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5" r:id="rId9"/>
    <p:sldId id="270" r:id="rId10"/>
    <p:sldId id="260" r:id="rId11"/>
    <p:sldId id="262" r:id="rId12"/>
    <p:sldId id="264" r:id="rId13"/>
    <p:sldId id="266" r:id="rId14"/>
    <p:sldId id="315" r:id="rId15"/>
    <p:sldId id="316" r:id="rId16"/>
    <p:sldId id="317" r:id="rId17"/>
    <p:sldId id="318" r:id="rId18"/>
    <p:sldId id="267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3" r:id="rId30"/>
    <p:sldId id="285" r:id="rId31"/>
    <p:sldId id="287" r:id="rId32"/>
    <p:sldId id="286" r:id="rId33"/>
    <p:sldId id="288" r:id="rId34"/>
    <p:sldId id="291" r:id="rId35"/>
    <p:sldId id="310" r:id="rId36"/>
    <p:sldId id="311" r:id="rId37"/>
    <p:sldId id="312" r:id="rId38"/>
    <p:sldId id="313" r:id="rId39"/>
    <p:sldId id="314" r:id="rId40"/>
    <p:sldId id="290" r:id="rId4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3"/>
    </p:embeddedFont>
    <p:embeddedFont>
      <p:font typeface="Bebas Neue" panose="020B0606020202050201" pitchFamily="34" charset="0"/>
      <p:regular r:id="rId44"/>
    </p:embeddedFont>
    <p:embeddedFont>
      <p:font typeface="Francois One" panose="020B0604020202020204" charset="0"/>
      <p:regular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orient="horz" pos="324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ăng Đức" initials="NĐ" lastIdx="2" clrIdx="0">
    <p:extLst>
      <p:ext uri="{19B8F6BF-5375-455C-9EA6-DF929625EA0E}">
        <p15:presenceInfo xmlns:p15="http://schemas.microsoft.com/office/powerpoint/2012/main" userId="fe3f49f231a98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B7C03E-AFC2-4225-81D7-2D19813758AE}">
  <a:tblStyle styleId="{68B7C03E-AFC2-4225-81D7-2D19813758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5760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9T21:54:19.34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9T21:54:19.340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9f0bf15b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9f0bf15b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ga277dbb891_0_3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2" name="Google Shape;4402;ga277dbb891_0_3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ga64a22b5e2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8" name="Google Shape;4438;ga64a22b5e2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ga277dbb891_0_3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6" name="Google Shape;4476;ga277dbb891_0_3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Google Shape;4519;ga0f6f759ba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0" name="Google Shape;4520;ga0f6f759ba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a0f6f759b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a0f6f759b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5433a8b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5433a8b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91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ga0f6f759ba_0_2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0" name="Google Shape;4600;ga0f6f759ba_0_2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2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8" name="Google Shape;4558;ga0f6f759ba_0_2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9" name="Google Shape;4559;ga0f6f759ba_0_2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0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Google Shape;4541;ga0f6f759ba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2" name="Google Shape;4542;ga0f6f759ba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ga0f6f759ba_0_22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1" name="Google Shape;4621;ga0f6f759ba_0_22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5433a8b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5433a8b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ga878c49237_0_3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1" name="Google Shape;4641;ga878c49237_0_3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ga878c49237_0_4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7" name="Google Shape;4657;ga878c49237_0_4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ga878c49237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6" name="Google Shape;4716;ga878c49237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9" name="Google Shape;4739;ga878c49237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0" name="Google Shape;4740;ga878c49237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ga277dbb89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0" name="Google Shape;4760;ga277dbb89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a277dbb891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a277dbb891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0" name="Google Shape;4820;ga277dbb891_0_3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1" name="Google Shape;4821;ga277dbb891_0_3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ga277dbb891_0_3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1" name="Google Shape;4841;ga277dbb891_0_3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ga13f77db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7" name="Google Shape;4877;ga13f77db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a277dbb891_0_5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a277dbb891_0_5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a0f6f75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a0f6f75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ga64a22b5e2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4" name="Google Shape;4894;ga64a22b5e2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7" name="Google Shape;4937;ga13f77dbb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8" name="Google Shape;4938;ga13f77dbb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ga878c4923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8" name="Google Shape;4918;ga878c4923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" name="Google Shape;4956;ga277dbb891_0_3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7" name="Google Shape;4957;ga277dbb891_0_3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ga0f6f759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0" name="Google Shape;5030;ga0f6f759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0" name="Google Shape;4820;ga277dbb891_0_3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1" name="Google Shape;4821;ga277dbb891_0_3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639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a0f6f75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a0f6f75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695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ga64a22b5e2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8" name="Google Shape;4438;ga64a22b5e2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04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ga0f6f759ba_0_2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0" name="Google Shape;4600;ga0f6f759ba_0_2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9196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8" name="Google Shape;4558;ga0f6f759ba_0_2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9" name="Google Shape;4559;ga0f6f759ba_0_2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8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g9f0bf15b5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8" name="Google Shape;4378;g9f0bf15b5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a0f6f759b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a0f6f759b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8" name="Google Shape;4558;ga0f6f759ba_0_2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9" name="Google Shape;4559;ga0f6f759ba_0_2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ga64a22b5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1" name="Google Shape;4421;ga64a22b5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5" name="Google Shape;4455;ga66753aabd_0_8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6" name="Google Shape;4456;ga66753aabd_0_8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a0f6f759b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a0f6f759b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ga0f6f759ba_0_2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0" name="Google Shape;4600;ga0f6f759ba_0_2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9150" y="1433300"/>
            <a:ext cx="6825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1150" y="3485900"/>
            <a:ext cx="58617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79825" y="-931675"/>
            <a:ext cx="9909149" cy="6417398"/>
            <a:chOff x="179825" y="-931675"/>
            <a:chExt cx="9909149" cy="6417398"/>
          </a:xfrm>
        </p:grpSpPr>
        <p:sp>
          <p:nvSpPr>
            <p:cNvPr id="12" name="Google Shape;12;p2"/>
            <p:cNvSpPr/>
            <p:nvPr/>
          </p:nvSpPr>
          <p:spPr>
            <a:xfrm>
              <a:off x="7641042" y="873545"/>
              <a:ext cx="1255200" cy="12552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7793974" y="-907975"/>
              <a:ext cx="2318700" cy="22713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9825" y="3552225"/>
              <a:ext cx="1333475" cy="1362675"/>
            </a:xfrm>
            <a:custGeom>
              <a:avLst/>
              <a:gdLst/>
              <a:ahLst/>
              <a:cxnLst/>
              <a:rect l="l" t="t" r="r" b="b"/>
              <a:pathLst>
                <a:path w="53339" h="54507" extrusionOk="0">
                  <a:moveTo>
                    <a:pt x="0" y="1"/>
                  </a:moveTo>
                  <a:lnTo>
                    <a:pt x="0" y="54507"/>
                  </a:lnTo>
                  <a:lnTo>
                    <a:pt x="53338" y="54507"/>
                  </a:lnTo>
                  <a:cubicBezTo>
                    <a:pt x="23750" y="53940"/>
                    <a:pt x="33" y="29789"/>
                    <a:pt x="33" y="168"/>
                  </a:cubicBezTo>
                  <a:lnTo>
                    <a:pt x="33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3905096" y="4486307"/>
              <a:ext cx="1333444" cy="999416"/>
              <a:chOff x="3759291" y="4213838"/>
              <a:chExt cx="1674550" cy="12550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759291" y="4213838"/>
                <a:ext cx="1674550" cy="125507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50203" extrusionOk="0">
                    <a:moveTo>
                      <a:pt x="33491" y="0"/>
                    </a:moveTo>
                    <a:cubicBezTo>
                      <a:pt x="14978" y="34"/>
                      <a:pt x="0" y="15011"/>
                      <a:pt x="0" y="33524"/>
                    </a:cubicBezTo>
                    <a:lnTo>
                      <a:pt x="0" y="50203"/>
                    </a:lnTo>
                    <a:lnTo>
                      <a:pt x="4437" y="50203"/>
                    </a:lnTo>
                    <a:lnTo>
                      <a:pt x="4437" y="33524"/>
                    </a:lnTo>
                    <a:cubicBezTo>
                      <a:pt x="4437" y="17480"/>
                      <a:pt x="17446" y="4470"/>
                      <a:pt x="33491" y="4470"/>
                    </a:cubicBezTo>
                    <a:cubicBezTo>
                      <a:pt x="49536" y="4470"/>
                      <a:pt x="62545" y="17480"/>
                      <a:pt x="62545" y="33524"/>
                    </a:cubicBezTo>
                    <a:lnTo>
                      <a:pt x="62545" y="50203"/>
                    </a:lnTo>
                    <a:lnTo>
                      <a:pt x="66982" y="50203"/>
                    </a:lnTo>
                    <a:lnTo>
                      <a:pt x="66982" y="33524"/>
                    </a:lnTo>
                    <a:cubicBezTo>
                      <a:pt x="66982" y="15011"/>
                      <a:pt x="51971" y="34"/>
                      <a:pt x="33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031141" y="4485688"/>
                <a:ext cx="1131675" cy="983225"/>
              </a:xfrm>
              <a:custGeom>
                <a:avLst/>
                <a:gdLst/>
                <a:ahLst/>
                <a:cxnLst/>
                <a:rect l="l" t="t" r="r" b="b"/>
                <a:pathLst>
                  <a:path w="45267" h="39329" extrusionOk="0">
                    <a:moveTo>
                      <a:pt x="22617" y="1"/>
                    </a:moveTo>
                    <a:cubicBezTo>
                      <a:pt x="10108" y="34"/>
                      <a:pt x="1" y="10141"/>
                      <a:pt x="1" y="22650"/>
                    </a:cubicBezTo>
                    <a:lnTo>
                      <a:pt x="1" y="39329"/>
                    </a:lnTo>
                    <a:lnTo>
                      <a:pt x="4437" y="39329"/>
                    </a:lnTo>
                    <a:lnTo>
                      <a:pt x="4437" y="22650"/>
                    </a:lnTo>
                    <a:cubicBezTo>
                      <a:pt x="4271" y="12476"/>
                      <a:pt x="12443" y="4171"/>
                      <a:pt x="22617" y="4171"/>
                    </a:cubicBezTo>
                    <a:cubicBezTo>
                      <a:pt x="32758" y="4171"/>
                      <a:pt x="40963" y="12476"/>
                      <a:pt x="40797" y="22650"/>
                    </a:cubicBezTo>
                    <a:lnTo>
                      <a:pt x="40797" y="39329"/>
                    </a:lnTo>
                    <a:lnTo>
                      <a:pt x="45267" y="39329"/>
                    </a:lnTo>
                    <a:lnTo>
                      <a:pt x="45267" y="22650"/>
                    </a:lnTo>
                    <a:cubicBezTo>
                      <a:pt x="45233" y="10141"/>
                      <a:pt x="35126" y="34"/>
                      <a:pt x="22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302166" y="4758388"/>
                <a:ext cx="588800" cy="710525"/>
              </a:xfrm>
              <a:custGeom>
                <a:avLst/>
                <a:gdLst/>
                <a:ahLst/>
                <a:cxnLst/>
                <a:rect l="l" t="t" r="r" b="b"/>
                <a:pathLst>
                  <a:path w="23552" h="28421" extrusionOk="0">
                    <a:moveTo>
                      <a:pt x="11776" y="1"/>
                    </a:moveTo>
                    <a:cubicBezTo>
                      <a:pt x="5271" y="1"/>
                      <a:pt x="34" y="5238"/>
                      <a:pt x="1" y="11742"/>
                    </a:cubicBezTo>
                    <a:lnTo>
                      <a:pt x="1" y="28421"/>
                    </a:lnTo>
                    <a:lnTo>
                      <a:pt x="4471" y="28421"/>
                    </a:lnTo>
                    <a:lnTo>
                      <a:pt x="4471" y="11742"/>
                    </a:lnTo>
                    <a:cubicBezTo>
                      <a:pt x="4471" y="7706"/>
                      <a:pt x="7740" y="4437"/>
                      <a:pt x="11776" y="4437"/>
                    </a:cubicBezTo>
                    <a:cubicBezTo>
                      <a:pt x="15812" y="4437"/>
                      <a:pt x="19115" y="7706"/>
                      <a:pt x="19115" y="11742"/>
                    </a:cubicBezTo>
                    <a:lnTo>
                      <a:pt x="19115" y="28421"/>
                    </a:lnTo>
                    <a:lnTo>
                      <a:pt x="23551" y="28421"/>
                    </a:lnTo>
                    <a:lnTo>
                      <a:pt x="23551" y="11742"/>
                    </a:lnTo>
                    <a:cubicBezTo>
                      <a:pt x="23518" y="5238"/>
                      <a:pt x="18281" y="1"/>
                      <a:pt x="11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180013" y="1830300"/>
              <a:ext cx="585425" cy="821425"/>
              <a:chOff x="180013" y="1830300"/>
              <a:chExt cx="585425" cy="8214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80013" y="1830300"/>
                <a:ext cx="585425" cy="821425"/>
              </a:xfrm>
              <a:custGeom>
                <a:avLst/>
                <a:gdLst/>
                <a:ahLst/>
                <a:cxnLst/>
                <a:rect l="l" t="t" r="r" b="b"/>
                <a:pathLst>
                  <a:path w="23417" h="32857" extrusionOk="0">
                    <a:moveTo>
                      <a:pt x="23417" y="0"/>
                    </a:moveTo>
                    <a:cubicBezTo>
                      <a:pt x="10508" y="0"/>
                      <a:pt x="33" y="10474"/>
                      <a:pt x="0" y="23383"/>
                    </a:cubicBezTo>
                    <a:lnTo>
                      <a:pt x="0" y="32857"/>
                    </a:lnTo>
                    <a:lnTo>
                      <a:pt x="5838" y="32857"/>
                    </a:lnTo>
                    <a:lnTo>
                      <a:pt x="5838" y="23383"/>
                    </a:lnTo>
                    <a:cubicBezTo>
                      <a:pt x="5838" y="13677"/>
                      <a:pt x="13710" y="5804"/>
                      <a:pt x="23417" y="5804"/>
                    </a:cubicBezTo>
                    <a:lnTo>
                      <a:pt x="234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61038" y="2110500"/>
                <a:ext cx="304400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21649" extrusionOk="0">
                    <a:moveTo>
                      <a:pt x="12176" y="0"/>
                    </a:moveTo>
                    <a:cubicBezTo>
                      <a:pt x="5438" y="0"/>
                      <a:pt x="0" y="5437"/>
                      <a:pt x="0" y="12175"/>
                    </a:cubicBezTo>
                    <a:lnTo>
                      <a:pt x="0" y="21649"/>
                    </a:lnTo>
                    <a:lnTo>
                      <a:pt x="5805" y="21649"/>
                    </a:lnTo>
                    <a:lnTo>
                      <a:pt x="5805" y="12175"/>
                    </a:lnTo>
                    <a:cubicBezTo>
                      <a:pt x="5805" y="8640"/>
                      <a:pt x="8640" y="5804"/>
                      <a:pt x="12176" y="5804"/>
                    </a:cubicBezTo>
                    <a:lnTo>
                      <a:pt x="1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6653599" y="721525"/>
              <a:ext cx="987456" cy="152019"/>
            </a:xfrm>
            <a:custGeom>
              <a:avLst/>
              <a:gdLst/>
              <a:ahLst/>
              <a:cxnLst/>
              <a:rect l="l" t="t" r="r" b="b"/>
              <a:pathLst>
                <a:path w="63913" h="9841" extrusionOk="0">
                  <a:moveTo>
                    <a:pt x="1" y="0"/>
                  </a:moveTo>
                  <a:lnTo>
                    <a:pt x="1" y="5471"/>
                  </a:lnTo>
                  <a:cubicBezTo>
                    <a:pt x="1669" y="5471"/>
                    <a:pt x="2402" y="6038"/>
                    <a:pt x="3570" y="7038"/>
                  </a:cubicBezTo>
                  <a:cubicBezTo>
                    <a:pt x="5038" y="8206"/>
                    <a:pt x="7006" y="9840"/>
                    <a:pt x="10642" y="9840"/>
                  </a:cubicBezTo>
                  <a:cubicBezTo>
                    <a:pt x="14278" y="9840"/>
                    <a:pt x="16246" y="8206"/>
                    <a:pt x="17680" y="7038"/>
                  </a:cubicBezTo>
                  <a:cubicBezTo>
                    <a:pt x="18881" y="6038"/>
                    <a:pt x="19615" y="5471"/>
                    <a:pt x="21283" y="5471"/>
                  </a:cubicBezTo>
                  <a:cubicBezTo>
                    <a:pt x="22950" y="5471"/>
                    <a:pt x="23684" y="6038"/>
                    <a:pt x="24885" y="7038"/>
                  </a:cubicBezTo>
                  <a:cubicBezTo>
                    <a:pt x="26353" y="8206"/>
                    <a:pt x="28321" y="9840"/>
                    <a:pt x="31957" y="9840"/>
                  </a:cubicBezTo>
                  <a:cubicBezTo>
                    <a:pt x="35593" y="9840"/>
                    <a:pt x="37561" y="8206"/>
                    <a:pt x="38995" y="7038"/>
                  </a:cubicBezTo>
                  <a:cubicBezTo>
                    <a:pt x="40196" y="6038"/>
                    <a:pt x="40930" y="5471"/>
                    <a:pt x="42598" y="5471"/>
                  </a:cubicBezTo>
                  <a:cubicBezTo>
                    <a:pt x="44266" y="5471"/>
                    <a:pt x="45000" y="6038"/>
                    <a:pt x="46167" y="7038"/>
                  </a:cubicBezTo>
                  <a:cubicBezTo>
                    <a:pt x="47635" y="8206"/>
                    <a:pt x="49603" y="9840"/>
                    <a:pt x="53239" y="9840"/>
                  </a:cubicBezTo>
                  <a:cubicBezTo>
                    <a:pt x="56875" y="9840"/>
                    <a:pt x="58876" y="8206"/>
                    <a:pt x="60310" y="7038"/>
                  </a:cubicBezTo>
                  <a:cubicBezTo>
                    <a:pt x="61478" y="6038"/>
                    <a:pt x="62212" y="5471"/>
                    <a:pt x="63913" y="5471"/>
                  </a:cubicBezTo>
                  <a:lnTo>
                    <a:pt x="63913" y="0"/>
                  </a:lnTo>
                  <a:cubicBezTo>
                    <a:pt x="60244" y="0"/>
                    <a:pt x="58276" y="1635"/>
                    <a:pt x="56841" y="2802"/>
                  </a:cubicBezTo>
                  <a:cubicBezTo>
                    <a:pt x="55640" y="3769"/>
                    <a:pt x="54940" y="4370"/>
                    <a:pt x="53239" y="4370"/>
                  </a:cubicBezTo>
                  <a:cubicBezTo>
                    <a:pt x="51571" y="4370"/>
                    <a:pt x="50837" y="3769"/>
                    <a:pt x="49636" y="2802"/>
                  </a:cubicBezTo>
                  <a:cubicBezTo>
                    <a:pt x="48202" y="1635"/>
                    <a:pt x="46267" y="0"/>
                    <a:pt x="42598" y="0"/>
                  </a:cubicBezTo>
                  <a:cubicBezTo>
                    <a:pt x="38962" y="0"/>
                    <a:pt x="36960" y="1635"/>
                    <a:pt x="35526" y="2802"/>
                  </a:cubicBezTo>
                  <a:cubicBezTo>
                    <a:pt x="34325" y="3769"/>
                    <a:pt x="33625" y="4370"/>
                    <a:pt x="31924" y="4370"/>
                  </a:cubicBezTo>
                  <a:cubicBezTo>
                    <a:pt x="30256" y="4370"/>
                    <a:pt x="29522" y="3769"/>
                    <a:pt x="28354" y="2802"/>
                  </a:cubicBezTo>
                  <a:cubicBezTo>
                    <a:pt x="26887" y="1635"/>
                    <a:pt x="24919" y="0"/>
                    <a:pt x="21283" y="0"/>
                  </a:cubicBezTo>
                  <a:cubicBezTo>
                    <a:pt x="17647" y="0"/>
                    <a:pt x="15679" y="1635"/>
                    <a:pt x="14244" y="2802"/>
                  </a:cubicBezTo>
                  <a:cubicBezTo>
                    <a:pt x="13043" y="3769"/>
                    <a:pt x="12310" y="4370"/>
                    <a:pt x="10642" y="4370"/>
                  </a:cubicBezTo>
                  <a:cubicBezTo>
                    <a:pt x="8940" y="4370"/>
                    <a:pt x="8240" y="3769"/>
                    <a:pt x="7039" y="2802"/>
                  </a:cubicBezTo>
                  <a:cubicBezTo>
                    <a:pt x="5605" y="1635"/>
                    <a:pt x="363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815625" y="820225"/>
              <a:ext cx="364450" cy="364450"/>
              <a:chOff x="1418275" y="2507450"/>
              <a:chExt cx="364450" cy="3644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418275" y="2507450"/>
                <a:ext cx="364450" cy="364450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4578" extrusionOk="0">
                    <a:moveTo>
                      <a:pt x="11542" y="0"/>
                    </a:moveTo>
                    <a:lnTo>
                      <a:pt x="1" y="11575"/>
                    </a:lnTo>
                    <a:lnTo>
                      <a:pt x="3003" y="14577"/>
                    </a:lnTo>
                    <a:lnTo>
                      <a:pt x="14578" y="3036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418275" y="2507450"/>
                <a:ext cx="364450" cy="364450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4578" extrusionOk="0">
                    <a:moveTo>
                      <a:pt x="3003" y="0"/>
                    </a:moveTo>
                    <a:lnTo>
                      <a:pt x="1" y="3036"/>
                    </a:lnTo>
                    <a:lnTo>
                      <a:pt x="11542" y="14577"/>
                    </a:lnTo>
                    <a:lnTo>
                      <a:pt x="14578" y="11575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flipH="1">
              <a:off x="7630350" y="3552225"/>
              <a:ext cx="1333475" cy="1362675"/>
            </a:xfrm>
            <a:custGeom>
              <a:avLst/>
              <a:gdLst/>
              <a:ahLst/>
              <a:cxnLst/>
              <a:rect l="l" t="t" r="r" b="b"/>
              <a:pathLst>
                <a:path w="53339" h="54507" extrusionOk="0">
                  <a:moveTo>
                    <a:pt x="0" y="1"/>
                  </a:moveTo>
                  <a:lnTo>
                    <a:pt x="0" y="54507"/>
                  </a:lnTo>
                  <a:lnTo>
                    <a:pt x="53338" y="54507"/>
                  </a:lnTo>
                  <a:cubicBezTo>
                    <a:pt x="23750" y="53940"/>
                    <a:pt x="33" y="29789"/>
                    <a:pt x="33" y="168"/>
                  </a:cubicBezTo>
                  <a:lnTo>
                    <a:pt x="33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34950" y="228600"/>
              <a:ext cx="2474100" cy="20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366454" y="615700"/>
              <a:ext cx="1547700" cy="15477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79829" y="228600"/>
              <a:ext cx="1547700" cy="15477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7984750" y="3922275"/>
              <a:ext cx="366000" cy="341200"/>
              <a:chOff x="7477200" y="3272225"/>
              <a:chExt cx="366000" cy="3412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4772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6296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820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4772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6296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820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4772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6296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7820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275050" y="53950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3175200" y="1112200"/>
            <a:ext cx="2793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2275050" y="170255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1402900" y="2847250"/>
            <a:ext cx="63381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2275050" y="2420950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4712250" y="2420950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-489150" y="-443975"/>
            <a:ext cx="9690100" cy="6740375"/>
            <a:chOff x="-489150" y="-443975"/>
            <a:chExt cx="9690100" cy="6740375"/>
          </a:xfrm>
        </p:grpSpPr>
        <p:sp>
          <p:nvSpPr>
            <p:cNvPr id="85" name="Google Shape;85;p13"/>
            <p:cNvSpPr/>
            <p:nvPr/>
          </p:nvSpPr>
          <p:spPr>
            <a:xfrm rot="10800000">
              <a:off x="1091100" y="4308900"/>
              <a:ext cx="1295100" cy="1987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-269725" y="3213101"/>
              <a:ext cx="826800" cy="2221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7924742" y="-367784"/>
              <a:ext cx="826800" cy="1917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05789" y="3672775"/>
              <a:ext cx="2645850" cy="1470725"/>
            </a:xfrm>
            <a:custGeom>
              <a:avLst/>
              <a:gdLst/>
              <a:ahLst/>
              <a:cxnLst/>
              <a:rect l="l" t="t" r="r" b="b"/>
              <a:pathLst>
                <a:path w="105834" h="58829" extrusionOk="0">
                  <a:moveTo>
                    <a:pt x="90024" y="1"/>
                  </a:moveTo>
                  <a:cubicBezTo>
                    <a:pt x="87374" y="1"/>
                    <a:pt x="84710" y="383"/>
                    <a:pt x="82116" y="1161"/>
                  </a:cubicBezTo>
                  <a:cubicBezTo>
                    <a:pt x="67775" y="5571"/>
                    <a:pt x="59558" y="20694"/>
                    <a:pt x="46578" y="28230"/>
                  </a:cubicBezTo>
                  <a:cubicBezTo>
                    <a:pt x="38008" y="33221"/>
                    <a:pt x="27851" y="34607"/>
                    <a:pt x="18626" y="38186"/>
                  </a:cubicBezTo>
                  <a:cubicBezTo>
                    <a:pt x="9401" y="41790"/>
                    <a:pt x="756" y="48948"/>
                    <a:pt x="0" y="58828"/>
                  </a:cubicBezTo>
                  <a:lnTo>
                    <a:pt x="105657" y="58828"/>
                  </a:lnTo>
                  <a:lnTo>
                    <a:pt x="105834" y="4967"/>
                  </a:lnTo>
                  <a:cubicBezTo>
                    <a:pt x="101148" y="1701"/>
                    <a:pt x="95616" y="1"/>
                    <a:pt x="90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0" y="0"/>
              <a:ext cx="2609325" cy="1763400"/>
            </a:xfrm>
            <a:custGeom>
              <a:avLst/>
              <a:gdLst/>
              <a:ahLst/>
              <a:cxnLst/>
              <a:rect l="l" t="t" r="r" b="b"/>
              <a:pathLst>
                <a:path w="104373" h="70536" extrusionOk="0">
                  <a:moveTo>
                    <a:pt x="103541" y="0"/>
                  </a:moveTo>
                  <a:lnTo>
                    <a:pt x="1" y="151"/>
                  </a:lnTo>
                  <a:lnTo>
                    <a:pt x="1" y="151"/>
                  </a:lnTo>
                  <a:lnTo>
                    <a:pt x="1" y="70447"/>
                  </a:lnTo>
                  <a:cubicBezTo>
                    <a:pt x="562" y="70506"/>
                    <a:pt x="1119" y="70535"/>
                    <a:pt x="1673" y="70535"/>
                  </a:cubicBezTo>
                  <a:cubicBezTo>
                    <a:pt x="9297" y="70535"/>
                    <a:pt x="16149" y="65053"/>
                    <a:pt x="21248" y="59155"/>
                  </a:cubicBezTo>
                  <a:cubicBezTo>
                    <a:pt x="26692" y="52829"/>
                    <a:pt x="31431" y="45494"/>
                    <a:pt x="38765" y="41487"/>
                  </a:cubicBezTo>
                  <a:cubicBezTo>
                    <a:pt x="45318" y="37882"/>
                    <a:pt x="53081" y="37504"/>
                    <a:pt x="60517" y="36546"/>
                  </a:cubicBezTo>
                  <a:cubicBezTo>
                    <a:pt x="70825" y="35236"/>
                    <a:pt x="81285" y="32589"/>
                    <a:pt x="89754" y="26515"/>
                  </a:cubicBezTo>
                  <a:cubicBezTo>
                    <a:pt x="98222" y="20441"/>
                    <a:pt x="104372" y="10409"/>
                    <a:pt x="103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331375" y="164000"/>
              <a:ext cx="869575" cy="2676725"/>
            </a:xfrm>
            <a:custGeom>
              <a:avLst/>
              <a:gdLst/>
              <a:ahLst/>
              <a:cxnLst/>
              <a:rect l="l" t="t" r="r" b="b"/>
              <a:pathLst>
                <a:path w="34783" h="107069" fill="none" extrusionOk="0">
                  <a:moveTo>
                    <a:pt x="34783" y="0"/>
                  </a:moveTo>
                  <a:cubicBezTo>
                    <a:pt x="30019" y="10813"/>
                    <a:pt x="21097" y="19105"/>
                    <a:pt x="14267" y="28733"/>
                  </a:cubicBezTo>
                  <a:cubicBezTo>
                    <a:pt x="5369" y="41285"/>
                    <a:pt x="1" y="56887"/>
                    <a:pt x="2093" y="72135"/>
                  </a:cubicBezTo>
                  <a:cubicBezTo>
                    <a:pt x="4160" y="87384"/>
                    <a:pt x="14670" y="101851"/>
                    <a:pt x="29440" y="106161"/>
                  </a:cubicBezTo>
                  <a:cubicBezTo>
                    <a:pt x="29440" y="106161"/>
                    <a:pt x="32565" y="106968"/>
                    <a:pt x="33825" y="107069"/>
                  </a:cubicBezTo>
                </a:path>
              </a:pathLst>
            </a:custGeom>
            <a:noFill/>
            <a:ln w="9450" cap="flat" cmpd="sng">
              <a:solidFill>
                <a:schemeClr val="accent1"/>
              </a:solidFill>
              <a:prstDash val="solid"/>
              <a:miter lim="252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110262" y="4054800"/>
              <a:ext cx="2829850" cy="1217400"/>
            </a:xfrm>
            <a:custGeom>
              <a:avLst/>
              <a:gdLst/>
              <a:ahLst/>
              <a:cxnLst/>
              <a:rect l="l" t="t" r="r" b="b"/>
              <a:pathLst>
                <a:path w="113194" h="48696" fill="none" extrusionOk="0">
                  <a:moveTo>
                    <a:pt x="0" y="9628"/>
                  </a:moveTo>
                  <a:cubicBezTo>
                    <a:pt x="8670" y="2823"/>
                    <a:pt x="25230" y="0"/>
                    <a:pt x="38008" y="4940"/>
                  </a:cubicBezTo>
                  <a:cubicBezTo>
                    <a:pt x="55929" y="11872"/>
                    <a:pt x="63843" y="29162"/>
                    <a:pt x="80503" y="34480"/>
                  </a:cubicBezTo>
                  <a:cubicBezTo>
                    <a:pt x="85922" y="36194"/>
                    <a:pt x="94441" y="36648"/>
                    <a:pt x="99910" y="38185"/>
                  </a:cubicBezTo>
                  <a:cubicBezTo>
                    <a:pt x="105380" y="39723"/>
                    <a:pt x="111782" y="42722"/>
                    <a:pt x="113193" y="48695"/>
                  </a:cubicBezTo>
                </a:path>
              </a:pathLst>
            </a:custGeom>
            <a:noFill/>
            <a:ln w="9450" cap="flat" cmpd="sng">
              <a:solidFill>
                <a:schemeClr val="accent1"/>
              </a:solidFill>
              <a:prstDash val="solid"/>
              <a:miter lim="252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59525" y="767800"/>
              <a:ext cx="942600" cy="942600"/>
            </a:xfrm>
            <a:prstGeom prst="ellipse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473500" y="-443975"/>
              <a:ext cx="942600" cy="942600"/>
            </a:xfrm>
            <a:prstGeom prst="ellipse">
              <a:avLst/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-489150" y="2411300"/>
              <a:ext cx="942600" cy="94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-5400000">
              <a:off x="7692375" y="3397050"/>
              <a:ext cx="942600" cy="942600"/>
            </a:xfrm>
            <a:prstGeom prst="arc">
              <a:avLst>
                <a:gd name="adj1" fmla="val 10889141"/>
                <a:gd name="adj2" fmla="val 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">
  <p:cSld name="CUSTOM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072925" y="615700"/>
            <a:ext cx="2998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216850" y="1340800"/>
            <a:ext cx="47103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2275050" y="177875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3"/>
          </p:nvPr>
        </p:nvSpPr>
        <p:spPr>
          <a:xfrm>
            <a:off x="2818025" y="2532825"/>
            <a:ext cx="3507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-675075" y="-600400"/>
            <a:ext cx="10358825" cy="6126316"/>
            <a:chOff x="-675075" y="-600400"/>
            <a:chExt cx="10358825" cy="6126316"/>
          </a:xfrm>
        </p:grpSpPr>
        <p:sp>
          <p:nvSpPr>
            <p:cNvPr id="102" name="Google Shape;102;p14"/>
            <p:cNvSpPr/>
            <p:nvPr/>
          </p:nvSpPr>
          <p:spPr>
            <a:xfrm>
              <a:off x="1128975" y="4593760"/>
              <a:ext cx="1727210" cy="820710"/>
            </a:xfrm>
            <a:custGeom>
              <a:avLst/>
              <a:gdLst/>
              <a:ahLst/>
              <a:cxnLst/>
              <a:rect l="l" t="t" r="r" b="b"/>
              <a:pathLst>
                <a:path w="80532" h="38266" extrusionOk="0">
                  <a:moveTo>
                    <a:pt x="46193" y="0"/>
                  </a:moveTo>
                  <a:cubicBezTo>
                    <a:pt x="44121" y="0"/>
                    <a:pt x="42105" y="651"/>
                    <a:pt x="40675" y="2107"/>
                  </a:cubicBezTo>
                  <a:cubicBezTo>
                    <a:pt x="37739" y="5109"/>
                    <a:pt x="38159" y="10229"/>
                    <a:pt x="35422" y="13385"/>
                  </a:cubicBezTo>
                  <a:cubicBezTo>
                    <a:pt x="33688" y="15374"/>
                    <a:pt x="31025" y="16169"/>
                    <a:pt x="28334" y="16169"/>
                  </a:cubicBezTo>
                  <a:cubicBezTo>
                    <a:pt x="27292" y="16169"/>
                    <a:pt x="26246" y="16050"/>
                    <a:pt x="25248" y="15835"/>
                  </a:cubicBezTo>
                  <a:cubicBezTo>
                    <a:pt x="21651" y="15062"/>
                    <a:pt x="18362" y="13275"/>
                    <a:pt x="14853" y="12259"/>
                  </a:cubicBezTo>
                  <a:cubicBezTo>
                    <a:pt x="13309" y="11803"/>
                    <a:pt x="11650" y="11509"/>
                    <a:pt x="10025" y="11509"/>
                  </a:cubicBezTo>
                  <a:cubicBezTo>
                    <a:pt x="7958" y="11509"/>
                    <a:pt x="5948" y="11985"/>
                    <a:pt x="4304" y="13208"/>
                  </a:cubicBezTo>
                  <a:cubicBezTo>
                    <a:pt x="2163" y="14797"/>
                    <a:pt x="950" y="17379"/>
                    <a:pt x="464" y="19984"/>
                  </a:cubicBezTo>
                  <a:cubicBezTo>
                    <a:pt x="1" y="22433"/>
                    <a:pt x="111" y="25170"/>
                    <a:pt x="1656" y="27112"/>
                  </a:cubicBezTo>
                  <a:cubicBezTo>
                    <a:pt x="3381" y="29314"/>
                    <a:pt x="6342" y="29914"/>
                    <a:pt x="9232" y="29914"/>
                  </a:cubicBezTo>
                  <a:cubicBezTo>
                    <a:pt x="9818" y="29914"/>
                    <a:pt x="10400" y="29890"/>
                    <a:pt x="10969" y="29849"/>
                  </a:cubicBezTo>
                  <a:cubicBezTo>
                    <a:pt x="15198" y="29528"/>
                    <a:pt x="19513" y="28639"/>
                    <a:pt x="23717" y="28639"/>
                  </a:cubicBezTo>
                  <a:cubicBezTo>
                    <a:pt x="25877" y="28639"/>
                    <a:pt x="28007" y="28873"/>
                    <a:pt x="30081" y="29540"/>
                  </a:cubicBezTo>
                  <a:cubicBezTo>
                    <a:pt x="34892" y="31085"/>
                    <a:pt x="38710" y="34770"/>
                    <a:pt x="43389" y="36668"/>
                  </a:cubicBezTo>
                  <a:cubicBezTo>
                    <a:pt x="46100" y="37790"/>
                    <a:pt x="49029" y="38265"/>
                    <a:pt x="51976" y="38265"/>
                  </a:cubicBezTo>
                  <a:cubicBezTo>
                    <a:pt x="53899" y="38265"/>
                    <a:pt x="55830" y="38063"/>
                    <a:pt x="57712" y="37705"/>
                  </a:cubicBezTo>
                  <a:cubicBezTo>
                    <a:pt x="62479" y="36823"/>
                    <a:pt x="67025" y="34991"/>
                    <a:pt x="71483" y="33049"/>
                  </a:cubicBezTo>
                  <a:cubicBezTo>
                    <a:pt x="75302" y="31394"/>
                    <a:pt x="79583" y="29010"/>
                    <a:pt x="80179" y="24883"/>
                  </a:cubicBezTo>
                  <a:cubicBezTo>
                    <a:pt x="80532" y="22477"/>
                    <a:pt x="78678" y="16806"/>
                    <a:pt x="75919" y="16144"/>
                  </a:cubicBezTo>
                  <a:cubicBezTo>
                    <a:pt x="75774" y="16109"/>
                    <a:pt x="75618" y="16093"/>
                    <a:pt x="75454" y="16093"/>
                  </a:cubicBezTo>
                  <a:cubicBezTo>
                    <a:pt x="74297" y="16093"/>
                    <a:pt x="72726" y="16851"/>
                    <a:pt x="71588" y="16851"/>
                  </a:cubicBezTo>
                  <a:cubicBezTo>
                    <a:pt x="71560" y="16851"/>
                    <a:pt x="71533" y="16851"/>
                    <a:pt x="71506" y="16850"/>
                  </a:cubicBezTo>
                  <a:cubicBezTo>
                    <a:pt x="69519" y="16761"/>
                    <a:pt x="67621" y="16166"/>
                    <a:pt x="65944" y="15128"/>
                  </a:cubicBezTo>
                  <a:cubicBezTo>
                    <a:pt x="62943" y="13297"/>
                    <a:pt x="60692" y="10472"/>
                    <a:pt x="58418" y="7779"/>
                  </a:cubicBezTo>
                  <a:cubicBezTo>
                    <a:pt x="56145" y="5087"/>
                    <a:pt x="53718" y="2394"/>
                    <a:pt x="50518" y="938"/>
                  </a:cubicBezTo>
                  <a:cubicBezTo>
                    <a:pt x="49176" y="331"/>
                    <a:pt x="47671" y="0"/>
                    <a:pt x="46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089881" y="4229350"/>
              <a:ext cx="1782116" cy="1296566"/>
            </a:xfrm>
            <a:custGeom>
              <a:avLst/>
              <a:gdLst/>
              <a:ahLst/>
              <a:cxnLst/>
              <a:rect l="l" t="t" r="r" b="b"/>
              <a:pathLst>
                <a:path w="83092" h="60453" extrusionOk="0">
                  <a:moveTo>
                    <a:pt x="51118" y="0"/>
                  </a:moveTo>
                  <a:cubicBezTo>
                    <a:pt x="47897" y="0"/>
                    <a:pt x="44614" y="727"/>
                    <a:pt x="41689" y="2016"/>
                  </a:cubicBezTo>
                  <a:cubicBezTo>
                    <a:pt x="35025" y="4951"/>
                    <a:pt x="29750" y="10292"/>
                    <a:pt x="24652" y="15500"/>
                  </a:cubicBezTo>
                  <a:lnTo>
                    <a:pt x="4326" y="36267"/>
                  </a:lnTo>
                  <a:cubicBezTo>
                    <a:pt x="0" y="40703"/>
                    <a:pt x="861" y="41542"/>
                    <a:pt x="4723" y="46199"/>
                  </a:cubicBezTo>
                  <a:cubicBezTo>
                    <a:pt x="7416" y="49421"/>
                    <a:pt x="10351" y="52466"/>
                    <a:pt x="13794" y="54938"/>
                  </a:cubicBezTo>
                  <a:cubicBezTo>
                    <a:pt x="18387" y="58237"/>
                    <a:pt x="23959" y="60453"/>
                    <a:pt x="29564" y="60453"/>
                  </a:cubicBezTo>
                  <a:cubicBezTo>
                    <a:pt x="30746" y="60453"/>
                    <a:pt x="31929" y="60354"/>
                    <a:pt x="33104" y="60147"/>
                  </a:cubicBezTo>
                  <a:cubicBezTo>
                    <a:pt x="43058" y="58381"/>
                    <a:pt x="50252" y="49421"/>
                    <a:pt x="59809" y="46110"/>
                  </a:cubicBezTo>
                  <a:cubicBezTo>
                    <a:pt x="64377" y="44521"/>
                    <a:pt x="69320" y="44257"/>
                    <a:pt x="73867" y="42623"/>
                  </a:cubicBezTo>
                  <a:cubicBezTo>
                    <a:pt x="78435" y="40990"/>
                    <a:pt x="82827" y="37283"/>
                    <a:pt x="82981" y="32427"/>
                  </a:cubicBezTo>
                  <a:cubicBezTo>
                    <a:pt x="83092" y="29029"/>
                    <a:pt x="81039" y="25895"/>
                    <a:pt x="78634" y="23467"/>
                  </a:cubicBezTo>
                  <a:cubicBezTo>
                    <a:pt x="76228" y="21039"/>
                    <a:pt x="73381" y="19053"/>
                    <a:pt x="71174" y="16449"/>
                  </a:cubicBezTo>
                  <a:cubicBezTo>
                    <a:pt x="67864" y="12521"/>
                    <a:pt x="66142" y="7334"/>
                    <a:pt x="62302" y="3914"/>
                  </a:cubicBezTo>
                  <a:cubicBezTo>
                    <a:pt x="59256" y="1189"/>
                    <a:pt x="55237" y="0"/>
                    <a:pt x="51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42437" y="4628077"/>
              <a:ext cx="1343815" cy="760464"/>
            </a:xfrm>
            <a:custGeom>
              <a:avLst/>
              <a:gdLst/>
              <a:ahLst/>
              <a:cxnLst/>
              <a:rect l="l" t="t" r="r" b="b"/>
              <a:pathLst>
                <a:path w="62656" h="35457" extrusionOk="0">
                  <a:moveTo>
                    <a:pt x="48399" y="1"/>
                  </a:moveTo>
                  <a:cubicBezTo>
                    <a:pt x="45168" y="1"/>
                    <a:pt x="41805" y="775"/>
                    <a:pt x="38622" y="1456"/>
                  </a:cubicBezTo>
                  <a:cubicBezTo>
                    <a:pt x="32928" y="2670"/>
                    <a:pt x="27168" y="3553"/>
                    <a:pt x="21363" y="4038"/>
                  </a:cubicBezTo>
                  <a:cubicBezTo>
                    <a:pt x="17523" y="4370"/>
                    <a:pt x="13087" y="3994"/>
                    <a:pt x="9380" y="5208"/>
                  </a:cubicBezTo>
                  <a:cubicBezTo>
                    <a:pt x="2185" y="7592"/>
                    <a:pt x="0" y="17832"/>
                    <a:pt x="2295" y="24298"/>
                  </a:cubicBezTo>
                  <a:cubicBezTo>
                    <a:pt x="4596" y="30837"/>
                    <a:pt x="11381" y="35457"/>
                    <a:pt x="18280" y="35457"/>
                  </a:cubicBezTo>
                  <a:cubicBezTo>
                    <a:pt x="18926" y="35457"/>
                    <a:pt x="19572" y="35416"/>
                    <a:pt x="20216" y="35333"/>
                  </a:cubicBezTo>
                  <a:cubicBezTo>
                    <a:pt x="26757" y="34492"/>
                    <a:pt x="32651" y="29841"/>
                    <a:pt x="39100" y="29841"/>
                  </a:cubicBezTo>
                  <a:cubicBezTo>
                    <a:pt x="39592" y="29841"/>
                    <a:pt x="40087" y="29868"/>
                    <a:pt x="40586" y="29926"/>
                  </a:cubicBezTo>
                  <a:cubicBezTo>
                    <a:pt x="44772" y="30395"/>
                    <a:pt x="49059" y="32947"/>
                    <a:pt x="52976" y="32947"/>
                  </a:cubicBezTo>
                  <a:cubicBezTo>
                    <a:pt x="54222" y="32947"/>
                    <a:pt x="55430" y="32688"/>
                    <a:pt x="56586" y="32023"/>
                  </a:cubicBezTo>
                  <a:cubicBezTo>
                    <a:pt x="59345" y="30434"/>
                    <a:pt x="60471" y="27101"/>
                    <a:pt x="61177" y="24033"/>
                  </a:cubicBezTo>
                  <a:cubicBezTo>
                    <a:pt x="62104" y="19884"/>
                    <a:pt x="62655" y="15559"/>
                    <a:pt x="61795" y="11410"/>
                  </a:cubicBezTo>
                  <a:cubicBezTo>
                    <a:pt x="60956" y="7261"/>
                    <a:pt x="58528" y="3266"/>
                    <a:pt x="54755" y="1368"/>
                  </a:cubicBezTo>
                  <a:cubicBezTo>
                    <a:pt x="52763" y="364"/>
                    <a:pt x="50612" y="1"/>
                    <a:pt x="48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3762294" y="4517386"/>
              <a:ext cx="877739" cy="972966"/>
              <a:chOff x="3757775" y="4274375"/>
              <a:chExt cx="1023125" cy="1134125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3938075" y="4274375"/>
                <a:ext cx="93550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3424" extrusionOk="0">
                    <a:moveTo>
                      <a:pt x="910" y="1"/>
                    </a:moveTo>
                    <a:cubicBezTo>
                      <a:pt x="421" y="1"/>
                      <a:pt x="0" y="627"/>
                      <a:pt x="460" y="1070"/>
                    </a:cubicBezTo>
                    <a:cubicBezTo>
                      <a:pt x="1188" y="1864"/>
                      <a:pt x="2049" y="3034"/>
                      <a:pt x="3086" y="3409"/>
                    </a:cubicBezTo>
                    <a:cubicBezTo>
                      <a:pt x="3126" y="3419"/>
                      <a:pt x="3165" y="3424"/>
                      <a:pt x="3202" y="3424"/>
                    </a:cubicBezTo>
                    <a:cubicBezTo>
                      <a:pt x="3504" y="3424"/>
                      <a:pt x="3741" y="3130"/>
                      <a:pt x="3682" y="2835"/>
                    </a:cubicBezTo>
                    <a:cubicBezTo>
                      <a:pt x="3307" y="1776"/>
                      <a:pt x="2137" y="915"/>
                      <a:pt x="1343" y="187"/>
                    </a:cubicBezTo>
                    <a:cubicBezTo>
                      <a:pt x="1207" y="56"/>
                      <a:pt x="1055" y="1"/>
                      <a:pt x="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4038000" y="4388425"/>
                <a:ext cx="6425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841" extrusionOk="0">
                    <a:moveTo>
                      <a:pt x="573" y="0"/>
                    </a:moveTo>
                    <a:cubicBezTo>
                      <a:pt x="259" y="0"/>
                      <a:pt x="0" y="373"/>
                      <a:pt x="281" y="635"/>
                    </a:cubicBezTo>
                    <a:cubicBezTo>
                      <a:pt x="568" y="900"/>
                      <a:pt x="634" y="1297"/>
                      <a:pt x="767" y="1650"/>
                    </a:cubicBezTo>
                    <a:cubicBezTo>
                      <a:pt x="877" y="2025"/>
                      <a:pt x="1076" y="2378"/>
                      <a:pt x="1340" y="2665"/>
                    </a:cubicBezTo>
                    <a:cubicBezTo>
                      <a:pt x="1463" y="2788"/>
                      <a:pt x="1609" y="2840"/>
                      <a:pt x="1752" y="2840"/>
                    </a:cubicBezTo>
                    <a:cubicBezTo>
                      <a:pt x="2173" y="2840"/>
                      <a:pt x="2570" y="2387"/>
                      <a:pt x="2289" y="1959"/>
                    </a:cubicBezTo>
                    <a:cubicBezTo>
                      <a:pt x="1870" y="1275"/>
                      <a:pt x="1495" y="392"/>
                      <a:pt x="745" y="39"/>
                    </a:cubicBezTo>
                    <a:cubicBezTo>
                      <a:pt x="687" y="12"/>
                      <a:pt x="629" y="0"/>
                      <a:pt x="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4093950" y="4470625"/>
                <a:ext cx="797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524" extrusionOk="0">
                    <a:moveTo>
                      <a:pt x="957" y="1"/>
                    </a:moveTo>
                    <a:cubicBezTo>
                      <a:pt x="827" y="1"/>
                      <a:pt x="702" y="50"/>
                      <a:pt x="603" y="150"/>
                    </a:cubicBezTo>
                    <a:lnTo>
                      <a:pt x="338" y="415"/>
                    </a:lnTo>
                    <a:cubicBezTo>
                      <a:pt x="1" y="715"/>
                      <a:pt x="301" y="1142"/>
                      <a:pt x="669" y="1142"/>
                    </a:cubicBezTo>
                    <a:cubicBezTo>
                      <a:pt x="734" y="1142"/>
                      <a:pt x="802" y="1129"/>
                      <a:pt x="868" y="1099"/>
                    </a:cubicBezTo>
                    <a:lnTo>
                      <a:pt x="846" y="1099"/>
                    </a:lnTo>
                    <a:lnTo>
                      <a:pt x="887" y="1081"/>
                    </a:lnTo>
                    <a:lnTo>
                      <a:pt x="887" y="1081"/>
                    </a:lnTo>
                    <a:cubicBezTo>
                      <a:pt x="1404" y="1520"/>
                      <a:pt x="1751" y="2128"/>
                      <a:pt x="2369" y="2467"/>
                    </a:cubicBezTo>
                    <a:cubicBezTo>
                      <a:pt x="2443" y="2506"/>
                      <a:pt x="2519" y="2524"/>
                      <a:pt x="2591" y="2524"/>
                    </a:cubicBezTo>
                    <a:cubicBezTo>
                      <a:pt x="2924" y="2524"/>
                      <a:pt x="3190" y="2150"/>
                      <a:pt x="3009" y="1805"/>
                    </a:cubicBezTo>
                    <a:cubicBezTo>
                      <a:pt x="2611" y="988"/>
                      <a:pt x="1927" y="348"/>
                      <a:pt x="1089" y="17"/>
                    </a:cubicBezTo>
                    <a:cubicBezTo>
                      <a:pt x="1045" y="6"/>
                      <a:pt x="1000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185800" y="4568750"/>
                <a:ext cx="712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572" extrusionOk="0">
                    <a:moveTo>
                      <a:pt x="609" y="0"/>
                    </a:moveTo>
                    <a:cubicBezTo>
                      <a:pt x="282" y="0"/>
                      <a:pt x="1" y="427"/>
                      <a:pt x="306" y="749"/>
                    </a:cubicBezTo>
                    <a:cubicBezTo>
                      <a:pt x="438" y="903"/>
                      <a:pt x="504" y="1102"/>
                      <a:pt x="615" y="1257"/>
                    </a:cubicBezTo>
                    <a:cubicBezTo>
                      <a:pt x="747" y="1433"/>
                      <a:pt x="902" y="1610"/>
                      <a:pt x="1056" y="1764"/>
                    </a:cubicBezTo>
                    <a:cubicBezTo>
                      <a:pt x="1343" y="2073"/>
                      <a:pt x="1652" y="2316"/>
                      <a:pt x="2027" y="2515"/>
                    </a:cubicBezTo>
                    <a:cubicBezTo>
                      <a:pt x="2102" y="2554"/>
                      <a:pt x="2177" y="2571"/>
                      <a:pt x="2250" y="2571"/>
                    </a:cubicBezTo>
                    <a:cubicBezTo>
                      <a:pt x="2583" y="2571"/>
                      <a:pt x="2849" y="2197"/>
                      <a:pt x="2667" y="1852"/>
                    </a:cubicBezTo>
                    <a:cubicBezTo>
                      <a:pt x="2491" y="1499"/>
                      <a:pt x="2226" y="1168"/>
                      <a:pt x="1939" y="903"/>
                    </a:cubicBezTo>
                    <a:cubicBezTo>
                      <a:pt x="1784" y="771"/>
                      <a:pt x="1652" y="617"/>
                      <a:pt x="1498" y="506"/>
                    </a:cubicBezTo>
                    <a:cubicBezTo>
                      <a:pt x="1343" y="396"/>
                      <a:pt x="1100" y="285"/>
                      <a:pt x="902" y="131"/>
                    </a:cubicBezTo>
                    <a:cubicBezTo>
                      <a:pt x="810" y="39"/>
                      <a:pt x="707" y="0"/>
                      <a:pt x="6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309725" y="4691425"/>
                <a:ext cx="771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2914" extrusionOk="0">
                    <a:moveTo>
                      <a:pt x="620" y="0"/>
                    </a:moveTo>
                    <a:cubicBezTo>
                      <a:pt x="281" y="0"/>
                      <a:pt x="1" y="375"/>
                      <a:pt x="182" y="719"/>
                    </a:cubicBezTo>
                    <a:lnTo>
                      <a:pt x="182" y="741"/>
                    </a:lnTo>
                    <a:cubicBezTo>
                      <a:pt x="491" y="1249"/>
                      <a:pt x="844" y="1712"/>
                      <a:pt x="1241" y="2154"/>
                    </a:cubicBezTo>
                    <a:cubicBezTo>
                      <a:pt x="1418" y="2375"/>
                      <a:pt x="1639" y="2551"/>
                      <a:pt x="1859" y="2728"/>
                    </a:cubicBezTo>
                    <a:cubicBezTo>
                      <a:pt x="2058" y="2794"/>
                      <a:pt x="2279" y="2860"/>
                      <a:pt x="2477" y="2904"/>
                    </a:cubicBezTo>
                    <a:cubicBezTo>
                      <a:pt x="2510" y="2911"/>
                      <a:pt x="2542" y="2914"/>
                      <a:pt x="2573" y="2914"/>
                    </a:cubicBezTo>
                    <a:cubicBezTo>
                      <a:pt x="2861" y="2914"/>
                      <a:pt x="3086" y="2653"/>
                      <a:pt x="3007" y="2375"/>
                    </a:cubicBezTo>
                    <a:cubicBezTo>
                      <a:pt x="2985" y="2198"/>
                      <a:pt x="2941" y="1999"/>
                      <a:pt x="2897" y="1823"/>
                    </a:cubicBezTo>
                    <a:cubicBezTo>
                      <a:pt x="2720" y="1558"/>
                      <a:pt x="2499" y="1315"/>
                      <a:pt x="2257" y="1117"/>
                    </a:cubicBezTo>
                    <a:cubicBezTo>
                      <a:pt x="1815" y="719"/>
                      <a:pt x="1352" y="366"/>
                      <a:pt x="844" y="57"/>
                    </a:cubicBezTo>
                    <a:cubicBezTo>
                      <a:pt x="769" y="18"/>
                      <a:pt x="693" y="0"/>
                      <a:pt x="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4421075" y="4803375"/>
                <a:ext cx="8062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049" extrusionOk="0">
                    <a:moveTo>
                      <a:pt x="484" y="0"/>
                    </a:moveTo>
                    <a:cubicBezTo>
                      <a:pt x="228" y="0"/>
                      <a:pt x="0" y="324"/>
                      <a:pt x="208" y="567"/>
                    </a:cubicBezTo>
                    <a:cubicBezTo>
                      <a:pt x="385" y="788"/>
                      <a:pt x="473" y="1097"/>
                      <a:pt x="649" y="1339"/>
                    </a:cubicBezTo>
                    <a:cubicBezTo>
                      <a:pt x="826" y="1582"/>
                      <a:pt x="1047" y="1803"/>
                      <a:pt x="1245" y="2024"/>
                    </a:cubicBezTo>
                    <a:cubicBezTo>
                      <a:pt x="1621" y="2487"/>
                      <a:pt x="2106" y="2840"/>
                      <a:pt x="2680" y="3039"/>
                    </a:cubicBezTo>
                    <a:cubicBezTo>
                      <a:pt x="2710" y="3046"/>
                      <a:pt x="2740" y="3049"/>
                      <a:pt x="2769" y="3049"/>
                    </a:cubicBezTo>
                    <a:cubicBezTo>
                      <a:pt x="3019" y="3049"/>
                      <a:pt x="3225" y="2810"/>
                      <a:pt x="3165" y="2553"/>
                    </a:cubicBezTo>
                    <a:cubicBezTo>
                      <a:pt x="2967" y="1979"/>
                      <a:pt x="2614" y="1494"/>
                      <a:pt x="2150" y="1119"/>
                    </a:cubicBezTo>
                    <a:cubicBezTo>
                      <a:pt x="1930" y="920"/>
                      <a:pt x="1709" y="699"/>
                      <a:pt x="1466" y="523"/>
                    </a:cubicBezTo>
                    <a:cubicBezTo>
                      <a:pt x="1223" y="324"/>
                      <a:pt x="914" y="258"/>
                      <a:pt x="694" y="81"/>
                    </a:cubicBezTo>
                    <a:cubicBezTo>
                      <a:pt x="627" y="24"/>
                      <a:pt x="555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4550800" y="4947150"/>
                <a:ext cx="96175" cy="91625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3665" extrusionOk="0">
                    <a:moveTo>
                      <a:pt x="242" y="1"/>
                    </a:moveTo>
                    <a:cubicBezTo>
                      <a:pt x="105" y="1"/>
                      <a:pt x="1" y="145"/>
                      <a:pt x="73" y="289"/>
                    </a:cubicBezTo>
                    <a:cubicBezTo>
                      <a:pt x="779" y="1635"/>
                      <a:pt x="1552" y="2938"/>
                      <a:pt x="2964" y="3600"/>
                    </a:cubicBezTo>
                    <a:cubicBezTo>
                      <a:pt x="3046" y="3644"/>
                      <a:pt x="3129" y="3664"/>
                      <a:pt x="3208" y="3664"/>
                    </a:cubicBezTo>
                    <a:cubicBezTo>
                      <a:pt x="3560" y="3664"/>
                      <a:pt x="3846" y="3275"/>
                      <a:pt x="3648" y="2915"/>
                    </a:cubicBezTo>
                    <a:cubicBezTo>
                      <a:pt x="2964" y="1503"/>
                      <a:pt x="1684" y="731"/>
                      <a:pt x="338" y="24"/>
                    </a:cubicBezTo>
                    <a:cubicBezTo>
                      <a:pt x="305" y="8"/>
                      <a:pt x="273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4665125" y="5061775"/>
                <a:ext cx="53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81" extrusionOk="0">
                    <a:moveTo>
                      <a:pt x="302" y="0"/>
                    </a:moveTo>
                    <a:cubicBezTo>
                      <a:pt x="131" y="0"/>
                      <a:pt x="0" y="181"/>
                      <a:pt x="90" y="361"/>
                    </a:cubicBezTo>
                    <a:cubicBezTo>
                      <a:pt x="245" y="670"/>
                      <a:pt x="421" y="957"/>
                      <a:pt x="642" y="1244"/>
                    </a:cubicBezTo>
                    <a:cubicBezTo>
                      <a:pt x="841" y="1531"/>
                      <a:pt x="1106" y="1751"/>
                      <a:pt x="1415" y="1928"/>
                    </a:cubicBezTo>
                    <a:cubicBezTo>
                      <a:pt x="1484" y="1965"/>
                      <a:pt x="1554" y="1981"/>
                      <a:pt x="1621" y="1981"/>
                    </a:cubicBezTo>
                    <a:cubicBezTo>
                      <a:pt x="1916" y="1981"/>
                      <a:pt x="2150" y="1664"/>
                      <a:pt x="1988" y="1376"/>
                    </a:cubicBezTo>
                    <a:cubicBezTo>
                      <a:pt x="1812" y="1067"/>
                      <a:pt x="1569" y="802"/>
                      <a:pt x="1282" y="582"/>
                    </a:cubicBezTo>
                    <a:cubicBezTo>
                      <a:pt x="1017" y="383"/>
                      <a:pt x="730" y="184"/>
                      <a:pt x="421" y="30"/>
                    </a:cubicBezTo>
                    <a:cubicBezTo>
                      <a:pt x="381" y="10"/>
                      <a:pt x="340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4733275" y="5149000"/>
                <a:ext cx="4762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712" extrusionOk="0">
                    <a:moveTo>
                      <a:pt x="558" y="0"/>
                    </a:moveTo>
                    <a:cubicBezTo>
                      <a:pt x="256" y="0"/>
                      <a:pt x="1" y="384"/>
                      <a:pt x="256" y="690"/>
                    </a:cubicBezTo>
                    <a:cubicBezTo>
                      <a:pt x="609" y="1065"/>
                      <a:pt x="940" y="1595"/>
                      <a:pt x="1469" y="1705"/>
                    </a:cubicBezTo>
                    <a:cubicBezTo>
                      <a:pt x="1490" y="1709"/>
                      <a:pt x="1511" y="1711"/>
                      <a:pt x="1532" y="1711"/>
                    </a:cubicBezTo>
                    <a:cubicBezTo>
                      <a:pt x="1729" y="1711"/>
                      <a:pt x="1904" y="1528"/>
                      <a:pt x="1845" y="1308"/>
                    </a:cubicBezTo>
                    <a:cubicBezTo>
                      <a:pt x="1734" y="800"/>
                      <a:pt x="1205" y="447"/>
                      <a:pt x="829" y="116"/>
                    </a:cubicBezTo>
                    <a:cubicBezTo>
                      <a:pt x="743" y="35"/>
                      <a:pt x="648" y="0"/>
                      <a:pt x="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876025" y="4334975"/>
                <a:ext cx="794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570" extrusionOk="0">
                    <a:moveTo>
                      <a:pt x="780" y="0"/>
                    </a:moveTo>
                    <a:cubicBezTo>
                      <a:pt x="545" y="0"/>
                      <a:pt x="432" y="154"/>
                      <a:pt x="205" y="323"/>
                    </a:cubicBezTo>
                    <a:cubicBezTo>
                      <a:pt x="1" y="491"/>
                      <a:pt x="204" y="799"/>
                      <a:pt x="432" y="799"/>
                    </a:cubicBezTo>
                    <a:cubicBezTo>
                      <a:pt x="474" y="799"/>
                      <a:pt x="517" y="789"/>
                      <a:pt x="559" y="765"/>
                    </a:cubicBezTo>
                    <a:cubicBezTo>
                      <a:pt x="597" y="742"/>
                      <a:pt x="635" y="721"/>
                      <a:pt x="675" y="702"/>
                    </a:cubicBezTo>
                    <a:lnTo>
                      <a:pt x="675" y="702"/>
                    </a:lnTo>
                    <a:cubicBezTo>
                      <a:pt x="1260" y="1390"/>
                      <a:pt x="1742" y="2269"/>
                      <a:pt x="2633" y="2552"/>
                    </a:cubicBezTo>
                    <a:cubicBezTo>
                      <a:pt x="2671" y="2564"/>
                      <a:pt x="2709" y="2569"/>
                      <a:pt x="2746" y="2569"/>
                    </a:cubicBezTo>
                    <a:cubicBezTo>
                      <a:pt x="2985" y="2569"/>
                      <a:pt x="3176" y="2337"/>
                      <a:pt x="3119" y="2089"/>
                    </a:cubicBezTo>
                    <a:cubicBezTo>
                      <a:pt x="2876" y="1405"/>
                      <a:pt x="2412" y="809"/>
                      <a:pt x="1794" y="434"/>
                    </a:cubicBezTo>
                    <a:cubicBezTo>
                      <a:pt x="1530" y="213"/>
                      <a:pt x="1221" y="80"/>
                      <a:pt x="912" y="14"/>
                    </a:cubicBezTo>
                    <a:cubicBezTo>
                      <a:pt x="863" y="5"/>
                      <a:pt x="820" y="0"/>
                      <a:pt x="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966600" y="4431325"/>
                <a:ext cx="473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320" extrusionOk="0">
                    <a:moveTo>
                      <a:pt x="420" y="1"/>
                    </a:moveTo>
                    <a:cubicBezTo>
                      <a:pt x="178" y="1"/>
                      <a:pt x="1" y="311"/>
                      <a:pt x="202" y="530"/>
                    </a:cubicBezTo>
                    <a:cubicBezTo>
                      <a:pt x="356" y="795"/>
                      <a:pt x="467" y="1060"/>
                      <a:pt x="555" y="1369"/>
                    </a:cubicBezTo>
                    <a:cubicBezTo>
                      <a:pt x="643" y="1655"/>
                      <a:pt x="798" y="1942"/>
                      <a:pt x="996" y="2185"/>
                    </a:cubicBezTo>
                    <a:cubicBezTo>
                      <a:pt x="1096" y="2278"/>
                      <a:pt x="1213" y="2319"/>
                      <a:pt x="1327" y="2319"/>
                    </a:cubicBezTo>
                    <a:cubicBezTo>
                      <a:pt x="1619" y="2319"/>
                      <a:pt x="1892" y="2055"/>
                      <a:pt x="1813" y="1722"/>
                    </a:cubicBezTo>
                    <a:cubicBezTo>
                      <a:pt x="1725" y="1369"/>
                      <a:pt x="1592" y="1015"/>
                      <a:pt x="1416" y="707"/>
                    </a:cubicBezTo>
                    <a:cubicBezTo>
                      <a:pt x="1217" y="398"/>
                      <a:pt x="930" y="155"/>
                      <a:pt x="577" y="44"/>
                    </a:cubicBezTo>
                    <a:cubicBezTo>
                      <a:pt x="524" y="14"/>
                      <a:pt x="471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060975" y="4540925"/>
                <a:ext cx="91975" cy="88125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525" extrusionOk="0">
                    <a:moveTo>
                      <a:pt x="302" y="1"/>
                    </a:moveTo>
                    <a:cubicBezTo>
                      <a:pt x="131" y="1"/>
                      <a:pt x="0" y="181"/>
                      <a:pt x="90" y="361"/>
                    </a:cubicBezTo>
                    <a:cubicBezTo>
                      <a:pt x="841" y="1619"/>
                      <a:pt x="1878" y="2679"/>
                      <a:pt x="3114" y="3473"/>
                    </a:cubicBezTo>
                    <a:cubicBezTo>
                      <a:pt x="3168" y="3509"/>
                      <a:pt x="3225" y="3525"/>
                      <a:pt x="3280" y="3525"/>
                    </a:cubicBezTo>
                    <a:cubicBezTo>
                      <a:pt x="3494" y="3525"/>
                      <a:pt x="3678" y="3286"/>
                      <a:pt x="3555" y="3076"/>
                    </a:cubicBezTo>
                    <a:cubicBezTo>
                      <a:pt x="2761" y="1818"/>
                      <a:pt x="1679" y="781"/>
                      <a:pt x="421" y="30"/>
                    </a:cubicBezTo>
                    <a:cubicBezTo>
                      <a:pt x="381" y="10"/>
                      <a:pt x="340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4204950" y="4703100"/>
                <a:ext cx="7292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088" extrusionOk="0">
                    <a:moveTo>
                      <a:pt x="508" y="0"/>
                    </a:moveTo>
                    <a:cubicBezTo>
                      <a:pt x="244" y="0"/>
                      <a:pt x="0" y="310"/>
                      <a:pt x="180" y="561"/>
                    </a:cubicBezTo>
                    <a:lnTo>
                      <a:pt x="180" y="539"/>
                    </a:lnTo>
                    <a:cubicBezTo>
                      <a:pt x="445" y="936"/>
                      <a:pt x="798" y="1290"/>
                      <a:pt x="1217" y="1554"/>
                    </a:cubicBezTo>
                    <a:cubicBezTo>
                      <a:pt x="1551" y="1742"/>
                      <a:pt x="2003" y="2088"/>
                      <a:pt x="2406" y="2088"/>
                    </a:cubicBezTo>
                    <a:cubicBezTo>
                      <a:pt x="2429" y="2088"/>
                      <a:pt x="2452" y="2087"/>
                      <a:pt x="2475" y="2084"/>
                    </a:cubicBezTo>
                    <a:cubicBezTo>
                      <a:pt x="2740" y="2062"/>
                      <a:pt x="2916" y="1841"/>
                      <a:pt x="2850" y="1599"/>
                    </a:cubicBezTo>
                    <a:cubicBezTo>
                      <a:pt x="2740" y="1157"/>
                      <a:pt x="2298" y="936"/>
                      <a:pt x="1923" y="738"/>
                    </a:cubicBezTo>
                    <a:cubicBezTo>
                      <a:pt x="1482" y="539"/>
                      <a:pt x="1085" y="296"/>
                      <a:pt x="687" y="54"/>
                    </a:cubicBezTo>
                    <a:cubicBezTo>
                      <a:pt x="630" y="17"/>
                      <a:pt x="568" y="0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4330125" y="4827725"/>
                <a:ext cx="567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097" extrusionOk="0">
                    <a:moveTo>
                      <a:pt x="451" y="1"/>
                    </a:moveTo>
                    <a:cubicBezTo>
                      <a:pt x="213" y="1"/>
                      <a:pt x="1" y="289"/>
                      <a:pt x="160" y="520"/>
                    </a:cubicBezTo>
                    <a:cubicBezTo>
                      <a:pt x="536" y="1072"/>
                      <a:pt x="933" y="1976"/>
                      <a:pt x="1661" y="2087"/>
                    </a:cubicBezTo>
                    <a:cubicBezTo>
                      <a:pt x="1694" y="2093"/>
                      <a:pt x="1726" y="2096"/>
                      <a:pt x="1757" y="2096"/>
                    </a:cubicBezTo>
                    <a:cubicBezTo>
                      <a:pt x="2045" y="2096"/>
                      <a:pt x="2270" y="1836"/>
                      <a:pt x="2191" y="1557"/>
                    </a:cubicBezTo>
                    <a:cubicBezTo>
                      <a:pt x="2081" y="807"/>
                      <a:pt x="1176" y="432"/>
                      <a:pt x="624" y="56"/>
                    </a:cubicBezTo>
                    <a:cubicBezTo>
                      <a:pt x="568" y="18"/>
                      <a:pt x="509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399650" y="4912500"/>
                <a:ext cx="4035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23" extrusionOk="0">
                    <a:moveTo>
                      <a:pt x="345" y="0"/>
                    </a:moveTo>
                    <a:cubicBezTo>
                      <a:pt x="160" y="0"/>
                      <a:pt x="1" y="190"/>
                      <a:pt x="94" y="395"/>
                    </a:cubicBezTo>
                    <a:cubicBezTo>
                      <a:pt x="359" y="837"/>
                      <a:pt x="712" y="1366"/>
                      <a:pt x="1242" y="1521"/>
                    </a:cubicBezTo>
                    <a:cubicBezTo>
                      <a:pt x="1254" y="1522"/>
                      <a:pt x="1267" y="1523"/>
                      <a:pt x="1279" y="1523"/>
                    </a:cubicBezTo>
                    <a:cubicBezTo>
                      <a:pt x="1462" y="1523"/>
                      <a:pt x="1614" y="1376"/>
                      <a:pt x="1573" y="1190"/>
                    </a:cubicBezTo>
                    <a:cubicBezTo>
                      <a:pt x="1440" y="638"/>
                      <a:pt x="889" y="329"/>
                      <a:pt x="447" y="20"/>
                    </a:cubicBezTo>
                    <a:cubicBezTo>
                      <a:pt x="413" y="6"/>
                      <a:pt x="379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516600" y="5029025"/>
                <a:ext cx="68600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2047" extrusionOk="0">
                    <a:moveTo>
                      <a:pt x="255" y="0"/>
                    </a:moveTo>
                    <a:cubicBezTo>
                      <a:pt x="72" y="0"/>
                      <a:pt x="0" y="255"/>
                      <a:pt x="117" y="391"/>
                    </a:cubicBezTo>
                    <a:cubicBezTo>
                      <a:pt x="404" y="744"/>
                      <a:pt x="735" y="1075"/>
                      <a:pt x="1088" y="1362"/>
                    </a:cubicBezTo>
                    <a:cubicBezTo>
                      <a:pt x="1441" y="1649"/>
                      <a:pt x="1794" y="2002"/>
                      <a:pt x="2258" y="2046"/>
                    </a:cubicBezTo>
                    <a:cubicBezTo>
                      <a:pt x="2522" y="2024"/>
                      <a:pt x="2743" y="1825"/>
                      <a:pt x="2743" y="1561"/>
                    </a:cubicBezTo>
                    <a:cubicBezTo>
                      <a:pt x="2633" y="413"/>
                      <a:pt x="1176" y="325"/>
                      <a:pt x="338" y="16"/>
                    </a:cubicBezTo>
                    <a:cubicBezTo>
                      <a:pt x="308" y="5"/>
                      <a:pt x="281" y="0"/>
                      <a:pt x="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4607100" y="5120175"/>
                <a:ext cx="4965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872" extrusionOk="0">
                    <a:moveTo>
                      <a:pt x="321" y="0"/>
                    </a:moveTo>
                    <a:cubicBezTo>
                      <a:pt x="146" y="0"/>
                      <a:pt x="0" y="214"/>
                      <a:pt x="138" y="386"/>
                    </a:cubicBezTo>
                    <a:cubicBezTo>
                      <a:pt x="204" y="475"/>
                      <a:pt x="249" y="651"/>
                      <a:pt x="315" y="739"/>
                    </a:cubicBezTo>
                    <a:cubicBezTo>
                      <a:pt x="425" y="938"/>
                      <a:pt x="580" y="1093"/>
                      <a:pt x="734" y="1247"/>
                    </a:cubicBezTo>
                    <a:cubicBezTo>
                      <a:pt x="955" y="1512"/>
                      <a:pt x="1242" y="1733"/>
                      <a:pt x="1551" y="1865"/>
                    </a:cubicBezTo>
                    <a:cubicBezTo>
                      <a:pt x="1574" y="1869"/>
                      <a:pt x="1596" y="1871"/>
                      <a:pt x="1618" y="1871"/>
                    </a:cubicBezTo>
                    <a:cubicBezTo>
                      <a:pt x="1829" y="1871"/>
                      <a:pt x="1986" y="1687"/>
                      <a:pt x="1926" y="1468"/>
                    </a:cubicBezTo>
                    <a:cubicBezTo>
                      <a:pt x="1816" y="1159"/>
                      <a:pt x="1595" y="872"/>
                      <a:pt x="1330" y="651"/>
                    </a:cubicBezTo>
                    <a:cubicBezTo>
                      <a:pt x="1198" y="519"/>
                      <a:pt x="1065" y="408"/>
                      <a:pt x="911" y="298"/>
                    </a:cubicBezTo>
                    <a:cubicBezTo>
                      <a:pt x="778" y="188"/>
                      <a:pt x="580" y="144"/>
                      <a:pt x="469" y="55"/>
                    </a:cubicBezTo>
                    <a:cubicBezTo>
                      <a:pt x="421" y="17"/>
                      <a:pt x="370" y="0"/>
                      <a:pt x="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4657475" y="5186500"/>
                <a:ext cx="6142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289" extrusionOk="0">
                    <a:moveTo>
                      <a:pt x="300" y="1"/>
                    </a:moveTo>
                    <a:cubicBezTo>
                      <a:pt x="146" y="1"/>
                      <a:pt x="0" y="188"/>
                      <a:pt x="110" y="315"/>
                    </a:cubicBezTo>
                    <a:lnTo>
                      <a:pt x="110" y="337"/>
                    </a:lnTo>
                    <a:cubicBezTo>
                      <a:pt x="551" y="978"/>
                      <a:pt x="1014" y="1860"/>
                      <a:pt x="1721" y="2235"/>
                    </a:cubicBezTo>
                    <a:cubicBezTo>
                      <a:pt x="1790" y="2272"/>
                      <a:pt x="1860" y="2289"/>
                      <a:pt x="1927" y="2289"/>
                    </a:cubicBezTo>
                    <a:cubicBezTo>
                      <a:pt x="2222" y="2289"/>
                      <a:pt x="2456" y="1971"/>
                      <a:pt x="2294" y="1684"/>
                    </a:cubicBezTo>
                    <a:cubicBezTo>
                      <a:pt x="1919" y="955"/>
                      <a:pt x="1036" y="492"/>
                      <a:pt x="396" y="29"/>
                    </a:cubicBezTo>
                    <a:cubicBezTo>
                      <a:pt x="365" y="9"/>
                      <a:pt x="332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838350" y="4420525"/>
                <a:ext cx="730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712" extrusionOk="0">
                    <a:moveTo>
                      <a:pt x="619" y="0"/>
                    </a:moveTo>
                    <a:cubicBezTo>
                      <a:pt x="282" y="0"/>
                      <a:pt x="0" y="412"/>
                      <a:pt x="278" y="741"/>
                    </a:cubicBezTo>
                    <a:lnTo>
                      <a:pt x="278" y="719"/>
                    </a:lnTo>
                    <a:cubicBezTo>
                      <a:pt x="631" y="1139"/>
                      <a:pt x="1006" y="1514"/>
                      <a:pt x="1381" y="1911"/>
                    </a:cubicBezTo>
                    <a:cubicBezTo>
                      <a:pt x="1712" y="2220"/>
                      <a:pt x="2044" y="2617"/>
                      <a:pt x="2485" y="2705"/>
                    </a:cubicBezTo>
                    <a:cubicBezTo>
                      <a:pt x="2508" y="2710"/>
                      <a:pt x="2530" y="2712"/>
                      <a:pt x="2552" y="2712"/>
                    </a:cubicBezTo>
                    <a:cubicBezTo>
                      <a:pt x="2763" y="2712"/>
                      <a:pt x="2922" y="2528"/>
                      <a:pt x="2882" y="2308"/>
                    </a:cubicBezTo>
                    <a:cubicBezTo>
                      <a:pt x="2794" y="1845"/>
                      <a:pt x="2397" y="1536"/>
                      <a:pt x="2088" y="1205"/>
                    </a:cubicBezTo>
                    <a:cubicBezTo>
                      <a:pt x="1712" y="830"/>
                      <a:pt x="1315" y="454"/>
                      <a:pt x="896" y="101"/>
                    </a:cubicBezTo>
                    <a:cubicBezTo>
                      <a:pt x="806" y="30"/>
                      <a:pt x="711" y="0"/>
                      <a:pt x="6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3934400" y="4547100"/>
                <a:ext cx="4495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627" extrusionOk="0">
                    <a:moveTo>
                      <a:pt x="418" y="0"/>
                    </a:moveTo>
                    <a:cubicBezTo>
                      <a:pt x="206" y="0"/>
                      <a:pt x="0" y="266"/>
                      <a:pt x="144" y="445"/>
                    </a:cubicBezTo>
                    <a:lnTo>
                      <a:pt x="144" y="467"/>
                    </a:lnTo>
                    <a:cubicBezTo>
                      <a:pt x="431" y="909"/>
                      <a:pt x="806" y="1284"/>
                      <a:pt x="1247" y="1593"/>
                    </a:cubicBezTo>
                    <a:cubicBezTo>
                      <a:pt x="1293" y="1616"/>
                      <a:pt x="1340" y="1626"/>
                      <a:pt x="1386" y="1626"/>
                    </a:cubicBezTo>
                    <a:cubicBezTo>
                      <a:pt x="1606" y="1626"/>
                      <a:pt x="1798" y="1389"/>
                      <a:pt x="1688" y="1151"/>
                    </a:cubicBezTo>
                    <a:cubicBezTo>
                      <a:pt x="1380" y="710"/>
                      <a:pt x="1004" y="335"/>
                      <a:pt x="563" y="48"/>
                    </a:cubicBezTo>
                    <a:cubicBezTo>
                      <a:pt x="517" y="15"/>
                      <a:pt x="467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4026950" y="4656125"/>
                <a:ext cx="73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161" extrusionOk="0">
                    <a:moveTo>
                      <a:pt x="348" y="1"/>
                    </a:moveTo>
                    <a:cubicBezTo>
                      <a:pt x="172" y="1"/>
                      <a:pt x="0" y="224"/>
                      <a:pt x="127" y="388"/>
                    </a:cubicBezTo>
                    <a:cubicBezTo>
                      <a:pt x="370" y="763"/>
                      <a:pt x="723" y="1094"/>
                      <a:pt x="1120" y="1315"/>
                    </a:cubicBezTo>
                    <a:cubicBezTo>
                      <a:pt x="1606" y="1513"/>
                      <a:pt x="2047" y="1800"/>
                      <a:pt x="2467" y="2109"/>
                    </a:cubicBezTo>
                    <a:cubicBezTo>
                      <a:pt x="2517" y="2145"/>
                      <a:pt x="2571" y="2160"/>
                      <a:pt x="2623" y="2160"/>
                    </a:cubicBezTo>
                    <a:cubicBezTo>
                      <a:pt x="2799" y="2160"/>
                      <a:pt x="2954" y="1982"/>
                      <a:pt x="2886" y="1778"/>
                    </a:cubicBezTo>
                    <a:cubicBezTo>
                      <a:pt x="2422" y="763"/>
                      <a:pt x="1297" y="631"/>
                      <a:pt x="458" y="35"/>
                    </a:cubicBezTo>
                    <a:cubicBezTo>
                      <a:pt x="423" y="11"/>
                      <a:pt x="385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108800" y="4738800"/>
                <a:ext cx="4217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19" extrusionOk="0">
                    <a:moveTo>
                      <a:pt x="376" y="1"/>
                    </a:moveTo>
                    <a:cubicBezTo>
                      <a:pt x="175" y="1"/>
                      <a:pt x="0" y="250"/>
                      <a:pt x="186" y="435"/>
                    </a:cubicBezTo>
                    <a:cubicBezTo>
                      <a:pt x="485" y="842"/>
                      <a:pt x="702" y="1519"/>
                      <a:pt x="1299" y="1519"/>
                    </a:cubicBezTo>
                    <a:cubicBezTo>
                      <a:pt x="1317" y="1519"/>
                      <a:pt x="1336" y="1518"/>
                      <a:pt x="1355" y="1517"/>
                    </a:cubicBezTo>
                    <a:cubicBezTo>
                      <a:pt x="1510" y="1495"/>
                      <a:pt x="1620" y="1384"/>
                      <a:pt x="1620" y="1252"/>
                    </a:cubicBezTo>
                    <a:cubicBezTo>
                      <a:pt x="1686" y="612"/>
                      <a:pt x="958" y="391"/>
                      <a:pt x="561" y="82"/>
                    </a:cubicBezTo>
                    <a:cubicBezTo>
                      <a:pt x="503" y="25"/>
                      <a:pt x="438" y="1"/>
                      <a:pt x="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180800" y="4810725"/>
                <a:ext cx="4505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70" extrusionOk="0">
                    <a:moveTo>
                      <a:pt x="494" y="0"/>
                    </a:moveTo>
                    <a:cubicBezTo>
                      <a:pt x="232" y="0"/>
                      <a:pt x="0" y="280"/>
                      <a:pt x="131" y="560"/>
                    </a:cubicBezTo>
                    <a:cubicBezTo>
                      <a:pt x="440" y="1023"/>
                      <a:pt x="793" y="1509"/>
                      <a:pt x="1389" y="1663"/>
                    </a:cubicBezTo>
                    <a:cubicBezTo>
                      <a:pt x="1410" y="1668"/>
                      <a:pt x="1430" y="1670"/>
                      <a:pt x="1451" y="1670"/>
                    </a:cubicBezTo>
                    <a:cubicBezTo>
                      <a:pt x="1645" y="1670"/>
                      <a:pt x="1802" y="1488"/>
                      <a:pt x="1742" y="1288"/>
                    </a:cubicBezTo>
                    <a:cubicBezTo>
                      <a:pt x="1631" y="692"/>
                      <a:pt x="1146" y="339"/>
                      <a:pt x="638" y="30"/>
                    </a:cubicBezTo>
                    <a:cubicBezTo>
                      <a:pt x="590" y="10"/>
                      <a:pt x="541" y="0"/>
                      <a:pt x="4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4245500" y="4893425"/>
                <a:ext cx="36775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313" extrusionOk="0">
                    <a:moveTo>
                      <a:pt x="538" y="0"/>
                    </a:moveTo>
                    <a:cubicBezTo>
                      <a:pt x="249" y="0"/>
                      <a:pt x="0" y="354"/>
                      <a:pt x="257" y="628"/>
                    </a:cubicBezTo>
                    <a:cubicBezTo>
                      <a:pt x="544" y="960"/>
                      <a:pt x="743" y="1291"/>
                      <a:pt x="1184" y="1313"/>
                    </a:cubicBezTo>
                    <a:cubicBezTo>
                      <a:pt x="1339" y="1313"/>
                      <a:pt x="1471" y="1180"/>
                      <a:pt x="1471" y="1026"/>
                    </a:cubicBezTo>
                    <a:cubicBezTo>
                      <a:pt x="1471" y="584"/>
                      <a:pt x="1118" y="364"/>
                      <a:pt x="787" y="99"/>
                    </a:cubicBezTo>
                    <a:cubicBezTo>
                      <a:pt x="708" y="30"/>
                      <a:pt x="621" y="0"/>
                      <a:pt x="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4300100" y="4948750"/>
                <a:ext cx="11107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4192" extrusionOk="0">
                    <a:moveTo>
                      <a:pt x="678" y="1"/>
                    </a:moveTo>
                    <a:cubicBezTo>
                      <a:pt x="308" y="1"/>
                      <a:pt x="1" y="463"/>
                      <a:pt x="324" y="821"/>
                    </a:cubicBezTo>
                    <a:cubicBezTo>
                      <a:pt x="633" y="1196"/>
                      <a:pt x="964" y="1527"/>
                      <a:pt x="1361" y="1836"/>
                    </a:cubicBezTo>
                    <a:cubicBezTo>
                      <a:pt x="1781" y="2145"/>
                      <a:pt x="2288" y="2278"/>
                      <a:pt x="2597" y="2719"/>
                    </a:cubicBezTo>
                    <a:cubicBezTo>
                      <a:pt x="3017" y="3359"/>
                      <a:pt x="3039" y="3911"/>
                      <a:pt x="3877" y="4176"/>
                    </a:cubicBezTo>
                    <a:cubicBezTo>
                      <a:pt x="3916" y="4187"/>
                      <a:pt x="3954" y="4192"/>
                      <a:pt x="3991" y="4192"/>
                    </a:cubicBezTo>
                    <a:cubicBezTo>
                      <a:pt x="4248" y="4192"/>
                      <a:pt x="4443" y="3941"/>
                      <a:pt x="4385" y="3690"/>
                    </a:cubicBezTo>
                    <a:cubicBezTo>
                      <a:pt x="4098" y="2851"/>
                      <a:pt x="3546" y="2829"/>
                      <a:pt x="2906" y="2388"/>
                    </a:cubicBezTo>
                    <a:cubicBezTo>
                      <a:pt x="2465" y="2123"/>
                      <a:pt x="2355" y="1638"/>
                      <a:pt x="2068" y="1218"/>
                    </a:cubicBezTo>
                    <a:cubicBezTo>
                      <a:pt x="1759" y="799"/>
                      <a:pt x="1406" y="446"/>
                      <a:pt x="1008" y="137"/>
                    </a:cubicBezTo>
                    <a:cubicBezTo>
                      <a:pt x="903" y="41"/>
                      <a:pt x="788" y="1"/>
                      <a:pt x="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4426925" y="5072200"/>
                <a:ext cx="281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09" extrusionOk="0">
                    <a:moveTo>
                      <a:pt x="243" y="0"/>
                    </a:moveTo>
                    <a:cubicBezTo>
                      <a:pt x="106" y="0"/>
                      <a:pt x="1" y="152"/>
                      <a:pt x="107" y="275"/>
                    </a:cubicBezTo>
                    <a:cubicBezTo>
                      <a:pt x="195" y="363"/>
                      <a:pt x="239" y="451"/>
                      <a:pt x="261" y="562"/>
                    </a:cubicBezTo>
                    <a:cubicBezTo>
                      <a:pt x="290" y="741"/>
                      <a:pt x="375" y="808"/>
                      <a:pt x="472" y="808"/>
                    </a:cubicBezTo>
                    <a:cubicBezTo>
                      <a:pt x="748" y="808"/>
                      <a:pt x="1125" y="274"/>
                      <a:pt x="636" y="209"/>
                    </a:cubicBezTo>
                    <a:cubicBezTo>
                      <a:pt x="526" y="187"/>
                      <a:pt x="415" y="120"/>
                      <a:pt x="349" y="32"/>
                    </a:cubicBezTo>
                    <a:cubicBezTo>
                      <a:pt x="314" y="10"/>
                      <a:pt x="277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4449075" y="5114275"/>
                <a:ext cx="581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092" extrusionOk="0">
                    <a:moveTo>
                      <a:pt x="678" y="0"/>
                    </a:moveTo>
                    <a:cubicBezTo>
                      <a:pt x="308" y="0"/>
                      <a:pt x="0" y="463"/>
                      <a:pt x="324" y="821"/>
                    </a:cubicBezTo>
                    <a:cubicBezTo>
                      <a:pt x="545" y="1108"/>
                      <a:pt x="810" y="1395"/>
                      <a:pt x="1074" y="1660"/>
                    </a:cubicBezTo>
                    <a:cubicBezTo>
                      <a:pt x="1185" y="1770"/>
                      <a:pt x="1317" y="1880"/>
                      <a:pt x="1472" y="1969"/>
                    </a:cubicBezTo>
                    <a:cubicBezTo>
                      <a:pt x="1604" y="2013"/>
                      <a:pt x="1758" y="2057"/>
                      <a:pt x="1913" y="2079"/>
                    </a:cubicBezTo>
                    <a:cubicBezTo>
                      <a:pt x="1942" y="2088"/>
                      <a:pt x="1971" y="2092"/>
                      <a:pt x="1999" y="2092"/>
                    </a:cubicBezTo>
                    <a:cubicBezTo>
                      <a:pt x="2182" y="2092"/>
                      <a:pt x="2323" y="1917"/>
                      <a:pt x="2266" y="1726"/>
                    </a:cubicBezTo>
                    <a:cubicBezTo>
                      <a:pt x="2244" y="1571"/>
                      <a:pt x="2200" y="1417"/>
                      <a:pt x="2156" y="1284"/>
                    </a:cubicBezTo>
                    <a:cubicBezTo>
                      <a:pt x="2067" y="1130"/>
                      <a:pt x="1957" y="997"/>
                      <a:pt x="1847" y="887"/>
                    </a:cubicBezTo>
                    <a:cubicBezTo>
                      <a:pt x="1582" y="622"/>
                      <a:pt x="1295" y="357"/>
                      <a:pt x="1008" y="137"/>
                    </a:cubicBezTo>
                    <a:cubicBezTo>
                      <a:pt x="902" y="41"/>
                      <a:pt x="787" y="0"/>
                      <a:pt x="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493375" y="5171350"/>
                <a:ext cx="35500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117" extrusionOk="0">
                    <a:moveTo>
                      <a:pt x="221" y="1"/>
                    </a:moveTo>
                    <a:cubicBezTo>
                      <a:pt x="97" y="1"/>
                      <a:pt x="1" y="130"/>
                      <a:pt x="75" y="259"/>
                    </a:cubicBezTo>
                    <a:cubicBezTo>
                      <a:pt x="207" y="458"/>
                      <a:pt x="119" y="723"/>
                      <a:pt x="295" y="966"/>
                    </a:cubicBezTo>
                    <a:cubicBezTo>
                      <a:pt x="365" y="1073"/>
                      <a:pt x="461" y="1117"/>
                      <a:pt x="563" y="1117"/>
                    </a:cubicBezTo>
                    <a:cubicBezTo>
                      <a:pt x="944" y="1117"/>
                      <a:pt x="1420" y="498"/>
                      <a:pt x="1002" y="237"/>
                    </a:cubicBezTo>
                    <a:cubicBezTo>
                      <a:pt x="781" y="83"/>
                      <a:pt x="516" y="171"/>
                      <a:pt x="295" y="17"/>
                    </a:cubicBezTo>
                    <a:cubicBezTo>
                      <a:pt x="270" y="6"/>
                      <a:pt x="245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4533325" y="5227875"/>
                <a:ext cx="35100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282" extrusionOk="0">
                    <a:moveTo>
                      <a:pt x="300" y="1"/>
                    </a:moveTo>
                    <a:cubicBezTo>
                      <a:pt x="147" y="1"/>
                      <a:pt x="1" y="188"/>
                      <a:pt x="110" y="316"/>
                    </a:cubicBezTo>
                    <a:lnTo>
                      <a:pt x="110" y="338"/>
                    </a:lnTo>
                    <a:cubicBezTo>
                      <a:pt x="154" y="382"/>
                      <a:pt x="176" y="448"/>
                      <a:pt x="220" y="492"/>
                    </a:cubicBezTo>
                    <a:cubicBezTo>
                      <a:pt x="176" y="669"/>
                      <a:pt x="220" y="845"/>
                      <a:pt x="353" y="956"/>
                    </a:cubicBezTo>
                    <a:cubicBezTo>
                      <a:pt x="485" y="1110"/>
                      <a:pt x="662" y="1220"/>
                      <a:pt x="838" y="1265"/>
                    </a:cubicBezTo>
                    <a:cubicBezTo>
                      <a:pt x="879" y="1276"/>
                      <a:pt x="919" y="1282"/>
                      <a:pt x="958" y="1282"/>
                    </a:cubicBezTo>
                    <a:cubicBezTo>
                      <a:pt x="1212" y="1282"/>
                      <a:pt x="1403" y="1047"/>
                      <a:pt x="1346" y="779"/>
                    </a:cubicBezTo>
                    <a:cubicBezTo>
                      <a:pt x="1280" y="580"/>
                      <a:pt x="1169" y="426"/>
                      <a:pt x="1015" y="294"/>
                    </a:cubicBezTo>
                    <a:cubicBezTo>
                      <a:pt x="932" y="194"/>
                      <a:pt x="812" y="145"/>
                      <a:pt x="683" y="145"/>
                    </a:cubicBezTo>
                    <a:cubicBezTo>
                      <a:pt x="640" y="145"/>
                      <a:pt x="595" y="150"/>
                      <a:pt x="551" y="161"/>
                    </a:cubicBezTo>
                    <a:cubicBezTo>
                      <a:pt x="507" y="117"/>
                      <a:pt x="441" y="73"/>
                      <a:pt x="397" y="29"/>
                    </a:cubicBezTo>
                    <a:cubicBezTo>
                      <a:pt x="366" y="9"/>
                      <a:pt x="333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4582375" y="5294050"/>
                <a:ext cx="5535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030" extrusionOk="0">
                    <a:moveTo>
                      <a:pt x="289" y="1"/>
                    </a:moveTo>
                    <a:cubicBezTo>
                      <a:pt x="130" y="1"/>
                      <a:pt x="0" y="177"/>
                      <a:pt x="90" y="339"/>
                    </a:cubicBezTo>
                    <a:cubicBezTo>
                      <a:pt x="267" y="626"/>
                      <a:pt x="245" y="869"/>
                      <a:pt x="465" y="1178"/>
                    </a:cubicBezTo>
                    <a:cubicBezTo>
                      <a:pt x="708" y="1509"/>
                      <a:pt x="1017" y="1774"/>
                      <a:pt x="1392" y="1972"/>
                    </a:cubicBezTo>
                    <a:cubicBezTo>
                      <a:pt x="1467" y="2012"/>
                      <a:pt x="1542" y="2029"/>
                      <a:pt x="1615" y="2029"/>
                    </a:cubicBezTo>
                    <a:cubicBezTo>
                      <a:pt x="1948" y="2029"/>
                      <a:pt x="2214" y="1655"/>
                      <a:pt x="2032" y="1310"/>
                    </a:cubicBezTo>
                    <a:cubicBezTo>
                      <a:pt x="1834" y="957"/>
                      <a:pt x="1569" y="648"/>
                      <a:pt x="1238" y="405"/>
                    </a:cubicBezTo>
                    <a:cubicBezTo>
                      <a:pt x="951" y="207"/>
                      <a:pt x="664" y="185"/>
                      <a:pt x="399" y="30"/>
                    </a:cubicBezTo>
                    <a:cubicBezTo>
                      <a:pt x="362" y="10"/>
                      <a:pt x="325" y="1"/>
                      <a:pt x="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3782750" y="4496125"/>
                <a:ext cx="80600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3674" extrusionOk="0">
                    <a:moveTo>
                      <a:pt x="545" y="1"/>
                    </a:moveTo>
                    <a:cubicBezTo>
                      <a:pt x="247" y="1"/>
                      <a:pt x="1" y="354"/>
                      <a:pt x="229" y="653"/>
                    </a:cubicBezTo>
                    <a:cubicBezTo>
                      <a:pt x="626" y="1138"/>
                      <a:pt x="714" y="1800"/>
                      <a:pt x="1045" y="2330"/>
                    </a:cubicBezTo>
                    <a:cubicBezTo>
                      <a:pt x="1465" y="2904"/>
                      <a:pt x="1994" y="3345"/>
                      <a:pt x="2634" y="3632"/>
                    </a:cubicBezTo>
                    <a:cubicBezTo>
                      <a:pt x="2691" y="3660"/>
                      <a:pt x="2748" y="3673"/>
                      <a:pt x="2802" y="3673"/>
                    </a:cubicBezTo>
                    <a:cubicBezTo>
                      <a:pt x="3042" y="3673"/>
                      <a:pt x="3224" y="3424"/>
                      <a:pt x="3098" y="3190"/>
                    </a:cubicBezTo>
                    <a:cubicBezTo>
                      <a:pt x="2789" y="2484"/>
                      <a:pt x="2105" y="2065"/>
                      <a:pt x="1707" y="1425"/>
                    </a:cubicBezTo>
                    <a:cubicBezTo>
                      <a:pt x="1421" y="917"/>
                      <a:pt x="1222" y="476"/>
                      <a:pt x="781" y="79"/>
                    </a:cubicBezTo>
                    <a:cubicBezTo>
                      <a:pt x="703" y="24"/>
                      <a:pt x="623" y="1"/>
                      <a:pt x="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3900650" y="4646100"/>
                <a:ext cx="63100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367" extrusionOk="0">
                    <a:moveTo>
                      <a:pt x="449" y="1"/>
                    </a:moveTo>
                    <a:cubicBezTo>
                      <a:pt x="219" y="1"/>
                      <a:pt x="1" y="278"/>
                      <a:pt x="147" y="480"/>
                    </a:cubicBezTo>
                    <a:cubicBezTo>
                      <a:pt x="280" y="678"/>
                      <a:pt x="346" y="899"/>
                      <a:pt x="478" y="1098"/>
                    </a:cubicBezTo>
                    <a:cubicBezTo>
                      <a:pt x="611" y="1296"/>
                      <a:pt x="743" y="1451"/>
                      <a:pt x="920" y="1627"/>
                    </a:cubicBezTo>
                    <a:cubicBezTo>
                      <a:pt x="1229" y="1936"/>
                      <a:pt x="1516" y="2290"/>
                      <a:pt x="1979" y="2356"/>
                    </a:cubicBezTo>
                    <a:cubicBezTo>
                      <a:pt x="2009" y="2363"/>
                      <a:pt x="2039" y="2366"/>
                      <a:pt x="2069" y="2366"/>
                    </a:cubicBezTo>
                    <a:cubicBezTo>
                      <a:pt x="2318" y="2366"/>
                      <a:pt x="2524" y="2127"/>
                      <a:pt x="2465" y="1870"/>
                    </a:cubicBezTo>
                    <a:cubicBezTo>
                      <a:pt x="2398" y="1407"/>
                      <a:pt x="2045" y="1142"/>
                      <a:pt x="1714" y="811"/>
                    </a:cubicBezTo>
                    <a:cubicBezTo>
                      <a:pt x="1560" y="656"/>
                      <a:pt x="1383" y="502"/>
                      <a:pt x="1207" y="370"/>
                    </a:cubicBezTo>
                    <a:cubicBezTo>
                      <a:pt x="1008" y="237"/>
                      <a:pt x="787" y="193"/>
                      <a:pt x="589" y="38"/>
                    </a:cubicBezTo>
                    <a:cubicBezTo>
                      <a:pt x="544" y="12"/>
                      <a:pt x="496" y="1"/>
                      <a:pt x="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004600" y="4765075"/>
                <a:ext cx="512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904" extrusionOk="0">
                    <a:moveTo>
                      <a:pt x="262" y="1"/>
                    </a:moveTo>
                    <a:cubicBezTo>
                      <a:pt x="119" y="1"/>
                      <a:pt x="0" y="145"/>
                      <a:pt x="72" y="289"/>
                    </a:cubicBezTo>
                    <a:lnTo>
                      <a:pt x="50" y="311"/>
                    </a:lnTo>
                    <a:cubicBezTo>
                      <a:pt x="205" y="598"/>
                      <a:pt x="381" y="907"/>
                      <a:pt x="580" y="1194"/>
                    </a:cubicBezTo>
                    <a:cubicBezTo>
                      <a:pt x="801" y="1459"/>
                      <a:pt x="1087" y="1680"/>
                      <a:pt x="1396" y="1856"/>
                    </a:cubicBezTo>
                    <a:cubicBezTo>
                      <a:pt x="1453" y="1889"/>
                      <a:pt x="1513" y="1903"/>
                      <a:pt x="1570" y="1903"/>
                    </a:cubicBezTo>
                    <a:cubicBezTo>
                      <a:pt x="1825" y="1903"/>
                      <a:pt x="2048" y="1619"/>
                      <a:pt x="1904" y="1349"/>
                    </a:cubicBezTo>
                    <a:cubicBezTo>
                      <a:pt x="1727" y="1040"/>
                      <a:pt x="1507" y="775"/>
                      <a:pt x="1242" y="532"/>
                    </a:cubicBezTo>
                    <a:cubicBezTo>
                      <a:pt x="955" y="355"/>
                      <a:pt x="646" y="179"/>
                      <a:pt x="359" y="24"/>
                    </a:cubicBezTo>
                    <a:cubicBezTo>
                      <a:pt x="327" y="8"/>
                      <a:pt x="294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082300" y="4861375"/>
                <a:ext cx="593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264" extrusionOk="0">
                    <a:moveTo>
                      <a:pt x="431" y="1"/>
                    </a:moveTo>
                    <a:cubicBezTo>
                      <a:pt x="215" y="1"/>
                      <a:pt x="0" y="285"/>
                      <a:pt x="142" y="498"/>
                    </a:cubicBezTo>
                    <a:lnTo>
                      <a:pt x="164" y="476"/>
                    </a:lnTo>
                    <a:cubicBezTo>
                      <a:pt x="429" y="873"/>
                      <a:pt x="738" y="1248"/>
                      <a:pt x="1091" y="1602"/>
                    </a:cubicBezTo>
                    <a:cubicBezTo>
                      <a:pt x="1400" y="1910"/>
                      <a:pt x="1643" y="2219"/>
                      <a:pt x="2084" y="2264"/>
                    </a:cubicBezTo>
                    <a:cubicBezTo>
                      <a:pt x="2239" y="2264"/>
                      <a:pt x="2371" y="2131"/>
                      <a:pt x="2371" y="1977"/>
                    </a:cubicBezTo>
                    <a:cubicBezTo>
                      <a:pt x="2327" y="1535"/>
                      <a:pt x="2018" y="1293"/>
                      <a:pt x="1709" y="984"/>
                    </a:cubicBezTo>
                    <a:cubicBezTo>
                      <a:pt x="1378" y="630"/>
                      <a:pt x="1003" y="321"/>
                      <a:pt x="584" y="57"/>
                    </a:cubicBezTo>
                    <a:cubicBezTo>
                      <a:pt x="536" y="18"/>
                      <a:pt x="483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157700" y="4952825"/>
                <a:ext cx="62050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297" extrusionOk="0">
                    <a:moveTo>
                      <a:pt x="412" y="1"/>
                    </a:moveTo>
                    <a:cubicBezTo>
                      <a:pt x="202" y="1"/>
                      <a:pt x="1" y="260"/>
                      <a:pt x="128" y="459"/>
                    </a:cubicBezTo>
                    <a:cubicBezTo>
                      <a:pt x="348" y="813"/>
                      <a:pt x="613" y="1166"/>
                      <a:pt x="878" y="1475"/>
                    </a:cubicBezTo>
                    <a:cubicBezTo>
                      <a:pt x="1187" y="1784"/>
                      <a:pt x="1518" y="2026"/>
                      <a:pt x="1893" y="2247"/>
                    </a:cubicBezTo>
                    <a:cubicBezTo>
                      <a:pt x="1949" y="2281"/>
                      <a:pt x="2006" y="2296"/>
                      <a:pt x="2061" y="2296"/>
                    </a:cubicBezTo>
                    <a:cubicBezTo>
                      <a:pt x="2290" y="2296"/>
                      <a:pt x="2481" y="2033"/>
                      <a:pt x="2357" y="1784"/>
                    </a:cubicBezTo>
                    <a:cubicBezTo>
                      <a:pt x="2136" y="1430"/>
                      <a:pt x="1871" y="1077"/>
                      <a:pt x="1584" y="790"/>
                    </a:cubicBezTo>
                    <a:cubicBezTo>
                      <a:pt x="1253" y="504"/>
                      <a:pt x="922" y="261"/>
                      <a:pt x="547" y="40"/>
                    </a:cubicBezTo>
                    <a:cubicBezTo>
                      <a:pt x="504" y="13"/>
                      <a:pt x="458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248575" y="5060425"/>
                <a:ext cx="357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285" extrusionOk="0">
                    <a:moveTo>
                      <a:pt x="380" y="1"/>
                    </a:moveTo>
                    <a:cubicBezTo>
                      <a:pt x="171" y="1"/>
                      <a:pt x="0" y="246"/>
                      <a:pt x="156" y="437"/>
                    </a:cubicBezTo>
                    <a:cubicBezTo>
                      <a:pt x="289" y="746"/>
                      <a:pt x="487" y="1011"/>
                      <a:pt x="752" y="1209"/>
                    </a:cubicBezTo>
                    <a:cubicBezTo>
                      <a:pt x="823" y="1262"/>
                      <a:pt x="895" y="1284"/>
                      <a:pt x="963" y="1284"/>
                    </a:cubicBezTo>
                    <a:cubicBezTo>
                      <a:pt x="1089" y="1284"/>
                      <a:pt x="1202" y="1206"/>
                      <a:pt x="1272" y="1095"/>
                    </a:cubicBezTo>
                    <a:lnTo>
                      <a:pt x="1272" y="1095"/>
                    </a:lnTo>
                    <a:cubicBezTo>
                      <a:pt x="1385" y="982"/>
                      <a:pt x="1427" y="816"/>
                      <a:pt x="1304" y="658"/>
                    </a:cubicBezTo>
                    <a:cubicBezTo>
                      <a:pt x="1299" y="651"/>
                      <a:pt x="1293" y="644"/>
                      <a:pt x="1288" y="637"/>
                    </a:cubicBezTo>
                    <a:lnTo>
                      <a:pt x="1288" y="637"/>
                    </a:lnTo>
                    <a:cubicBezTo>
                      <a:pt x="1272" y="612"/>
                      <a:pt x="1253" y="588"/>
                      <a:pt x="1230" y="566"/>
                    </a:cubicBezTo>
                    <a:lnTo>
                      <a:pt x="1230" y="566"/>
                    </a:lnTo>
                    <a:cubicBezTo>
                      <a:pt x="1042" y="346"/>
                      <a:pt x="806" y="178"/>
                      <a:pt x="553" y="62"/>
                    </a:cubicBezTo>
                    <a:cubicBezTo>
                      <a:pt x="497" y="19"/>
                      <a:pt x="437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307125" y="5136275"/>
                <a:ext cx="5295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575" extrusionOk="0">
                    <a:moveTo>
                      <a:pt x="403" y="0"/>
                    </a:moveTo>
                    <a:cubicBezTo>
                      <a:pt x="201" y="0"/>
                      <a:pt x="0" y="178"/>
                      <a:pt x="154" y="382"/>
                    </a:cubicBezTo>
                    <a:cubicBezTo>
                      <a:pt x="463" y="824"/>
                      <a:pt x="661" y="1199"/>
                      <a:pt x="1147" y="1508"/>
                    </a:cubicBezTo>
                    <a:cubicBezTo>
                      <a:pt x="1213" y="1552"/>
                      <a:pt x="1290" y="1574"/>
                      <a:pt x="1367" y="1574"/>
                    </a:cubicBezTo>
                    <a:cubicBezTo>
                      <a:pt x="1445" y="1574"/>
                      <a:pt x="1522" y="1552"/>
                      <a:pt x="1588" y="1508"/>
                    </a:cubicBezTo>
                    <a:cubicBezTo>
                      <a:pt x="1765" y="1420"/>
                      <a:pt x="1919" y="1265"/>
                      <a:pt x="2007" y="1066"/>
                    </a:cubicBezTo>
                    <a:cubicBezTo>
                      <a:pt x="2118" y="846"/>
                      <a:pt x="1963" y="581"/>
                      <a:pt x="1698" y="581"/>
                    </a:cubicBezTo>
                    <a:cubicBezTo>
                      <a:pt x="1673" y="578"/>
                      <a:pt x="1647" y="577"/>
                      <a:pt x="1622" y="577"/>
                    </a:cubicBezTo>
                    <a:cubicBezTo>
                      <a:pt x="1541" y="577"/>
                      <a:pt x="1461" y="590"/>
                      <a:pt x="1385" y="615"/>
                    </a:cubicBezTo>
                    <a:lnTo>
                      <a:pt x="1385" y="615"/>
                    </a:lnTo>
                    <a:cubicBezTo>
                      <a:pt x="1106" y="443"/>
                      <a:pt x="840" y="247"/>
                      <a:pt x="573" y="51"/>
                    </a:cubicBezTo>
                    <a:cubicBezTo>
                      <a:pt x="522" y="16"/>
                      <a:pt x="463" y="0"/>
                      <a:pt x="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4391700" y="5204225"/>
                <a:ext cx="453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08" extrusionOk="0">
                    <a:moveTo>
                      <a:pt x="679" y="0"/>
                    </a:moveTo>
                    <a:cubicBezTo>
                      <a:pt x="342" y="0"/>
                      <a:pt x="1" y="425"/>
                      <a:pt x="235" y="732"/>
                    </a:cubicBezTo>
                    <a:lnTo>
                      <a:pt x="213" y="754"/>
                    </a:lnTo>
                    <a:cubicBezTo>
                      <a:pt x="500" y="1107"/>
                      <a:pt x="721" y="1526"/>
                      <a:pt x="1184" y="1593"/>
                    </a:cubicBezTo>
                    <a:cubicBezTo>
                      <a:pt x="1223" y="1603"/>
                      <a:pt x="1262" y="1608"/>
                      <a:pt x="1300" y="1608"/>
                    </a:cubicBezTo>
                    <a:cubicBezTo>
                      <a:pt x="1583" y="1608"/>
                      <a:pt x="1814" y="1333"/>
                      <a:pt x="1736" y="1041"/>
                    </a:cubicBezTo>
                    <a:cubicBezTo>
                      <a:pt x="1670" y="577"/>
                      <a:pt x="1251" y="335"/>
                      <a:pt x="898" y="70"/>
                    </a:cubicBezTo>
                    <a:cubicBezTo>
                      <a:pt x="829" y="22"/>
                      <a:pt x="754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456600" y="5270525"/>
                <a:ext cx="331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0" extrusionOk="0">
                    <a:moveTo>
                      <a:pt x="354" y="0"/>
                    </a:moveTo>
                    <a:cubicBezTo>
                      <a:pt x="288" y="0"/>
                      <a:pt x="222" y="22"/>
                      <a:pt x="200" y="88"/>
                    </a:cubicBezTo>
                    <a:cubicBezTo>
                      <a:pt x="45" y="353"/>
                      <a:pt x="1" y="640"/>
                      <a:pt x="45" y="927"/>
                    </a:cubicBezTo>
                    <a:cubicBezTo>
                      <a:pt x="83" y="1077"/>
                      <a:pt x="216" y="1179"/>
                      <a:pt x="364" y="1179"/>
                    </a:cubicBezTo>
                    <a:cubicBezTo>
                      <a:pt x="390" y="1179"/>
                      <a:pt x="416" y="1176"/>
                      <a:pt x="442" y="1170"/>
                    </a:cubicBezTo>
                    <a:cubicBezTo>
                      <a:pt x="619" y="1103"/>
                      <a:pt x="795" y="1015"/>
                      <a:pt x="928" y="883"/>
                    </a:cubicBezTo>
                    <a:cubicBezTo>
                      <a:pt x="1325" y="596"/>
                      <a:pt x="972" y="0"/>
                      <a:pt x="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500575" y="5327350"/>
                <a:ext cx="341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240" extrusionOk="0">
                    <a:moveTo>
                      <a:pt x="271" y="1"/>
                    </a:moveTo>
                    <a:cubicBezTo>
                      <a:pt x="125" y="1"/>
                      <a:pt x="0" y="166"/>
                      <a:pt x="74" y="331"/>
                    </a:cubicBezTo>
                    <a:cubicBezTo>
                      <a:pt x="162" y="486"/>
                      <a:pt x="228" y="640"/>
                      <a:pt x="294" y="817"/>
                    </a:cubicBezTo>
                    <a:cubicBezTo>
                      <a:pt x="405" y="971"/>
                      <a:pt x="559" y="1104"/>
                      <a:pt x="736" y="1192"/>
                    </a:cubicBezTo>
                    <a:cubicBezTo>
                      <a:pt x="797" y="1225"/>
                      <a:pt x="858" y="1239"/>
                      <a:pt x="917" y="1239"/>
                    </a:cubicBezTo>
                    <a:cubicBezTo>
                      <a:pt x="1172" y="1239"/>
                      <a:pt x="1365" y="958"/>
                      <a:pt x="1221" y="706"/>
                    </a:cubicBezTo>
                    <a:cubicBezTo>
                      <a:pt x="1155" y="530"/>
                      <a:pt x="1023" y="375"/>
                      <a:pt x="868" y="243"/>
                    </a:cubicBezTo>
                    <a:cubicBezTo>
                      <a:pt x="692" y="199"/>
                      <a:pt x="515" y="111"/>
                      <a:pt x="361" y="22"/>
                    </a:cubicBezTo>
                    <a:cubicBezTo>
                      <a:pt x="331" y="7"/>
                      <a:pt x="301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540875" y="5385000"/>
                <a:ext cx="22725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70" extrusionOk="0">
                    <a:moveTo>
                      <a:pt x="322" y="1"/>
                    </a:moveTo>
                    <a:cubicBezTo>
                      <a:pt x="146" y="1"/>
                      <a:pt x="1" y="214"/>
                      <a:pt x="139" y="387"/>
                    </a:cubicBezTo>
                    <a:cubicBezTo>
                      <a:pt x="249" y="519"/>
                      <a:pt x="382" y="629"/>
                      <a:pt x="536" y="740"/>
                    </a:cubicBezTo>
                    <a:cubicBezTo>
                      <a:pt x="569" y="760"/>
                      <a:pt x="604" y="769"/>
                      <a:pt x="637" y="769"/>
                    </a:cubicBezTo>
                    <a:cubicBezTo>
                      <a:pt x="783" y="769"/>
                      <a:pt x="909" y="597"/>
                      <a:pt x="801" y="453"/>
                    </a:cubicBezTo>
                    <a:cubicBezTo>
                      <a:pt x="713" y="298"/>
                      <a:pt x="602" y="166"/>
                      <a:pt x="470" y="56"/>
                    </a:cubicBezTo>
                    <a:cubicBezTo>
                      <a:pt x="422" y="17"/>
                      <a:pt x="371" y="1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3772950" y="4618375"/>
                <a:ext cx="7492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814" extrusionOk="0">
                    <a:moveTo>
                      <a:pt x="579" y="1"/>
                    </a:moveTo>
                    <a:cubicBezTo>
                      <a:pt x="287" y="1"/>
                      <a:pt x="0" y="375"/>
                      <a:pt x="179" y="662"/>
                    </a:cubicBezTo>
                    <a:cubicBezTo>
                      <a:pt x="797" y="1479"/>
                      <a:pt x="1437" y="2450"/>
                      <a:pt x="2453" y="2803"/>
                    </a:cubicBezTo>
                    <a:cubicBezTo>
                      <a:pt x="2485" y="2810"/>
                      <a:pt x="2517" y="2814"/>
                      <a:pt x="2548" y="2814"/>
                    </a:cubicBezTo>
                    <a:cubicBezTo>
                      <a:pt x="2795" y="2814"/>
                      <a:pt x="2997" y="2591"/>
                      <a:pt x="2938" y="2317"/>
                    </a:cubicBezTo>
                    <a:cubicBezTo>
                      <a:pt x="2585" y="1324"/>
                      <a:pt x="1614" y="662"/>
                      <a:pt x="775" y="66"/>
                    </a:cubicBezTo>
                    <a:cubicBezTo>
                      <a:pt x="713" y="21"/>
                      <a:pt x="646" y="1"/>
                      <a:pt x="5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3863350" y="4740100"/>
                <a:ext cx="314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163" extrusionOk="0">
                    <a:moveTo>
                      <a:pt x="269" y="1"/>
                    </a:moveTo>
                    <a:cubicBezTo>
                      <a:pt x="133" y="1"/>
                      <a:pt x="1" y="174"/>
                      <a:pt x="72" y="317"/>
                    </a:cubicBezTo>
                    <a:lnTo>
                      <a:pt x="95" y="295"/>
                    </a:lnTo>
                    <a:cubicBezTo>
                      <a:pt x="359" y="670"/>
                      <a:pt x="359" y="1023"/>
                      <a:pt x="845" y="1156"/>
                    </a:cubicBezTo>
                    <a:cubicBezTo>
                      <a:pt x="866" y="1160"/>
                      <a:pt x="887" y="1162"/>
                      <a:pt x="907" y="1162"/>
                    </a:cubicBezTo>
                    <a:cubicBezTo>
                      <a:pt x="1101" y="1162"/>
                      <a:pt x="1258" y="982"/>
                      <a:pt x="1198" y="803"/>
                    </a:cubicBezTo>
                    <a:cubicBezTo>
                      <a:pt x="1066" y="295"/>
                      <a:pt x="735" y="295"/>
                      <a:pt x="359" y="30"/>
                    </a:cubicBezTo>
                    <a:cubicBezTo>
                      <a:pt x="331" y="10"/>
                      <a:pt x="29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3964950" y="4859625"/>
                <a:ext cx="43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650" extrusionOk="0">
                    <a:moveTo>
                      <a:pt x="514" y="1"/>
                    </a:moveTo>
                    <a:cubicBezTo>
                      <a:pt x="257" y="1"/>
                      <a:pt x="1" y="335"/>
                      <a:pt x="180" y="568"/>
                    </a:cubicBezTo>
                    <a:cubicBezTo>
                      <a:pt x="511" y="1009"/>
                      <a:pt x="908" y="1583"/>
                      <a:pt x="1482" y="1649"/>
                    </a:cubicBezTo>
                    <a:cubicBezTo>
                      <a:pt x="1636" y="1649"/>
                      <a:pt x="1747" y="1517"/>
                      <a:pt x="1747" y="1385"/>
                    </a:cubicBezTo>
                    <a:cubicBezTo>
                      <a:pt x="1680" y="789"/>
                      <a:pt x="1129" y="391"/>
                      <a:pt x="687" y="60"/>
                    </a:cubicBezTo>
                    <a:cubicBezTo>
                      <a:pt x="633" y="19"/>
                      <a:pt x="573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040875" y="4935525"/>
                <a:ext cx="640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398" extrusionOk="0">
                    <a:moveTo>
                      <a:pt x="452" y="0"/>
                    </a:moveTo>
                    <a:cubicBezTo>
                      <a:pt x="222" y="0"/>
                      <a:pt x="1" y="274"/>
                      <a:pt x="144" y="489"/>
                    </a:cubicBezTo>
                    <a:cubicBezTo>
                      <a:pt x="652" y="1218"/>
                      <a:pt x="1071" y="2122"/>
                      <a:pt x="1998" y="2387"/>
                    </a:cubicBezTo>
                    <a:cubicBezTo>
                      <a:pt x="2028" y="2394"/>
                      <a:pt x="2058" y="2398"/>
                      <a:pt x="2088" y="2398"/>
                    </a:cubicBezTo>
                    <a:cubicBezTo>
                      <a:pt x="2341" y="2398"/>
                      <a:pt x="2562" y="2156"/>
                      <a:pt x="2483" y="1880"/>
                    </a:cubicBezTo>
                    <a:cubicBezTo>
                      <a:pt x="2219" y="975"/>
                      <a:pt x="1314" y="556"/>
                      <a:pt x="607" y="48"/>
                    </a:cubicBezTo>
                    <a:cubicBezTo>
                      <a:pt x="558" y="15"/>
                      <a:pt x="505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126475" y="5023000"/>
                <a:ext cx="532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836" extrusionOk="0">
                    <a:moveTo>
                      <a:pt x="656" y="1"/>
                    </a:moveTo>
                    <a:cubicBezTo>
                      <a:pt x="299" y="1"/>
                      <a:pt x="1" y="470"/>
                      <a:pt x="339" y="808"/>
                    </a:cubicBezTo>
                    <a:cubicBezTo>
                      <a:pt x="667" y="1218"/>
                      <a:pt x="1032" y="1835"/>
                      <a:pt x="1611" y="1835"/>
                    </a:cubicBezTo>
                    <a:cubicBezTo>
                      <a:pt x="1657" y="1835"/>
                      <a:pt x="1704" y="1832"/>
                      <a:pt x="1752" y="1824"/>
                    </a:cubicBezTo>
                    <a:cubicBezTo>
                      <a:pt x="1862" y="1779"/>
                      <a:pt x="1973" y="1691"/>
                      <a:pt x="1995" y="1559"/>
                    </a:cubicBezTo>
                    <a:cubicBezTo>
                      <a:pt x="2127" y="919"/>
                      <a:pt x="1443" y="521"/>
                      <a:pt x="979" y="146"/>
                    </a:cubicBezTo>
                    <a:cubicBezTo>
                      <a:pt x="877" y="44"/>
                      <a:pt x="76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181575" y="5109175"/>
                <a:ext cx="83700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115" extrusionOk="0">
                    <a:moveTo>
                      <a:pt x="450" y="0"/>
                    </a:moveTo>
                    <a:cubicBezTo>
                      <a:pt x="220" y="0"/>
                      <a:pt x="1" y="298"/>
                      <a:pt x="144" y="495"/>
                    </a:cubicBezTo>
                    <a:cubicBezTo>
                      <a:pt x="784" y="1378"/>
                      <a:pt x="1468" y="2592"/>
                      <a:pt x="2527" y="3055"/>
                    </a:cubicBezTo>
                    <a:cubicBezTo>
                      <a:pt x="2604" y="3096"/>
                      <a:pt x="2682" y="3114"/>
                      <a:pt x="2757" y="3114"/>
                    </a:cubicBezTo>
                    <a:cubicBezTo>
                      <a:pt x="3087" y="3114"/>
                      <a:pt x="3347" y="2757"/>
                      <a:pt x="3167" y="2415"/>
                    </a:cubicBezTo>
                    <a:cubicBezTo>
                      <a:pt x="2704" y="1378"/>
                      <a:pt x="1490" y="694"/>
                      <a:pt x="607" y="54"/>
                    </a:cubicBezTo>
                    <a:cubicBezTo>
                      <a:pt x="557" y="16"/>
                      <a:pt x="503" y="0"/>
                      <a:pt x="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281200" y="5211725"/>
                <a:ext cx="429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77" extrusionOk="0">
                    <a:moveTo>
                      <a:pt x="773" y="1"/>
                    </a:moveTo>
                    <a:cubicBezTo>
                      <a:pt x="371" y="1"/>
                      <a:pt x="1" y="544"/>
                      <a:pt x="374" y="917"/>
                    </a:cubicBezTo>
                    <a:lnTo>
                      <a:pt x="617" y="1116"/>
                    </a:lnTo>
                    <a:cubicBezTo>
                      <a:pt x="730" y="1229"/>
                      <a:pt x="856" y="1276"/>
                      <a:pt x="976" y="1276"/>
                    </a:cubicBezTo>
                    <a:cubicBezTo>
                      <a:pt x="1375" y="1276"/>
                      <a:pt x="1718" y="761"/>
                      <a:pt x="1345" y="388"/>
                    </a:cubicBezTo>
                    <a:lnTo>
                      <a:pt x="1124" y="167"/>
                    </a:lnTo>
                    <a:cubicBezTo>
                      <a:pt x="1017" y="50"/>
                      <a:pt x="894" y="1"/>
                      <a:pt x="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282550" y="5212725"/>
                <a:ext cx="50500" cy="62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481" extrusionOk="0">
                    <a:moveTo>
                      <a:pt x="724" y="1"/>
                    </a:moveTo>
                    <a:cubicBezTo>
                      <a:pt x="346" y="1"/>
                      <a:pt x="1" y="514"/>
                      <a:pt x="342" y="855"/>
                    </a:cubicBezTo>
                    <a:cubicBezTo>
                      <a:pt x="850" y="1341"/>
                      <a:pt x="960" y="2025"/>
                      <a:pt x="1534" y="2444"/>
                    </a:cubicBezTo>
                    <a:cubicBezTo>
                      <a:pt x="1584" y="2469"/>
                      <a:pt x="1635" y="2481"/>
                      <a:pt x="1686" y="2481"/>
                    </a:cubicBezTo>
                    <a:cubicBezTo>
                      <a:pt x="1860" y="2481"/>
                      <a:pt x="2019" y="2346"/>
                      <a:pt x="2019" y="2158"/>
                    </a:cubicBezTo>
                    <a:cubicBezTo>
                      <a:pt x="1931" y="1407"/>
                      <a:pt x="1578" y="701"/>
                      <a:pt x="1048" y="149"/>
                    </a:cubicBezTo>
                    <a:cubicBezTo>
                      <a:pt x="948" y="44"/>
                      <a:pt x="835" y="1"/>
                      <a:pt x="7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359350" y="5305275"/>
                <a:ext cx="4352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512" extrusionOk="0">
                    <a:moveTo>
                      <a:pt x="637" y="1"/>
                    </a:moveTo>
                    <a:cubicBezTo>
                      <a:pt x="287" y="1"/>
                      <a:pt x="0" y="423"/>
                      <a:pt x="294" y="751"/>
                    </a:cubicBezTo>
                    <a:cubicBezTo>
                      <a:pt x="536" y="1082"/>
                      <a:pt x="757" y="1391"/>
                      <a:pt x="1176" y="1501"/>
                    </a:cubicBezTo>
                    <a:cubicBezTo>
                      <a:pt x="1206" y="1508"/>
                      <a:pt x="1236" y="1511"/>
                      <a:pt x="1266" y="1511"/>
                    </a:cubicBezTo>
                    <a:cubicBezTo>
                      <a:pt x="1519" y="1511"/>
                      <a:pt x="1741" y="1270"/>
                      <a:pt x="1662" y="994"/>
                    </a:cubicBezTo>
                    <a:cubicBezTo>
                      <a:pt x="1574" y="574"/>
                      <a:pt x="1265" y="376"/>
                      <a:pt x="934" y="111"/>
                    </a:cubicBezTo>
                    <a:cubicBezTo>
                      <a:pt x="837" y="34"/>
                      <a:pt x="735" y="1"/>
                      <a:pt x="6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4415400" y="5358850"/>
                <a:ext cx="542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986" extrusionOk="0">
                    <a:moveTo>
                      <a:pt x="371" y="1"/>
                    </a:moveTo>
                    <a:cubicBezTo>
                      <a:pt x="181" y="1"/>
                      <a:pt x="1" y="238"/>
                      <a:pt x="126" y="417"/>
                    </a:cubicBezTo>
                    <a:cubicBezTo>
                      <a:pt x="325" y="704"/>
                      <a:pt x="413" y="969"/>
                      <a:pt x="612" y="1256"/>
                    </a:cubicBezTo>
                    <a:cubicBezTo>
                      <a:pt x="854" y="1543"/>
                      <a:pt x="1141" y="1786"/>
                      <a:pt x="1494" y="1940"/>
                    </a:cubicBezTo>
                    <a:cubicBezTo>
                      <a:pt x="1553" y="1971"/>
                      <a:pt x="1613" y="1985"/>
                      <a:pt x="1671" y="1985"/>
                    </a:cubicBezTo>
                    <a:cubicBezTo>
                      <a:pt x="1941" y="1985"/>
                      <a:pt x="2169" y="1683"/>
                      <a:pt x="2024" y="1411"/>
                    </a:cubicBezTo>
                    <a:cubicBezTo>
                      <a:pt x="1870" y="1057"/>
                      <a:pt x="1627" y="771"/>
                      <a:pt x="1318" y="528"/>
                    </a:cubicBezTo>
                    <a:cubicBezTo>
                      <a:pt x="1053" y="307"/>
                      <a:pt x="766" y="241"/>
                      <a:pt x="501" y="42"/>
                    </a:cubicBezTo>
                    <a:cubicBezTo>
                      <a:pt x="460" y="13"/>
                      <a:pt x="415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3791625" y="4769100"/>
                <a:ext cx="8110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96" extrusionOk="0">
                    <a:moveTo>
                      <a:pt x="483" y="0"/>
                    </a:moveTo>
                    <a:cubicBezTo>
                      <a:pt x="227" y="0"/>
                      <a:pt x="1" y="321"/>
                      <a:pt x="161" y="570"/>
                    </a:cubicBezTo>
                    <a:cubicBezTo>
                      <a:pt x="757" y="1430"/>
                      <a:pt x="1529" y="2887"/>
                      <a:pt x="2699" y="3086"/>
                    </a:cubicBezTo>
                    <a:cubicBezTo>
                      <a:pt x="2729" y="3093"/>
                      <a:pt x="2759" y="3096"/>
                      <a:pt x="2788" y="3096"/>
                    </a:cubicBezTo>
                    <a:cubicBezTo>
                      <a:pt x="3038" y="3096"/>
                      <a:pt x="3243" y="2857"/>
                      <a:pt x="3184" y="2600"/>
                    </a:cubicBezTo>
                    <a:cubicBezTo>
                      <a:pt x="2986" y="1430"/>
                      <a:pt x="1529" y="658"/>
                      <a:pt x="668" y="62"/>
                    </a:cubicBezTo>
                    <a:cubicBezTo>
                      <a:pt x="608" y="19"/>
                      <a:pt x="545" y="0"/>
                      <a:pt x="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895425" y="4871475"/>
                <a:ext cx="336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253" extrusionOk="0">
                    <a:moveTo>
                      <a:pt x="310" y="0"/>
                    </a:moveTo>
                    <a:cubicBezTo>
                      <a:pt x="135" y="0"/>
                      <a:pt x="0" y="195"/>
                      <a:pt x="92" y="359"/>
                    </a:cubicBezTo>
                    <a:cubicBezTo>
                      <a:pt x="334" y="756"/>
                      <a:pt x="356" y="1131"/>
                      <a:pt x="864" y="1242"/>
                    </a:cubicBezTo>
                    <a:cubicBezTo>
                      <a:pt x="894" y="1249"/>
                      <a:pt x="924" y="1253"/>
                      <a:pt x="952" y="1253"/>
                    </a:cubicBezTo>
                    <a:cubicBezTo>
                      <a:pt x="1176" y="1253"/>
                      <a:pt x="1344" y="1038"/>
                      <a:pt x="1305" y="822"/>
                    </a:cubicBezTo>
                    <a:cubicBezTo>
                      <a:pt x="1195" y="315"/>
                      <a:pt x="820" y="271"/>
                      <a:pt x="423" y="28"/>
                    </a:cubicBezTo>
                    <a:cubicBezTo>
                      <a:pt x="384" y="9"/>
                      <a:pt x="346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960225" y="4953325"/>
                <a:ext cx="4810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641" extrusionOk="0">
                    <a:moveTo>
                      <a:pt x="371" y="1"/>
                    </a:moveTo>
                    <a:cubicBezTo>
                      <a:pt x="181" y="1"/>
                      <a:pt x="0" y="238"/>
                      <a:pt x="126" y="417"/>
                    </a:cubicBezTo>
                    <a:cubicBezTo>
                      <a:pt x="175" y="467"/>
                      <a:pt x="217" y="530"/>
                      <a:pt x="253" y="595"/>
                    </a:cubicBezTo>
                    <a:lnTo>
                      <a:pt x="253" y="595"/>
                    </a:lnTo>
                    <a:cubicBezTo>
                      <a:pt x="218" y="766"/>
                      <a:pt x="265" y="954"/>
                      <a:pt x="413" y="1102"/>
                    </a:cubicBezTo>
                    <a:lnTo>
                      <a:pt x="854" y="1499"/>
                    </a:lnTo>
                    <a:cubicBezTo>
                      <a:pt x="964" y="1599"/>
                      <a:pt x="1084" y="1641"/>
                      <a:pt x="1199" y="1641"/>
                    </a:cubicBezTo>
                    <a:cubicBezTo>
                      <a:pt x="1592" y="1641"/>
                      <a:pt x="1924" y="1146"/>
                      <a:pt x="1582" y="770"/>
                    </a:cubicBezTo>
                    <a:lnTo>
                      <a:pt x="1185" y="329"/>
                    </a:lnTo>
                    <a:cubicBezTo>
                      <a:pt x="1068" y="212"/>
                      <a:pt x="926" y="158"/>
                      <a:pt x="787" y="158"/>
                    </a:cubicBezTo>
                    <a:cubicBezTo>
                      <a:pt x="750" y="158"/>
                      <a:pt x="714" y="162"/>
                      <a:pt x="679" y="169"/>
                    </a:cubicBezTo>
                    <a:lnTo>
                      <a:pt x="679" y="169"/>
                    </a:lnTo>
                    <a:cubicBezTo>
                      <a:pt x="613" y="134"/>
                      <a:pt x="550" y="91"/>
                      <a:pt x="501" y="42"/>
                    </a:cubicBezTo>
                    <a:cubicBezTo>
                      <a:pt x="460" y="13"/>
                      <a:pt x="415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008350" y="5018225"/>
                <a:ext cx="3222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995" extrusionOk="0">
                    <a:moveTo>
                      <a:pt x="416" y="1"/>
                    </a:moveTo>
                    <a:cubicBezTo>
                      <a:pt x="188" y="1"/>
                      <a:pt x="1" y="261"/>
                      <a:pt x="143" y="492"/>
                    </a:cubicBezTo>
                    <a:cubicBezTo>
                      <a:pt x="209" y="624"/>
                      <a:pt x="297" y="757"/>
                      <a:pt x="386" y="867"/>
                    </a:cubicBezTo>
                    <a:cubicBezTo>
                      <a:pt x="443" y="957"/>
                      <a:pt x="521" y="994"/>
                      <a:pt x="605" y="994"/>
                    </a:cubicBezTo>
                    <a:cubicBezTo>
                      <a:pt x="911" y="994"/>
                      <a:pt x="1289" y="501"/>
                      <a:pt x="959" y="293"/>
                    </a:cubicBezTo>
                    <a:lnTo>
                      <a:pt x="584" y="50"/>
                    </a:lnTo>
                    <a:cubicBezTo>
                      <a:pt x="529" y="16"/>
                      <a:pt x="471" y="1"/>
                      <a:pt x="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051775" y="5061650"/>
                <a:ext cx="4182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80" extrusionOk="0">
                    <a:moveTo>
                      <a:pt x="347" y="1"/>
                    </a:moveTo>
                    <a:cubicBezTo>
                      <a:pt x="172" y="1"/>
                      <a:pt x="0" y="221"/>
                      <a:pt x="127" y="366"/>
                    </a:cubicBezTo>
                    <a:cubicBezTo>
                      <a:pt x="194" y="476"/>
                      <a:pt x="238" y="609"/>
                      <a:pt x="260" y="741"/>
                    </a:cubicBezTo>
                    <a:cubicBezTo>
                      <a:pt x="348" y="896"/>
                      <a:pt x="458" y="1028"/>
                      <a:pt x="569" y="1160"/>
                    </a:cubicBezTo>
                    <a:cubicBezTo>
                      <a:pt x="723" y="1425"/>
                      <a:pt x="1010" y="1580"/>
                      <a:pt x="1319" y="1580"/>
                    </a:cubicBezTo>
                    <a:cubicBezTo>
                      <a:pt x="1518" y="1580"/>
                      <a:pt x="1650" y="1425"/>
                      <a:pt x="1672" y="1249"/>
                    </a:cubicBezTo>
                    <a:cubicBezTo>
                      <a:pt x="1672" y="940"/>
                      <a:pt x="1518" y="631"/>
                      <a:pt x="1231" y="476"/>
                    </a:cubicBezTo>
                    <a:cubicBezTo>
                      <a:pt x="1120" y="366"/>
                      <a:pt x="966" y="256"/>
                      <a:pt x="811" y="189"/>
                    </a:cubicBezTo>
                    <a:cubicBezTo>
                      <a:pt x="701" y="145"/>
                      <a:pt x="569" y="101"/>
                      <a:pt x="458" y="35"/>
                    </a:cubicBezTo>
                    <a:cubicBezTo>
                      <a:pt x="423" y="11"/>
                      <a:pt x="385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103975" y="5131100"/>
                <a:ext cx="50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1892" extrusionOk="0">
                    <a:moveTo>
                      <a:pt x="578" y="1"/>
                    </a:moveTo>
                    <a:cubicBezTo>
                      <a:pt x="260" y="1"/>
                      <a:pt x="0" y="354"/>
                      <a:pt x="180" y="678"/>
                    </a:cubicBezTo>
                    <a:cubicBezTo>
                      <a:pt x="511" y="1207"/>
                      <a:pt x="908" y="1825"/>
                      <a:pt x="1570" y="1891"/>
                    </a:cubicBezTo>
                    <a:cubicBezTo>
                      <a:pt x="1813" y="1891"/>
                      <a:pt x="2012" y="1693"/>
                      <a:pt x="2012" y="1450"/>
                    </a:cubicBezTo>
                    <a:cubicBezTo>
                      <a:pt x="1946" y="788"/>
                      <a:pt x="1328" y="391"/>
                      <a:pt x="798" y="60"/>
                    </a:cubicBezTo>
                    <a:cubicBezTo>
                      <a:pt x="725" y="19"/>
                      <a:pt x="650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4173925" y="5220150"/>
                <a:ext cx="55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81" extrusionOk="0">
                    <a:moveTo>
                      <a:pt x="773" y="0"/>
                    </a:moveTo>
                    <a:cubicBezTo>
                      <a:pt x="350" y="0"/>
                      <a:pt x="0" y="521"/>
                      <a:pt x="361" y="934"/>
                    </a:cubicBezTo>
                    <a:lnTo>
                      <a:pt x="361" y="912"/>
                    </a:lnTo>
                    <a:cubicBezTo>
                      <a:pt x="715" y="1309"/>
                      <a:pt x="1068" y="1883"/>
                      <a:pt x="1619" y="1971"/>
                    </a:cubicBezTo>
                    <a:cubicBezTo>
                      <a:pt x="1652" y="1977"/>
                      <a:pt x="1684" y="1980"/>
                      <a:pt x="1715" y="1980"/>
                    </a:cubicBezTo>
                    <a:cubicBezTo>
                      <a:pt x="2003" y="1980"/>
                      <a:pt x="2231" y="1718"/>
                      <a:pt x="2171" y="1419"/>
                    </a:cubicBezTo>
                    <a:cubicBezTo>
                      <a:pt x="2105" y="867"/>
                      <a:pt x="1531" y="492"/>
                      <a:pt x="1134" y="139"/>
                    </a:cubicBezTo>
                    <a:cubicBezTo>
                      <a:pt x="1017" y="42"/>
                      <a:pt x="892" y="0"/>
                      <a:pt x="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4233875" y="5294850"/>
                <a:ext cx="4455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544" extrusionOk="0">
                    <a:moveTo>
                      <a:pt x="658" y="1"/>
                    </a:moveTo>
                    <a:cubicBezTo>
                      <a:pt x="318" y="1"/>
                      <a:pt x="1" y="450"/>
                      <a:pt x="215" y="771"/>
                    </a:cubicBezTo>
                    <a:cubicBezTo>
                      <a:pt x="469" y="1122"/>
                      <a:pt x="774" y="1543"/>
                      <a:pt x="1224" y="1543"/>
                    </a:cubicBezTo>
                    <a:cubicBezTo>
                      <a:pt x="1282" y="1543"/>
                      <a:pt x="1343" y="1536"/>
                      <a:pt x="1406" y="1521"/>
                    </a:cubicBezTo>
                    <a:cubicBezTo>
                      <a:pt x="1517" y="1477"/>
                      <a:pt x="1605" y="1388"/>
                      <a:pt x="1649" y="1278"/>
                    </a:cubicBezTo>
                    <a:cubicBezTo>
                      <a:pt x="1781" y="726"/>
                      <a:pt x="1296" y="373"/>
                      <a:pt x="899" y="86"/>
                    </a:cubicBezTo>
                    <a:cubicBezTo>
                      <a:pt x="822" y="27"/>
                      <a:pt x="739" y="1"/>
                      <a:pt x="6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4277200" y="5338850"/>
                <a:ext cx="2900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32" extrusionOk="0">
                    <a:moveTo>
                      <a:pt x="605" y="1"/>
                    </a:moveTo>
                    <a:cubicBezTo>
                      <a:pt x="280" y="1"/>
                      <a:pt x="0" y="402"/>
                      <a:pt x="291" y="710"/>
                    </a:cubicBezTo>
                    <a:cubicBezTo>
                      <a:pt x="382" y="796"/>
                      <a:pt x="481" y="832"/>
                      <a:pt x="575" y="832"/>
                    </a:cubicBezTo>
                    <a:cubicBezTo>
                      <a:pt x="894" y="832"/>
                      <a:pt x="1159" y="420"/>
                      <a:pt x="887" y="114"/>
                    </a:cubicBezTo>
                    <a:cubicBezTo>
                      <a:pt x="798" y="35"/>
                      <a:pt x="700" y="1"/>
                      <a:pt x="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4280575" y="5341575"/>
                <a:ext cx="5255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909" extrusionOk="0">
                    <a:moveTo>
                      <a:pt x="465" y="0"/>
                    </a:moveTo>
                    <a:cubicBezTo>
                      <a:pt x="214" y="0"/>
                      <a:pt x="1" y="318"/>
                      <a:pt x="222" y="557"/>
                    </a:cubicBezTo>
                    <a:cubicBezTo>
                      <a:pt x="664" y="998"/>
                      <a:pt x="1083" y="1572"/>
                      <a:pt x="1635" y="1881"/>
                    </a:cubicBezTo>
                    <a:cubicBezTo>
                      <a:pt x="1676" y="1900"/>
                      <a:pt x="1718" y="1908"/>
                      <a:pt x="1758" y="1908"/>
                    </a:cubicBezTo>
                    <a:cubicBezTo>
                      <a:pt x="1950" y="1908"/>
                      <a:pt x="2102" y="1707"/>
                      <a:pt x="2010" y="1506"/>
                    </a:cubicBezTo>
                    <a:cubicBezTo>
                      <a:pt x="1701" y="954"/>
                      <a:pt x="1127" y="535"/>
                      <a:pt x="686" y="93"/>
                    </a:cubicBezTo>
                    <a:cubicBezTo>
                      <a:pt x="616" y="28"/>
                      <a:pt x="538" y="0"/>
                      <a:pt x="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3803900" y="4880725"/>
                <a:ext cx="630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2871" extrusionOk="0">
                    <a:moveTo>
                      <a:pt x="333" y="0"/>
                    </a:moveTo>
                    <a:cubicBezTo>
                      <a:pt x="167" y="0"/>
                      <a:pt x="0" y="154"/>
                      <a:pt x="133" y="320"/>
                    </a:cubicBezTo>
                    <a:cubicBezTo>
                      <a:pt x="376" y="673"/>
                      <a:pt x="530" y="1159"/>
                      <a:pt x="773" y="1512"/>
                    </a:cubicBezTo>
                    <a:cubicBezTo>
                      <a:pt x="994" y="1887"/>
                      <a:pt x="1192" y="2284"/>
                      <a:pt x="1435" y="2615"/>
                    </a:cubicBezTo>
                    <a:cubicBezTo>
                      <a:pt x="1551" y="2793"/>
                      <a:pt x="1724" y="2871"/>
                      <a:pt x="1896" y="2871"/>
                    </a:cubicBezTo>
                    <a:cubicBezTo>
                      <a:pt x="2212" y="2871"/>
                      <a:pt x="2522" y="2605"/>
                      <a:pt x="2450" y="2218"/>
                    </a:cubicBezTo>
                    <a:cubicBezTo>
                      <a:pt x="2340" y="1732"/>
                      <a:pt x="2119" y="1291"/>
                      <a:pt x="1788" y="916"/>
                    </a:cubicBezTo>
                    <a:cubicBezTo>
                      <a:pt x="1413" y="496"/>
                      <a:pt x="906" y="364"/>
                      <a:pt x="486" y="55"/>
                    </a:cubicBezTo>
                    <a:cubicBezTo>
                      <a:pt x="443" y="17"/>
                      <a:pt x="388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3889825" y="5000550"/>
                <a:ext cx="451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402" extrusionOk="0">
                    <a:moveTo>
                      <a:pt x="538" y="1"/>
                    </a:moveTo>
                    <a:cubicBezTo>
                      <a:pt x="249" y="1"/>
                      <a:pt x="1" y="371"/>
                      <a:pt x="271" y="625"/>
                    </a:cubicBezTo>
                    <a:lnTo>
                      <a:pt x="271" y="647"/>
                    </a:lnTo>
                    <a:lnTo>
                      <a:pt x="280" y="657"/>
                    </a:lnTo>
                    <a:lnTo>
                      <a:pt x="280" y="657"/>
                    </a:lnTo>
                    <a:cubicBezTo>
                      <a:pt x="346" y="1000"/>
                      <a:pt x="727" y="1402"/>
                      <a:pt x="1089" y="1402"/>
                    </a:cubicBezTo>
                    <a:cubicBezTo>
                      <a:pt x="1205" y="1402"/>
                      <a:pt x="1318" y="1361"/>
                      <a:pt x="1419" y="1265"/>
                    </a:cubicBezTo>
                    <a:cubicBezTo>
                      <a:pt x="1805" y="879"/>
                      <a:pt x="1279" y="273"/>
                      <a:pt x="831" y="142"/>
                    </a:cubicBezTo>
                    <a:lnTo>
                      <a:pt x="831" y="142"/>
                    </a:lnTo>
                    <a:lnTo>
                      <a:pt x="801" y="117"/>
                    </a:lnTo>
                    <a:cubicBezTo>
                      <a:pt x="719" y="35"/>
                      <a:pt x="627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946725" y="5055350"/>
                <a:ext cx="521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907" extrusionOk="0">
                    <a:moveTo>
                      <a:pt x="240" y="0"/>
                    </a:moveTo>
                    <a:cubicBezTo>
                      <a:pt x="121" y="0"/>
                      <a:pt x="1" y="155"/>
                      <a:pt x="92" y="265"/>
                    </a:cubicBezTo>
                    <a:cubicBezTo>
                      <a:pt x="269" y="530"/>
                      <a:pt x="246" y="816"/>
                      <a:pt x="445" y="1081"/>
                    </a:cubicBezTo>
                    <a:cubicBezTo>
                      <a:pt x="688" y="1412"/>
                      <a:pt x="997" y="1677"/>
                      <a:pt x="1350" y="1854"/>
                    </a:cubicBezTo>
                    <a:cubicBezTo>
                      <a:pt x="1419" y="1890"/>
                      <a:pt x="1490" y="1907"/>
                      <a:pt x="1557" y="1907"/>
                    </a:cubicBezTo>
                    <a:cubicBezTo>
                      <a:pt x="1852" y="1907"/>
                      <a:pt x="2086" y="1590"/>
                      <a:pt x="1924" y="1302"/>
                    </a:cubicBezTo>
                    <a:cubicBezTo>
                      <a:pt x="1747" y="927"/>
                      <a:pt x="1482" y="618"/>
                      <a:pt x="1151" y="397"/>
                    </a:cubicBezTo>
                    <a:cubicBezTo>
                      <a:pt x="864" y="199"/>
                      <a:pt x="578" y="199"/>
                      <a:pt x="313" y="22"/>
                    </a:cubicBezTo>
                    <a:cubicBezTo>
                      <a:pt x="290" y="7"/>
                      <a:pt x="265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4008575" y="5138775"/>
                <a:ext cx="389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199" extrusionOk="0">
                    <a:moveTo>
                      <a:pt x="775" y="0"/>
                    </a:moveTo>
                    <a:cubicBezTo>
                      <a:pt x="370" y="0"/>
                      <a:pt x="1" y="572"/>
                      <a:pt x="509" y="900"/>
                    </a:cubicBezTo>
                    <a:lnTo>
                      <a:pt x="884" y="1143"/>
                    </a:lnTo>
                    <a:cubicBezTo>
                      <a:pt x="948" y="1181"/>
                      <a:pt x="1013" y="1198"/>
                      <a:pt x="1076" y="1198"/>
                    </a:cubicBezTo>
                    <a:cubicBezTo>
                      <a:pt x="1339" y="1198"/>
                      <a:pt x="1557" y="899"/>
                      <a:pt x="1414" y="613"/>
                    </a:cubicBezTo>
                    <a:lnTo>
                      <a:pt x="1171" y="238"/>
                    </a:lnTo>
                    <a:cubicBezTo>
                      <a:pt x="1058" y="68"/>
                      <a:pt x="914" y="0"/>
                      <a:pt x="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4046750" y="5189925"/>
                <a:ext cx="4782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757" extrusionOk="0">
                    <a:moveTo>
                      <a:pt x="546" y="0"/>
                    </a:moveTo>
                    <a:cubicBezTo>
                      <a:pt x="263" y="0"/>
                      <a:pt x="0" y="353"/>
                      <a:pt x="196" y="620"/>
                    </a:cubicBezTo>
                    <a:lnTo>
                      <a:pt x="174" y="620"/>
                    </a:lnTo>
                    <a:cubicBezTo>
                      <a:pt x="505" y="1083"/>
                      <a:pt x="880" y="1591"/>
                      <a:pt x="1432" y="1745"/>
                    </a:cubicBezTo>
                    <a:cubicBezTo>
                      <a:pt x="1462" y="1753"/>
                      <a:pt x="1491" y="1756"/>
                      <a:pt x="1520" y="1756"/>
                    </a:cubicBezTo>
                    <a:cubicBezTo>
                      <a:pt x="1743" y="1756"/>
                      <a:pt x="1912" y="1541"/>
                      <a:pt x="1873" y="1326"/>
                    </a:cubicBezTo>
                    <a:cubicBezTo>
                      <a:pt x="1719" y="752"/>
                      <a:pt x="1211" y="377"/>
                      <a:pt x="748" y="68"/>
                    </a:cubicBezTo>
                    <a:cubicBezTo>
                      <a:pt x="683" y="21"/>
                      <a:pt x="614" y="0"/>
                      <a:pt x="5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4107350" y="5251400"/>
                <a:ext cx="309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26" extrusionOk="0">
                    <a:moveTo>
                      <a:pt x="441" y="1"/>
                    </a:moveTo>
                    <a:cubicBezTo>
                      <a:pt x="267" y="1"/>
                      <a:pt x="114" y="161"/>
                      <a:pt x="177" y="368"/>
                    </a:cubicBezTo>
                    <a:lnTo>
                      <a:pt x="155" y="346"/>
                    </a:lnTo>
                    <a:lnTo>
                      <a:pt x="155" y="346"/>
                    </a:lnTo>
                    <a:cubicBezTo>
                      <a:pt x="177" y="434"/>
                      <a:pt x="45" y="566"/>
                      <a:pt x="23" y="633"/>
                    </a:cubicBezTo>
                    <a:cubicBezTo>
                      <a:pt x="1" y="765"/>
                      <a:pt x="23" y="897"/>
                      <a:pt x="67" y="1030"/>
                    </a:cubicBezTo>
                    <a:cubicBezTo>
                      <a:pt x="106" y="1203"/>
                      <a:pt x="277" y="1325"/>
                      <a:pt x="452" y="1325"/>
                    </a:cubicBezTo>
                    <a:cubicBezTo>
                      <a:pt x="478" y="1325"/>
                      <a:pt x="505" y="1323"/>
                      <a:pt x="531" y="1317"/>
                    </a:cubicBezTo>
                    <a:cubicBezTo>
                      <a:pt x="884" y="1228"/>
                      <a:pt x="972" y="1052"/>
                      <a:pt x="1104" y="743"/>
                    </a:cubicBezTo>
                    <a:cubicBezTo>
                      <a:pt x="1237" y="412"/>
                      <a:pt x="906" y="147"/>
                      <a:pt x="641" y="125"/>
                    </a:cubicBezTo>
                    <a:lnTo>
                      <a:pt x="641" y="81"/>
                    </a:lnTo>
                    <a:cubicBezTo>
                      <a:pt x="579" y="25"/>
                      <a:pt x="508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154625" y="5331675"/>
                <a:ext cx="286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51" extrusionOk="0">
                    <a:moveTo>
                      <a:pt x="545" y="0"/>
                    </a:moveTo>
                    <a:cubicBezTo>
                      <a:pt x="267" y="0"/>
                      <a:pt x="0" y="383"/>
                      <a:pt x="273" y="622"/>
                    </a:cubicBezTo>
                    <a:cubicBezTo>
                      <a:pt x="405" y="754"/>
                      <a:pt x="560" y="864"/>
                      <a:pt x="736" y="931"/>
                    </a:cubicBezTo>
                    <a:cubicBezTo>
                      <a:pt x="770" y="944"/>
                      <a:pt x="804" y="951"/>
                      <a:pt x="836" y="951"/>
                    </a:cubicBezTo>
                    <a:cubicBezTo>
                      <a:pt x="1012" y="951"/>
                      <a:pt x="1145" y="764"/>
                      <a:pt x="1089" y="578"/>
                    </a:cubicBezTo>
                    <a:cubicBezTo>
                      <a:pt x="1001" y="401"/>
                      <a:pt x="913" y="246"/>
                      <a:pt x="780" y="114"/>
                    </a:cubicBezTo>
                    <a:cubicBezTo>
                      <a:pt x="710" y="34"/>
                      <a:pt x="627" y="0"/>
                      <a:pt x="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810125" y="5035000"/>
                <a:ext cx="449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681" extrusionOk="0">
                    <a:moveTo>
                      <a:pt x="410" y="0"/>
                    </a:moveTo>
                    <a:cubicBezTo>
                      <a:pt x="183" y="0"/>
                      <a:pt x="1" y="249"/>
                      <a:pt x="127" y="483"/>
                    </a:cubicBezTo>
                    <a:cubicBezTo>
                      <a:pt x="436" y="946"/>
                      <a:pt x="701" y="1586"/>
                      <a:pt x="1297" y="1675"/>
                    </a:cubicBezTo>
                    <a:cubicBezTo>
                      <a:pt x="1319" y="1678"/>
                      <a:pt x="1342" y="1680"/>
                      <a:pt x="1365" y="1680"/>
                    </a:cubicBezTo>
                    <a:cubicBezTo>
                      <a:pt x="1601" y="1680"/>
                      <a:pt x="1798" y="1475"/>
                      <a:pt x="1738" y="1233"/>
                    </a:cubicBezTo>
                    <a:cubicBezTo>
                      <a:pt x="1650" y="615"/>
                      <a:pt x="1032" y="350"/>
                      <a:pt x="568" y="41"/>
                    </a:cubicBezTo>
                    <a:cubicBezTo>
                      <a:pt x="515" y="13"/>
                      <a:pt x="462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3884900" y="5109650"/>
                <a:ext cx="37650" cy="4905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962" extrusionOk="0">
                    <a:moveTo>
                      <a:pt x="377" y="0"/>
                    </a:moveTo>
                    <a:cubicBezTo>
                      <a:pt x="110" y="0"/>
                      <a:pt x="0" y="343"/>
                      <a:pt x="159" y="542"/>
                    </a:cubicBezTo>
                    <a:cubicBezTo>
                      <a:pt x="183" y="566"/>
                      <a:pt x="206" y="596"/>
                      <a:pt x="226" y="625"/>
                    </a:cubicBezTo>
                    <a:lnTo>
                      <a:pt x="226" y="625"/>
                    </a:lnTo>
                    <a:cubicBezTo>
                      <a:pt x="248" y="1015"/>
                      <a:pt x="377" y="1398"/>
                      <a:pt x="601" y="1734"/>
                    </a:cubicBezTo>
                    <a:cubicBezTo>
                      <a:pt x="697" y="1891"/>
                      <a:pt x="851" y="1962"/>
                      <a:pt x="1003" y="1962"/>
                    </a:cubicBezTo>
                    <a:cubicBezTo>
                      <a:pt x="1238" y="1962"/>
                      <a:pt x="1470" y="1794"/>
                      <a:pt x="1484" y="1514"/>
                    </a:cubicBezTo>
                    <a:cubicBezTo>
                      <a:pt x="1506" y="1138"/>
                      <a:pt x="1439" y="785"/>
                      <a:pt x="1241" y="476"/>
                    </a:cubicBezTo>
                    <a:cubicBezTo>
                      <a:pt x="1042" y="145"/>
                      <a:pt x="799" y="123"/>
                      <a:pt x="468" y="13"/>
                    </a:cubicBezTo>
                    <a:cubicBezTo>
                      <a:pt x="436" y="4"/>
                      <a:pt x="406" y="0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3923925" y="5186000"/>
                <a:ext cx="457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371" extrusionOk="0">
                    <a:moveTo>
                      <a:pt x="841" y="0"/>
                    </a:moveTo>
                    <a:cubicBezTo>
                      <a:pt x="403" y="0"/>
                      <a:pt x="1" y="590"/>
                      <a:pt x="408" y="998"/>
                    </a:cubicBezTo>
                    <a:cubicBezTo>
                      <a:pt x="474" y="1064"/>
                      <a:pt x="563" y="1130"/>
                      <a:pt x="629" y="1196"/>
                    </a:cubicBezTo>
                    <a:cubicBezTo>
                      <a:pt x="752" y="1319"/>
                      <a:pt x="889" y="1371"/>
                      <a:pt x="1021" y="1371"/>
                    </a:cubicBezTo>
                    <a:cubicBezTo>
                      <a:pt x="1456" y="1371"/>
                      <a:pt x="1830" y="808"/>
                      <a:pt x="1423" y="402"/>
                    </a:cubicBezTo>
                    <a:cubicBezTo>
                      <a:pt x="1357" y="335"/>
                      <a:pt x="1291" y="247"/>
                      <a:pt x="1225" y="181"/>
                    </a:cubicBezTo>
                    <a:cubicBezTo>
                      <a:pt x="1107" y="53"/>
                      <a:pt x="972" y="0"/>
                      <a:pt x="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3965850" y="5241150"/>
                <a:ext cx="615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161" extrusionOk="0">
                    <a:moveTo>
                      <a:pt x="450" y="0"/>
                    </a:moveTo>
                    <a:cubicBezTo>
                      <a:pt x="204" y="0"/>
                      <a:pt x="1" y="268"/>
                      <a:pt x="144" y="535"/>
                    </a:cubicBezTo>
                    <a:cubicBezTo>
                      <a:pt x="254" y="712"/>
                      <a:pt x="210" y="954"/>
                      <a:pt x="342" y="1153"/>
                    </a:cubicBezTo>
                    <a:cubicBezTo>
                      <a:pt x="475" y="1396"/>
                      <a:pt x="673" y="1594"/>
                      <a:pt x="894" y="1771"/>
                    </a:cubicBezTo>
                    <a:cubicBezTo>
                      <a:pt x="1103" y="1950"/>
                      <a:pt x="1414" y="2160"/>
                      <a:pt x="1709" y="2160"/>
                    </a:cubicBezTo>
                    <a:cubicBezTo>
                      <a:pt x="1850" y="2160"/>
                      <a:pt x="1987" y="2113"/>
                      <a:pt x="2108" y="1992"/>
                    </a:cubicBezTo>
                    <a:cubicBezTo>
                      <a:pt x="2461" y="1638"/>
                      <a:pt x="2174" y="1175"/>
                      <a:pt x="1931" y="866"/>
                    </a:cubicBezTo>
                    <a:cubicBezTo>
                      <a:pt x="1777" y="623"/>
                      <a:pt x="1556" y="447"/>
                      <a:pt x="1335" y="270"/>
                    </a:cubicBezTo>
                    <a:cubicBezTo>
                      <a:pt x="1093" y="116"/>
                      <a:pt x="828" y="138"/>
                      <a:pt x="629" y="49"/>
                    </a:cubicBezTo>
                    <a:cubicBezTo>
                      <a:pt x="570" y="15"/>
                      <a:pt x="509" y="0"/>
                      <a:pt x="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4028175" y="5302650"/>
                <a:ext cx="4335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34" extrusionOk="0">
                    <a:moveTo>
                      <a:pt x="300" y="0"/>
                    </a:moveTo>
                    <a:cubicBezTo>
                      <a:pt x="153" y="0"/>
                      <a:pt x="0" y="176"/>
                      <a:pt x="100" y="326"/>
                    </a:cubicBezTo>
                    <a:cubicBezTo>
                      <a:pt x="144" y="370"/>
                      <a:pt x="34" y="679"/>
                      <a:pt x="34" y="767"/>
                    </a:cubicBezTo>
                    <a:cubicBezTo>
                      <a:pt x="56" y="856"/>
                      <a:pt x="56" y="966"/>
                      <a:pt x="100" y="1054"/>
                    </a:cubicBezTo>
                    <a:cubicBezTo>
                      <a:pt x="122" y="1275"/>
                      <a:pt x="211" y="1496"/>
                      <a:pt x="321" y="1716"/>
                    </a:cubicBezTo>
                    <a:cubicBezTo>
                      <a:pt x="504" y="2010"/>
                      <a:pt x="794" y="2334"/>
                      <a:pt x="1153" y="2334"/>
                    </a:cubicBezTo>
                    <a:cubicBezTo>
                      <a:pt x="1226" y="2334"/>
                      <a:pt x="1302" y="2320"/>
                      <a:pt x="1380" y="2290"/>
                    </a:cubicBezTo>
                    <a:cubicBezTo>
                      <a:pt x="1579" y="2224"/>
                      <a:pt x="1689" y="2070"/>
                      <a:pt x="1711" y="1871"/>
                    </a:cubicBezTo>
                    <a:cubicBezTo>
                      <a:pt x="1733" y="1540"/>
                      <a:pt x="1447" y="1209"/>
                      <a:pt x="1292" y="922"/>
                    </a:cubicBezTo>
                    <a:cubicBezTo>
                      <a:pt x="1204" y="767"/>
                      <a:pt x="1115" y="613"/>
                      <a:pt x="1005" y="459"/>
                    </a:cubicBezTo>
                    <a:cubicBezTo>
                      <a:pt x="851" y="238"/>
                      <a:pt x="586" y="260"/>
                      <a:pt x="431" y="61"/>
                    </a:cubicBezTo>
                    <a:cubicBezTo>
                      <a:pt x="394" y="18"/>
                      <a:pt x="347" y="0"/>
                      <a:pt x="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809575" y="5167400"/>
                <a:ext cx="674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2528" extrusionOk="0">
                    <a:moveTo>
                      <a:pt x="430" y="1"/>
                    </a:moveTo>
                    <a:cubicBezTo>
                      <a:pt x="198" y="1"/>
                      <a:pt x="1" y="250"/>
                      <a:pt x="127" y="484"/>
                    </a:cubicBezTo>
                    <a:cubicBezTo>
                      <a:pt x="370" y="903"/>
                      <a:pt x="590" y="1322"/>
                      <a:pt x="855" y="1697"/>
                    </a:cubicBezTo>
                    <a:cubicBezTo>
                      <a:pt x="1120" y="2095"/>
                      <a:pt x="1495" y="2382"/>
                      <a:pt x="1937" y="2514"/>
                    </a:cubicBezTo>
                    <a:cubicBezTo>
                      <a:pt x="1978" y="2523"/>
                      <a:pt x="2020" y="2528"/>
                      <a:pt x="2060" y="2528"/>
                    </a:cubicBezTo>
                    <a:cubicBezTo>
                      <a:pt x="2407" y="2528"/>
                      <a:pt x="2697" y="2207"/>
                      <a:pt x="2599" y="1852"/>
                    </a:cubicBezTo>
                    <a:cubicBezTo>
                      <a:pt x="2466" y="1388"/>
                      <a:pt x="2179" y="1013"/>
                      <a:pt x="1804" y="770"/>
                    </a:cubicBezTo>
                    <a:cubicBezTo>
                      <a:pt x="1407" y="484"/>
                      <a:pt x="1010" y="263"/>
                      <a:pt x="590" y="42"/>
                    </a:cubicBezTo>
                    <a:cubicBezTo>
                      <a:pt x="537" y="14"/>
                      <a:pt x="483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869925" y="5246450"/>
                <a:ext cx="3552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201" extrusionOk="0">
                    <a:moveTo>
                      <a:pt x="655" y="1"/>
                    </a:moveTo>
                    <a:cubicBezTo>
                      <a:pt x="299" y="1"/>
                      <a:pt x="0" y="470"/>
                      <a:pt x="339" y="809"/>
                    </a:cubicBezTo>
                    <a:lnTo>
                      <a:pt x="538" y="1051"/>
                    </a:lnTo>
                    <a:cubicBezTo>
                      <a:pt x="621" y="1151"/>
                      <a:pt x="741" y="1200"/>
                      <a:pt x="870" y="1200"/>
                    </a:cubicBezTo>
                    <a:cubicBezTo>
                      <a:pt x="913" y="1200"/>
                      <a:pt x="957" y="1195"/>
                      <a:pt x="1001" y="1184"/>
                    </a:cubicBezTo>
                    <a:cubicBezTo>
                      <a:pt x="1178" y="1117"/>
                      <a:pt x="1310" y="985"/>
                      <a:pt x="1354" y="831"/>
                    </a:cubicBezTo>
                    <a:cubicBezTo>
                      <a:pt x="1421" y="654"/>
                      <a:pt x="1354" y="455"/>
                      <a:pt x="1222" y="345"/>
                    </a:cubicBezTo>
                    <a:lnTo>
                      <a:pt x="979" y="146"/>
                    </a:lnTo>
                    <a:cubicBezTo>
                      <a:pt x="877" y="44"/>
                      <a:pt x="763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3874275" y="5249525"/>
                <a:ext cx="802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3270" extrusionOk="0">
                    <a:moveTo>
                      <a:pt x="481" y="1"/>
                    </a:moveTo>
                    <a:cubicBezTo>
                      <a:pt x="224" y="1"/>
                      <a:pt x="1" y="339"/>
                      <a:pt x="253" y="575"/>
                    </a:cubicBezTo>
                    <a:lnTo>
                      <a:pt x="253" y="597"/>
                    </a:lnTo>
                    <a:cubicBezTo>
                      <a:pt x="584" y="950"/>
                      <a:pt x="982" y="1281"/>
                      <a:pt x="1269" y="1679"/>
                    </a:cubicBezTo>
                    <a:cubicBezTo>
                      <a:pt x="1379" y="1811"/>
                      <a:pt x="1445" y="1988"/>
                      <a:pt x="1489" y="2164"/>
                    </a:cubicBezTo>
                    <a:cubicBezTo>
                      <a:pt x="1489" y="2178"/>
                      <a:pt x="1524" y="2288"/>
                      <a:pt x="1545" y="2340"/>
                    </a:cubicBezTo>
                    <a:lnTo>
                      <a:pt x="1545" y="2340"/>
                    </a:lnTo>
                    <a:cubicBezTo>
                      <a:pt x="1533" y="2399"/>
                      <a:pt x="1533" y="2654"/>
                      <a:pt x="1533" y="2672"/>
                    </a:cubicBezTo>
                    <a:cubicBezTo>
                      <a:pt x="1552" y="3011"/>
                      <a:pt x="1812" y="3269"/>
                      <a:pt x="2135" y="3269"/>
                    </a:cubicBezTo>
                    <a:cubicBezTo>
                      <a:pt x="2190" y="3269"/>
                      <a:pt x="2248" y="3262"/>
                      <a:pt x="2306" y="3246"/>
                    </a:cubicBezTo>
                    <a:cubicBezTo>
                      <a:pt x="2527" y="3179"/>
                      <a:pt x="2747" y="3047"/>
                      <a:pt x="2924" y="2892"/>
                    </a:cubicBezTo>
                    <a:cubicBezTo>
                      <a:pt x="3211" y="2584"/>
                      <a:pt x="3211" y="2098"/>
                      <a:pt x="2924" y="1789"/>
                    </a:cubicBezTo>
                    <a:cubicBezTo>
                      <a:pt x="2615" y="1392"/>
                      <a:pt x="2196" y="1259"/>
                      <a:pt x="1820" y="972"/>
                    </a:cubicBezTo>
                    <a:cubicBezTo>
                      <a:pt x="1423" y="686"/>
                      <a:pt x="1092" y="421"/>
                      <a:pt x="717" y="112"/>
                    </a:cubicBezTo>
                    <a:cubicBezTo>
                      <a:pt x="644" y="33"/>
                      <a:pt x="561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3935125" y="5333625"/>
                <a:ext cx="50325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361" extrusionOk="0">
                    <a:moveTo>
                      <a:pt x="691" y="1"/>
                    </a:moveTo>
                    <a:cubicBezTo>
                      <a:pt x="547" y="1"/>
                      <a:pt x="406" y="71"/>
                      <a:pt x="335" y="213"/>
                    </a:cubicBezTo>
                    <a:lnTo>
                      <a:pt x="159" y="411"/>
                    </a:lnTo>
                    <a:cubicBezTo>
                      <a:pt x="0" y="609"/>
                      <a:pt x="109" y="932"/>
                      <a:pt x="356" y="932"/>
                    </a:cubicBezTo>
                    <a:cubicBezTo>
                      <a:pt x="384" y="932"/>
                      <a:pt x="414" y="928"/>
                      <a:pt x="446" y="919"/>
                    </a:cubicBezTo>
                    <a:cubicBezTo>
                      <a:pt x="490" y="892"/>
                      <a:pt x="539" y="872"/>
                      <a:pt x="588" y="857"/>
                    </a:cubicBezTo>
                    <a:lnTo>
                      <a:pt x="588" y="857"/>
                    </a:lnTo>
                    <a:cubicBezTo>
                      <a:pt x="700" y="985"/>
                      <a:pt x="774" y="1145"/>
                      <a:pt x="931" y="1250"/>
                    </a:cubicBezTo>
                    <a:cubicBezTo>
                      <a:pt x="1064" y="1316"/>
                      <a:pt x="1196" y="1360"/>
                      <a:pt x="1351" y="1360"/>
                    </a:cubicBezTo>
                    <a:cubicBezTo>
                      <a:pt x="1549" y="1360"/>
                      <a:pt x="1704" y="1250"/>
                      <a:pt x="1748" y="1073"/>
                    </a:cubicBezTo>
                    <a:cubicBezTo>
                      <a:pt x="2013" y="389"/>
                      <a:pt x="1328" y="80"/>
                      <a:pt x="799" y="14"/>
                    </a:cubicBezTo>
                    <a:cubicBezTo>
                      <a:pt x="763" y="5"/>
                      <a:pt x="727" y="1"/>
                      <a:pt x="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3757775" y="5232725"/>
                <a:ext cx="557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992" extrusionOk="0">
                    <a:moveTo>
                      <a:pt x="526" y="1"/>
                    </a:moveTo>
                    <a:cubicBezTo>
                      <a:pt x="248" y="1"/>
                      <a:pt x="0" y="350"/>
                      <a:pt x="257" y="607"/>
                    </a:cubicBezTo>
                    <a:cubicBezTo>
                      <a:pt x="676" y="1115"/>
                      <a:pt x="1162" y="1556"/>
                      <a:pt x="1691" y="1931"/>
                    </a:cubicBezTo>
                    <a:cubicBezTo>
                      <a:pt x="1748" y="1974"/>
                      <a:pt x="1806" y="1992"/>
                      <a:pt x="1861" y="1992"/>
                    </a:cubicBezTo>
                    <a:cubicBezTo>
                      <a:pt x="2066" y="1992"/>
                      <a:pt x="2227" y="1742"/>
                      <a:pt x="2089" y="1534"/>
                    </a:cubicBezTo>
                    <a:cubicBezTo>
                      <a:pt x="1713" y="1004"/>
                      <a:pt x="1272" y="519"/>
                      <a:pt x="764" y="100"/>
                    </a:cubicBezTo>
                    <a:cubicBezTo>
                      <a:pt x="690" y="30"/>
                      <a:pt x="607" y="1"/>
                      <a:pt x="5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3805650" y="5313075"/>
                <a:ext cx="407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478" extrusionOk="0">
                    <a:moveTo>
                      <a:pt x="611" y="0"/>
                    </a:moveTo>
                    <a:cubicBezTo>
                      <a:pt x="301" y="0"/>
                      <a:pt x="1" y="393"/>
                      <a:pt x="218" y="682"/>
                    </a:cubicBezTo>
                    <a:lnTo>
                      <a:pt x="196" y="682"/>
                    </a:lnTo>
                    <a:cubicBezTo>
                      <a:pt x="482" y="1057"/>
                      <a:pt x="725" y="1432"/>
                      <a:pt x="1233" y="1476"/>
                    </a:cubicBezTo>
                    <a:cubicBezTo>
                      <a:pt x="1245" y="1477"/>
                      <a:pt x="1258" y="1478"/>
                      <a:pt x="1270" y="1478"/>
                    </a:cubicBezTo>
                    <a:cubicBezTo>
                      <a:pt x="1473" y="1478"/>
                      <a:pt x="1630" y="1310"/>
                      <a:pt x="1630" y="1123"/>
                    </a:cubicBezTo>
                    <a:cubicBezTo>
                      <a:pt x="1564" y="615"/>
                      <a:pt x="1211" y="350"/>
                      <a:pt x="814" y="64"/>
                    </a:cubicBezTo>
                    <a:cubicBezTo>
                      <a:pt x="749" y="19"/>
                      <a:pt x="680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797750" y="5308425"/>
                <a:ext cx="448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284" extrusionOk="0">
                    <a:moveTo>
                      <a:pt x="933" y="0"/>
                    </a:moveTo>
                    <a:cubicBezTo>
                      <a:pt x="444" y="0"/>
                      <a:pt x="1" y="644"/>
                      <a:pt x="445" y="1088"/>
                    </a:cubicBezTo>
                    <a:cubicBezTo>
                      <a:pt x="578" y="1226"/>
                      <a:pt x="728" y="1283"/>
                      <a:pt x="873" y="1283"/>
                    </a:cubicBezTo>
                    <a:cubicBezTo>
                      <a:pt x="1358" y="1283"/>
                      <a:pt x="1792" y="642"/>
                      <a:pt x="1350" y="183"/>
                    </a:cubicBezTo>
                    <a:cubicBezTo>
                      <a:pt x="1221" y="54"/>
                      <a:pt x="1075" y="0"/>
                      <a:pt x="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>
              <a:off x="1380763" y="4573921"/>
              <a:ext cx="558085" cy="447331"/>
              <a:chOff x="981775" y="4340275"/>
              <a:chExt cx="650525" cy="52142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1329925" y="4458775"/>
                <a:ext cx="3975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976" extrusionOk="0">
                    <a:moveTo>
                      <a:pt x="795" y="0"/>
                    </a:moveTo>
                    <a:cubicBezTo>
                      <a:pt x="398" y="0"/>
                      <a:pt x="0" y="260"/>
                      <a:pt x="0" y="778"/>
                    </a:cubicBezTo>
                    <a:lnTo>
                      <a:pt x="0" y="1198"/>
                    </a:lnTo>
                    <a:cubicBezTo>
                      <a:pt x="0" y="1716"/>
                      <a:pt x="398" y="1975"/>
                      <a:pt x="795" y="1975"/>
                    </a:cubicBezTo>
                    <a:cubicBezTo>
                      <a:pt x="1192" y="1975"/>
                      <a:pt x="1589" y="1716"/>
                      <a:pt x="1589" y="1198"/>
                    </a:cubicBezTo>
                    <a:lnTo>
                      <a:pt x="1589" y="778"/>
                    </a:lnTo>
                    <a:cubicBezTo>
                      <a:pt x="1589" y="260"/>
                      <a:pt x="1192" y="0"/>
                      <a:pt x="7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1286875" y="4512275"/>
                <a:ext cx="4030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977" extrusionOk="0">
                    <a:moveTo>
                      <a:pt x="806" y="1"/>
                    </a:moveTo>
                    <a:cubicBezTo>
                      <a:pt x="404" y="1"/>
                      <a:pt x="1" y="260"/>
                      <a:pt x="1" y="779"/>
                    </a:cubicBezTo>
                    <a:lnTo>
                      <a:pt x="1" y="1198"/>
                    </a:lnTo>
                    <a:cubicBezTo>
                      <a:pt x="1" y="1717"/>
                      <a:pt x="404" y="1976"/>
                      <a:pt x="806" y="1976"/>
                    </a:cubicBezTo>
                    <a:cubicBezTo>
                      <a:pt x="1209" y="1976"/>
                      <a:pt x="1612" y="1717"/>
                      <a:pt x="1612" y="1198"/>
                    </a:cubicBezTo>
                    <a:lnTo>
                      <a:pt x="1612" y="779"/>
                    </a:lnTo>
                    <a:cubicBezTo>
                      <a:pt x="1612" y="260"/>
                      <a:pt x="1209" y="1"/>
                      <a:pt x="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1345375" y="4543325"/>
                <a:ext cx="5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612" extrusionOk="0">
                    <a:moveTo>
                      <a:pt x="1038" y="0"/>
                    </a:moveTo>
                    <a:cubicBezTo>
                      <a:pt x="0" y="0"/>
                      <a:pt x="0" y="1611"/>
                      <a:pt x="1038" y="1611"/>
                    </a:cubicBezTo>
                    <a:cubicBezTo>
                      <a:pt x="2053" y="1611"/>
                      <a:pt x="2075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1409375" y="4447325"/>
                <a:ext cx="623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612" extrusionOk="0">
                    <a:moveTo>
                      <a:pt x="1038" y="0"/>
                    </a:moveTo>
                    <a:cubicBezTo>
                      <a:pt x="0" y="0"/>
                      <a:pt x="0" y="1611"/>
                      <a:pt x="1038" y="1611"/>
                    </a:cubicBezTo>
                    <a:lnTo>
                      <a:pt x="1479" y="1611"/>
                    </a:lnTo>
                    <a:cubicBezTo>
                      <a:pt x="2494" y="1611"/>
                      <a:pt x="2494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1281375" y="4340275"/>
                <a:ext cx="623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612" extrusionOk="0">
                    <a:moveTo>
                      <a:pt x="1015" y="1"/>
                    </a:moveTo>
                    <a:cubicBezTo>
                      <a:pt x="0" y="1"/>
                      <a:pt x="0" y="1612"/>
                      <a:pt x="1015" y="1612"/>
                    </a:cubicBezTo>
                    <a:lnTo>
                      <a:pt x="1457" y="1612"/>
                    </a:lnTo>
                    <a:cubicBezTo>
                      <a:pt x="2494" y="1612"/>
                      <a:pt x="2494" y="1"/>
                      <a:pt x="1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1420400" y="4511325"/>
                <a:ext cx="728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612" extrusionOk="0">
                    <a:moveTo>
                      <a:pt x="1038" y="0"/>
                    </a:moveTo>
                    <a:cubicBezTo>
                      <a:pt x="1" y="0"/>
                      <a:pt x="1" y="1611"/>
                      <a:pt x="1038" y="1611"/>
                    </a:cubicBezTo>
                    <a:lnTo>
                      <a:pt x="1877" y="1611"/>
                    </a:lnTo>
                    <a:cubicBezTo>
                      <a:pt x="2914" y="1611"/>
                      <a:pt x="2914" y="0"/>
                      <a:pt x="1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1254875" y="4640300"/>
                <a:ext cx="40300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981" extrusionOk="0">
                    <a:moveTo>
                      <a:pt x="806" y="0"/>
                    </a:moveTo>
                    <a:cubicBezTo>
                      <a:pt x="404" y="0"/>
                      <a:pt x="1" y="259"/>
                      <a:pt x="1" y="778"/>
                    </a:cubicBezTo>
                    <a:lnTo>
                      <a:pt x="1" y="1219"/>
                    </a:lnTo>
                    <a:cubicBezTo>
                      <a:pt x="1" y="1727"/>
                      <a:pt x="404" y="1981"/>
                      <a:pt x="806" y="1981"/>
                    </a:cubicBezTo>
                    <a:cubicBezTo>
                      <a:pt x="1209" y="1981"/>
                      <a:pt x="1612" y="1727"/>
                      <a:pt x="1612" y="1219"/>
                    </a:cubicBezTo>
                    <a:lnTo>
                      <a:pt x="1612" y="778"/>
                    </a:lnTo>
                    <a:cubicBezTo>
                      <a:pt x="1612" y="259"/>
                      <a:pt x="1209" y="0"/>
                      <a:pt x="8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1163300" y="4543325"/>
                <a:ext cx="5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612" extrusionOk="0">
                    <a:moveTo>
                      <a:pt x="1038" y="0"/>
                    </a:moveTo>
                    <a:cubicBezTo>
                      <a:pt x="0" y="0"/>
                      <a:pt x="0" y="1611"/>
                      <a:pt x="1038" y="1611"/>
                    </a:cubicBezTo>
                    <a:cubicBezTo>
                      <a:pt x="2075" y="1611"/>
                      <a:pt x="2075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1331875" y="4639825"/>
                <a:ext cx="67700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026" extrusionOk="0">
                    <a:moveTo>
                      <a:pt x="1544" y="1"/>
                    </a:moveTo>
                    <a:cubicBezTo>
                      <a:pt x="1361" y="1"/>
                      <a:pt x="1171" y="73"/>
                      <a:pt x="1004" y="245"/>
                    </a:cubicBezTo>
                    <a:lnTo>
                      <a:pt x="562" y="665"/>
                    </a:lnTo>
                    <a:cubicBezTo>
                      <a:pt x="0" y="1227"/>
                      <a:pt x="556" y="2026"/>
                      <a:pt x="1174" y="2026"/>
                    </a:cubicBezTo>
                    <a:cubicBezTo>
                      <a:pt x="1356" y="2026"/>
                      <a:pt x="1544" y="1956"/>
                      <a:pt x="1710" y="1790"/>
                    </a:cubicBezTo>
                    <a:lnTo>
                      <a:pt x="2129" y="1371"/>
                    </a:lnTo>
                    <a:cubicBezTo>
                      <a:pt x="2707" y="810"/>
                      <a:pt x="2159" y="1"/>
                      <a:pt x="15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1190875" y="4661800"/>
                <a:ext cx="4030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977" extrusionOk="0">
                    <a:moveTo>
                      <a:pt x="806" y="1"/>
                    </a:moveTo>
                    <a:cubicBezTo>
                      <a:pt x="404" y="1"/>
                      <a:pt x="1" y="260"/>
                      <a:pt x="1" y="779"/>
                    </a:cubicBezTo>
                    <a:lnTo>
                      <a:pt x="1" y="1198"/>
                    </a:lnTo>
                    <a:cubicBezTo>
                      <a:pt x="1" y="1717"/>
                      <a:pt x="404" y="1976"/>
                      <a:pt x="806" y="1976"/>
                    </a:cubicBezTo>
                    <a:cubicBezTo>
                      <a:pt x="1209" y="1976"/>
                      <a:pt x="1612" y="1717"/>
                      <a:pt x="1612" y="1198"/>
                    </a:cubicBezTo>
                    <a:lnTo>
                      <a:pt x="1612" y="779"/>
                    </a:lnTo>
                    <a:cubicBezTo>
                      <a:pt x="1612" y="260"/>
                      <a:pt x="1209" y="1"/>
                      <a:pt x="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1201375" y="4747325"/>
                <a:ext cx="403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976" extrusionOk="0">
                    <a:moveTo>
                      <a:pt x="806" y="1"/>
                    </a:moveTo>
                    <a:cubicBezTo>
                      <a:pt x="403" y="1"/>
                      <a:pt x="0" y="260"/>
                      <a:pt x="0" y="779"/>
                    </a:cubicBezTo>
                    <a:lnTo>
                      <a:pt x="0" y="1198"/>
                    </a:lnTo>
                    <a:cubicBezTo>
                      <a:pt x="0" y="1717"/>
                      <a:pt x="403" y="1976"/>
                      <a:pt x="806" y="1976"/>
                    </a:cubicBezTo>
                    <a:cubicBezTo>
                      <a:pt x="1208" y="1976"/>
                      <a:pt x="1611" y="1717"/>
                      <a:pt x="1611" y="1198"/>
                    </a:cubicBezTo>
                    <a:lnTo>
                      <a:pt x="1611" y="779"/>
                    </a:lnTo>
                    <a:cubicBezTo>
                      <a:pt x="1611" y="260"/>
                      <a:pt x="1208" y="1"/>
                      <a:pt x="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1302325" y="4757400"/>
                <a:ext cx="5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612" extrusionOk="0">
                    <a:moveTo>
                      <a:pt x="1038" y="0"/>
                    </a:moveTo>
                    <a:cubicBezTo>
                      <a:pt x="1" y="0"/>
                      <a:pt x="1" y="1611"/>
                      <a:pt x="1038" y="1611"/>
                    </a:cubicBezTo>
                    <a:cubicBezTo>
                      <a:pt x="2075" y="1611"/>
                      <a:pt x="2075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1077775" y="4703875"/>
                <a:ext cx="5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612" extrusionOk="0">
                    <a:moveTo>
                      <a:pt x="1038" y="1"/>
                    </a:moveTo>
                    <a:cubicBezTo>
                      <a:pt x="1" y="1"/>
                      <a:pt x="1" y="1612"/>
                      <a:pt x="1038" y="1612"/>
                    </a:cubicBezTo>
                    <a:cubicBezTo>
                      <a:pt x="2075" y="1612"/>
                      <a:pt x="2075" y="1"/>
                      <a:pt x="1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1248825" y="4479325"/>
                <a:ext cx="5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612" extrusionOk="0">
                    <a:moveTo>
                      <a:pt x="1037" y="0"/>
                    </a:moveTo>
                    <a:cubicBezTo>
                      <a:pt x="0" y="0"/>
                      <a:pt x="0" y="1611"/>
                      <a:pt x="1037" y="1611"/>
                    </a:cubicBezTo>
                    <a:cubicBezTo>
                      <a:pt x="2075" y="1611"/>
                      <a:pt x="2075" y="0"/>
                      <a:pt x="1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1109775" y="4425800"/>
                <a:ext cx="5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612" extrusionOk="0">
                    <a:moveTo>
                      <a:pt x="1038" y="1"/>
                    </a:moveTo>
                    <a:cubicBezTo>
                      <a:pt x="1" y="1"/>
                      <a:pt x="1" y="1612"/>
                      <a:pt x="1038" y="1612"/>
                    </a:cubicBezTo>
                    <a:cubicBezTo>
                      <a:pt x="2075" y="1612"/>
                      <a:pt x="2075" y="1"/>
                      <a:pt x="1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981775" y="4661400"/>
                <a:ext cx="51900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590" extrusionOk="0">
                    <a:moveTo>
                      <a:pt x="1038" y="0"/>
                    </a:moveTo>
                    <a:cubicBezTo>
                      <a:pt x="0" y="0"/>
                      <a:pt x="0" y="1589"/>
                      <a:pt x="1038" y="1589"/>
                    </a:cubicBezTo>
                    <a:cubicBezTo>
                      <a:pt x="2053" y="1589"/>
                      <a:pt x="2075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1088800" y="4821400"/>
                <a:ext cx="51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612" extrusionOk="0">
                    <a:moveTo>
                      <a:pt x="1038" y="0"/>
                    </a:moveTo>
                    <a:cubicBezTo>
                      <a:pt x="1" y="0"/>
                      <a:pt x="1" y="1612"/>
                      <a:pt x="1038" y="1612"/>
                    </a:cubicBezTo>
                    <a:cubicBezTo>
                      <a:pt x="2053" y="1612"/>
                      <a:pt x="2053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1441375" y="4650350"/>
                <a:ext cx="5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612" extrusionOk="0">
                    <a:moveTo>
                      <a:pt x="1038" y="1"/>
                    </a:moveTo>
                    <a:cubicBezTo>
                      <a:pt x="0" y="1"/>
                      <a:pt x="0" y="1612"/>
                      <a:pt x="1038" y="1612"/>
                    </a:cubicBezTo>
                    <a:cubicBezTo>
                      <a:pt x="2075" y="1612"/>
                      <a:pt x="2075" y="1"/>
                      <a:pt x="1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1473375" y="4340275"/>
                <a:ext cx="5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612" extrusionOk="0">
                    <a:moveTo>
                      <a:pt x="1038" y="1"/>
                    </a:moveTo>
                    <a:cubicBezTo>
                      <a:pt x="0" y="1"/>
                      <a:pt x="0" y="1612"/>
                      <a:pt x="1038" y="1612"/>
                    </a:cubicBezTo>
                    <a:cubicBezTo>
                      <a:pt x="2075" y="1612"/>
                      <a:pt x="2075" y="1"/>
                      <a:pt x="1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1580400" y="4725400"/>
                <a:ext cx="5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612" extrusionOk="0">
                    <a:moveTo>
                      <a:pt x="1038" y="0"/>
                    </a:moveTo>
                    <a:cubicBezTo>
                      <a:pt x="1" y="0"/>
                      <a:pt x="1" y="1611"/>
                      <a:pt x="1038" y="1611"/>
                    </a:cubicBezTo>
                    <a:cubicBezTo>
                      <a:pt x="2075" y="1611"/>
                      <a:pt x="2075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1526900" y="4425800"/>
                <a:ext cx="62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612" extrusionOk="0">
                    <a:moveTo>
                      <a:pt x="1037" y="1"/>
                    </a:moveTo>
                    <a:cubicBezTo>
                      <a:pt x="0" y="1"/>
                      <a:pt x="0" y="1612"/>
                      <a:pt x="1037" y="1612"/>
                    </a:cubicBezTo>
                    <a:lnTo>
                      <a:pt x="1457" y="1612"/>
                    </a:lnTo>
                    <a:cubicBezTo>
                      <a:pt x="2494" y="1612"/>
                      <a:pt x="2494" y="1"/>
                      <a:pt x="1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" name="Google Shape;208;p14"/>
            <p:cNvSpPr/>
            <p:nvPr/>
          </p:nvSpPr>
          <p:spPr>
            <a:xfrm>
              <a:off x="8111275" y="3930275"/>
              <a:ext cx="1572475" cy="1486650"/>
            </a:xfrm>
            <a:custGeom>
              <a:avLst/>
              <a:gdLst/>
              <a:ahLst/>
              <a:cxnLst/>
              <a:rect l="l" t="t" r="r" b="b"/>
              <a:pathLst>
                <a:path w="62899" h="59466" extrusionOk="0">
                  <a:moveTo>
                    <a:pt x="54648" y="1"/>
                  </a:moveTo>
                  <a:cubicBezTo>
                    <a:pt x="52609" y="1"/>
                    <a:pt x="50401" y="1180"/>
                    <a:pt x="48553" y="1725"/>
                  </a:cubicBezTo>
                  <a:cubicBezTo>
                    <a:pt x="45926" y="2505"/>
                    <a:pt x="43319" y="2837"/>
                    <a:pt x="40662" y="2837"/>
                  </a:cubicBezTo>
                  <a:cubicBezTo>
                    <a:pt x="39414" y="2837"/>
                    <a:pt x="38155" y="2763"/>
                    <a:pt x="36878" y="2629"/>
                  </a:cubicBezTo>
                  <a:cubicBezTo>
                    <a:pt x="34447" y="2383"/>
                    <a:pt x="31915" y="2080"/>
                    <a:pt x="29445" y="2080"/>
                  </a:cubicBezTo>
                  <a:cubicBezTo>
                    <a:pt x="26376" y="2080"/>
                    <a:pt x="23402" y="2548"/>
                    <a:pt x="20834" y="4174"/>
                  </a:cubicBezTo>
                  <a:cubicBezTo>
                    <a:pt x="16905" y="6646"/>
                    <a:pt x="14875" y="11347"/>
                    <a:pt x="14213" y="15915"/>
                  </a:cubicBezTo>
                  <a:cubicBezTo>
                    <a:pt x="13816" y="18475"/>
                    <a:pt x="13794" y="21124"/>
                    <a:pt x="12999" y="23573"/>
                  </a:cubicBezTo>
                  <a:cubicBezTo>
                    <a:pt x="11587" y="27899"/>
                    <a:pt x="8034" y="31121"/>
                    <a:pt x="5319" y="34807"/>
                  </a:cubicBezTo>
                  <a:cubicBezTo>
                    <a:pt x="2119" y="39177"/>
                    <a:pt x="0" y="44694"/>
                    <a:pt x="1082" y="50013"/>
                  </a:cubicBezTo>
                  <a:cubicBezTo>
                    <a:pt x="2080" y="55023"/>
                    <a:pt x="6583" y="59466"/>
                    <a:pt x="11585" y="59466"/>
                  </a:cubicBezTo>
                  <a:cubicBezTo>
                    <a:pt x="11893" y="59466"/>
                    <a:pt x="12203" y="59449"/>
                    <a:pt x="12514" y="59414"/>
                  </a:cubicBezTo>
                  <a:cubicBezTo>
                    <a:pt x="16641" y="58951"/>
                    <a:pt x="19885" y="55817"/>
                    <a:pt x="23659" y="54096"/>
                  </a:cubicBezTo>
                  <a:cubicBezTo>
                    <a:pt x="27234" y="52440"/>
                    <a:pt x="31273" y="52131"/>
                    <a:pt x="35113" y="51182"/>
                  </a:cubicBezTo>
                  <a:cubicBezTo>
                    <a:pt x="50650" y="47431"/>
                    <a:pt x="62655" y="32335"/>
                    <a:pt x="62854" y="16357"/>
                  </a:cubicBezTo>
                  <a:cubicBezTo>
                    <a:pt x="62898" y="11523"/>
                    <a:pt x="61552" y="1151"/>
                    <a:pt x="55461" y="69"/>
                  </a:cubicBezTo>
                  <a:cubicBezTo>
                    <a:pt x="55194" y="22"/>
                    <a:pt x="54923" y="1"/>
                    <a:pt x="54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837050" y="3059150"/>
              <a:ext cx="850250" cy="948450"/>
            </a:xfrm>
            <a:custGeom>
              <a:avLst/>
              <a:gdLst/>
              <a:ahLst/>
              <a:cxnLst/>
              <a:rect l="l" t="t" r="r" b="b"/>
              <a:pathLst>
                <a:path w="34010" h="37938" extrusionOk="0">
                  <a:moveTo>
                    <a:pt x="34010" y="0"/>
                  </a:moveTo>
                  <a:cubicBezTo>
                    <a:pt x="19047" y="8850"/>
                    <a:pt x="7173" y="22092"/>
                    <a:pt x="1" y="37938"/>
                  </a:cubicBezTo>
                  <a:cubicBezTo>
                    <a:pt x="15383" y="29993"/>
                    <a:pt x="28404" y="16354"/>
                    <a:pt x="34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774150" y="3676275"/>
              <a:ext cx="1616625" cy="1798950"/>
            </a:xfrm>
            <a:custGeom>
              <a:avLst/>
              <a:gdLst/>
              <a:ahLst/>
              <a:cxnLst/>
              <a:rect l="l" t="t" r="r" b="b"/>
              <a:pathLst>
                <a:path w="64665" h="71958" extrusionOk="0">
                  <a:moveTo>
                    <a:pt x="41147" y="1187"/>
                  </a:moveTo>
                  <a:cubicBezTo>
                    <a:pt x="45117" y="1187"/>
                    <a:pt x="49057" y="1991"/>
                    <a:pt x="52504" y="3631"/>
                  </a:cubicBezTo>
                  <a:cubicBezTo>
                    <a:pt x="58639" y="6566"/>
                    <a:pt x="62325" y="11818"/>
                    <a:pt x="62899" y="18395"/>
                  </a:cubicBezTo>
                  <a:cubicBezTo>
                    <a:pt x="63451" y="24972"/>
                    <a:pt x="61376" y="32012"/>
                    <a:pt x="56366" y="40575"/>
                  </a:cubicBezTo>
                  <a:cubicBezTo>
                    <a:pt x="50606" y="50396"/>
                    <a:pt x="43213" y="59135"/>
                    <a:pt x="34495" y="66418"/>
                  </a:cubicBezTo>
                  <a:cubicBezTo>
                    <a:pt x="32333" y="68228"/>
                    <a:pt x="29795" y="70170"/>
                    <a:pt x="26837" y="70634"/>
                  </a:cubicBezTo>
                  <a:cubicBezTo>
                    <a:pt x="26349" y="70714"/>
                    <a:pt x="25857" y="70751"/>
                    <a:pt x="25365" y="70751"/>
                  </a:cubicBezTo>
                  <a:cubicBezTo>
                    <a:pt x="22344" y="70751"/>
                    <a:pt x="19301" y="69370"/>
                    <a:pt x="16796" y="68250"/>
                  </a:cubicBezTo>
                  <a:cubicBezTo>
                    <a:pt x="10925" y="65580"/>
                    <a:pt x="5011" y="62512"/>
                    <a:pt x="3069" y="56884"/>
                  </a:cubicBezTo>
                  <a:cubicBezTo>
                    <a:pt x="1281" y="51676"/>
                    <a:pt x="3576" y="45938"/>
                    <a:pt x="6070" y="40465"/>
                  </a:cubicBezTo>
                  <a:lnTo>
                    <a:pt x="14898" y="21242"/>
                  </a:lnTo>
                  <a:cubicBezTo>
                    <a:pt x="17325" y="15945"/>
                    <a:pt x="20349" y="9369"/>
                    <a:pt x="25734" y="5683"/>
                  </a:cubicBezTo>
                  <a:lnTo>
                    <a:pt x="25403" y="5198"/>
                  </a:lnTo>
                  <a:lnTo>
                    <a:pt x="25756" y="5705"/>
                  </a:lnTo>
                  <a:cubicBezTo>
                    <a:pt x="30122" y="2722"/>
                    <a:pt x="35662" y="1187"/>
                    <a:pt x="41147" y="1187"/>
                  </a:cubicBezTo>
                  <a:close/>
                  <a:moveTo>
                    <a:pt x="41124" y="1"/>
                  </a:moveTo>
                  <a:cubicBezTo>
                    <a:pt x="35401" y="1"/>
                    <a:pt x="29625" y="1604"/>
                    <a:pt x="25072" y="4712"/>
                  </a:cubicBezTo>
                  <a:cubicBezTo>
                    <a:pt x="19378" y="8574"/>
                    <a:pt x="16288" y="15327"/>
                    <a:pt x="13794" y="20757"/>
                  </a:cubicBezTo>
                  <a:lnTo>
                    <a:pt x="4966" y="39979"/>
                  </a:lnTo>
                  <a:cubicBezTo>
                    <a:pt x="2384" y="45651"/>
                    <a:pt x="1" y="51654"/>
                    <a:pt x="1943" y="57260"/>
                  </a:cubicBezTo>
                  <a:cubicBezTo>
                    <a:pt x="4017" y="63351"/>
                    <a:pt x="10175" y="66573"/>
                    <a:pt x="16310" y="69332"/>
                  </a:cubicBezTo>
                  <a:cubicBezTo>
                    <a:pt x="18936" y="70523"/>
                    <a:pt x="22092" y="71958"/>
                    <a:pt x="25381" y="71958"/>
                  </a:cubicBezTo>
                  <a:cubicBezTo>
                    <a:pt x="25932" y="71958"/>
                    <a:pt x="26484" y="71914"/>
                    <a:pt x="27036" y="71825"/>
                  </a:cubicBezTo>
                  <a:cubicBezTo>
                    <a:pt x="30280" y="71318"/>
                    <a:pt x="32973" y="69243"/>
                    <a:pt x="35246" y="67345"/>
                  </a:cubicBezTo>
                  <a:cubicBezTo>
                    <a:pt x="44074" y="59974"/>
                    <a:pt x="51577" y="51124"/>
                    <a:pt x="57381" y="41171"/>
                  </a:cubicBezTo>
                  <a:cubicBezTo>
                    <a:pt x="62546" y="32387"/>
                    <a:pt x="64664" y="25126"/>
                    <a:pt x="64091" y="18285"/>
                  </a:cubicBezTo>
                  <a:cubicBezTo>
                    <a:pt x="63495" y="11267"/>
                    <a:pt x="59566" y="5683"/>
                    <a:pt x="53012" y="2571"/>
                  </a:cubicBezTo>
                  <a:cubicBezTo>
                    <a:pt x="49402" y="845"/>
                    <a:pt x="45277" y="1"/>
                    <a:pt x="4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881200" y="3792625"/>
              <a:ext cx="1405850" cy="1565650"/>
            </a:xfrm>
            <a:custGeom>
              <a:avLst/>
              <a:gdLst/>
              <a:ahLst/>
              <a:cxnLst/>
              <a:rect l="l" t="t" r="r" b="b"/>
              <a:pathLst>
                <a:path w="56234" h="62626" extrusionOk="0">
                  <a:moveTo>
                    <a:pt x="36084" y="807"/>
                  </a:moveTo>
                  <a:cubicBezTo>
                    <a:pt x="39429" y="807"/>
                    <a:pt x="42726" y="1555"/>
                    <a:pt x="45772" y="2949"/>
                  </a:cubicBezTo>
                  <a:cubicBezTo>
                    <a:pt x="51179" y="5531"/>
                    <a:pt x="54424" y="10166"/>
                    <a:pt x="54909" y="15948"/>
                  </a:cubicBezTo>
                  <a:cubicBezTo>
                    <a:pt x="55417" y="21708"/>
                    <a:pt x="53585" y="27888"/>
                    <a:pt x="49193" y="35391"/>
                  </a:cubicBezTo>
                  <a:cubicBezTo>
                    <a:pt x="44161" y="43998"/>
                    <a:pt x="37673" y="51634"/>
                    <a:pt x="30037" y="58013"/>
                  </a:cubicBezTo>
                  <a:cubicBezTo>
                    <a:pt x="28161" y="59602"/>
                    <a:pt x="25932" y="61323"/>
                    <a:pt x="23306" y="61742"/>
                  </a:cubicBezTo>
                  <a:cubicBezTo>
                    <a:pt x="22882" y="61809"/>
                    <a:pt x="22457" y="61839"/>
                    <a:pt x="22031" y="61839"/>
                  </a:cubicBezTo>
                  <a:cubicBezTo>
                    <a:pt x="19356" y="61839"/>
                    <a:pt x="16687" y="60633"/>
                    <a:pt x="14478" y="59624"/>
                  </a:cubicBezTo>
                  <a:cubicBezTo>
                    <a:pt x="9314" y="57284"/>
                    <a:pt x="4105" y="54592"/>
                    <a:pt x="2406" y="49626"/>
                  </a:cubicBezTo>
                  <a:cubicBezTo>
                    <a:pt x="839" y="45036"/>
                    <a:pt x="2825" y="39982"/>
                    <a:pt x="5032" y="35215"/>
                  </a:cubicBezTo>
                  <a:lnTo>
                    <a:pt x="12756" y="18398"/>
                  </a:lnTo>
                  <a:cubicBezTo>
                    <a:pt x="14875" y="13763"/>
                    <a:pt x="17523" y="8003"/>
                    <a:pt x="22268" y="4759"/>
                  </a:cubicBezTo>
                  <a:cubicBezTo>
                    <a:pt x="26108" y="2155"/>
                    <a:pt x="30964" y="808"/>
                    <a:pt x="35797" y="808"/>
                  </a:cubicBezTo>
                  <a:cubicBezTo>
                    <a:pt x="35893" y="807"/>
                    <a:pt x="35989" y="807"/>
                    <a:pt x="36084" y="807"/>
                  </a:cubicBezTo>
                  <a:close/>
                  <a:moveTo>
                    <a:pt x="35804" y="0"/>
                  </a:moveTo>
                  <a:cubicBezTo>
                    <a:pt x="30823" y="0"/>
                    <a:pt x="25797" y="1394"/>
                    <a:pt x="21827" y="4097"/>
                  </a:cubicBezTo>
                  <a:cubicBezTo>
                    <a:pt x="16883" y="7451"/>
                    <a:pt x="14191" y="13344"/>
                    <a:pt x="12028" y="18067"/>
                  </a:cubicBezTo>
                  <a:lnTo>
                    <a:pt x="4304" y="34862"/>
                  </a:lnTo>
                  <a:cubicBezTo>
                    <a:pt x="2053" y="39805"/>
                    <a:pt x="0" y="45014"/>
                    <a:pt x="1656" y="49869"/>
                  </a:cubicBezTo>
                  <a:cubicBezTo>
                    <a:pt x="3465" y="55166"/>
                    <a:pt x="8828" y="57946"/>
                    <a:pt x="14147" y="60352"/>
                  </a:cubicBezTo>
                  <a:cubicBezTo>
                    <a:pt x="16420" y="61389"/>
                    <a:pt x="19179" y="62625"/>
                    <a:pt x="22026" y="62625"/>
                  </a:cubicBezTo>
                  <a:cubicBezTo>
                    <a:pt x="22511" y="62625"/>
                    <a:pt x="22975" y="62603"/>
                    <a:pt x="23460" y="62515"/>
                  </a:cubicBezTo>
                  <a:cubicBezTo>
                    <a:pt x="26263" y="62073"/>
                    <a:pt x="28602" y="60286"/>
                    <a:pt x="30589" y="58630"/>
                  </a:cubicBezTo>
                  <a:cubicBezTo>
                    <a:pt x="38291" y="52186"/>
                    <a:pt x="44823" y="44462"/>
                    <a:pt x="49899" y="35789"/>
                  </a:cubicBezTo>
                  <a:cubicBezTo>
                    <a:pt x="54379" y="28152"/>
                    <a:pt x="56233" y="21819"/>
                    <a:pt x="55726" y="15860"/>
                  </a:cubicBezTo>
                  <a:cubicBezTo>
                    <a:pt x="55196" y="9769"/>
                    <a:pt x="51797" y="4935"/>
                    <a:pt x="46125" y="2221"/>
                  </a:cubicBezTo>
                  <a:cubicBezTo>
                    <a:pt x="42985" y="730"/>
                    <a:pt x="39406" y="0"/>
                    <a:pt x="35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4"/>
            <p:cNvGrpSpPr/>
            <p:nvPr/>
          </p:nvGrpSpPr>
          <p:grpSpPr>
            <a:xfrm>
              <a:off x="7993200" y="3533100"/>
              <a:ext cx="589275" cy="472300"/>
              <a:chOff x="5668225" y="3533100"/>
              <a:chExt cx="589275" cy="472300"/>
            </a:xfrm>
          </p:grpSpPr>
          <p:sp>
            <p:nvSpPr>
              <p:cNvPr id="213" name="Google Shape;213;p14"/>
              <p:cNvSpPr/>
              <p:nvPr/>
            </p:nvSpPr>
            <p:spPr>
              <a:xfrm>
                <a:off x="5983275" y="3640200"/>
                <a:ext cx="364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91" extrusionOk="0">
                    <a:moveTo>
                      <a:pt x="722" y="0"/>
                    </a:moveTo>
                    <a:cubicBezTo>
                      <a:pt x="360" y="0"/>
                      <a:pt x="0" y="232"/>
                      <a:pt x="0" y="704"/>
                    </a:cubicBezTo>
                    <a:lnTo>
                      <a:pt x="0" y="1079"/>
                    </a:lnTo>
                    <a:cubicBezTo>
                      <a:pt x="0" y="1554"/>
                      <a:pt x="364" y="1791"/>
                      <a:pt x="728" y="1791"/>
                    </a:cubicBezTo>
                    <a:cubicBezTo>
                      <a:pt x="1093" y="1791"/>
                      <a:pt x="1457" y="1554"/>
                      <a:pt x="1457" y="1079"/>
                    </a:cubicBezTo>
                    <a:lnTo>
                      <a:pt x="1457" y="704"/>
                    </a:lnTo>
                    <a:cubicBezTo>
                      <a:pt x="1457" y="238"/>
                      <a:pt x="1088" y="0"/>
                      <a:pt x="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944650" y="3688550"/>
                <a:ext cx="364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99" extrusionOk="0">
                    <a:moveTo>
                      <a:pt x="729" y="0"/>
                    </a:moveTo>
                    <a:cubicBezTo>
                      <a:pt x="364" y="0"/>
                      <a:pt x="0" y="237"/>
                      <a:pt x="0" y="712"/>
                    </a:cubicBezTo>
                    <a:lnTo>
                      <a:pt x="0" y="1087"/>
                    </a:lnTo>
                    <a:cubicBezTo>
                      <a:pt x="0" y="1562"/>
                      <a:pt x="364" y="1799"/>
                      <a:pt x="729" y="1799"/>
                    </a:cubicBezTo>
                    <a:cubicBezTo>
                      <a:pt x="1093" y="1799"/>
                      <a:pt x="1457" y="1562"/>
                      <a:pt x="1457" y="1087"/>
                    </a:cubicBezTo>
                    <a:lnTo>
                      <a:pt x="1457" y="712"/>
                    </a:lnTo>
                    <a:cubicBezTo>
                      <a:pt x="1457" y="237"/>
                      <a:pt x="1093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997600" y="3716825"/>
                <a:ext cx="469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7" extrusionOk="0">
                    <a:moveTo>
                      <a:pt x="928" y="0"/>
                    </a:moveTo>
                    <a:cubicBezTo>
                      <a:pt x="1" y="0"/>
                      <a:pt x="1" y="1457"/>
                      <a:pt x="928" y="1457"/>
                    </a:cubicBezTo>
                    <a:cubicBezTo>
                      <a:pt x="1855" y="1457"/>
                      <a:pt x="1877" y="0"/>
                      <a:pt x="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6055550" y="3629650"/>
                <a:ext cx="5630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457" extrusionOk="0">
                    <a:moveTo>
                      <a:pt x="927" y="0"/>
                    </a:moveTo>
                    <a:cubicBezTo>
                      <a:pt x="0" y="0"/>
                      <a:pt x="0" y="1457"/>
                      <a:pt x="927" y="1457"/>
                    </a:cubicBezTo>
                    <a:lnTo>
                      <a:pt x="1324" y="1457"/>
                    </a:lnTo>
                    <a:cubicBezTo>
                      <a:pt x="2251" y="1457"/>
                      <a:pt x="2251" y="0"/>
                      <a:pt x="1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939125" y="3533100"/>
                <a:ext cx="568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457" extrusionOk="0">
                    <a:moveTo>
                      <a:pt x="950" y="0"/>
                    </a:moveTo>
                    <a:cubicBezTo>
                      <a:pt x="1" y="0"/>
                      <a:pt x="1" y="1457"/>
                      <a:pt x="950" y="1457"/>
                    </a:cubicBezTo>
                    <a:lnTo>
                      <a:pt x="1325" y="1457"/>
                    </a:lnTo>
                    <a:cubicBezTo>
                      <a:pt x="2274" y="1457"/>
                      <a:pt x="2274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065475" y="3688125"/>
                <a:ext cx="6622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436" extrusionOk="0">
                    <a:moveTo>
                      <a:pt x="927" y="1"/>
                    </a:moveTo>
                    <a:cubicBezTo>
                      <a:pt x="0" y="1"/>
                      <a:pt x="0" y="1435"/>
                      <a:pt x="927" y="1435"/>
                    </a:cubicBezTo>
                    <a:lnTo>
                      <a:pt x="1722" y="1435"/>
                    </a:lnTo>
                    <a:cubicBezTo>
                      <a:pt x="2649" y="1435"/>
                      <a:pt x="2649" y="1"/>
                      <a:pt x="1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5915400" y="3804825"/>
                <a:ext cx="36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788" extrusionOk="0">
                    <a:moveTo>
                      <a:pt x="729" y="0"/>
                    </a:moveTo>
                    <a:cubicBezTo>
                      <a:pt x="365" y="0"/>
                      <a:pt x="1" y="232"/>
                      <a:pt x="1" y="696"/>
                    </a:cubicBezTo>
                    <a:lnTo>
                      <a:pt x="1" y="1093"/>
                    </a:lnTo>
                    <a:cubicBezTo>
                      <a:pt x="1" y="1556"/>
                      <a:pt x="365" y="1788"/>
                      <a:pt x="729" y="1788"/>
                    </a:cubicBezTo>
                    <a:cubicBezTo>
                      <a:pt x="1093" y="1788"/>
                      <a:pt x="1457" y="1556"/>
                      <a:pt x="1457" y="1093"/>
                    </a:cubicBezTo>
                    <a:lnTo>
                      <a:pt x="1457" y="696"/>
                    </a:lnTo>
                    <a:cubicBezTo>
                      <a:pt x="1457" y="232"/>
                      <a:pt x="1093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5832650" y="3716825"/>
                <a:ext cx="469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7" extrusionOk="0">
                    <a:moveTo>
                      <a:pt x="949" y="0"/>
                    </a:moveTo>
                    <a:cubicBezTo>
                      <a:pt x="0" y="0"/>
                      <a:pt x="0" y="1457"/>
                      <a:pt x="949" y="1457"/>
                    </a:cubicBezTo>
                    <a:cubicBezTo>
                      <a:pt x="1876" y="1457"/>
                      <a:pt x="1876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5985350" y="3804200"/>
                <a:ext cx="60950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860" extrusionOk="0">
                    <a:moveTo>
                      <a:pt x="1390" y="0"/>
                    </a:moveTo>
                    <a:cubicBezTo>
                      <a:pt x="1227" y="0"/>
                      <a:pt x="1060" y="63"/>
                      <a:pt x="910" y="213"/>
                    </a:cubicBezTo>
                    <a:lnTo>
                      <a:pt x="513" y="610"/>
                    </a:lnTo>
                    <a:cubicBezTo>
                      <a:pt x="0" y="1123"/>
                      <a:pt x="506" y="1860"/>
                      <a:pt x="1068" y="1860"/>
                    </a:cubicBezTo>
                    <a:cubicBezTo>
                      <a:pt x="1232" y="1860"/>
                      <a:pt x="1401" y="1797"/>
                      <a:pt x="1550" y="1647"/>
                    </a:cubicBezTo>
                    <a:lnTo>
                      <a:pt x="1925" y="1250"/>
                    </a:lnTo>
                    <a:cubicBezTo>
                      <a:pt x="2438" y="738"/>
                      <a:pt x="1945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857475" y="3824125"/>
                <a:ext cx="3642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89" extrusionOk="0">
                    <a:moveTo>
                      <a:pt x="729" y="1"/>
                    </a:moveTo>
                    <a:cubicBezTo>
                      <a:pt x="364" y="1"/>
                      <a:pt x="0" y="233"/>
                      <a:pt x="0" y="696"/>
                    </a:cubicBezTo>
                    <a:lnTo>
                      <a:pt x="0" y="1093"/>
                    </a:lnTo>
                    <a:cubicBezTo>
                      <a:pt x="0" y="1557"/>
                      <a:pt x="364" y="1788"/>
                      <a:pt x="729" y="1788"/>
                    </a:cubicBezTo>
                    <a:cubicBezTo>
                      <a:pt x="1093" y="1788"/>
                      <a:pt x="1457" y="1557"/>
                      <a:pt x="1457" y="1093"/>
                    </a:cubicBezTo>
                    <a:lnTo>
                      <a:pt x="1457" y="696"/>
                    </a:lnTo>
                    <a:cubicBezTo>
                      <a:pt x="1457" y="233"/>
                      <a:pt x="1093" y="1"/>
                      <a:pt x="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5866850" y="3901525"/>
                <a:ext cx="364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99" extrusionOk="0">
                    <a:moveTo>
                      <a:pt x="729" y="0"/>
                    </a:moveTo>
                    <a:cubicBezTo>
                      <a:pt x="365" y="0"/>
                      <a:pt x="0" y="237"/>
                      <a:pt x="0" y="712"/>
                    </a:cubicBezTo>
                    <a:lnTo>
                      <a:pt x="0" y="1087"/>
                    </a:lnTo>
                    <a:cubicBezTo>
                      <a:pt x="0" y="1561"/>
                      <a:pt x="365" y="1799"/>
                      <a:pt x="729" y="1799"/>
                    </a:cubicBezTo>
                    <a:cubicBezTo>
                      <a:pt x="1093" y="1799"/>
                      <a:pt x="1457" y="1561"/>
                      <a:pt x="1457" y="1087"/>
                    </a:cubicBezTo>
                    <a:lnTo>
                      <a:pt x="1457" y="712"/>
                    </a:lnTo>
                    <a:cubicBezTo>
                      <a:pt x="1457" y="237"/>
                      <a:pt x="1093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5958425" y="3910475"/>
                <a:ext cx="469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8" extrusionOk="0">
                    <a:moveTo>
                      <a:pt x="950" y="1"/>
                    </a:moveTo>
                    <a:cubicBezTo>
                      <a:pt x="23" y="1"/>
                      <a:pt x="1" y="1457"/>
                      <a:pt x="950" y="1457"/>
                    </a:cubicBezTo>
                    <a:cubicBezTo>
                      <a:pt x="1877" y="1457"/>
                      <a:pt x="1877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5755400" y="3862475"/>
                <a:ext cx="4692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36" extrusionOk="0">
                    <a:moveTo>
                      <a:pt x="927" y="1"/>
                    </a:moveTo>
                    <a:cubicBezTo>
                      <a:pt x="0" y="1"/>
                      <a:pt x="0" y="1435"/>
                      <a:pt x="927" y="1435"/>
                    </a:cubicBezTo>
                    <a:cubicBezTo>
                      <a:pt x="1876" y="1435"/>
                      <a:pt x="1876" y="1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5910425" y="3658875"/>
                <a:ext cx="469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8" extrusionOk="0">
                    <a:moveTo>
                      <a:pt x="928" y="1"/>
                    </a:moveTo>
                    <a:cubicBezTo>
                      <a:pt x="1" y="1"/>
                      <a:pt x="1" y="1458"/>
                      <a:pt x="928" y="1458"/>
                    </a:cubicBezTo>
                    <a:cubicBezTo>
                      <a:pt x="1855" y="1458"/>
                      <a:pt x="1877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784100" y="3610325"/>
                <a:ext cx="469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458" extrusionOk="0">
                    <a:moveTo>
                      <a:pt x="949" y="1"/>
                    </a:moveTo>
                    <a:cubicBezTo>
                      <a:pt x="0" y="1"/>
                      <a:pt x="22" y="1457"/>
                      <a:pt x="949" y="1457"/>
                    </a:cubicBezTo>
                    <a:cubicBezTo>
                      <a:pt x="1876" y="1457"/>
                      <a:pt x="1876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5668225" y="3823300"/>
                <a:ext cx="469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8" extrusionOk="0">
                    <a:moveTo>
                      <a:pt x="927" y="1"/>
                    </a:moveTo>
                    <a:cubicBezTo>
                      <a:pt x="0" y="1"/>
                      <a:pt x="0" y="1457"/>
                      <a:pt x="927" y="1457"/>
                    </a:cubicBezTo>
                    <a:cubicBezTo>
                      <a:pt x="1876" y="1457"/>
                      <a:pt x="1876" y="1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5764775" y="3968975"/>
                <a:ext cx="469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7" extrusionOk="0">
                    <a:moveTo>
                      <a:pt x="950" y="0"/>
                    </a:moveTo>
                    <a:cubicBezTo>
                      <a:pt x="1" y="0"/>
                      <a:pt x="1" y="1457"/>
                      <a:pt x="950" y="1457"/>
                    </a:cubicBezTo>
                    <a:cubicBezTo>
                      <a:pt x="1876" y="1457"/>
                      <a:pt x="1876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6084775" y="3813925"/>
                <a:ext cx="469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8" extrusionOk="0">
                    <a:moveTo>
                      <a:pt x="950" y="1"/>
                    </a:moveTo>
                    <a:cubicBezTo>
                      <a:pt x="1" y="1"/>
                      <a:pt x="1" y="1457"/>
                      <a:pt x="950" y="1457"/>
                    </a:cubicBezTo>
                    <a:cubicBezTo>
                      <a:pt x="1877" y="1457"/>
                      <a:pt x="1877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6113475" y="3533100"/>
                <a:ext cx="469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57" extrusionOk="0">
                    <a:moveTo>
                      <a:pt x="949" y="0"/>
                    </a:moveTo>
                    <a:cubicBezTo>
                      <a:pt x="0" y="0"/>
                      <a:pt x="0" y="1457"/>
                      <a:pt x="949" y="1457"/>
                    </a:cubicBezTo>
                    <a:cubicBezTo>
                      <a:pt x="1876" y="1457"/>
                      <a:pt x="1876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6210575" y="3881800"/>
                <a:ext cx="4692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35" extrusionOk="0">
                    <a:moveTo>
                      <a:pt x="928" y="0"/>
                    </a:moveTo>
                    <a:cubicBezTo>
                      <a:pt x="1" y="0"/>
                      <a:pt x="1" y="1435"/>
                      <a:pt x="928" y="1435"/>
                    </a:cubicBezTo>
                    <a:cubicBezTo>
                      <a:pt x="1877" y="1435"/>
                      <a:pt x="1877" y="0"/>
                      <a:pt x="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6162025" y="3610325"/>
                <a:ext cx="563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458" extrusionOk="0">
                    <a:moveTo>
                      <a:pt x="928" y="1"/>
                    </a:moveTo>
                    <a:cubicBezTo>
                      <a:pt x="1" y="1"/>
                      <a:pt x="1" y="1457"/>
                      <a:pt x="928" y="1457"/>
                    </a:cubicBezTo>
                    <a:lnTo>
                      <a:pt x="1325" y="1457"/>
                    </a:lnTo>
                    <a:cubicBezTo>
                      <a:pt x="2252" y="1457"/>
                      <a:pt x="2252" y="1"/>
                      <a:pt x="1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>
              <a:off x="8368800" y="-434750"/>
              <a:ext cx="1127775" cy="1891075"/>
            </a:xfrm>
            <a:custGeom>
              <a:avLst/>
              <a:gdLst/>
              <a:ahLst/>
              <a:cxnLst/>
              <a:rect l="l" t="t" r="r" b="b"/>
              <a:pathLst>
                <a:path w="45111" h="75643" extrusionOk="0">
                  <a:moveTo>
                    <a:pt x="11949" y="0"/>
                  </a:moveTo>
                  <a:cubicBezTo>
                    <a:pt x="11369" y="0"/>
                    <a:pt x="10784" y="74"/>
                    <a:pt x="10197" y="236"/>
                  </a:cubicBezTo>
                  <a:cubicBezTo>
                    <a:pt x="7836" y="876"/>
                    <a:pt x="3378" y="4826"/>
                    <a:pt x="3863" y="7629"/>
                  </a:cubicBezTo>
                  <a:cubicBezTo>
                    <a:pt x="4084" y="8843"/>
                    <a:pt x="5805" y="10167"/>
                    <a:pt x="6291" y="11403"/>
                  </a:cubicBezTo>
                  <a:cubicBezTo>
                    <a:pt x="6997" y="13257"/>
                    <a:pt x="7196" y="15243"/>
                    <a:pt x="6931" y="17185"/>
                  </a:cubicBezTo>
                  <a:cubicBezTo>
                    <a:pt x="6445" y="20672"/>
                    <a:pt x="4746" y="23850"/>
                    <a:pt x="3179" y="27006"/>
                  </a:cubicBezTo>
                  <a:cubicBezTo>
                    <a:pt x="1612" y="30140"/>
                    <a:pt x="111" y="33472"/>
                    <a:pt x="67" y="36981"/>
                  </a:cubicBezTo>
                  <a:cubicBezTo>
                    <a:pt x="1" y="40490"/>
                    <a:pt x="1766" y="44286"/>
                    <a:pt x="5055" y="45544"/>
                  </a:cubicBezTo>
                  <a:cubicBezTo>
                    <a:pt x="6038" y="45917"/>
                    <a:pt x="7062" y="46043"/>
                    <a:pt x="8107" y="46043"/>
                  </a:cubicBezTo>
                  <a:cubicBezTo>
                    <a:pt x="10302" y="46043"/>
                    <a:pt x="12591" y="45486"/>
                    <a:pt x="14794" y="45486"/>
                  </a:cubicBezTo>
                  <a:cubicBezTo>
                    <a:pt x="15709" y="45486"/>
                    <a:pt x="16608" y="45582"/>
                    <a:pt x="17480" y="45853"/>
                  </a:cubicBezTo>
                  <a:cubicBezTo>
                    <a:pt x="20967" y="46957"/>
                    <a:pt x="23063" y="50620"/>
                    <a:pt x="23792" y="54218"/>
                  </a:cubicBezTo>
                  <a:cubicBezTo>
                    <a:pt x="24498" y="57815"/>
                    <a:pt x="24189" y="61545"/>
                    <a:pt x="24630" y="65164"/>
                  </a:cubicBezTo>
                  <a:cubicBezTo>
                    <a:pt x="25094" y="68806"/>
                    <a:pt x="26550" y="72646"/>
                    <a:pt x="29706" y="74477"/>
                  </a:cubicBezTo>
                  <a:cubicBezTo>
                    <a:pt x="31136" y="75308"/>
                    <a:pt x="32767" y="75643"/>
                    <a:pt x="34419" y="75643"/>
                  </a:cubicBezTo>
                  <a:cubicBezTo>
                    <a:pt x="35444" y="75643"/>
                    <a:pt x="36477" y="75514"/>
                    <a:pt x="37475" y="75294"/>
                  </a:cubicBezTo>
                  <a:cubicBezTo>
                    <a:pt x="39880" y="74742"/>
                    <a:pt x="42330" y="73551"/>
                    <a:pt x="43522" y="71366"/>
                  </a:cubicBezTo>
                  <a:cubicBezTo>
                    <a:pt x="45111" y="68386"/>
                    <a:pt x="43897" y="64723"/>
                    <a:pt x="42308" y="61743"/>
                  </a:cubicBezTo>
                  <a:cubicBezTo>
                    <a:pt x="39329" y="56049"/>
                    <a:pt x="35047" y="50709"/>
                    <a:pt x="34429" y="44331"/>
                  </a:cubicBezTo>
                  <a:cubicBezTo>
                    <a:pt x="33922" y="39299"/>
                    <a:pt x="35775" y="34311"/>
                    <a:pt x="35665" y="29279"/>
                  </a:cubicBezTo>
                  <a:cubicBezTo>
                    <a:pt x="35555" y="24424"/>
                    <a:pt x="33635" y="19745"/>
                    <a:pt x="30898" y="15728"/>
                  </a:cubicBezTo>
                  <a:cubicBezTo>
                    <a:pt x="28184" y="11712"/>
                    <a:pt x="24697" y="8269"/>
                    <a:pt x="21143" y="4959"/>
                  </a:cubicBezTo>
                  <a:cubicBezTo>
                    <a:pt x="18562" y="2528"/>
                    <a:pt x="15337" y="0"/>
                    <a:pt x="1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64525" y="444875"/>
              <a:ext cx="487775" cy="531775"/>
            </a:xfrm>
            <a:custGeom>
              <a:avLst/>
              <a:gdLst/>
              <a:ahLst/>
              <a:cxnLst/>
              <a:rect l="l" t="t" r="r" b="b"/>
              <a:pathLst>
                <a:path w="19511" h="21271" extrusionOk="0">
                  <a:moveTo>
                    <a:pt x="11103" y="588"/>
                  </a:moveTo>
                  <a:cubicBezTo>
                    <a:pt x="11644" y="588"/>
                    <a:pt x="12184" y="645"/>
                    <a:pt x="12713" y="759"/>
                  </a:cubicBezTo>
                  <a:cubicBezTo>
                    <a:pt x="15516" y="1355"/>
                    <a:pt x="18561" y="3319"/>
                    <a:pt x="18738" y="6872"/>
                  </a:cubicBezTo>
                  <a:cubicBezTo>
                    <a:pt x="18914" y="10426"/>
                    <a:pt x="17127" y="14795"/>
                    <a:pt x="14258" y="17731"/>
                  </a:cubicBezTo>
                  <a:cubicBezTo>
                    <a:pt x="13242" y="18790"/>
                    <a:pt x="11984" y="19629"/>
                    <a:pt x="10616" y="20158"/>
                  </a:cubicBezTo>
                  <a:cubicBezTo>
                    <a:pt x="9747" y="20506"/>
                    <a:pt x="8821" y="20684"/>
                    <a:pt x="7895" y="20684"/>
                  </a:cubicBezTo>
                  <a:cubicBezTo>
                    <a:pt x="7528" y="20684"/>
                    <a:pt x="7161" y="20656"/>
                    <a:pt x="6798" y="20600"/>
                  </a:cubicBezTo>
                  <a:cubicBezTo>
                    <a:pt x="2804" y="19960"/>
                    <a:pt x="619" y="16870"/>
                    <a:pt x="928" y="12346"/>
                  </a:cubicBezTo>
                  <a:cubicBezTo>
                    <a:pt x="1259" y="7402"/>
                    <a:pt x="4481" y="2547"/>
                    <a:pt x="8387" y="1090"/>
                  </a:cubicBezTo>
                  <a:cubicBezTo>
                    <a:pt x="9251" y="756"/>
                    <a:pt x="10177" y="588"/>
                    <a:pt x="11103" y="588"/>
                  </a:cubicBezTo>
                  <a:close/>
                  <a:moveTo>
                    <a:pt x="11088" y="0"/>
                  </a:moveTo>
                  <a:cubicBezTo>
                    <a:pt x="10096" y="0"/>
                    <a:pt x="9110" y="178"/>
                    <a:pt x="8166" y="538"/>
                  </a:cubicBezTo>
                  <a:cubicBezTo>
                    <a:pt x="4062" y="2083"/>
                    <a:pt x="685" y="7137"/>
                    <a:pt x="332" y="12301"/>
                  </a:cubicBezTo>
                  <a:cubicBezTo>
                    <a:pt x="1" y="17179"/>
                    <a:pt x="2362" y="20489"/>
                    <a:pt x="6688" y="21173"/>
                  </a:cubicBezTo>
                  <a:cubicBezTo>
                    <a:pt x="7097" y="21238"/>
                    <a:pt x="7510" y="21271"/>
                    <a:pt x="7922" y="21271"/>
                  </a:cubicBezTo>
                  <a:cubicBezTo>
                    <a:pt x="8911" y="21271"/>
                    <a:pt x="9896" y="21084"/>
                    <a:pt x="10815" y="20710"/>
                  </a:cubicBezTo>
                  <a:cubicBezTo>
                    <a:pt x="12271" y="20136"/>
                    <a:pt x="13596" y="19275"/>
                    <a:pt x="14677" y="18150"/>
                  </a:cubicBezTo>
                  <a:cubicBezTo>
                    <a:pt x="17656" y="15082"/>
                    <a:pt x="19510" y="10558"/>
                    <a:pt x="19334" y="6850"/>
                  </a:cubicBezTo>
                  <a:cubicBezTo>
                    <a:pt x="19179" y="3628"/>
                    <a:pt x="16619" y="1024"/>
                    <a:pt x="12845" y="185"/>
                  </a:cubicBezTo>
                  <a:cubicBezTo>
                    <a:pt x="12263" y="62"/>
                    <a:pt x="11675" y="0"/>
                    <a:pt x="11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173750" y="-386950"/>
              <a:ext cx="1694950" cy="918025"/>
            </a:xfrm>
            <a:custGeom>
              <a:avLst/>
              <a:gdLst/>
              <a:ahLst/>
              <a:cxnLst/>
              <a:rect l="l" t="t" r="r" b="b"/>
              <a:pathLst>
                <a:path w="67798" h="36721" extrusionOk="0">
                  <a:moveTo>
                    <a:pt x="883" y="1"/>
                  </a:moveTo>
                  <a:lnTo>
                    <a:pt x="0" y="45"/>
                  </a:lnTo>
                  <a:cubicBezTo>
                    <a:pt x="376" y="9270"/>
                    <a:pt x="3024" y="17524"/>
                    <a:pt x="7659" y="23946"/>
                  </a:cubicBezTo>
                  <a:cubicBezTo>
                    <a:pt x="12911" y="31207"/>
                    <a:pt x="20856" y="35952"/>
                    <a:pt x="28956" y="36636"/>
                  </a:cubicBezTo>
                  <a:cubicBezTo>
                    <a:pt x="29643" y="36693"/>
                    <a:pt x="30333" y="36721"/>
                    <a:pt x="31026" y="36721"/>
                  </a:cubicBezTo>
                  <a:cubicBezTo>
                    <a:pt x="36300" y="36721"/>
                    <a:pt x="41716" y="35093"/>
                    <a:pt x="46788" y="31913"/>
                  </a:cubicBezTo>
                  <a:cubicBezTo>
                    <a:pt x="52018" y="28669"/>
                    <a:pt x="56653" y="24013"/>
                    <a:pt x="60228" y="18451"/>
                  </a:cubicBezTo>
                  <a:cubicBezTo>
                    <a:pt x="63803" y="12912"/>
                    <a:pt x="66363" y="6776"/>
                    <a:pt x="67798" y="354"/>
                  </a:cubicBezTo>
                  <a:lnTo>
                    <a:pt x="66915" y="155"/>
                  </a:lnTo>
                  <a:cubicBezTo>
                    <a:pt x="65503" y="6489"/>
                    <a:pt x="62987" y="12514"/>
                    <a:pt x="59478" y="17966"/>
                  </a:cubicBezTo>
                  <a:cubicBezTo>
                    <a:pt x="52389" y="29004"/>
                    <a:pt x="41365" y="35832"/>
                    <a:pt x="30942" y="35832"/>
                  </a:cubicBezTo>
                  <a:cubicBezTo>
                    <a:pt x="30300" y="35832"/>
                    <a:pt x="29659" y="35806"/>
                    <a:pt x="29022" y="35754"/>
                  </a:cubicBezTo>
                  <a:cubicBezTo>
                    <a:pt x="21187" y="35091"/>
                    <a:pt x="13485" y="30479"/>
                    <a:pt x="8387" y="23417"/>
                  </a:cubicBezTo>
                  <a:cubicBezTo>
                    <a:pt x="3863" y="17149"/>
                    <a:pt x="1258" y="9049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-232575" y="1830300"/>
              <a:ext cx="528575" cy="1607250"/>
            </a:xfrm>
            <a:custGeom>
              <a:avLst/>
              <a:gdLst/>
              <a:ahLst/>
              <a:cxnLst/>
              <a:rect l="l" t="t" r="r" b="b"/>
              <a:pathLst>
                <a:path w="21143" h="64290" extrusionOk="0">
                  <a:moveTo>
                    <a:pt x="14687" y="1"/>
                  </a:moveTo>
                  <a:cubicBezTo>
                    <a:pt x="14563" y="1"/>
                    <a:pt x="14440" y="15"/>
                    <a:pt x="14323" y="45"/>
                  </a:cubicBezTo>
                  <a:cubicBezTo>
                    <a:pt x="12028" y="4371"/>
                    <a:pt x="10020" y="8851"/>
                    <a:pt x="8298" y="13442"/>
                  </a:cubicBezTo>
                  <a:cubicBezTo>
                    <a:pt x="2274" y="29618"/>
                    <a:pt x="0" y="47517"/>
                    <a:pt x="4105" y="64290"/>
                  </a:cubicBezTo>
                  <a:cubicBezTo>
                    <a:pt x="7416" y="62370"/>
                    <a:pt x="11123" y="60141"/>
                    <a:pt x="12514" y="56543"/>
                  </a:cubicBezTo>
                  <a:cubicBezTo>
                    <a:pt x="13198" y="54734"/>
                    <a:pt x="13286" y="52747"/>
                    <a:pt x="14014" y="50960"/>
                  </a:cubicBezTo>
                  <a:cubicBezTo>
                    <a:pt x="14787" y="49106"/>
                    <a:pt x="16221" y="47605"/>
                    <a:pt x="17369" y="45950"/>
                  </a:cubicBezTo>
                  <a:cubicBezTo>
                    <a:pt x="20039" y="42110"/>
                    <a:pt x="21143" y="37387"/>
                    <a:pt x="20503" y="32752"/>
                  </a:cubicBezTo>
                  <a:cubicBezTo>
                    <a:pt x="19686" y="27279"/>
                    <a:pt x="16464" y="22336"/>
                    <a:pt x="15935" y="16818"/>
                  </a:cubicBezTo>
                  <a:cubicBezTo>
                    <a:pt x="15559" y="12956"/>
                    <a:pt x="16376" y="8542"/>
                    <a:pt x="13816" y="5607"/>
                  </a:cubicBezTo>
                  <a:cubicBezTo>
                    <a:pt x="14522" y="4040"/>
                    <a:pt x="15250" y="2451"/>
                    <a:pt x="16310" y="1127"/>
                  </a:cubicBezTo>
                  <a:cubicBezTo>
                    <a:pt x="16141" y="453"/>
                    <a:pt x="15385" y="1"/>
                    <a:pt x="1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-510650" y="1754525"/>
              <a:ext cx="1188450" cy="1312875"/>
            </a:xfrm>
            <a:custGeom>
              <a:avLst/>
              <a:gdLst/>
              <a:ahLst/>
              <a:cxnLst/>
              <a:rect l="l" t="t" r="r" b="b"/>
              <a:pathLst>
                <a:path w="47538" h="52515" extrusionOk="0">
                  <a:moveTo>
                    <a:pt x="28312" y="1341"/>
                  </a:moveTo>
                  <a:cubicBezTo>
                    <a:pt x="28470" y="1341"/>
                    <a:pt x="28626" y="1353"/>
                    <a:pt x="28779" y="1377"/>
                  </a:cubicBezTo>
                  <a:cubicBezTo>
                    <a:pt x="30169" y="1598"/>
                    <a:pt x="31560" y="2900"/>
                    <a:pt x="32774" y="4378"/>
                  </a:cubicBezTo>
                  <a:cubicBezTo>
                    <a:pt x="33436" y="5173"/>
                    <a:pt x="34054" y="6012"/>
                    <a:pt x="34605" y="6762"/>
                  </a:cubicBezTo>
                  <a:cubicBezTo>
                    <a:pt x="35003" y="7292"/>
                    <a:pt x="35356" y="7777"/>
                    <a:pt x="35687" y="8196"/>
                  </a:cubicBezTo>
                  <a:cubicBezTo>
                    <a:pt x="38732" y="12014"/>
                    <a:pt x="40785" y="15281"/>
                    <a:pt x="42109" y="18481"/>
                  </a:cubicBezTo>
                  <a:cubicBezTo>
                    <a:pt x="46103" y="27794"/>
                    <a:pt x="44161" y="35739"/>
                    <a:pt x="41005" y="40065"/>
                  </a:cubicBezTo>
                  <a:cubicBezTo>
                    <a:pt x="37408" y="45008"/>
                    <a:pt x="31185" y="47635"/>
                    <a:pt x="26175" y="49753"/>
                  </a:cubicBezTo>
                  <a:cubicBezTo>
                    <a:pt x="24651" y="50422"/>
                    <a:pt x="22813" y="51186"/>
                    <a:pt x="21019" y="51186"/>
                  </a:cubicBezTo>
                  <a:cubicBezTo>
                    <a:pt x="20683" y="51186"/>
                    <a:pt x="20348" y="51159"/>
                    <a:pt x="20017" y="51100"/>
                  </a:cubicBezTo>
                  <a:cubicBezTo>
                    <a:pt x="17568" y="50658"/>
                    <a:pt x="15736" y="48517"/>
                    <a:pt x="14103" y="46288"/>
                  </a:cubicBezTo>
                  <a:cubicBezTo>
                    <a:pt x="10660" y="41588"/>
                    <a:pt x="7636" y="36622"/>
                    <a:pt x="5032" y="31392"/>
                  </a:cubicBezTo>
                  <a:cubicBezTo>
                    <a:pt x="3267" y="27860"/>
                    <a:pt x="1457" y="23314"/>
                    <a:pt x="3046" y="19408"/>
                  </a:cubicBezTo>
                  <a:cubicBezTo>
                    <a:pt x="4171" y="16649"/>
                    <a:pt x="6754" y="14773"/>
                    <a:pt x="9777" y="12787"/>
                  </a:cubicBezTo>
                  <a:lnTo>
                    <a:pt x="21077" y="5327"/>
                  </a:lnTo>
                  <a:cubicBezTo>
                    <a:pt x="21562" y="5018"/>
                    <a:pt x="22048" y="4643"/>
                    <a:pt x="22599" y="4224"/>
                  </a:cubicBezTo>
                  <a:cubicBezTo>
                    <a:pt x="24348" y="2923"/>
                    <a:pt x="26471" y="1341"/>
                    <a:pt x="28312" y="1341"/>
                  </a:cubicBezTo>
                  <a:close/>
                  <a:moveTo>
                    <a:pt x="28305" y="0"/>
                  </a:moveTo>
                  <a:cubicBezTo>
                    <a:pt x="26021" y="0"/>
                    <a:pt x="23694" y="1736"/>
                    <a:pt x="21805" y="3143"/>
                  </a:cubicBezTo>
                  <a:cubicBezTo>
                    <a:pt x="21275" y="3540"/>
                    <a:pt x="20768" y="3937"/>
                    <a:pt x="20348" y="4202"/>
                  </a:cubicBezTo>
                  <a:lnTo>
                    <a:pt x="9027" y="11661"/>
                  </a:lnTo>
                  <a:cubicBezTo>
                    <a:pt x="6423" y="13383"/>
                    <a:pt x="3156" y="15524"/>
                    <a:pt x="1788" y="18900"/>
                  </a:cubicBezTo>
                  <a:cubicBezTo>
                    <a:pt x="0" y="23292"/>
                    <a:pt x="1942" y="28214"/>
                    <a:pt x="3818" y="32009"/>
                  </a:cubicBezTo>
                  <a:cubicBezTo>
                    <a:pt x="6467" y="37284"/>
                    <a:pt x="9534" y="42316"/>
                    <a:pt x="13021" y="47083"/>
                  </a:cubicBezTo>
                  <a:cubicBezTo>
                    <a:pt x="13419" y="47635"/>
                    <a:pt x="13816" y="48164"/>
                    <a:pt x="14257" y="48672"/>
                  </a:cubicBezTo>
                  <a:cubicBezTo>
                    <a:pt x="15758" y="50482"/>
                    <a:pt x="17501" y="51982"/>
                    <a:pt x="19753" y="52402"/>
                  </a:cubicBezTo>
                  <a:cubicBezTo>
                    <a:pt x="20173" y="52480"/>
                    <a:pt x="20593" y="52515"/>
                    <a:pt x="21010" y="52515"/>
                  </a:cubicBezTo>
                  <a:cubicBezTo>
                    <a:pt x="23066" y="52515"/>
                    <a:pt x="25053" y="51668"/>
                    <a:pt x="26704" y="50989"/>
                  </a:cubicBezTo>
                  <a:cubicBezTo>
                    <a:pt x="31869" y="48804"/>
                    <a:pt x="38269" y="46068"/>
                    <a:pt x="42065" y="40859"/>
                  </a:cubicBezTo>
                  <a:cubicBezTo>
                    <a:pt x="45441" y="36225"/>
                    <a:pt x="47538" y="27772"/>
                    <a:pt x="43323" y="17951"/>
                  </a:cubicBezTo>
                  <a:cubicBezTo>
                    <a:pt x="41954" y="14641"/>
                    <a:pt x="39858" y="11264"/>
                    <a:pt x="36724" y="7336"/>
                  </a:cubicBezTo>
                  <a:cubicBezTo>
                    <a:pt x="36415" y="6961"/>
                    <a:pt x="36062" y="6475"/>
                    <a:pt x="35687" y="5967"/>
                  </a:cubicBezTo>
                  <a:cubicBezTo>
                    <a:pt x="33987" y="3650"/>
                    <a:pt x="31670" y="472"/>
                    <a:pt x="28978" y="53"/>
                  </a:cubicBezTo>
                  <a:cubicBezTo>
                    <a:pt x="28754" y="17"/>
                    <a:pt x="28530" y="0"/>
                    <a:pt x="28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-581825" y="1724275"/>
              <a:ext cx="1170800" cy="1296625"/>
            </a:xfrm>
            <a:custGeom>
              <a:avLst/>
              <a:gdLst/>
              <a:ahLst/>
              <a:cxnLst/>
              <a:rect l="l" t="t" r="r" b="b"/>
              <a:pathLst>
                <a:path w="46832" h="51865" extrusionOk="0">
                  <a:moveTo>
                    <a:pt x="27954" y="671"/>
                  </a:moveTo>
                  <a:cubicBezTo>
                    <a:pt x="28128" y="671"/>
                    <a:pt x="28300" y="684"/>
                    <a:pt x="28470" y="711"/>
                  </a:cubicBezTo>
                  <a:cubicBezTo>
                    <a:pt x="29949" y="954"/>
                    <a:pt x="31405" y="2322"/>
                    <a:pt x="32685" y="3845"/>
                  </a:cubicBezTo>
                  <a:cubicBezTo>
                    <a:pt x="33347" y="4639"/>
                    <a:pt x="33965" y="5478"/>
                    <a:pt x="34517" y="6228"/>
                  </a:cubicBezTo>
                  <a:cubicBezTo>
                    <a:pt x="34892" y="6736"/>
                    <a:pt x="35267" y="7244"/>
                    <a:pt x="35576" y="7641"/>
                  </a:cubicBezTo>
                  <a:cubicBezTo>
                    <a:pt x="38644" y="11481"/>
                    <a:pt x="40696" y="14791"/>
                    <a:pt x="42043" y="18014"/>
                  </a:cubicBezTo>
                  <a:cubicBezTo>
                    <a:pt x="46103" y="27459"/>
                    <a:pt x="44117" y="35515"/>
                    <a:pt x="40917" y="39929"/>
                  </a:cubicBezTo>
                  <a:cubicBezTo>
                    <a:pt x="37254" y="44938"/>
                    <a:pt x="30986" y="47587"/>
                    <a:pt x="25954" y="49727"/>
                  </a:cubicBezTo>
                  <a:cubicBezTo>
                    <a:pt x="24409" y="50390"/>
                    <a:pt x="22541" y="51175"/>
                    <a:pt x="20684" y="51175"/>
                  </a:cubicBezTo>
                  <a:cubicBezTo>
                    <a:pt x="20314" y="51175"/>
                    <a:pt x="19943" y="51143"/>
                    <a:pt x="19576" y="51074"/>
                  </a:cubicBezTo>
                  <a:cubicBezTo>
                    <a:pt x="17038" y="50610"/>
                    <a:pt x="15118" y="48425"/>
                    <a:pt x="13463" y="46152"/>
                  </a:cubicBezTo>
                  <a:cubicBezTo>
                    <a:pt x="10020" y="41429"/>
                    <a:pt x="6974" y="36442"/>
                    <a:pt x="4370" y="31211"/>
                  </a:cubicBezTo>
                  <a:cubicBezTo>
                    <a:pt x="2560" y="27614"/>
                    <a:pt x="729" y="22957"/>
                    <a:pt x="2362" y="18963"/>
                  </a:cubicBezTo>
                  <a:cubicBezTo>
                    <a:pt x="3620" y="15851"/>
                    <a:pt x="6732" y="13798"/>
                    <a:pt x="9225" y="12165"/>
                  </a:cubicBezTo>
                  <a:lnTo>
                    <a:pt x="20525" y="4706"/>
                  </a:lnTo>
                  <a:cubicBezTo>
                    <a:pt x="20988" y="4419"/>
                    <a:pt x="21496" y="4022"/>
                    <a:pt x="22048" y="3624"/>
                  </a:cubicBezTo>
                  <a:cubicBezTo>
                    <a:pt x="23812" y="2306"/>
                    <a:pt x="25986" y="671"/>
                    <a:pt x="27954" y="671"/>
                  </a:cubicBezTo>
                  <a:close/>
                  <a:moveTo>
                    <a:pt x="27939" y="1"/>
                  </a:moveTo>
                  <a:cubicBezTo>
                    <a:pt x="25763" y="1"/>
                    <a:pt x="23503" y="1704"/>
                    <a:pt x="21628" y="3095"/>
                  </a:cubicBezTo>
                  <a:cubicBezTo>
                    <a:pt x="21099" y="3492"/>
                    <a:pt x="20613" y="3867"/>
                    <a:pt x="20150" y="4154"/>
                  </a:cubicBezTo>
                  <a:lnTo>
                    <a:pt x="8850" y="11613"/>
                  </a:lnTo>
                  <a:cubicBezTo>
                    <a:pt x="6268" y="13291"/>
                    <a:pt x="3090" y="15409"/>
                    <a:pt x="1744" y="18698"/>
                  </a:cubicBezTo>
                  <a:cubicBezTo>
                    <a:pt x="0" y="22979"/>
                    <a:pt x="1898" y="27790"/>
                    <a:pt x="3774" y="31520"/>
                  </a:cubicBezTo>
                  <a:cubicBezTo>
                    <a:pt x="6401" y="36773"/>
                    <a:pt x="9446" y="41805"/>
                    <a:pt x="12933" y="46549"/>
                  </a:cubicBezTo>
                  <a:cubicBezTo>
                    <a:pt x="13308" y="47079"/>
                    <a:pt x="13728" y="47609"/>
                    <a:pt x="14147" y="48116"/>
                  </a:cubicBezTo>
                  <a:cubicBezTo>
                    <a:pt x="15604" y="49882"/>
                    <a:pt x="17303" y="51339"/>
                    <a:pt x="19466" y="51758"/>
                  </a:cubicBezTo>
                  <a:cubicBezTo>
                    <a:pt x="19868" y="51832"/>
                    <a:pt x="20270" y="51865"/>
                    <a:pt x="20670" y="51865"/>
                  </a:cubicBezTo>
                  <a:cubicBezTo>
                    <a:pt x="22663" y="51865"/>
                    <a:pt x="24601" y="51044"/>
                    <a:pt x="26219" y="50345"/>
                  </a:cubicBezTo>
                  <a:cubicBezTo>
                    <a:pt x="31339" y="48183"/>
                    <a:pt x="37695" y="45490"/>
                    <a:pt x="41447" y="40348"/>
                  </a:cubicBezTo>
                  <a:cubicBezTo>
                    <a:pt x="44757" y="35780"/>
                    <a:pt x="46832" y="27459"/>
                    <a:pt x="42661" y="17771"/>
                  </a:cubicBezTo>
                  <a:cubicBezTo>
                    <a:pt x="41292" y="14460"/>
                    <a:pt x="39218" y="11128"/>
                    <a:pt x="36106" y="7222"/>
                  </a:cubicBezTo>
                  <a:cubicBezTo>
                    <a:pt x="35797" y="6824"/>
                    <a:pt x="35422" y="6339"/>
                    <a:pt x="35047" y="5831"/>
                  </a:cubicBezTo>
                  <a:cubicBezTo>
                    <a:pt x="33391" y="3558"/>
                    <a:pt x="31118" y="468"/>
                    <a:pt x="28558" y="49"/>
                  </a:cubicBezTo>
                  <a:cubicBezTo>
                    <a:pt x="28353" y="16"/>
                    <a:pt x="28147" y="1"/>
                    <a:pt x="27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-675075" y="1741950"/>
              <a:ext cx="1179650" cy="1304875"/>
            </a:xfrm>
            <a:custGeom>
              <a:avLst/>
              <a:gdLst/>
              <a:ahLst/>
              <a:cxnLst/>
              <a:rect l="l" t="t" r="r" b="b"/>
              <a:pathLst>
                <a:path w="47186" h="52195" extrusionOk="0">
                  <a:moveTo>
                    <a:pt x="28144" y="1006"/>
                  </a:moveTo>
                  <a:cubicBezTo>
                    <a:pt x="28306" y="1006"/>
                    <a:pt x="28466" y="1017"/>
                    <a:pt x="28625" y="1041"/>
                  </a:cubicBezTo>
                  <a:cubicBezTo>
                    <a:pt x="30059" y="1284"/>
                    <a:pt x="31472" y="2608"/>
                    <a:pt x="32730" y="4109"/>
                  </a:cubicBezTo>
                  <a:cubicBezTo>
                    <a:pt x="33392" y="4904"/>
                    <a:pt x="34010" y="5742"/>
                    <a:pt x="34561" y="6515"/>
                  </a:cubicBezTo>
                  <a:cubicBezTo>
                    <a:pt x="34959" y="7022"/>
                    <a:pt x="35312" y="7530"/>
                    <a:pt x="35643" y="7927"/>
                  </a:cubicBezTo>
                  <a:cubicBezTo>
                    <a:pt x="38710" y="11767"/>
                    <a:pt x="40741" y="15055"/>
                    <a:pt x="42087" y="18256"/>
                  </a:cubicBezTo>
                  <a:cubicBezTo>
                    <a:pt x="46104" y="27635"/>
                    <a:pt x="44140" y="35646"/>
                    <a:pt x="40962" y="40016"/>
                  </a:cubicBezTo>
                  <a:cubicBezTo>
                    <a:pt x="37342" y="44982"/>
                    <a:pt x="31097" y="47630"/>
                    <a:pt x="26065" y="49749"/>
                  </a:cubicBezTo>
                  <a:cubicBezTo>
                    <a:pt x="24530" y="50414"/>
                    <a:pt x="22670" y="51188"/>
                    <a:pt x="20848" y="51188"/>
                  </a:cubicBezTo>
                  <a:cubicBezTo>
                    <a:pt x="20496" y="51188"/>
                    <a:pt x="20144" y="51159"/>
                    <a:pt x="19797" y="51095"/>
                  </a:cubicBezTo>
                  <a:cubicBezTo>
                    <a:pt x="17303" y="50654"/>
                    <a:pt x="15449" y="48491"/>
                    <a:pt x="13794" y="46240"/>
                  </a:cubicBezTo>
                  <a:cubicBezTo>
                    <a:pt x="10329" y="41517"/>
                    <a:pt x="7306" y="36529"/>
                    <a:pt x="4701" y="31321"/>
                  </a:cubicBezTo>
                  <a:cubicBezTo>
                    <a:pt x="2914" y="27745"/>
                    <a:pt x="1082" y="23133"/>
                    <a:pt x="2693" y="19182"/>
                  </a:cubicBezTo>
                  <a:cubicBezTo>
                    <a:pt x="3929" y="16137"/>
                    <a:pt x="7019" y="14106"/>
                    <a:pt x="9491" y="12473"/>
                  </a:cubicBezTo>
                  <a:lnTo>
                    <a:pt x="20812" y="5036"/>
                  </a:lnTo>
                  <a:cubicBezTo>
                    <a:pt x="21276" y="4705"/>
                    <a:pt x="21761" y="4330"/>
                    <a:pt x="22313" y="3932"/>
                  </a:cubicBezTo>
                  <a:cubicBezTo>
                    <a:pt x="24083" y="2610"/>
                    <a:pt x="26229" y="1006"/>
                    <a:pt x="28144" y="1006"/>
                  </a:cubicBezTo>
                  <a:close/>
                  <a:moveTo>
                    <a:pt x="28122" y="0"/>
                  </a:moveTo>
                  <a:cubicBezTo>
                    <a:pt x="25888" y="0"/>
                    <a:pt x="23591" y="1705"/>
                    <a:pt x="21717" y="3116"/>
                  </a:cubicBezTo>
                  <a:cubicBezTo>
                    <a:pt x="21187" y="3513"/>
                    <a:pt x="20680" y="3888"/>
                    <a:pt x="20238" y="4175"/>
                  </a:cubicBezTo>
                  <a:lnTo>
                    <a:pt x="8939" y="11613"/>
                  </a:lnTo>
                  <a:cubicBezTo>
                    <a:pt x="6357" y="13334"/>
                    <a:pt x="3112" y="15453"/>
                    <a:pt x="1766" y="18785"/>
                  </a:cubicBezTo>
                  <a:cubicBezTo>
                    <a:pt x="1" y="23133"/>
                    <a:pt x="1921" y="28010"/>
                    <a:pt x="3797" y="31762"/>
                  </a:cubicBezTo>
                  <a:cubicBezTo>
                    <a:pt x="6423" y="37037"/>
                    <a:pt x="9491" y="42069"/>
                    <a:pt x="12978" y="46814"/>
                  </a:cubicBezTo>
                  <a:cubicBezTo>
                    <a:pt x="13375" y="47365"/>
                    <a:pt x="13772" y="47895"/>
                    <a:pt x="14191" y="48403"/>
                  </a:cubicBezTo>
                  <a:cubicBezTo>
                    <a:pt x="15692" y="50168"/>
                    <a:pt x="17391" y="51669"/>
                    <a:pt x="19598" y="52088"/>
                  </a:cubicBezTo>
                  <a:cubicBezTo>
                    <a:pt x="20008" y="52162"/>
                    <a:pt x="20417" y="52195"/>
                    <a:pt x="20825" y="52195"/>
                  </a:cubicBezTo>
                  <a:cubicBezTo>
                    <a:pt x="22854" y="52195"/>
                    <a:pt x="24826" y="51374"/>
                    <a:pt x="26462" y="50676"/>
                  </a:cubicBezTo>
                  <a:cubicBezTo>
                    <a:pt x="31604" y="48491"/>
                    <a:pt x="37982" y="45798"/>
                    <a:pt x="41756" y="40612"/>
                  </a:cubicBezTo>
                  <a:cubicBezTo>
                    <a:pt x="45111" y="35999"/>
                    <a:pt x="47185" y="27613"/>
                    <a:pt x="42992" y="17858"/>
                  </a:cubicBezTo>
                  <a:cubicBezTo>
                    <a:pt x="41624" y="14548"/>
                    <a:pt x="39527" y="11193"/>
                    <a:pt x="36415" y="7287"/>
                  </a:cubicBezTo>
                  <a:cubicBezTo>
                    <a:pt x="36084" y="6890"/>
                    <a:pt x="35731" y="6404"/>
                    <a:pt x="35356" y="5897"/>
                  </a:cubicBezTo>
                  <a:cubicBezTo>
                    <a:pt x="33679" y="3601"/>
                    <a:pt x="31383" y="468"/>
                    <a:pt x="28757" y="48"/>
                  </a:cubicBezTo>
                  <a:cubicBezTo>
                    <a:pt x="28546" y="16"/>
                    <a:pt x="28334" y="0"/>
                    <a:pt x="28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-266225" y="528775"/>
              <a:ext cx="750925" cy="1802525"/>
            </a:xfrm>
            <a:custGeom>
              <a:avLst/>
              <a:gdLst/>
              <a:ahLst/>
              <a:cxnLst/>
              <a:rect l="l" t="t" r="r" b="b"/>
              <a:pathLst>
                <a:path w="30037" h="72101" extrusionOk="0">
                  <a:moveTo>
                    <a:pt x="3509" y="0"/>
                  </a:moveTo>
                  <a:cubicBezTo>
                    <a:pt x="2869" y="13529"/>
                    <a:pt x="13220" y="26660"/>
                    <a:pt x="9446" y="39637"/>
                  </a:cubicBezTo>
                  <a:cubicBezTo>
                    <a:pt x="8519" y="42859"/>
                    <a:pt x="6775" y="45728"/>
                    <a:pt x="5098" y="48597"/>
                  </a:cubicBezTo>
                  <a:cubicBezTo>
                    <a:pt x="2671" y="52746"/>
                    <a:pt x="243" y="57094"/>
                    <a:pt x="88" y="61883"/>
                  </a:cubicBezTo>
                  <a:cubicBezTo>
                    <a:pt x="0" y="64642"/>
                    <a:pt x="883" y="67621"/>
                    <a:pt x="2671" y="69762"/>
                  </a:cubicBezTo>
                  <a:cubicBezTo>
                    <a:pt x="3968" y="71327"/>
                    <a:pt x="4973" y="72101"/>
                    <a:pt x="5854" y="72101"/>
                  </a:cubicBezTo>
                  <a:cubicBezTo>
                    <a:pt x="6786" y="72101"/>
                    <a:pt x="7579" y="71233"/>
                    <a:pt x="8431" y="69519"/>
                  </a:cubicBezTo>
                  <a:cubicBezTo>
                    <a:pt x="11741" y="62876"/>
                    <a:pt x="14831" y="57249"/>
                    <a:pt x="21209" y="52967"/>
                  </a:cubicBezTo>
                  <a:cubicBezTo>
                    <a:pt x="23901" y="51157"/>
                    <a:pt x="27035" y="49524"/>
                    <a:pt x="28293" y="46523"/>
                  </a:cubicBezTo>
                  <a:cubicBezTo>
                    <a:pt x="30037" y="42396"/>
                    <a:pt x="27388" y="37894"/>
                    <a:pt x="25468" y="33833"/>
                  </a:cubicBezTo>
                  <a:cubicBezTo>
                    <a:pt x="22445" y="27499"/>
                    <a:pt x="21076" y="20459"/>
                    <a:pt x="18207" y="14036"/>
                  </a:cubicBezTo>
                  <a:cubicBezTo>
                    <a:pt x="15360" y="7614"/>
                    <a:pt x="10395" y="1479"/>
                    <a:pt x="3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-269000" y="-498100"/>
              <a:ext cx="2231800" cy="1007625"/>
            </a:xfrm>
            <a:custGeom>
              <a:avLst/>
              <a:gdLst/>
              <a:ahLst/>
              <a:cxnLst/>
              <a:rect l="l" t="t" r="r" b="b"/>
              <a:pathLst>
                <a:path w="89272" h="40305" extrusionOk="0">
                  <a:moveTo>
                    <a:pt x="72286" y="0"/>
                  </a:moveTo>
                  <a:cubicBezTo>
                    <a:pt x="69772" y="0"/>
                    <a:pt x="67216" y="823"/>
                    <a:pt x="65657" y="2763"/>
                  </a:cubicBezTo>
                  <a:cubicBezTo>
                    <a:pt x="62744" y="6470"/>
                    <a:pt x="64686" y="11789"/>
                    <a:pt x="65944" y="16335"/>
                  </a:cubicBezTo>
                  <a:cubicBezTo>
                    <a:pt x="67004" y="20175"/>
                    <a:pt x="67489" y="24324"/>
                    <a:pt x="66275" y="28120"/>
                  </a:cubicBezTo>
                  <a:cubicBezTo>
                    <a:pt x="65039" y="31916"/>
                    <a:pt x="61817" y="35249"/>
                    <a:pt x="57867" y="35690"/>
                  </a:cubicBezTo>
                  <a:cubicBezTo>
                    <a:pt x="57525" y="35730"/>
                    <a:pt x="57186" y="35749"/>
                    <a:pt x="56849" y="35749"/>
                  </a:cubicBezTo>
                  <a:cubicBezTo>
                    <a:pt x="52860" y="35749"/>
                    <a:pt x="49235" y="33092"/>
                    <a:pt x="46060" y="30548"/>
                  </a:cubicBezTo>
                  <a:lnTo>
                    <a:pt x="30633" y="18233"/>
                  </a:lnTo>
                  <a:cubicBezTo>
                    <a:pt x="27640" y="15858"/>
                    <a:pt x="24213" y="13357"/>
                    <a:pt x="20500" y="13357"/>
                  </a:cubicBezTo>
                  <a:cubicBezTo>
                    <a:pt x="20107" y="13357"/>
                    <a:pt x="19711" y="13385"/>
                    <a:pt x="19312" y="13444"/>
                  </a:cubicBezTo>
                  <a:cubicBezTo>
                    <a:pt x="16443" y="13886"/>
                    <a:pt x="14081" y="15872"/>
                    <a:pt x="11874" y="17770"/>
                  </a:cubicBezTo>
                  <a:lnTo>
                    <a:pt x="2164" y="26200"/>
                  </a:lnTo>
                  <a:cubicBezTo>
                    <a:pt x="1126" y="27105"/>
                    <a:pt x="1" y="28606"/>
                    <a:pt x="861" y="29687"/>
                  </a:cubicBezTo>
                  <a:cubicBezTo>
                    <a:pt x="1281" y="30195"/>
                    <a:pt x="1987" y="30327"/>
                    <a:pt x="2627" y="30438"/>
                  </a:cubicBezTo>
                  <a:lnTo>
                    <a:pt x="58154" y="39508"/>
                  </a:lnTo>
                  <a:cubicBezTo>
                    <a:pt x="60583" y="39906"/>
                    <a:pt x="63072" y="40304"/>
                    <a:pt x="65530" y="40304"/>
                  </a:cubicBezTo>
                  <a:cubicBezTo>
                    <a:pt x="67025" y="40304"/>
                    <a:pt x="68509" y="40157"/>
                    <a:pt x="69961" y="39773"/>
                  </a:cubicBezTo>
                  <a:cubicBezTo>
                    <a:pt x="74971" y="38449"/>
                    <a:pt x="78921" y="34410"/>
                    <a:pt x="81349" y="29842"/>
                  </a:cubicBezTo>
                  <a:cubicBezTo>
                    <a:pt x="86557" y="19955"/>
                    <a:pt x="89272" y="2299"/>
                    <a:pt x="73911" y="114"/>
                  </a:cubicBezTo>
                  <a:cubicBezTo>
                    <a:pt x="73379" y="39"/>
                    <a:pt x="72834" y="0"/>
                    <a:pt x="72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14"/>
            <p:cNvGrpSpPr/>
            <p:nvPr/>
          </p:nvGrpSpPr>
          <p:grpSpPr>
            <a:xfrm>
              <a:off x="-510925" y="17975"/>
              <a:ext cx="815200" cy="1195325"/>
              <a:chOff x="376800" y="856175"/>
              <a:chExt cx="815200" cy="1195325"/>
            </a:xfrm>
          </p:grpSpPr>
          <p:sp>
            <p:nvSpPr>
              <p:cNvPr id="244" name="Google Shape;244;p14"/>
              <p:cNvSpPr/>
              <p:nvPr/>
            </p:nvSpPr>
            <p:spPr>
              <a:xfrm>
                <a:off x="1149500" y="856175"/>
                <a:ext cx="4250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4203" extrusionOk="0">
                    <a:moveTo>
                      <a:pt x="762" y="1"/>
                    </a:moveTo>
                    <a:cubicBezTo>
                      <a:pt x="452" y="1"/>
                      <a:pt x="144" y="217"/>
                      <a:pt x="155" y="636"/>
                    </a:cubicBezTo>
                    <a:cubicBezTo>
                      <a:pt x="155" y="1673"/>
                      <a:pt x="1" y="3041"/>
                      <a:pt x="486" y="3990"/>
                    </a:cubicBezTo>
                    <a:cubicBezTo>
                      <a:pt x="584" y="4131"/>
                      <a:pt x="734" y="4203"/>
                      <a:pt x="883" y="4203"/>
                    </a:cubicBezTo>
                    <a:cubicBezTo>
                      <a:pt x="1038" y="4203"/>
                      <a:pt x="1191" y="4126"/>
                      <a:pt x="1281" y="3968"/>
                    </a:cubicBezTo>
                    <a:cubicBezTo>
                      <a:pt x="1700" y="2975"/>
                      <a:pt x="1457" y="1629"/>
                      <a:pt x="1369" y="592"/>
                    </a:cubicBezTo>
                    <a:cubicBezTo>
                      <a:pt x="1347" y="194"/>
                      <a:pt x="1054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1138475" y="998050"/>
                <a:ext cx="40300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035" extrusionOk="0">
                    <a:moveTo>
                      <a:pt x="930" y="0"/>
                    </a:moveTo>
                    <a:cubicBezTo>
                      <a:pt x="745" y="0"/>
                      <a:pt x="572" y="123"/>
                      <a:pt x="596" y="368"/>
                    </a:cubicBezTo>
                    <a:cubicBezTo>
                      <a:pt x="618" y="721"/>
                      <a:pt x="397" y="1052"/>
                      <a:pt x="265" y="1383"/>
                    </a:cubicBezTo>
                    <a:cubicBezTo>
                      <a:pt x="88" y="1736"/>
                      <a:pt x="0" y="2111"/>
                      <a:pt x="0" y="2487"/>
                    </a:cubicBezTo>
                    <a:cubicBezTo>
                      <a:pt x="12" y="2836"/>
                      <a:pt x="314" y="3034"/>
                      <a:pt x="607" y="3034"/>
                    </a:cubicBezTo>
                    <a:cubicBezTo>
                      <a:pt x="850" y="3034"/>
                      <a:pt x="1088" y="2897"/>
                      <a:pt x="1148" y="2597"/>
                    </a:cubicBezTo>
                    <a:cubicBezTo>
                      <a:pt x="1302" y="1847"/>
                      <a:pt x="1611" y="986"/>
                      <a:pt x="1302" y="235"/>
                    </a:cubicBezTo>
                    <a:cubicBezTo>
                      <a:pt x="1234" y="79"/>
                      <a:pt x="1078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1130200" y="1098275"/>
                <a:ext cx="441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3105" extrusionOk="0">
                    <a:moveTo>
                      <a:pt x="530" y="0"/>
                    </a:moveTo>
                    <a:cubicBezTo>
                      <a:pt x="22" y="0"/>
                      <a:pt x="0" y="707"/>
                      <a:pt x="442" y="839"/>
                    </a:cubicBezTo>
                    <a:lnTo>
                      <a:pt x="494" y="855"/>
                    </a:lnTo>
                    <a:lnTo>
                      <a:pt x="494" y="855"/>
                    </a:lnTo>
                    <a:cubicBezTo>
                      <a:pt x="561" y="1508"/>
                      <a:pt x="421" y="2147"/>
                      <a:pt x="640" y="2803"/>
                    </a:cubicBezTo>
                    <a:cubicBezTo>
                      <a:pt x="714" y="3005"/>
                      <a:pt x="891" y="3104"/>
                      <a:pt x="1069" y="3104"/>
                    </a:cubicBezTo>
                    <a:cubicBezTo>
                      <a:pt x="1261" y="3104"/>
                      <a:pt x="1454" y="2988"/>
                      <a:pt x="1523" y="2759"/>
                    </a:cubicBezTo>
                    <a:cubicBezTo>
                      <a:pt x="1766" y="1920"/>
                      <a:pt x="1700" y="1016"/>
                      <a:pt x="1324" y="221"/>
                    </a:cubicBezTo>
                    <a:cubicBezTo>
                      <a:pt x="1236" y="89"/>
                      <a:pt x="1060" y="0"/>
                      <a:pt x="9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1134600" y="1222525"/>
                <a:ext cx="309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3101" extrusionOk="0">
                    <a:moveTo>
                      <a:pt x="569" y="1"/>
                    </a:moveTo>
                    <a:cubicBezTo>
                      <a:pt x="354" y="1"/>
                      <a:pt x="133" y="151"/>
                      <a:pt x="133" y="437"/>
                    </a:cubicBezTo>
                    <a:lnTo>
                      <a:pt x="133" y="415"/>
                    </a:lnTo>
                    <a:cubicBezTo>
                      <a:pt x="133" y="614"/>
                      <a:pt x="45" y="791"/>
                      <a:pt x="23" y="989"/>
                    </a:cubicBezTo>
                    <a:cubicBezTo>
                      <a:pt x="1" y="1210"/>
                      <a:pt x="1" y="1431"/>
                      <a:pt x="23" y="1651"/>
                    </a:cubicBezTo>
                    <a:cubicBezTo>
                      <a:pt x="1" y="2026"/>
                      <a:pt x="67" y="2424"/>
                      <a:pt x="221" y="2799"/>
                    </a:cubicBezTo>
                    <a:cubicBezTo>
                      <a:pt x="296" y="3000"/>
                      <a:pt x="472" y="3100"/>
                      <a:pt x="647" y="3100"/>
                    </a:cubicBezTo>
                    <a:cubicBezTo>
                      <a:pt x="837" y="3100"/>
                      <a:pt x="1025" y="2984"/>
                      <a:pt x="1082" y="2755"/>
                    </a:cubicBezTo>
                    <a:cubicBezTo>
                      <a:pt x="1192" y="2380"/>
                      <a:pt x="1237" y="1982"/>
                      <a:pt x="1192" y="1607"/>
                    </a:cubicBezTo>
                    <a:cubicBezTo>
                      <a:pt x="1192" y="1408"/>
                      <a:pt x="1170" y="1232"/>
                      <a:pt x="1148" y="1055"/>
                    </a:cubicBezTo>
                    <a:cubicBezTo>
                      <a:pt x="1104" y="813"/>
                      <a:pt x="1016" y="636"/>
                      <a:pt x="972" y="393"/>
                    </a:cubicBezTo>
                    <a:cubicBezTo>
                      <a:pt x="961" y="128"/>
                      <a:pt x="768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1138475" y="1390325"/>
                <a:ext cx="3642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3558" extrusionOk="0">
                    <a:moveTo>
                      <a:pt x="657" y="1"/>
                    </a:moveTo>
                    <a:cubicBezTo>
                      <a:pt x="456" y="1"/>
                      <a:pt x="256" y="117"/>
                      <a:pt x="199" y="346"/>
                    </a:cubicBezTo>
                    <a:cubicBezTo>
                      <a:pt x="88" y="898"/>
                      <a:pt x="22" y="1472"/>
                      <a:pt x="22" y="2024"/>
                    </a:cubicBezTo>
                    <a:cubicBezTo>
                      <a:pt x="0" y="2310"/>
                      <a:pt x="22" y="2575"/>
                      <a:pt x="88" y="2840"/>
                    </a:cubicBezTo>
                    <a:cubicBezTo>
                      <a:pt x="155" y="3061"/>
                      <a:pt x="331" y="3193"/>
                      <a:pt x="397" y="3370"/>
                    </a:cubicBezTo>
                    <a:cubicBezTo>
                      <a:pt x="482" y="3497"/>
                      <a:pt x="617" y="3558"/>
                      <a:pt x="750" y="3558"/>
                    </a:cubicBezTo>
                    <a:cubicBezTo>
                      <a:pt x="894" y="3558"/>
                      <a:pt x="1035" y="3486"/>
                      <a:pt x="1104" y="3348"/>
                    </a:cubicBezTo>
                    <a:cubicBezTo>
                      <a:pt x="1170" y="3215"/>
                      <a:pt x="1324" y="3061"/>
                      <a:pt x="1391" y="2884"/>
                    </a:cubicBezTo>
                    <a:cubicBezTo>
                      <a:pt x="1435" y="2575"/>
                      <a:pt x="1457" y="2288"/>
                      <a:pt x="1413" y="1979"/>
                    </a:cubicBezTo>
                    <a:cubicBezTo>
                      <a:pt x="1346" y="1406"/>
                      <a:pt x="1258" y="854"/>
                      <a:pt x="1104" y="302"/>
                    </a:cubicBezTo>
                    <a:cubicBezTo>
                      <a:pt x="1029" y="101"/>
                      <a:pt x="843" y="1"/>
                      <a:pt x="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145650" y="1539850"/>
                <a:ext cx="33675" cy="964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858" extrusionOk="0">
                    <a:moveTo>
                      <a:pt x="595" y="1"/>
                    </a:moveTo>
                    <a:cubicBezTo>
                      <a:pt x="430" y="1"/>
                      <a:pt x="262" y="112"/>
                      <a:pt x="264" y="330"/>
                    </a:cubicBezTo>
                    <a:lnTo>
                      <a:pt x="264" y="330"/>
                    </a:lnTo>
                    <a:cubicBezTo>
                      <a:pt x="241" y="615"/>
                      <a:pt x="88" y="878"/>
                      <a:pt x="44" y="1163"/>
                    </a:cubicBezTo>
                    <a:cubicBezTo>
                      <a:pt x="22" y="1450"/>
                      <a:pt x="22" y="1759"/>
                      <a:pt x="22" y="2045"/>
                    </a:cubicBezTo>
                    <a:cubicBezTo>
                      <a:pt x="0" y="2597"/>
                      <a:pt x="110" y="3171"/>
                      <a:pt x="375" y="3679"/>
                    </a:cubicBezTo>
                    <a:cubicBezTo>
                      <a:pt x="451" y="3797"/>
                      <a:pt x="579" y="3858"/>
                      <a:pt x="706" y="3858"/>
                    </a:cubicBezTo>
                    <a:cubicBezTo>
                      <a:pt x="839" y="3858"/>
                      <a:pt x="970" y="3792"/>
                      <a:pt x="1037" y="3657"/>
                    </a:cubicBezTo>
                    <a:cubicBezTo>
                      <a:pt x="1258" y="3127"/>
                      <a:pt x="1346" y="2553"/>
                      <a:pt x="1258" y="2001"/>
                    </a:cubicBezTo>
                    <a:cubicBezTo>
                      <a:pt x="1236" y="1714"/>
                      <a:pt x="1214" y="1405"/>
                      <a:pt x="1170" y="1119"/>
                    </a:cubicBezTo>
                    <a:cubicBezTo>
                      <a:pt x="1126" y="832"/>
                      <a:pt x="949" y="567"/>
                      <a:pt x="905" y="302"/>
                    </a:cubicBezTo>
                    <a:cubicBezTo>
                      <a:pt x="905" y="100"/>
                      <a:pt x="752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134050" y="1723400"/>
                <a:ext cx="4857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4721" extrusionOk="0">
                    <a:moveTo>
                      <a:pt x="870" y="0"/>
                    </a:moveTo>
                    <a:cubicBezTo>
                      <a:pt x="795" y="0"/>
                      <a:pt x="718" y="44"/>
                      <a:pt x="685" y="133"/>
                    </a:cubicBezTo>
                    <a:lnTo>
                      <a:pt x="685" y="155"/>
                    </a:lnTo>
                    <a:cubicBezTo>
                      <a:pt x="310" y="1567"/>
                      <a:pt x="1" y="2980"/>
                      <a:pt x="552" y="4392"/>
                    </a:cubicBezTo>
                    <a:cubicBezTo>
                      <a:pt x="637" y="4615"/>
                      <a:pt x="830" y="4721"/>
                      <a:pt x="1022" y="4721"/>
                    </a:cubicBezTo>
                    <a:cubicBezTo>
                      <a:pt x="1228" y="4721"/>
                      <a:pt x="1433" y="4599"/>
                      <a:pt x="1501" y="4370"/>
                    </a:cubicBezTo>
                    <a:cubicBezTo>
                      <a:pt x="1943" y="2913"/>
                      <a:pt x="1546" y="1523"/>
                      <a:pt x="1038" y="133"/>
                    </a:cubicBezTo>
                    <a:cubicBezTo>
                      <a:pt x="1016" y="44"/>
                      <a:pt x="944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51150" y="1880075"/>
                <a:ext cx="2430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424" extrusionOk="0">
                    <a:moveTo>
                      <a:pt x="440" y="0"/>
                    </a:moveTo>
                    <a:cubicBezTo>
                      <a:pt x="341" y="0"/>
                      <a:pt x="245" y="62"/>
                      <a:pt x="222" y="177"/>
                    </a:cubicBezTo>
                    <a:cubicBezTo>
                      <a:pt x="133" y="486"/>
                      <a:pt x="67" y="817"/>
                      <a:pt x="23" y="1148"/>
                    </a:cubicBezTo>
                    <a:cubicBezTo>
                      <a:pt x="1" y="1480"/>
                      <a:pt x="23" y="1833"/>
                      <a:pt x="133" y="2164"/>
                    </a:cubicBezTo>
                    <a:cubicBezTo>
                      <a:pt x="197" y="2335"/>
                      <a:pt x="355" y="2423"/>
                      <a:pt x="513" y="2423"/>
                    </a:cubicBezTo>
                    <a:cubicBezTo>
                      <a:pt x="681" y="2423"/>
                      <a:pt x="849" y="2324"/>
                      <a:pt x="906" y="2120"/>
                    </a:cubicBezTo>
                    <a:cubicBezTo>
                      <a:pt x="972" y="1788"/>
                      <a:pt x="972" y="1457"/>
                      <a:pt x="928" y="1126"/>
                    </a:cubicBezTo>
                    <a:cubicBezTo>
                      <a:pt x="862" y="795"/>
                      <a:pt x="773" y="464"/>
                      <a:pt x="663" y="155"/>
                    </a:cubicBezTo>
                    <a:cubicBezTo>
                      <a:pt x="621" y="51"/>
                      <a:pt x="529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1142325" y="1989800"/>
                <a:ext cx="2707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010" extrusionOk="0">
                    <a:moveTo>
                      <a:pt x="508" y="1"/>
                    </a:moveTo>
                    <a:cubicBezTo>
                      <a:pt x="317" y="1"/>
                      <a:pt x="122" y="128"/>
                      <a:pt x="111" y="379"/>
                    </a:cubicBezTo>
                    <a:cubicBezTo>
                      <a:pt x="111" y="864"/>
                      <a:pt x="1" y="1460"/>
                      <a:pt x="288" y="1880"/>
                    </a:cubicBezTo>
                    <a:cubicBezTo>
                      <a:pt x="352" y="1965"/>
                      <a:pt x="452" y="2009"/>
                      <a:pt x="552" y="2009"/>
                    </a:cubicBezTo>
                    <a:cubicBezTo>
                      <a:pt x="657" y="2009"/>
                      <a:pt x="760" y="1960"/>
                      <a:pt x="817" y="1858"/>
                    </a:cubicBezTo>
                    <a:cubicBezTo>
                      <a:pt x="1082" y="1416"/>
                      <a:pt x="928" y="842"/>
                      <a:pt x="883" y="335"/>
                    </a:cubicBezTo>
                    <a:cubicBezTo>
                      <a:pt x="862" y="111"/>
                      <a:pt x="687" y="1"/>
                      <a:pt x="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1069275" y="856600"/>
                <a:ext cx="3887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3351" extrusionOk="0">
                    <a:moveTo>
                      <a:pt x="303" y="20"/>
                    </a:moveTo>
                    <a:cubicBezTo>
                      <a:pt x="29" y="20"/>
                      <a:pt x="0" y="490"/>
                      <a:pt x="296" y="575"/>
                    </a:cubicBezTo>
                    <a:lnTo>
                      <a:pt x="296" y="531"/>
                    </a:lnTo>
                    <a:cubicBezTo>
                      <a:pt x="337" y="547"/>
                      <a:pt x="380" y="560"/>
                      <a:pt x="423" y="572"/>
                    </a:cubicBezTo>
                    <a:lnTo>
                      <a:pt x="423" y="572"/>
                    </a:lnTo>
                    <a:cubicBezTo>
                      <a:pt x="382" y="1441"/>
                      <a:pt x="136" y="2385"/>
                      <a:pt x="583" y="3179"/>
                    </a:cubicBezTo>
                    <a:cubicBezTo>
                      <a:pt x="657" y="3295"/>
                      <a:pt x="776" y="3350"/>
                      <a:pt x="895" y="3350"/>
                    </a:cubicBezTo>
                    <a:cubicBezTo>
                      <a:pt x="1025" y="3350"/>
                      <a:pt x="1154" y="3284"/>
                      <a:pt x="1223" y="3157"/>
                    </a:cubicBezTo>
                    <a:cubicBezTo>
                      <a:pt x="1510" y="2517"/>
                      <a:pt x="1554" y="1789"/>
                      <a:pt x="1400" y="1126"/>
                    </a:cubicBezTo>
                    <a:cubicBezTo>
                      <a:pt x="1334" y="817"/>
                      <a:pt x="1223" y="509"/>
                      <a:pt x="1025" y="244"/>
                    </a:cubicBezTo>
                    <a:cubicBezTo>
                      <a:pt x="848" y="1"/>
                      <a:pt x="650" y="45"/>
                      <a:pt x="341" y="23"/>
                    </a:cubicBezTo>
                    <a:cubicBezTo>
                      <a:pt x="328" y="21"/>
                      <a:pt x="315" y="20"/>
                      <a:pt x="303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1061775" y="979950"/>
                <a:ext cx="33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2425" extrusionOk="0">
                    <a:moveTo>
                      <a:pt x="840" y="1"/>
                    </a:moveTo>
                    <a:cubicBezTo>
                      <a:pt x="686" y="1"/>
                      <a:pt x="530" y="110"/>
                      <a:pt x="530" y="297"/>
                    </a:cubicBezTo>
                    <a:cubicBezTo>
                      <a:pt x="464" y="584"/>
                      <a:pt x="376" y="849"/>
                      <a:pt x="243" y="1092"/>
                    </a:cubicBezTo>
                    <a:cubicBezTo>
                      <a:pt x="111" y="1379"/>
                      <a:pt x="23" y="1688"/>
                      <a:pt x="1" y="1997"/>
                    </a:cubicBezTo>
                    <a:cubicBezTo>
                      <a:pt x="27" y="2262"/>
                      <a:pt x="262" y="2424"/>
                      <a:pt x="492" y="2424"/>
                    </a:cubicBezTo>
                    <a:cubicBezTo>
                      <a:pt x="645" y="2424"/>
                      <a:pt x="795" y="2353"/>
                      <a:pt x="883" y="2195"/>
                    </a:cubicBezTo>
                    <a:cubicBezTo>
                      <a:pt x="1060" y="1886"/>
                      <a:pt x="1170" y="1555"/>
                      <a:pt x="1281" y="1202"/>
                    </a:cubicBezTo>
                    <a:cubicBezTo>
                      <a:pt x="1347" y="871"/>
                      <a:pt x="1281" y="496"/>
                      <a:pt x="1126" y="209"/>
                    </a:cubicBezTo>
                    <a:cubicBezTo>
                      <a:pt x="1078" y="65"/>
                      <a:pt x="959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1063425" y="1117025"/>
                <a:ext cx="30375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59" extrusionOk="0">
                    <a:moveTo>
                      <a:pt x="526" y="0"/>
                    </a:moveTo>
                    <a:cubicBezTo>
                      <a:pt x="424" y="0"/>
                      <a:pt x="322" y="61"/>
                      <a:pt x="288" y="177"/>
                    </a:cubicBezTo>
                    <a:cubicBezTo>
                      <a:pt x="1" y="1568"/>
                      <a:pt x="45" y="3002"/>
                      <a:pt x="398" y="4370"/>
                    </a:cubicBezTo>
                    <a:cubicBezTo>
                      <a:pt x="451" y="4497"/>
                      <a:pt x="565" y="4558"/>
                      <a:pt x="676" y="4558"/>
                    </a:cubicBezTo>
                    <a:cubicBezTo>
                      <a:pt x="797" y="4558"/>
                      <a:pt x="915" y="4486"/>
                      <a:pt x="950" y="4348"/>
                    </a:cubicBezTo>
                    <a:cubicBezTo>
                      <a:pt x="1215" y="2958"/>
                      <a:pt x="1148" y="1524"/>
                      <a:pt x="751" y="155"/>
                    </a:cubicBezTo>
                    <a:cubicBezTo>
                      <a:pt x="709" y="50"/>
                      <a:pt x="617" y="0"/>
                      <a:pt x="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1062875" y="1328075"/>
                <a:ext cx="370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952" extrusionOk="0">
                    <a:moveTo>
                      <a:pt x="414" y="0"/>
                    </a:moveTo>
                    <a:cubicBezTo>
                      <a:pt x="264" y="0"/>
                      <a:pt x="112" y="94"/>
                      <a:pt x="67" y="276"/>
                    </a:cubicBezTo>
                    <a:cubicBezTo>
                      <a:pt x="1" y="718"/>
                      <a:pt x="23" y="1203"/>
                      <a:pt x="155" y="1644"/>
                    </a:cubicBezTo>
                    <a:cubicBezTo>
                      <a:pt x="266" y="2042"/>
                      <a:pt x="376" y="2616"/>
                      <a:pt x="707" y="2858"/>
                    </a:cubicBezTo>
                    <a:cubicBezTo>
                      <a:pt x="779" y="2921"/>
                      <a:pt x="869" y="2951"/>
                      <a:pt x="958" y="2951"/>
                    </a:cubicBezTo>
                    <a:cubicBezTo>
                      <a:pt x="1088" y="2951"/>
                      <a:pt x="1215" y="2888"/>
                      <a:pt x="1281" y="2770"/>
                    </a:cubicBezTo>
                    <a:cubicBezTo>
                      <a:pt x="1479" y="2373"/>
                      <a:pt x="1325" y="1931"/>
                      <a:pt x="1192" y="1556"/>
                    </a:cubicBezTo>
                    <a:cubicBezTo>
                      <a:pt x="1016" y="1115"/>
                      <a:pt x="883" y="696"/>
                      <a:pt x="751" y="254"/>
                    </a:cubicBezTo>
                    <a:cubicBezTo>
                      <a:pt x="698" y="83"/>
                      <a:pt x="556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061225" y="1497725"/>
                <a:ext cx="397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2528" extrusionOk="0">
                    <a:moveTo>
                      <a:pt x="746" y="0"/>
                    </a:moveTo>
                    <a:cubicBezTo>
                      <a:pt x="606" y="0"/>
                      <a:pt x="466" y="83"/>
                      <a:pt x="420" y="243"/>
                    </a:cubicBezTo>
                    <a:cubicBezTo>
                      <a:pt x="332" y="883"/>
                      <a:pt x="0" y="1788"/>
                      <a:pt x="464" y="2340"/>
                    </a:cubicBezTo>
                    <a:cubicBezTo>
                      <a:pt x="549" y="2467"/>
                      <a:pt x="679" y="2528"/>
                      <a:pt x="808" y="2528"/>
                    </a:cubicBezTo>
                    <a:cubicBezTo>
                      <a:pt x="949" y="2528"/>
                      <a:pt x="1090" y="2456"/>
                      <a:pt x="1170" y="2318"/>
                    </a:cubicBezTo>
                    <a:cubicBezTo>
                      <a:pt x="1589" y="1722"/>
                      <a:pt x="1192" y="861"/>
                      <a:pt x="1060" y="221"/>
                    </a:cubicBezTo>
                    <a:cubicBezTo>
                      <a:pt x="1007" y="72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1061225" y="1601025"/>
                <a:ext cx="2430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56" extrusionOk="0">
                    <a:moveTo>
                      <a:pt x="448" y="1"/>
                    </a:moveTo>
                    <a:cubicBezTo>
                      <a:pt x="341" y="1"/>
                      <a:pt x="234" y="67"/>
                      <a:pt x="199" y="194"/>
                    </a:cubicBezTo>
                    <a:cubicBezTo>
                      <a:pt x="111" y="702"/>
                      <a:pt x="0" y="1298"/>
                      <a:pt x="287" y="1739"/>
                    </a:cubicBezTo>
                    <a:cubicBezTo>
                      <a:pt x="343" y="1816"/>
                      <a:pt x="425" y="1855"/>
                      <a:pt x="508" y="1855"/>
                    </a:cubicBezTo>
                    <a:cubicBezTo>
                      <a:pt x="591" y="1855"/>
                      <a:pt x="674" y="1816"/>
                      <a:pt x="729" y="1739"/>
                    </a:cubicBezTo>
                    <a:cubicBezTo>
                      <a:pt x="972" y="1254"/>
                      <a:pt x="817" y="680"/>
                      <a:pt x="685" y="172"/>
                    </a:cubicBezTo>
                    <a:cubicBezTo>
                      <a:pt x="643" y="56"/>
                      <a:pt x="545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1072250" y="1759300"/>
                <a:ext cx="4472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924" extrusionOk="0">
                    <a:moveTo>
                      <a:pt x="271" y="1"/>
                    </a:moveTo>
                    <a:cubicBezTo>
                      <a:pt x="155" y="1"/>
                      <a:pt x="23" y="112"/>
                      <a:pt x="23" y="241"/>
                    </a:cubicBezTo>
                    <a:cubicBezTo>
                      <a:pt x="1" y="683"/>
                      <a:pt x="23" y="1124"/>
                      <a:pt x="67" y="1544"/>
                    </a:cubicBezTo>
                    <a:cubicBezTo>
                      <a:pt x="133" y="1985"/>
                      <a:pt x="155" y="2470"/>
                      <a:pt x="464" y="2801"/>
                    </a:cubicBezTo>
                    <a:cubicBezTo>
                      <a:pt x="547" y="2884"/>
                      <a:pt x="659" y="2923"/>
                      <a:pt x="770" y="2923"/>
                    </a:cubicBezTo>
                    <a:cubicBezTo>
                      <a:pt x="897" y="2923"/>
                      <a:pt x="1022" y="2873"/>
                      <a:pt x="1104" y="2779"/>
                    </a:cubicBezTo>
                    <a:cubicBezTo>
                      <a:pt x="1789" y="1897"/>
                      <a:pt x="817" y="881"/>
                      <a:pt x="420" y="109"/>
                    </a:cubicBezTo>
                    <a:cubicBezTo>
                      <a:pt x="390" y="32"/>
                      <a:pt x="332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1073375" y="1883725"/>
                <a:ext cx="215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2311" extrusionOk="0">
                    <a:moveTo>
                      <a:pt x="384" y="1"/>
                    </a:moveTo>
                    <a:cubicBezTo>
                      <a:pt x="275" y="1"/>
                      <a:pt x="166" y="73"/>
                      <a:pt x="155" y="208"/>
                    </a:cubicBezTo>
                    <a:cubicBezTo>
                      <a:pt x="155" y="318"/>
                      <a:pt x="66" y="473"/>
                      <a:pt x="44" y="583"/>
                    </a:cubicBezTo>
                    <a:cubicBezTo>
                      <a:pt x="22" y="782"/>
                      <a:pt x="0" y="1002"/>
                      <a:pt x="22" y="1223"/>
                    </a:cubicBezTo>
                    <a:cubicBezTo>
                      <a:pt x="0" y="1532"/>
                      <a:pt x="66" y="1863"/>
                      <a:pt x="199" y="2172"/>
                    </a:cubicBezTo>
                    <a:cubicBezTo>
                      <a:pt x="251" y="2266"/>
                      <a:pt x="342" y="2311"/>
                      <a:pt x="438" y="2311"/>
                    </a:cubicBezTo>
                    <a:cubicBezTo>
                      <a:pt x="546" y="2311"/>
                      <a:pt x="658" y="2255"/>
                      <a:pt x="728" y="2150"/>
                    </a:cubicBezTo>
                    <a:cubicBezTo>
                      <a:pt x="839" y="1841"/>
                      <a:pt x="861" y="1510"/>
                      <a:pt x="839" y="1179"/>
                    </a:cubicBezTo>
                    <a:cubicBezTo>
                      <a:pt x="817" y="1002"/>
                      <a:pt x="795" y="826"/>
                      <a:pt x="750" y="649"/>
                    </a:cubicBezTo>
                    <a:cubicBezTo>
                      <a:pt x="728" y="495"/>
                      <a:pt x="618" y="340"/>
                      <a:pt x="618" y="208"/>
                    </a:cubicBezTo>
                    <a:cubicBezTo>
                      <a:pt x="596" y="67"/>
                      <a:pt x="490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1060675" y="1962975"/>
                <a:ext cx="3147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849" extrusionOk="0">
                    <a:moveTo>
                      <a:pt x="566" y="1"/>
                    </a:moveTo>
                    <a:cubicBezTo>
                      <a:pt x="480" y="1"/>
                      <a:pt x="398" y="50"/>
                      <a:pt x="376" y="150"/>
                    </a:cubicBezTo>
                    <a:lnTo>
                      <a:pt x="354" y="150"/>
                    </a:lnTo>
                    <a:cubicBezTo>
                      <a:pt x="265" y="900"/>
                      <a:pt x="0" y="1849"/>
                      <a:pt x="265" y="2577"/>
                    </a:cubicBezTo>
                    <a:cubicBezTo>
                      <a:pt x="330" y="2760"/>
                      <a:pt x="487" y="2848"/>
                      <a:pt x="645" y="2848"/>
                    </a:cubicBezTo>
                    <a:cubicBezTo>
                      <a:pt x="813" y="2848"/>
                      <a:pt x="981" y="2748"/>
                      <a:pt x="1038" y="2555"/>
                    </a:cubicBezTo>
                    <a:cubicBezTo>
                      <a:pt x="1258" y="1783"/>
                      <a:pt x="927" y="900"/>
                      <a:pt x="773" y="150"/>
                    </a:cubicBezTo>
                    <a:cubicBezTo>
                      <a:pt x="740" y="50"/>
                      <a:pt x="651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989500" y="890250"/>
                <a:ext cx="265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398" extrusionOk="0">
                    <a:moveTo>
                      <a:pt x="459" y="0"/>
                    </a:moveTo>
                    <a:cubicBezTo>
                      <a:pt x="249" y="0"/>
                      <a:pt x="34" y="145"/>
                      <a:pt x="23" y="420"/>
                    </a:cubicBezTo>
                    <a:cubicBezTo>
                      <a:pt x="0" y="928"/>
                      <a:pt x="0" y="1458"/>
                      <a:pt x="23" y="1965"/>
                    </a:cubicBezTo>
                    <a:cubicBezTo>
                      <a:pt x="45" y="2407"/>
                      <a:pt x="23" y="2892"/>
                      <a:pt x="287" y="3267"/>
                    </a:cubicBezTo>
                    <a:cubicBezTo>
                      <a:pt x="352" y="3353"/>
                      <a:pt x="452" y="3397"/>
                      <a:pt x="551" y="3397"/>
                    </a:cubicBezTo>
                    <a:cubicBezTo>
                      <a:pt x="657" y="3397"/>
                      <a:pt x="760" y="3348"/>
                      <a:pt x="817" y="3245"/>
                    </a:cubicBezTo>
                    <a:cubicBezTo>
                      <a:pt x="1060" y="2848"/>
                      <a:pt x="994" y="2385"/>
                      <a:pt x="972" y="1943"/>
                    </a:cubicBezTo>
                    <a:cubicBezTo>
                      <a:pt x="972" y="1414"/>
                      <a:pt x="927" y="906"/>
                      <a:pt x="861" y="376"/>
                    </a:cubicBezTo>
                    <a:cubicBezTo>
                      <a:pt x="840" y="123"/>
                      <a:pt x="65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974600" y="1040400"/>
                <a:ext cx="1935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932" extrusionOk="0">
                    <a:moveTo>
                      <a:pt x="355" y="1"/>
                    </a:moveTo>
                    <a:cubicBezTo>
                      <a:pt x="237" y="1"/>
                      <a:pt x="123" y="72"/>
                      <a:pt x="89" y="219"/>
                    </a:cubicBezTo>
                    <a:cubicBezTo>
                      <a:pt x="1" y="704"/>
                      <a:pt x="1" y="1212"/>
                      <a:pt x="111" y="1719"/>
                    </a:cubicBezTo>
                    <a:cubicBezTo>
                      <a:pt x="154" y="1860"/>
                      <a:pt x="283" y="1932"/>
                      <a:pt x="410" y="1932"/>
                    </a:cubicBezTo>
                    <a:cubicBezTo>
                      <a:pt x="542" y="1932"/>
                      <a:pt x="673" y="1855"/>
                      <a:pt x="707" y="1697"/>
                    </a:cubicBezTo>
                    <a:cubicBezTo>
                      <a:pt x="773" y="1190"/>
                      <a:pt x="751" y="682"/>
                      <a:pt x="641" y="197"/>
                    </a:cubicBezTo>
                    <a:cubicBezTo>
                      <a:pt x="587" y="67"/>
                      <a:pt x="469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969625" y="1176950"/>
                <a:ext cx="36450" cy="7902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161" extrusionOk="0">
                    <a:moveTo>
                      <a:pt x="301" y="1"/>
                    </a:moveTo>
                    <a:cubicBezTo>
                      <a:pt x="188" y="1"/>
                      <a:pt x="78" y="62"/>
                      <a:pt x="67" y="186"/>
                    </a:cubicBezTo>
                    <a:cubicBezTo>
                      <a:pt x="1" y="605"/>
                      <a:pt x="45" y="1069"/>
                      <a:pt x="178" y="1488"/>
                    </a:cubicBezTo>
                    <a:cubicBezTo>
                      <a:pt x="376" y="1951"/>
                      <a:pt x="509" y="2437"/>
                      <a:pt x="597" y="2922"/>
                    </a:cubicBezTo>
                    <a:cubicBezTo>
                      <a:pt x="621" y="3077"/>
                      <a:pt x="747" y="3161"/>
                      <a:pt x="868" y="3161"/>
                    </a:cubicBezTo>
                    <a:cubicBezTo>
                      <a:pt x="973" y="3161"/>
                      <a:pt x="1074" y="3099"/>
                      <a:pt x="1104" y="2967"/>
                    </a:cubicBezTo>
                    <a:cubicBezTo>
                      <a:pt x="1458" y="1951"/>
                      <a:pt x="751" y="1113"/>
                      <a:pt x="553" y="164"/>
                    </a:cubicBezTo>
                    <a:cubicBezTo>
                      <a:pt x="520" y="56"/>
                      <a:pt x="409" y="1"/>
                      <a:pt x="3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966325" y="1289925"/>
                <a:ext cx="325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825" extrusionOk="0">
                    <a:moveTo>
                      <a:pt x="603" y="1"/>
                    </a:moveTo>
                    <a:cubicBezTo>
                      <a:pt x="485" y="1"/>
                      <a:pt x="365" y="78"/>
                      <a:pt x="354" y="235"/>
                    </a:cubicBezTo>
                    <a:cubicBezTo>
                      <a:pt x="332" y="721"/>
                      <a:pt x="1" y="1361"/>
                      <a:pt x="486" y="1758"/>
                    </a:cubicBezTo>
                    <a:cubicBezTo>
                      <a:pt x="541" y="1802"/>
                      <a:pt x="607" y="1824"/>
                      <a:pt x="671" y="1824"/>
                    </a:cubicBezTo>
                    <a:cubicBezTo>
                      <a:pt x="734" y="1824"/>
                      <a:pt x="795" y="1802"/>
                      <a:pt x="839" y="1758"/>
                    </a:cubicBezTo>
                    <a:cubicBezTo>
                      <a:pt x="1303" y="1339"/>
                      <a:pt x="950" y="721"/>
                      <a:pt x="839" y="213"/>
                    </a:cubicBezTo>
                    <a:cubicBezTo>
                      <a:pt x="828" y="72"/>
                      <a:pt x="71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972400" y="1387650"/>
                <a:ext cx="28150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996" extrusionOk="0">
                    <a:moveTo>
                      <a:pt x="525" y="1"/>
                    </a:moveTo>
                    <a:cubicBezTo>
                      <a:pt x="368" y="1"/>
                      <a:pt x="212" y="95"/>
                      <a:pt x="155" y="277"/>
                    </a:cubicBezTo>
                    <a:cubicBezTo>
                      <a:pt x="67" y="828"/>
                      <a:pt x="0" y="1380"/>
                      <a:pt x="331" y="1866"/>
                    </a:cubicBezTo>
                    <a:cubicBezTo>
                      <a:pt x="385" y="1951"/>
                      <a:pt x="480" y="1995"/>
                      <a:pt x="576" y="1995"/>
                    </a:cubicBezTo>
                    <a:cubicBezTo>
                      <a:pt x="679" y="1995"/>
                      <a:pt x="782" y="1946"/>
                      <a:pt x="839" y="1844"/>
                    </a:cubicBezTo>
                    <a:cubicBezTo>
                      <a:pt x="1126" y="1336"/>
                      <a:pt x="1015" y="784"/>
                      <a:pt x="883" y="255"/>
                    </a:cubicBezTo>
                    <a:cubicBezTo>
                      <a:pt x="819" y="84"/>
                      <a:pt x="672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966325" y="1489725"/>
                <a:ext cx="243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510" extrusionOk="0">
                    <a:moveTo>
                      <a:pt x="471" y="0"/>
                    </a:moveTo>
                    <a:cubicBezTo>
                      <a:pt x="296" y="0"/>
                      <a:pt x="122" y="117"/>
                      <a:pt x="111" y="343"/>
                    </a:cubicBezTo>
                    <a:lnTo>
                      <a:pt x="111" y="365"/>
                    </a:lnTo>
                    <a:cubicBezTo>
                      <a:pt x="89" y="762"/>
                      <a:pt x="1" y="1137"/>
                      <a:pt x="310" y="1446"/>
                    </a:cubicBezTo>
                    <a:cubicBezTo>
                      <a:pt x="362" y="1488"/>
                      <a:pt x="428" y="1510"/>
                      <a:pt x="496" y="1510"/>
                    </a:cubicBezTo>
                    <a:cubicBezTo>
                      <a:pt x="572" y="1510"/>
                      <a:pt x="649" y="1482"/>
                      <a:pt x="707" y="1424"/>
                    </a:cubicBezTo>
                    <a:cubicBezTo>
                      <a:pt x="972" y="1115"/>
                      <a:pt x="883" y="740"/>
                      <a:pt x="839" y="321"/>
                    </a:cubicBezTo>
                    <a:cubicBezTo>
                      <a:pt x="807" y="106"/>
                      <a:pt x="638" y="0"/>
                      <a:pt x="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966875" y="1565375"/>
                <a:ext cx="359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5362" extrusionOk="0">
                    <a:moveTo>
                      <a:pt x="566" y="1"/>
                    </a:moveTo>
                    <a:cubicBezTo>
                      <a:pt x="322" y="1"/>
                      <a:pt x="78" y="166"/>
                      <a:pt x="89" y="495"/>
                    </a:cubicBezTo>
                    <a:cubicBezTo>
                      <a:pt x="67" y="958"/>
                      <a:pt x="89" y="1400"/>
                      <a:pt x="155" y="1863"/>
                    </a:cubicBezTo>
                    <a:cubicBezTo>
                      <a:pt x="265" y="2371"/>
                      <a:pt x="530" y="2790"/>
                      <a:pt x="464" y="3298"/>
                    </a:cubicBezTo>
                    <a:cubicBezTo>
                      <a:pt x="354" y="4048"/>
                      <a:pt x="1" y="4445"/>
                      <a:pt x="398" y="5174"/>
                    </a:cubicBezTo>
                    <a:cubicBezTo>
                      <a:pt x="482" y="5300"/>
                      <a:pt x="613" y="5361"/>
                      <a:pt x="740" y="5361"/>
                    </a:cubicBezTo>
                    <a:cubicBezTo>
                      <a:pt x="878" y="5361"/>
                      <a:pt x="1013" y="5289"/>
                      <a:pt x="1082" y="5151"/>
                    </a:cubicBezTo>
                    <a:cubicBezTo>
                      <a:pt x="1435" y="4379"/>
                      <a:pt x="1060" y="4026"/>
                      <a:pt x="883" y="3276"/>
                    </a:cubicBezTo>
                    <a:cubicBezTo>
                      <a:pt x="773" y="2790"/>
                      <a:pt x="994" y="2393"/>
                      <a:pt x="1060" y="1907"/>
                    </a:cubicBezTo>
                    <a:cubicBezTo>
                      <a:pt x="1126" y="1422"/>
                      <a:pt x="1104" y="936"/>
                      <a:pt x="1038" y="451"/>
                    </a:cubicBezTo>
                    <a:cubicBezTo>
                      <a:pt x="1027" y="150"/>
                      <a:pt x="797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976625" y="1731450"/>
                <a:ext cx="2210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26" extrusionOk="0">
                    <a:moveTo>
                      <a:pt x="414" y="1"/>
                    </a:moveTo>
                    <a:cubicBezTo>
                      <a:pt x="338" y="1"/>
                      <a:pt x="262" y="51"/>
                      <a:pt x="251" y="142"/>
                    </a:cubicBezTo>
                    <a:cubicBezTo>
                      <a:pt x="251" y="230"/>
                      <a:pt x="229" y="340"/>
                      <a:pt x="184" y="428"/>
                    </a:cubicBezTo>
                    <a:cubicBezTo>
                      <a:pt x="1" y="699"/>
                      <a:pt x="214" y="826"/>
                      <a:pt x="430" y="826"/>
                    </a:cubicBezTo>
                    <a:cubicBezTo>
                      <a:pt x="655" y="826"/>
                      <a:pt x="884" y="688"/>
                      <a:pt x="670" y="428"/>
                    </a:cubicBezTo>
                    <a:cubicBezTo>
                      <a:pt x="604" y="340"/>
                      <a:pt x="582" y="230"/>
                      <a:pt x="582" y="142"/>
                    </a:cubicBezTo>
                    <a:cubicBezTo>
                      <a:pt x="560" y="45"/>
                      <a:pt x="487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965225" y="1779650"/>
                <a:ext cx="27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540" extrusionOk="0">
                    <a:moveTo>
                      <a:pt x="528" y="1"/>
                    </a:moveTo>
                    <a:cubicBezTo>
                      <a:pt x="282" y="1"/>
                      <a:pt x="33" y="167"/>
                      <a:pt x="45" y="487"/>
                    </a:cubicBezTo>
                    <a:cubicBezTo>
                      <a:pt x="0" y="840"/>
                      <a:pt x="0" y="1215"/>
                      <a:pt x="45" y="1568"/>
                    </a:cubicBezTo>
                    <a:cubicBezTo>
                      <a:pt x="45" y="1723"/>
                      <a:pt x="67" y="1899"/>
                      <a:pt x="111" y="2054"/>
                    </a:cubicBezTo>
                    <a:cubicBezTo>
                      <a:pt x="177" y="2186"/>
                      <a:pt x="265" y="2296"/>
                      <a:pt x="354" y="2407"/>
                    </a:cubicBezTo>
                    <a:cubicBezTo>
                      <a:pt x="409" y="2495"/>
                      <a:pt x="502" y="2539"/>
                      <a:pt x="594" y="2539"/>
                    </a:cubicBezTo>
                    <a:cubicBezTo>
                      <a:pt x="685" y="2539"/>
                      <a:pt x="773" y="2495"/>
                      <a:pt x="817" y="2407"/>
                    </a:cubicBezTo>
                    <a:cubicBezTo>
                      <a:pt x="905" y="2274"/>
                      <a:pt x="994" y="2142"/>
                      <a:pt x="1038" y="2032"/>
                    </a:cubicBezTo>
                    <a:cubicBezTo>
                      <a:pt x="1082" y="1855"/>
                      <a:pt x="1082" y="1701"/>
                      <a:pt x="1082" y="1524"/>
                    </a:cubicBezTo>
                    <a:cubicBezTo>
                      <a:pt x="1082" y="1171"/>
                      <a:pt x="1038" y="818"/>
                      <a:pt x="994" y="443"/>
                    </a:cubicBezTo>
                    <a:cubicBezTo>
                      <a:pt x="983" y="145"/>
                      <a:pt x="757" y="1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955900" y="1844075"/>
                <a:ext cx="273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185" extrusionOk="0">
                    <a:moveTo>
                      <a:pt x="506" y="1"/>
                    </a:moveTo>
                    <a:cubicBezTo>
                      <a:pt x="440" y="1"/>
                      <a:pt x="373" y="39"/>
                      <a:pt x="351" y="117"/>
                    </a:cubicBezTo>
                    <a:cubicBezTo>
                      <a:pt x="307" y="359"/>
                      <a:pt x="86" y="492"/>
                      <a:pt x="64" y="757"/>
                    </a:cubicBezTo>
                    <a:cubicBezTo>
                      <a:pt x="0" y="1046"/>
                      <a:pt x="259" y="1185"/>
                      <a:pt x="524" y="1185"/>
                    </a:cubicBezTo>
                    <a:cubicBezTo>
                      <a:pt x="805" y="1185"/>
                      <a:pt x="1093" y="1030"/>
                      <a:pt x="1013" y="735"/>
                    </a:cubicBezTo>
                    <a:cubicBezTo>
                      <a:pt x="969" y="448"/>
                      <a:pt x="727" y="337"/>
                      <a:pt x="660" y="117"/>
                    </a:cubicBezTo>
                    <a:cubicBezTo>
                      <a:pt x="638" y="39"/>
                      <a:pt x="572" y="1"/>
                      <a:pt x="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948675" y="1911375"/>
                <a:ext cx="23750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475" extrusionOk="0">
                    <a:moveTo>
                      <a:pt x="455" y="1"/>
                    </a:moveTo>
                    <a:cubicBezTo>
                      <a:pt x="368" y="1"/>
                      <a:pt x="278" y="57"/>
                      <a:pt x="243" y="161"/>
                    </a:cubicBezTo>
                    <a:lnTo>
                      <a:pt x="265" y="139"/>
                    </a:lnTo>
                    <a:lnTo>
                      <a:pt x="265" y="139"/>
                    </a:lnTo>
                    <a:cubicBezTo>
                      <a:pt x="243" y="205"/>
                      <a:pt x="243" y="272"/>
                      <a:pt x="221" y="338"/>
                    </a:cubicBezTo>
                    <a:cubicBezTo>
                      <a:pt x="89" y="426"/>
                      <a:pt x="0" y="581"/>
                      <a:pt x="22" y="735"/>
                    </a:cubicBezTo>
                    <a:cubicBezTo>
                      <a:pt x="22" y="934"/>
                      <a:pt x="67" y="1132"/>
                      <a:pt x="155" y="1287"/>
                    </a:cubicBezTo>
                    <a:cubicBezTo>
                      <a:pt x="239" y="1414"/>
                      <a:pt x="365" y="1475"/>
                      <a:pt x="489" y="1475"/>
                    </a:cubicBezTo>
                    <a:cubicBezTo>
                      <a:pt x="624" y="1475"/>
                      <a:pt x="759" y="1403"/>
                      <a:pt x="839" y="1265"/>
                    </a:cubicBezTo>
                    <a:cubicBezTo>
                      <a:pt x="905" y="1110"/>
                      <a:pt x="949" y="912"/>
                      <a:pt x="927" y="713"/>
                    </a:cubicBezTo>
                    <a:cubicBezTo>
                      <a:pt x="927" y="559"/>
                      <a:pt x="839" y="404"/>
                      <a:pt x="684" y="338"/>
                    </a:cubicBezTo>
                    <a:cubicBezTo>
                      <a:pt x="684" y="272"/>
                      <a:pt x="662" y="205"/>
                      <a:pt x="640" y="139"/>
                    </a:cubicBezTo>
                    <a:cubicBezTo>
                      <a:pt x="609" y="45"/>
                      <a:pt x="533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938175" y="1989600"/>
                <a:ext cx="2927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2476" extrusionOk="0">
                    <a:moveTo>
                      <a:pt x="531" y="1"/>
                    </a:moveTo>
                    <a:cubicBezTo>
                      <a:pt x="437" y="1"/>
                      <a:pt x="343" y="56"/>
                      <a:pt x="310" y="166"/>
                    </a:cubicBezTo>
                    <a:lnTo>
                      <a:pt x="332" y="166"/>
                    </a:lnTo>
                    <a:cubicBezTo>
                      <a:pt x="266" y="475"/>
                      <a:pt x="89" y="652"/>
                      <a:pt x="45" y="1005"/>
                    </a:cubicBezTo>
                    <a:cubicBezTo>
                      <a:pt x="1" y="1402"/>
                      <a:pt x="23" y="1799"/>
                      <a:pt x="155" y="2175"/>
                    </a:cubicBezTo>
                    <a:cubicBezTo>
                      <a:pt x="230" y="2376"/>
                      <a:pt x="411" y="2476"/>
                      <a:pt x="594" y="2476"/>
                    </a:cubicBezTo>
                    <a:cubicBezTo>
                      <a:pt x="792" y="2476"/>
                      <a:pt x="992" y="2360"/>
                      <a:pt x="1060" y="2130"/>
                    </a:cubicBezTo>
                    <a:cubicBezTo>
                      <a:pt x="1149" y="1755"/>
                      <a:pt x="1171" y="1358"/>
                      <a:pt x="1082" y="961"/>
                    </a:cubicBezTo>
                    <a:cubicBezTo>
                      <a:pt x="1016" y="630"/>
                      <a:pt x="818" y="453"/>
                      <a:pt x="751" y="166"/>
                    </a:cubicBezTo>
                    <a:cubicBezTo>
                      <a:pt x="718" y="56"/>
                      <a:pt x="624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886875" y="905075"/>
                <a:ext cx="35900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4322" extrusionOk="0">
                    <a:moveTo>
                      <a:pt x="962" y="1"/>
                    </a:moveTo>
                    <a:cubicBezTo>
                      <a:pt x="763" y="1"/>
                      <a:pt x="563" y="139"/>
                      <a:pt x="574" y="401"/>
                    </a:cubicBezTo>
                    <a:cubicBezTo>
                      <a:pt x="530" y="1019"/>
                      <a:pt x="155" y="1527"/>
                      <a:pt x="67" y="2145"/>
                    </a:cubicBezTo>
                    <a:cubicBezTo>
                      <a:pt x="1" y="2807"/>
                      <a:pt x="89" y="3491"/>
                      <a:pt x="354" y="4109"/>
                    </a:cubicBezTo>
                    <a:cubicBezTo>
                      <a:pt x="408" y="4250"/>
                      <a:pt x="536" y="4321"/>
                      <a:pt x="664" y="4321"/>
                    </a:cubicBezTo>
                    <a:cubicBezTo>
                      <a:pt x="796" y="4321"/>
                      <a:pt x="927" y="4244"/>
                      <a:pt x="972" y="4087"/>
                    </a:cubicBezTo>
                    <a:cubicBezTo>
                      <a:pt x="1192" y="3403"/>
                      <a:pt x="994" y="2652"/>
                      <a:pt x="1148" y="1946"/>
                    </a:cubicBezTo>
                    <a:cubicBezTo>
                      <a:pt x="1258" y="1394"/>
                      <a:pt x="1435" y="953"/>
                      <a:pt x="1347" y="379"/>
                    </a:cubicBezTo>
                    <a:cubicBezTo>
                      <a:pt x="1336" y="123"/>
                      <a:pt x="1150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882450" y="1088200"/>
                <a:ext cx="298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2926" extrusionOk="0">
                    <a:moveTo>
                      <a:pt x="526" y="0"/>
                    </a:moveTo>
                    <a:cubicBezTo>
                      <a:pt x="397" y="0"/>
                      <a:pt x="268" y="78"/>
                      <a:pt x="222" y="227"/>
                    </a:cubicBezTo>
                    <a:cubicBezTo>
                      <a:pt x="178" y="470"/>
                      <a:pt x="67" y="646"/>
                      <a:pt x="45" y="889"/>
                    </a:cubicBezTo>
                    <a:cubicBezTo>
                      <a:pt x="1" y="1110"/>
                      <a:pt x="1" y="1330"/>
                      <a:pt x="23" y="1551"/>
                    </a:cubicBezTo>
                    <a:cubicBezTo>
                      <a:pt x="23" y="1970"/>
                      <a:pt x="1" y="2412"/>
                      <a:pt x="288" y="2765"/>
                    </a:cubicBezTo>
                    <a:cubicBezTo>
                      <a:pt x="362" y="2870"/>
                      <a:pt x="481" y="2925"/>
                      <a:pt x="602" y="2925"/>
                    </a:cubicBezTo>
                    <a:cubicBezTo>
                      <a:pt x="734" y="2925"/>
                      <a:pt x="869" y="2859"/>
                      <a:pt x="950" y="2721"/>
                    </a:cubicBezTo>
                    <a:cubicBezTo>
                      <a:pt x="1193" y="2368"/>
                      <a:pt x="1127" y="1926"/>
                      <a:pt x="1104" y="1507"/>
                    </a:cubicBezTo>
                    <a:cubicBezTo>
                      <a:pt x="1104" y="1286"/>
                      <a:pt x="1082" y="1065"/>
                      <a:pt x="1038" y="845"/>
                    </a:cubicBezTo>
                    <a:cubicBezTo>
                      <a:pt x="994" y="624"/>
                      <a:pt x="862" y="425"/>
                      <a:pt x="818" y="205"/>
                    </a:cubicBezTo>
                    <a:cubicBezTo>
                      <a:pt x="764" y="67"/>
                      <a:pt x="645" y="0"/>
                      <a:pt x="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879150" y="1237650"/>
                <a:ext cx="232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352" extrusionOk="0">
                    <a:moveTo>
                      <a:pt x="427" y="1"/>
                    </a:moveTo>
                    <a:cubicBezTo>
                      <a:pt x="342" y="1"/>
                      <a:pt x="255" y="51"/>
                      <a:pt x="221" y="141"/>
                    </a:cubicBezTo>
                    <a:cubicBezTo>
                      <a:pt x="177" y="472"/>
                      <a:pt x="23" y="759"/>
                      <a:pt x="1" y="1112"/>
                    </a:cubicBezTo>
                    <a:cubicBezTo>
                      <a:pt x="1" y="1443"/>
                      <a:pt x="45" y="1775"/>
                      <a:pt x="133" y="2106"/>
                    </a:cubicBezTo>
                    <a:cubicBezTo>
                      <a:pt x="187" y="2268"/>
                      <a:pt x="338" y="2351"/>
                      <a:pt x="487" y="2351"/>
                    </a:cubicBezTo>
                    <a:cubicBezTo>
                      <a:pt x="641" y="2351"/>
                      <a:pt x="794" y="2263"/>
                      <a:pt x="839" y="2083"/>
                    </a:cubicBezTo>
                    <a:cubicBezTo>
                      <a:pt x="905" y="1752"/>
                      <a:pt x="927" y="1399"/>
                      <a:pt x="883" y="1068"/>
                    </a:cubicBezTo>
                    <a:cubicBezTo>
                      <a:pt x="839" y="737"/>
                      <a:pt x="685" y="472"/>
                      <a:pt x="619" y="141"/>
                    </a:cubicBezTo>
                    <a:cubicBezTo>
                      <a:pt x="586" y="45"/>
                      <a:pt x="507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873075" y="1359450"/>
                <a:ext cx="23750" cy="703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815" extrusionOk="0">
                    <a:moveTo>
                      <a:pt x="386" y="0"/>
                    </a:moveTo>
                    <a:cubicBezTo>
                      <a:pt x="259" y="0"/>
                      <a:pt x="134" y="78"/>
                      <a:pt x="89" y="235"/>
                    </a:cubicBezTo>
                    <a:lnTo>
                      <a:pt x="89" y="213"/>
                    </a:lnTo>
                    <a:cubicBezTo>
                      <a:pt x="23" y="676"/>
                      <a:pt x="1" y="1140"/>
                      <a:pt x="23" y="1625"/>
                    </a:cubicBezTo>
                    <a:cubicBezTo>
                      <a:pt x="45" y="2023"/>
                      <a:pt x="23" y="2420"/>
                      <a:pt x="288" y="2751"/>
                    </a:cubicBezTo>
                    <a:cubicBezTo>
                      <a:pt x="340" y="2793"/>
                      <a:pt x="407" y="2815"/>
                      <a:pt x="474" y="2815"/>
                    </a:cubicBezTo>
                    <a:cubicBezTo>
                      <a:pt x="550" y="2815"/>
                      <a:pt x="627" y="2787"/>
                      <a:pt x="685" y="2729"/>
                    </a:cubicBezTo>
                    <a:cubicBezTo>
                      <a:pt x="950" y="2376"/>
                      <a:pt x="884" y="2001"/>
                      <a:pt x="862" y="1581"/>
                    </a:cubicBezTo>
                    <a:cubicBezTo>
                      <a:pt x="862" y="1118"/>
                      <a:pt x="795" y="654"/>
                      <a:pt x="685" y="213"/>
                    </a:cubicBezTo>
                    <a:cubicBezTo>
                      <a:pt x="631" y="72"/>
                      <a:pt x="508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864800" y="1472625"/>
                <a:ext cx="24300" cy="712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851" extrusionOk="0">
                    <a:moveTo>
                      <a:pt x="451" y="0"/>
                    </a:moveTo>
                    <a:cubicBezTo>
                      <a:pt x="330" y="0"/>
                      <a:pt x="212" y="72"/>
                      <a:pt x="177" y="210"/>
                    </a:cubicBezTo>
                    <a:lnTo>
                      <a:pt x="155" y="210"/>
                    </a:lnTo>
                    <a:cubicBezTo>
                      <a:pt x="67" y="607"/>
                      <a:pt x="23" y="1027"/>
                      <a:pt x="1" y="1424"/>
                    </a:cubicBezTo>
                    <a:cubicBezTo>
                      <a:pt x="23" y="1843"/>
                      <a:pt x="89" y="2241"/>
                      <a:pt x="221" y="2638"/>
                    </a:cubicBezTo>
                    <a:cubicBezTo>
                      <a:pt x="276" y="2779"/>
                      <a:pt x="404" y="2850"/>
                      <a:pt x="531" y="2850"/>
                    </a:cubicBezTo>
                    <a:cubicBezTo>
                      <a:pt x="664" y="2850"/>
                      <a:pt x="794" y="2773"/>
                      <a:pt x="839" y="2616"/>
                    </a:cubicBezTo>
                    <a:cubicBezTo>
                      <a:pt x="928" y="2219"/>
                      <a:pt x="972" y="1799"/>
                      <a:pt x="972" y="1380"/>
                    </a:cubicBezTo>
                    <a:cubicBezTo>
                      <a:pt x="906" y="983"/>
                      <a:pt x="839" y="585"/>
                      <a:pt x="729" y="188"/>
                    </a:cubicBezTo>
                    <a:cubicBezTo>
                      <a:pt x="676" y="61"/>
                      <a:pt x="562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859850" y="1608350"/>
                <a:ext cx="20475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08" extrusionOk="0">
                    <a:moveTo>
                      <a:pt x="403" y="0"/>
                    </a:moveTo>
                    <a:cubicBezTo>
                      <a:pt x="285" y="0"/>
                      <a:pt x="167" y="72"/>
                      <a:pt x="133" y="210"/>
                    </a:cubicBezTo>
                    <a:cubicBezTo>
                      <a:pt x="22" y="497"/>
                      <a:pt x="0" y="828"/>
                      <a:pt x="44" y="1137"/>
                    </a:cubicBezTo>
                    <a:cubicBezTo>
                      <a:pt x="79" y="1326"/>
                      <a:pt x="220" y="1408"/>
                      <a:pt x="371" y="1408"/>
                    </a:cubicBezTo>
                    <a:cubicBezTo>
                      <a:pt x="404" y="1408"/>
                      <a:pt x="437" y="1404"/>
                      <a:pt x="470" y="1397"/>
                    </a:cubicBezTo>
                    <a:lnTo>
                      <a:pt x="470" y="1397"/>
                    </a:lnTo>
                    <a:cubicBezTo>
                      <a:pt x="622" y="1396"/>
                      <a:pt x="762" y="1312"/>
                      <a:pt x="791" y="1122"/>
                    </a:cubicBezTo>
                    <a:lnTo>
                      <a:pt x="791" y="1122"/>
                    </a:lnTo>
                    <a:cubicBezTo>
                      <a:pt x="807" y="1074"/>
                      <a:pt x="813" y="1019"/>
                      <a:pt x="807" y="961"/>
                    </a:cubicBezTo>
                    <a:lnTo>
                      <a:pt x="807" y="961"/>
                    </a:lnTo>
                    <a:cubicBezTo>
                      <a:pt x="819" y="696"/>
                      <a:pt x="757" y="434"/>
                      <a:pt x="662" y="188"/>
                    </a:cubicBezTo>
                    <a:cubicBezTo>
                      <a:pt x="620" y="61"/>
                      <a:pt x="512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851025" y="1698800"/>
                <a:ext cx="3367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979" extrusionOk="0">
                    <a:moveTo>
                      <a:pt x="384" y="1"/>
                    </a:moveTo>
                    <a:cubicBezTo>
                      <a:pt x="285" y="1"/>
                      <a:pt x="196" y="56"/>
                      <a:pt x="177" y="190"/>
                    </a:cubicBezTo>
                    <a:lnTo>
                      <a:pt x="177" y="212"/>
                    </a:lnTo>
                    <a:cubicBezTo>
                      <a:pt x="132" y="741"/>
                      <a:pt x="0" y="1139"/>
                      <a:pt x="155" y="1668"/>
                    </a:cubicBezTo>
                    <a:cubicBezTo>
                      <a:pt x="199" y="1801"/>
                      <a:pt x="309" y="1911"/>
                      <a:pt x="463" y="1955"/>
                    </a:cubicBezTo>
                    <a:cubicBezTo>
                      <a:pt x="534" y="1971"/>
                      <a:pt x="604" y="1978"/>
                      <a:pt x="674" y="1978"/>
                    </a:cubicBezTo>
                    <a:cubicBezTo>
                      <a:pt x="800" y="1978"/>
                      <a:pt x="923" y="1954"/>
                      <a:pt x="1037" y="1911"/>
                    </a:cubicBezTo>
                    <a:cubicBezTo>
                      <a:pt x="1280" y="1823"/>
                      <a:pt x="1346" y="1536"/>
                      <a:pt x="1170" y="1359"/>
                    </a:cubicBezTo>
                    <a:cubicBezTo>
                      <a:pt x="1089" y="1290"/>
                      <a:pt x="1002" y="1233"/>
                      <a:pt x="912" y="1191"/>
                    </a:cubicBezTo>
                    <a:lnTo>
                      <a:pt x="912" y="1191"/>
                    </a:lnTo>
                    <a:cubicBezTo>
                      <a:pt x="822" y="870"/>
                      <a:pt x="738" y="559"/>
                      <a:pt x="684" y="234"/>
                    </a:cubicBezTo>
                    <a:cubicBezTo>
                      <a:pt x="659" y="96"/>
                      <a:pt x="513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862050" y="1806350"/>
                <a:ext cx="320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770" extrusionOk="0">
                    <a:moveTo>
                      <a:pt x="599" y="1"/>
                    </a:moveTo>
                    <a:cubicBezTo>
                      <a:pt x="386" y="1"/>
                      <a:pt x="177" y="111"/>
                      <a:pt x="155" y="346"/>
                    </a:cubicBezTo>
                    <a:cubicBezTo>
                      <a:pt x="111" y="765"/>
                      <a:pt x="0" y="1228"/>
                      <a:pt x="287" y="1582"/>
                    </a:cubicBezTo>
                    <a:cubicBezTo>
                      <a:pt x="372" y="1708"/>
                      <a:pt x="507" y="1769"/>
                      <a:pt x="642" y="1769"/>
                    </a:cubicBezTo>
                    <a:cubicBezTo>
                      <a:pt x="789" y="1769"/>
                      <a:pt x="935" y="1697"/>
                      <a:pt x="1016" y="1559"/>
                    </a:cubicBezTo>
                    <a:cubicBezTo>
                      <a:pt x="1280" y="1162"/>
                      <a:pt x="1148" y="721"/>
                      <a:pt x="1060" y="302"/>
                    </a:cubicBezTo>
                    <a:cubicBezTo>
                      <a:pt x="1016" y="105"/>
                      <a:pt x="806" y="1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860400" y="1891850"/>
                <a:ext cx="340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55" extrusionOk="0">
                    <a:moveTo>
                      <a:pt x="831" y="1"/>
                    </a:moveTo>
                    <a:cubicBezTo>
                      <a:pt x="805" y="1"/>
                      <a:pt x="778" y="6"/>
                      <a:pt x="751" y="15"/>
                    </a:cubicBezTo>
                    <a:cubicBezTo>
                      <a:pt x="464" y="104"/>
                      <a:pt x="243" y="280"/>
                      <a:pt x="88" y="501"/>
                    </a:cubicBezTo>
                    <a:cubicBezTo>
                      <a:pt x="0" y="655"/>
                      <a:pt x="66" y="854"/>
                      <a:pt x="221" y="942"/>
                    </a:cubicBezTo>
                    <a:cubicBezTo>
                      <a:pt x="375" y="1009"/>
                      <a:pt x="574" y="1053"/>
                      <a:pt x="751" y="1053"/>
                    </a:cubicBezTo>
                    <a:cubicBezTo>
                      <a:pt x="766" y="1054"/>
                      <a:pt x="781" y="1055"/>
                      <a:pt x="796" y="1055"/>
                    </a:cubicBezTo>
                    <a:cubicBezTo>
                      <a:pt x="1224" y="1055"/>
                      <a:pt x="1359" y="448"/>
                      <a:pt x="1082" y="192"/>
                    </a:cubicBezTo>
                    <a:lnTo>
                      <a:pt x="927" y="37"/>
                    </a:lnTo>
                    <a:cubicBezTo>
                      <a:pt x="901" y="12"/>
                      <a:pt x="868" y="1"/>
                      <a:pt x="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862050" y="1959125"/>
                <a:ext cx="2042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1447" extrusionOk="0">
                    <a:moveTo>
                      <a:pt x="387" y="0"/>
                    </a:moveTo>
                    <a:cubicBezTo>
                      <a:pt x="304" y="0"/>
                      <a:pt x="221" y="50"/>
                      <a:pt x="199" y="149"/>
                    </a:cubicBezTo>
                    <a:lnTo>
                      <a:pt x="199" y="171"/>
                    </a:lnTo>
                    <a:cubicBezTo>
                      <a:pt x="133" y="326"/>
                      <a:pt x="89" y="502"/>
                      <a:pt x="22" y="657"/>
                    </a:cubicBezTo>
                    <a:cubicBezTo>
                      <a:pt x="0" y="856"/>
                      <a:pt x="22" y="1032"/>
                      <a:pt x="89" y="1209"/>
                    </a:cubicBezTo>
                    <a:cubicBezTo>
                      <a:pt x="142" y="1369"/>
                      <a:pt x="278" y="1446"/>
                      <a:pt x="414" y="1446"/>
                    </a:cubicBezTo>
                    <a:cubicBezTo>
                      <a:pt x="559" y="1446"/>
                      <a:pt x="705" y="1358"/>
                      <a:pt x="751" y="1187"/>
                    </a:cubicBezTo>
                    <a:cubicBezTo>
                      <a:pt x="817" y="1010"/>
                      <a:pt x="817" y="811"/>
                      <a:pt x="795" y="635"/>
                    </a:cubicBezTo>
                    <a:cubicBezTo>
                      <a:pt x="707" y="480"/>
                      <a:pt x="640" y="326"/>
                      <a:pt x="574" y="149"/>
                    </a:cubicBezTo>
                    <a:cubicBezTo>
                      <a:pt x="552" y="50"/>
                      <a:pt x="469" y="0"/>
                      <a:pt x="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857625" y="2027400"/>
                <a:ext cx="1107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837" extrusionOk="0">
                    <a:moveTo>
                      <a:pt x="213" y="0"/>
                    </a:moveTo>
                    <a:cubicBezTo>
                      <a:pt x="111" y="0"/>
                      <a:pt x="12" y="67"/>
                      <a:pt x="1" y="199"/>
                    </a:cubicBezTo>
                    <a:cubicBezTo>
                      <a:pt x="1" y="376"/>
                      <a:pt x="1" y="552"/>
                      <a:pt x="45" y="707"/>
                    </a:cubicBezTo>
                    <a:cubicBezTo>
                      <a:pt x="77" y="792"/>
                      <a:pt x="156" y="836"/>
                      <a:pt x="234" y="836"/>
                    </a:cubicBezTo>
                    <a:cubicBezTo>
                      <a:pt x="316" y="836"/>
                      <a:pt x="397" y="787"/>
                      <a:pt x="420" y="685"/>
                    </a:cubicBezTo>
                    <a:cubicBezTo>
                      <a:pt x="442" y="530"/>
                      <a:pt x="442" y="354"/>
                      <a:pt x="442" y="199"/>
                    </a:cubicBezTo>
                    <a:cubicBezTo>
                      <a:pt x="420" y="67"/>
                      <a:pt x="315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806325" y="986825"/>
                <a:ext cx="3865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3483" extrusionOk="0">
                    <a:moveTo>
                      <a:pt x="702" y="0"/>
                    </a:moveTo>
                    <a:cubicBezTo>
                      <a:pt x="523" y="0"/>
                      <a:pt x="344" y="105"/>
                      <a:pt x="287" y="309"/>
                    </a:cubicBezTo>
                    <a:cubicBezTo>
                      <a:pt x="177" y="1302"/>
                      <a:pt x="0" y="2406"/>
                      <a:pt x="486" y="3311"/>
                    </a:cubicBezTo>
                    <a:cubicBezTo>
                      <a:pt x="560" y="3427"/>
                      <a:pt x="679" y="3482"/>
                      <a:pt x="800" y="3482"/>
                    </a:cubicBezTo>
                    <a:cubicBezTo>
                      <a:pt x="932" y="3482"/>
                      <a:pt x="1067" y="3416"/>
                      <a:pt x="1148" y="3289"/>
                    </a:cubicBezTo>
                    <a:cubicBezTo>
                      <a:pt x="1545" y="2340"/>
                      <a:pt x="1302" y="1258"/>
                      <a:pt x="1104" y="287"/>
                    </a:cubicBezTo>
                    <a:cubicBezTo>
                      <a:pt x="1040" y="94"/>
                      <a:pt x="871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794725" y="1128400"/>
                <a:ext cx="2430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375" extrusionOk="0">
                    <a:moveTo>
                      <a:pt x="471" y="1"/>
                    </a:moveTo>
                    <a:cubicBezTo>
                      <a:pt x="392" y="1"/>
                      <a:pt x="311" y="51"/>
                      <a:pt x="288" y="142"/>
                    </a:cubicBezTo>
                    <a:cubicBezTo>
                      <a:pt x="222" y="583"/>
                      <a:pt x="1" y="804"/>
                      <a:pt x="266" y="1245"/>
                    </a:cubicBezTo>
                    <a:cubicBezTo>
                      <a:pt x="319" y="1331"/>
                      <a:pt x="409" y="1375"/>
                      <a:pt x="500" y="1375"/>
                    </a:cubicBezTo>
                    <a:cubicBezTo>
                      <a:pt x="597" y="1375"/>
                      <a:pt x="695" y="1325"/>
                      <a:pt x="751" y="1223"/>
                    </a:cubicBezTo>
                    <a:cubicBezTo>
                      <a:pt x="972" y="782"/>
                      <a:pt x="751" y="561"/>
                      <a:pt x="641" y="142"/>
                    </a:cubicBezTo>
                    <a:cubicBezTo>
                      <a:pt x="620" y="45"/>
                      <a:pt x="546" y="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788675" y="1282275"/>
                <a:ext cx="2705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954" extrusionOk="0">
                    <a:moveTo>
                      <a:pt x="502" y="0"/>
                    </a:moveTo>
                    <a:cubicBezTo>
                      <a:pt x="351" y="0"/>
                      <a:pt x="200" y="94"/>
                      <a:pt x="155" y="276"/>
                    </a:cubicBezTo>
                    <a:lnTo>
                      <a:pt x="155" y="254"/>
                    </a:lnTo>
                    <a:lnTo>
                      <a:pt x="155" y="254"/>
                    </a:lnTo>
                    <a:cubicBezTo>
                      <a:pt x="88" y="784"/>
                      <a:pt x="0" y="1446"/>
                      <a:pt x="375" y="1887"/>
                    </a:cubicBezTo>
                    <a:cubicBezTo>
                      <a:pt x="431" y="1932"/>
                      <a:pt x="497" y="1954"/>
                      <a:pt x="560" y="1954"/>
                    </a:cubicBezTo>
                    <a:cubicBezTo>
                      <a:pt x="624" y="1954"/>
                      <a:pt x="684" y="1932"/>
                      <a:pt x="728" y="1887"/>
                    </a:cubicBezTo>
                    <a:cubicBezTo>
                      <a:pt x="1082" y="1424"/>
                      <a:pt x="949" y="784"/>
                      <a:pt x="839" y="254"/>
                    </a:cubicBezTo>
                    <a:cubicBezTo>
                      <a:pt x="785" y="83"/>
                      <a:pt x="64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787000" y="1384275"/>
                <a:ext cx="3865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962" extrusionOk="0">
                    <a:moveTo>
                      <a:pt x="717" y="1"/>
                    </a:moveTo>
                    <a:cubicBezTo>
                      <a:pt x="585" y="1"/>
                      <a:pt x="454" y="78"/>
                      <a:pt x="420" y="235"/>
                    </a:cubicBezTo>
                    <a:cubicBezTo>
                      <a:pt x="310" y="1074"/>
                      <a:pt x="1" y="2001"/>
                      <a:pt x="464" y="2773"/>
                    </a:cubicBezTo>
                    <a:cubicBezTo>
                      <a:pt x="549" y="2900"/>
                      <a:pt x="679" y="2961"/>
                      <a:pt x="807" y="2961"/>
                    </a:cubicBezTo>
                    <a:cubicBezTo>
                      <a:pt x="945" y="2961"/>
                      <a:pt x="1080" y="2889"/>
                      <a:pt x="1149" y="2751"/>
                    </a:cubicBezTo>
                    <a:cubicBezTo>
                      <a:pt x="1546" y="1934"/>
                      <a:pt x="1193" y="1052"/>
                      <a:pt x="1016" y="213"/>
                    </a:cubicBezTo>
                    <a:cubicBezTo>
                      <a:pt x="973" y="72"/>
                      <a:pt x="844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793125" y="1505300"/>
                <a:ext cx="3530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2131" extrusionOk="0">
                    <a:moveTo>
                      <a:pt x="669" y="1"/>
                    </a:moveTo>
                    <a:cubicBezTo>
                      <a:pt x="444" y="1"/>
                      <a:pt x="217" y="155"/>
                      <a:pt x="219" y="453"/>
                    </a:cubicBezTo>
                    <a:lnTo>
                      <a:pt x="219" y="453"/>
                    </a:lnTo>
                    <a:cubicBezTo>
                      <a:pt x="174" y="1004"/>
                      <a:pt x="0" y="1751"/>
                      <a:pt x="550" y="2081"/>
                    </a:cubicBezTo>
                    <a:cubicBezTo>
                      <a:pt x="606" y="2114"/>
                      <a:pt x="666" y="2131"/>
                      <a:pt x="727" y="2131"/>
                    </a:cubicBezTo>
                    <a:cubicBezTo>
                      <a:pt x="788" y="2131"/>
                      <a:pt x="848" y="2114"/>
                      <a:pt x="904" y="2081"/>
                    </a:cubicBezTo>
                    <a:cubicBezTo>
                      <a:pt x="1411" y="1706"/>
                      <a:pt x="1168" y="978"/>
                      <a:pt x="1102" y="426"/>
                    </a:cubicBezTo>
                    <a:cubicBezTo>
                      <a:pt x="1092" y="139"/>
                      <a:pt x="881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771575" y="1599175"/>
                <a:ext cx="41950" cy="97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3902" extrusionOk="0">
                    <a:moveTo>
                      <a:pt x="775" y="0"/>
                    </a:moveTo>
                    <a:cubicBezTo>
                      <a:pt x="638" y="0"/>
                      <a:pt x="498" y="83"/>
                      <a:pt x="463" y="246"/>
                    </a:cubicBezTo>
                    <a:lnTo>
                      <a:pt x="441" y="246"/>
                    </a:lnTo>
                    <a:cubicBezTo>
                      <a:pt x="331" y="1284"/>
                      <a:pt x="0" y="2586"/>
                      <a:pt x="441" y="3601"/>
                    </a:cubicBezTo>
                    <a:cubicBezTo>
                      <a:pt x="516" y="3802"/>
                      <a:pt x="697" y="3902"/>
                      <a:pt x="878" y="3902"/>
                    </a:cubicBezTo>
                    <a:cubicBezTo>
                      <a:pt x="1073" y="3902"/>
                      <a:pt x="1267" y="3786"/>
                      <a:pt x="1324" y="3557"/>
                    </a:cubicBezTo>
                    <a:cubicBezTo>
                      <a:pt x="1677" y="2519"/>
                      <a:pt x="1280" y="1239"/>
                      <a:pt x="1059" y="202"/>
                    </a:cubicBezTo>
                    <a:cubicBezTo>
                      <a:pt x="1018" y="67"/>
                      <a:pt x="897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782850" y="1740975"/>
                <a:ext cx="25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251" extrusionOk="0">
                    <a:moveTo>
                      <a:pt x="526" y="0"/>
                    </a:moveTo>
                    <a:cubicBezTo>
                      <a:pt x="263" y="0"/>
                      <a:pt x="1" y="171"/>
                      <a:pt x="35" y="511"/>
                    </a:cubicBezTo>
                    <a:cubicBezTo>
                      <a:pt x="35" y="599"/>
                      <a:pt x="35" y="710"/>
                      <a:pt x="57" y="798"/>
                    </a:cubicBezTo>
                    <a:cubicBezTo>
                      <a:pt x="78" y="1101"/>
                      <a:pt x="313" y="1250"/>
                      <a:pt x="546" y="1250"/>
                    </a:cubicBezTo>
                    <a:cubicBezTo>
                      <a:pt x="788" y="1250"/>
                      <a:pt x="1028" y="1090"/>
                      <a:pt x="1028" y="776"/>
                    </a:cubicBezTo>
                    <a:lnTo>
                      <a:pt x="1028" y="467"/>
                    </a:lnTo>
                    <a:cubicBezTo>
                      <a:pt x="1028" y="155"/>
                      <a:pt x="776" y="0"/>
                      <a:pt x="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775975" y="1741575"/>
                <a:ext cx="3202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597" extrusionOk="0">
                    <a:moveTo>
                      <a:pt x="816" y="1"/>
                    </a:moveTo>
                    <a:cubicBezTo>
                      <a:pt x="564" y="1"/>
                      <a:pt x="309" y="167"/>
                      <a:pt x="332" y="487"/>
                    </a:cubicBezTo>
                    <a:cubicBezTo>
                      <a:pt x="354" y="1149"/>
                      <a:pt x="1" y="1723"/>
                      <a:pt x="111" y="2385"/>
                    </a:cubicBezTo>
                    <a:cubicBezTo>
                      <a:pt x="165" y="2519"/>
                      <a:pt x="292" y="2596"/>
                      <a:pt x="418" y="2596"/>
                    </a:cubicBezTo>
                    <a:cubicBezTo>
                      <a:pt x="499" y="2596"/>
                      <a:pt x="580" y="2564"/>
                      <a:pt x="641" y="2495"/>
                    </a:cubicBezTo>
                    <a:cubicBezTo>
                      <a:pt x="1060" y="1899"/>
                      <a:pt x="1281" y="1171"/>
                      <a:pt x="1281" y="443"/>
                    </a:cubicBezTo>
                    <a:cubicBezTo>
                      <a:pt x="1281" y="145"/>
                      <a:pt x="1050" y="1"/>
                      <a:pt x="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775975" y="1855325"/>
                <a:ext cx="276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34" extrusionOk="0">
                    <a:moveTo>
                      <a:pt x="532" y="0"/>
                    </a:moveTo>
                    <a:cubicBezTo>
                      <a:pt x="305" y="0"/>
                      <a:pt x="78" y="155"/>
                      <a:pt x="89" y="461"/>
                    </a:cubicBezTo>
                    <a:cubicBezTo>
                      <a:pt x="45" y="836"/>
                      <a:pt x="1" y="1212"/>
                      <a:pt x="221" y="1565"/>
                    </a:cubicBezTo>
                    <a:cubicBezTo>
                      <a:pt x="304" y="1678"/>
                      <a:pt x="425" y="1734"/>
                      <a:pt x="546" y="1734"/>
                    </a:cubicBezTo>
                    <a:cubicBezTo>
                      <a:pt x="685" y="1734"/>
                      <a:pt x="823" y="1662"/>
                      <a:pt x="905" y="1521"/>
                    </a:cubicBezTo>
                    <a:cubicBezTo>
                      <a:pt x="1104" y="1167"/>
                      <a:pt x="1038" y="814"/>
                      <a:pt x="972" y="417"/>
                    </a:cubicBezTo>
                    <a:cubicBezTo>
                      <a:pt x="961" y="138"/>
                      <a:pt x="747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79850" y="1927400"/>
                <a:ext cx="2595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23" extrusionOk="0">
                    <a:moveTo>
                      <a:pt x="455" y="0"/>
                    </a:moveTo>
                    <a:cubicBezTo>
                      <a:pt x="353" y="0"/>
                      <a:pt x="254" y="61"/>
                      <a:pt x="221" y="182"/>
                    </a:cubicBezTo>
                    <a:cubicBezTo>
                      <a:pt x="177" y="513"/>
                      <a:pt x="44" y="778"/>
                      <a:pt x="22" y="1109"/>
                    </a:cubicBezTo>
                    <a:cubicBezTo>
                      <a:pt x="0" y="1462"/>
                      <a:pt x="44" y="1838"/>
                      <a:pt x="177" y="2169"/>
                    </a:cubicBezTo>
                    <a:cubicBezTo>
                      <a:pt x="241" y="2340"/>
                      <a:pt x="393" y="2423"/>
                      <a:pt x="543" y="2423"/>
                    </a:cubicBezTo>
                    <a:cubicBezTo>
                      <a:pt x="702" y="2423"/>
                      <a:pt x="859" y="2329"/>
                      <a:pt x="905" y="2147"/>
                    </a:cubicBezTo>
                    <a:cubicBezTo>
                      <a:pt x="1015" y="1793"/>
                      <a:pt x="1037" y="1418"/>
                      <a:pt x="993" y="1065"/>
                    </a:cubicBezTo>
                    <a:cubicBezTo>
                      <a:pt x="949" y="734"/>
                      <a:pt x="772" y="491"/>
                      <a:pt x="706" y="182"/>
                    </a:cubicBezTo>
                    <a:cubicBezTo>
                      <a:pt x="662" y="61"/>
                      <a:pt x="557" y="0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15850" y="1104050"/>
                <a:ext cx="4967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892" extrusionOk="0">
                    <a:moveTo>
                      <a:pt x="883" y="1"/>
                    </a:moveTo>
                    <a:cubicBezTo>
                      <a:pt x="731" y="1"/>
                      <a:pt x="586" y="95"/>
                      <a:pt x="552" y="277"/>
                    </a:cubicBezTo>
                    <a:cubicBezTo>
                      <a:pt x="397" y="1292"/>
                      <a:pt x="0" y="2815"/>
                      <a:pt x="684" y="3720"/>
                    </a:cubicBezTo>
                    <a:cubicBezTo>
                      <a:pt x="758" y="3836"/>
                      <a:pt x="882" y="3891"/>
                      <a:pt x="1006" y="3891"/>
                    </a:cubicBezTo>
                    <a:cubicBezTo>
                      <a:pt x="1141" y="3891"/>
                      <a:pt x="1277" y="3825"/>
                      <a:pt x="1346" y="3698"/>
                    </a:cubicBezTo>
                    <a:cubicBezTo>
                      <a:pt x="1986" y="2749"/>
                      <a:pt x="1457" y="1248"/>
                      <a:pt x="1236" y="255"/>
                    </a:cubicBezTo>
                    <a:cubicBezTo>
                      <a:pt x="1172" y="84"/>
                      <a:pt x="1025" y="1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729625" y="1242275"/>
                <a:ext cx="281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458" extrusionOk="0">
                    <a:moveTo>
                      <a:pt x="548" y="0"/>
                    </a:moveTo>
                    <a:cubicBezTo>
                      <a:pt x="446" y="0"/>
                      <a:pt x="344" y="61"/>
                      <a:pt x="310" y="177"/>
                    </a:cubicBezTo>
                    <a:cubicBezTo>
                      <a:pt x="221" y="596"/>
                      <a:pt x="1" y="905"/>
                      <a:pt x="288" y="1303"/>
                    </a:cubicBezTo>
                    <a:cubicBezTo>
                      <a:pt x="361" y="1407"/>
                      <a:pt x="469" y="1458"/>
                      <a:pt x="575" y="1458"/>
                    </a:cubicBezTo>
                    <a:cubicBezTo>
                      <a:pt x="691" y="1458"/>
                      <a:pt x="804" y="1396"/>
                      <a:pt x="861" y="1281"/>
                    </a:cubicBezTo>
                    <a:cubicBezTo>
                      <a:pt x="1126" y="861"/>
                      <a:pt x="884" y="574"/>
                      <a:pt x="773" y="155"/>
                    </a:cubicBezTo>
                    <a:cubicBezTo>
                      <a:pt x="731" y="50"/>
                      <a:pt x="639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723000" y="1343575"/>
                <a:ext cx="2652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876" extrusionOk="0">
                    <a:moveTo>
                      <a:pt x="510" y="1"/>
                    </a:moveTo>
                    <a:cubicBezTo>
                      <a:pt x="403" y="1"/>
                      <a:pt x="300" y="62"/>
                      <a:pt x="266" y="186"/>
                    </a:cubicBezTo>
                    <a:lnTo>
                      <a:pt x="244" y="208"/>
                    </a:lnTo>
                    <a:cubicBezTo>
                      <a:pt x="244" y="267"/>
                      <a:pt x="237" y="333"/>
                      <a:pt x="224" y="399"/>
                    </a:cubicBezTo>
                    <a:lnTo>
                      <a:pt x="224" y="399"/>
                    </a:lnTo>
                    <a:cubicBezTo>
                      <a:pt x="82" y="510"/>
                      <a:pt x="1" y="679"/>
                      <a:pt x="1" y="848"/>
                    </a:cubicBezTo>
                    <a:lnTo>
                      <a:pt x="45" y="1444"/>
                    </a:lnTo>
                    <a:cubicBezTo>
                      <a:pt x="87" y="1736"/>
                      <a:pt x="312" y="1876"/>
                      <a:pt x="539" y="1876"/>
                    </a:cubicBezTo>
                    <a:cubicBezTo>
                      <a:pt x="792" y="1876"/>
                      <a:pt x="1049" y="1703"/>
                      <a:pt x="1060" y="1378"/>
                    </a:cubicBezTo>
                    <a:lnTo>
                      <a:pt x="1060" y="804"/>
                    </a:lnTo>
                    <a:cubicBezTo>
                      <a:pt x="1060" y="632"/>
                      <a:pt x="955" y="460"/>
                      <a:pt x="807" y="369"/>
                    </a:cubicBezTo>
                    <a:lnTo>
                      <a:pt x="807" y="369"/>
                    </a:lnTo>
                    <a:cubicBezTo>
                      <a:pt x="787" y="305"/>
                      <a:pt x="773" y="238"/>
                      <a:pt x="773" y="164"/>
                    </a:cubicBezTo>
                    <a:cubicBezTo>
                      <a:pt x="719" y="56"/>
                      <a:pt x="613" y="1"/>
                      <a:pt x="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716975" y="1421025"/>
                <a:ext cx="223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09" extrusionOk="0">
                    <a:moveTo>
                      <a:pt x="424" y="1"/>
                    </a:moveTo>
                    <a:cubicBezTo>
                      <a:pt x="290" y="1"/>
                      <a:pt x="155" y="84"/>
                      <a:pt x="109" y="244"/>
                    </a:cubicBezTo>
                    <a:cubicBezTo>
                      <a:pt x="87" y="376"/>
                      <a:pt x="65" y="531"/>
                      <a:pt x="43" y="663"/>
                    </a:cubicBezTo>
                    <a:cubicBezTo>
                      <a:pt x="1" y="897"/>
                      <a:pt x="210" y="1008"/>
                      <a:pt x="425" y="1008"/>
                    </a:cubicBezTo>
                    <a:cubicBezTo>
                      <a:pt x="657" y="1008"/>
                      <a:pt x="895" y="881"/>
                      <a:pt x="838" y="641"/>
                    </a:cubicBezTo>
                    <a:cubicBezTo>
                      <a:pt x="794" y="509"/>
                      <a:pt x="772" y="354"/>
                      <a:pt x="727" y="222"/>
                    </a:cubicBezTo>
                    <a:cubicBezTo>
                      <a:pt x="674" y="73"/>
                      <a:pt x="549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717500" y="1479250"/>
                <a:ext cx="2705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913" extrusionOk="0">
                    <a:moveTo>
                      <a:pt x="489" y="0"/>
                    </a:moveTo>
                    <a:cubicBezTo>
                      <a:pt x="392" y="0"/>
                      <a:pt x="298" y="56"/>
                      <a:pt x="265" y="166"/>
                    </a:cubicBezTo>
                    <a:lnTo>
                      <a:pt x="265" y="188"/>
                    </a:lnTo>
                    <a:cubicBezTo>
                      <a:pt x="221" y="298"/>
                      <a:pt x="177" y="431"/>
                      <a:pt x="133" y="541"/>
                    </a:cubicBezTo>
                    <a:cubicBezTo>
                      <a:pt x="88" y="696"/>
                      <a:pt x="66" y="850"/>
                      <a:pt x="44" y="1027"/>
                    </a:cubicBezTo>
                    <a:cubicBezTo>
                      <a:pt x="0" y="1314"/>
                      <a:pt x="88" y="1622"/>
                      <a:pt x="331" y="1821"/>
                    </a:cubicBezTo>
                    <a:cubicBezTo>
                      <a:pt x="394" y="1884"/>
                      <a:pt x="473" y="1912"/>
                      <a:pt x="552" y="1912"/>
                    </a:cubicBezTo>
                    <a:cubicBezTo>
                      <a:pt x="638" y="1912"/>
                      <a:pt x="726" y="1879"/>
                      <a:pt x="795" y="1821"/>
                    </a:cubicBezTo>
                    <a:cubicBezTo>
                      <a:pt x="993" y="1600"/>
                      <a:pt x="1082" y="1269"/>
                      <a:pt x="993" y="982"/>
                    </a:cubicBezTo>
                    <a:cubicBezTo>
                      <a:pt x="971" y="828"/>
                      <a:pt x="927" y="651"/>
                      <a:pt x="883" y="497"/>
                    </a:cubicBezTo>
                    <a:cubicBezTo>
                      <a:pt x="817" y="387"/>
                      <a:pt x="751" y="276"/>
                      <a:pt x="729" y="166"/>
                    </a:cubicBezTo>
                    <a:cubicBezTo>
                      <a:pt x="684" y="56"/>
                      <a:pt x="585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5350" y="1564675"/>
                <a:ext cx="35350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218" extrusionOk="0">
                    <a:moveTo>
                      <a:pt x="665" y="1"/>
                    </a:moveTo>
                    <a:cubicBezTo>
                      <a:pt x="473" y="1"/>
                      <a:pt x="279" y="117"/>
                      <a:pt x="221" y="346"/>
                    </a:cubicBezTo>
                    <a:cubicBezTo>
                      <a:pt x="111" y="920"/>
                      <a:pt x="1" y="1626"/>
                      <a:pt x="420" y="2112"/>
                    </a:cubicBezTo>
                    <a:cubicBezTo>
                      <a:pt x="502" y="2184"/>
                      <a:pt x="603" y="2217"/>
                      <a:pt x="703" y="2217"/>
                    </a:cubicBezTo>
                    <a:cubicBezTo>
                      <a:pt x="819" y="2217"/>
                      <a:pt x="933" y="2172"/>
                      <a:pt x="1016" y="2090"/>
                    </a:cubicBezTo>
                    <a:cubicBezTo>
                      <a:pt x="1413" y="1560"/>
                      <a:pt x="1237" y="898"/>
                      <a:pt x="1082" y="302"/>
                    </a:cubicBezTo>
                    <a:cubicBezTo>
                      <a:pt x="1018" y="100"/>
                      <a:pt x="843" y="1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98175" y="1675375"/>
                <a:ext cx="3480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306" extrusionOk="0">
                    <a:moveTo>
                      <a:pt x="655" y="1"/>
                    </a:moveTo>
                    <a:cubicBezTo>
                      <a:pt x="381" y="1"/>
                      <a:pt x="110" y="189"/>
                      <a:pt x="133" y="553"/>
                    </a:cubicBezTo>
                    <a:cubicBezTo>
                      <a:pt x="133" y="1060"/>
                      <a:pt x="1" y="1700"/>
                      <a:pt x="332" y="2120"/>
                    </a:cubicBezTo>
                    <a:cubicBezTo>
                      <a:pt x="425" y="2244"/>
                      <a:pt x="562" y="2305"/>
                      <a:pt x="698" y="2305"/>
                    </a:cubicBezTo>
                    <a:cubicBezTo>
                      <a:pt x="850" y="2305"/>
                      <a:pt x="1000" y="2228"/>
                      <a:pt x="1082" y="2076"/>
                    </a:cubicBezTo>
                    <a:cubicBezTo>
                      <a:pt x="1391" y="1656"/>
                      <a:pt x="1237" y="1016"/>
                      <a:pt x="1193" y="509"/>
                    </a:cubicBezTo>
                    <a:cubicBezTo>
                      <a:pt x="1171" y="167"/>
                      <a:pt x="912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92125" y="1766900"/>
                <a:ext cx="314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709" extrusionOk="0">
                    <a:moveTo>
                      <a:pt x="599" y="0"/>
                    </a:moveTo>
                    <a:cubicBezTo>
                      <a:pt x="374" y="0"/>
                      <a:pt x="145" y="128"/>
                      <a:pt x="110" y="379"/>
                    </a:cubicBezTo>
                    <a:cubicBezTo>
                      <a:pt x="66" y="842"/>
                      <a:pt x="0" y="1394"/>
                      <a:pt x="463" y="1659"/>
                    </a:cubicBezTo>
                    <a:cubicBezTo>
                      <a:pt x="519" y="1692"/>
                      <a:pt x="579" y="1708"/>
                      <a:pt x="637" y="1708"/>
                    </a:cubicBezTo>
                    <a:cubicBezTo>
                      <a:pt x="695" y="1708"/>
                      <a:pt x="750" y="1692"/>
                      <a:pt x="795" y="1659"/>
                    </a:cubicBezTo>
                    <a:cubicBezTo>
                      <a:pt x="1258" y="1350"/>
                      <a:pt x="1148" y="798"/>
                      <a:pt x="1059" y="335"/>
                    </a:cubicBezTo>
                    <a:cubicBezTo>
                      <a:pt x="1017" y="111"/>
                      <a:pt x="810" y="0"/>
                      <a:pt x="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98450" y="1825025"/>
                <a:ext cx="215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30" extrusionOk="0">
                    <a:moveTo>
                      <a:pt x="440" y="1"/>
                    </a:moveTo>
                    <a:cubicBezTo>
                      <a:pt x="222" y="1"/>
                      <a:pt x="0" y="150"/>
                      <a:pt x="12" y="437"/>
                    </a:cubicBezTo>
                    <a:cubicBezTo>
                      <a:pt x="22" y="702"/>
                      <a:pt x="221" y="830"/>
                      <a:pt x="423" y="830"/>
                    </a:cubicBezTo>
                    <a:cubicBezTo>
                      <a:pt x="641" y="830"/>
                      <a:pt x="862" y="680"/>
                      <a:pt x="850" y="393"/>
                    </a:cubicBezTo>
                    <a:cubicBezTo>
                      <a:pt x="840" y="128"/>
                      <a:pt x="641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99825" y="1827300"/>
                <a:ext cx="21000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372" extrusionOk="0">
                    <a:moveTo>
                      <a:pt x="386" y="1"/>
                    </a:moveTo>
                    <a:cubicBezTo>
                      <a:pt x="223" y="1"/>
                      <a:pt x="56" y="117"/>
                      <a:pt x="67" y="346"/>
                    </a:cubicBezTo>
                    <a:cubicBezTo>
                      <a:pt x="67" y="942"/>
                      <a:pt x="1" y="1626"/>
                      <a:pt x="200" y="2200"/>
                    </a:cubicBezTo>
                    <a:cubicBezTo>
                      <a:pt x="242" y="2316"/>
                      <a:pt x="339" y="2372"/>
                      <a:pt x="437" y="2372"/>
                    </a:cubicBezTo>
                    <a:cubicBezTo>
                      <a:pt x="544" y="2372"/>
                      <a:pt x="651" y="2305"/>
                      <a:pt x="685" y="2178"/>
                    </a:cubicBezTo>
                    <a:cubicBezTo>
                      <a:pt x="840" y="1582"/>
                      <a:pt x="729" y="920"/>
                      <a:pt x="685" y="302"/>
                    </a:cubicBezTo>
                    <a:cubicBezTo>
                      <a:pt x="685" y="101"/>
                      <a:pt x="537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651725" y="1188850"/>
                <a:ext cx="3600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3283" extrusionOk="0">
                    <a:moveTo>
                      <a:pt x="833" y="1"/>
                    </a:moveTo>
                    <a:cubicBezTo>
                      <a:pt x="750" y="1"/>
                      <a:pt x="676" y="51"/>
                      <a:pt x="667" y="173"/>
                    </a:cubicBezTo>
                    <a:cubicBezTo>
                      <a:pt x="623" y="593"/>
                      <a:pt x="424" y="1012"/>
                      <a:pt x="336" y="1431"/>
                    </a:cubicBezTo>
                    <a:cubicBezTo>
                      <a:pt x="248" y="1851"/>
                      <a:pt x="137" y="2248"/>
                      <a:pt x="71" y="2645"/>
                    </a:cubicBezTo>
                    <a:cubicBezTo>
                      <a:pt x="0" y="3027"/>
                      <a:pt x="302" y="3282"/>
                      <a:pt x="608" y="3282"/>
                    </a:cubicBezTo>
                    <a:cubicBezTo>
                      <a:pt x="780" y="3282"/>
                      <a:pt x="953" y="3202"/>
                      <a:pt x="1064" y="3020"/>
                    </a:cubicBezTo>
                    <a:cubicBezTo>
                      <a:pt x="1307" y="2623"/>
                      <a:pt x="1439" y="2160"/>
                      <a:pt x="1439" y="1674"/>
                    </a:cubicBezTo>
                    <a:cubicBezTo>
                      <a:pt x="1439" y="1122"/>
                      <a:pt x="1175" y="725"/>
                      <a:pt x="1086" y="217"/>
                    </a:cubicBezTo>
                    <a:cubicBezTo>
                      <a:pt x="1074" y="91"/>
                      <a:pt x="945" y="1"/>
                      <a:pt x="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641825" y="1332125"/>
                <a:ext cx="2992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571" extrusionOk="0">
                    <a:moveTo>
                      <a:pt x="602" y="1"/>
                    </a:moveTo>
                    <a:cubicBezTo>
                      <a:pt x="419" y="1"/>
                      <a:pt x="235" y="128"/>
                      <a:pt x="246" y="379"/>
                    </a:cubicBezTo>
                    <a:lnTo>
                      <a:pt x="224" y="379"/>
                    </a:lnTo>
                    <a:lnTo>
                      <a:pt x="224" y="429"/>
                    </a:lnTo>
                    <a:lnTo>
                      <a:pt x="224" y="429"/>
                    </a:lnTo>
                    <a:cubicBezTo>
                      <a:pt x="1" y="820"/>
                      <a:pt x="100" y="1571"/>
                      <a:pt x="644" y="1571"/>
                    </a:cubicBezTo>
                    <a:cubicBezTo>
                      <a:pt x="1166" y="1551"/>
                      <a:pt x="1197" y="768"/>
                      <a:pt x="958" y="397"/>
                    </a:cubicBezTo>
                    <a:lnTo>
                      <a:pt x="958" y="397"/>
                    </a:lnTo>
                    <a:cubicBezTo>
                      <a:pt x="955" y="376"/>
                      <a:pt x="953" y="356"/>
                      <a:pt x="953" y="335"/>
                    </a:cubicBezTo>
                    <a:cubicBezTo>
                      <a:pt x="942" y="111"/>
                      <a:pt x="77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646875" y="1404900"/>
                <a:ext cx="270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52" extrusionOk="0">
                    <a:moveTo>
                      <a:pt x="489" y="0"/>
                    </a:moveTo>
                    <a:cubicBezTo>
                      <a:pt x="420" y="0"/>
                      <a:pt x="353" y="39"/>
                      <a:pt x="331" y="116"/>
                    </a:cubicBezTo>
                    <a:cubicBezTo>
                      <a:pt x="287" y="425"/>
                      <a:pt x="89" y="624"/>
                      <a:pt x="44" y="955"/>
                    </a:cubicBezTo>
                    <a:cubicBezTo>
                      <a:pt x="0" y="1330"/>
                      <a:pt x="44" y="1727"/>
                      <a:pt x="177" y="2081"/>
                    </a:cubicBezTo>
                    <a:cubicBezTo>
                      <a:pt x="241" y="2263"/>
                      <a:pt x="399" y="2351"/>
                      <a:pt x="557" y="2351"/>
                    </a:cubicBezTo>
                    <a:cubicBezTo>
                      <a:pt x="725" y="2351"/>
                      <a:pt x="893" y="2252"/>
                      <a:pt x="949" y="2058"/>
                    </a:cubicBezTo>
                    <a:cubicBezTo>
                      <a:pt x="1082" y="1683"/>
                      <a:pt x="1082" y="1286"/>
                      <a:pt x="993" y="911"/>
                    </a:cubicBezTo>
                    <a:cubicBezTo>
                      <a:pt x="927" y="602"/>
                      <a:pt x="729" y="403"/>
                      <a:pt x="662" y="116"/>
                    </a:cubicBezTo>
                    <a:cubicBezTo>
                      <a:pt x="629" y="39"/>
                      <a:pt x="558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638275" y="1510750"/>
                <a:ext cx="2680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74" extrusionOk="0">
                    <a:moveTo>
                      <a:pt x="547" y="1"/>
                    </a:moveTo>
                    <a:cubicBezTo>
                      <a:pt x="273" y="1"/>
                      <a:pt x="0" y="200"/>
                      <a:pt x="102" y="583"/>
                    </a:cubicBezTo>
                    <a:cubicBezTo>
                      <a:pt x="146" y="738"/>
                      <a:pt x="168" y="870"/>
                      <a:pt x="212" y="1002"/>
                    </a:cubicBezTo>
                    <a:cubicBezTo>
                      <a:pt x="265" y="1185"/>
                      <a:pt x="418" y="1273"/>
                      <a:pt x="570" y="1273"/>
                    </a:cubicBezTo>
                    <a:cubicBezTo>
                      <a:pt x="732" y="1273"/>
                      <a:pt x="895" y="1174"/>
                      <a:pt x="940" y="980"/>
                    </a:cubicBezTo>
                    <a:cubicBezTo>
                      <a:pt x="962" y="848"/>
                      <a:pt x="984" y="716"/>
                      <a:pt x="1006" y="561"/>
                    </a:cubicBezTo>
                    <a:cubicBezTo>
                      <a:pt x="1071" y="183"/>
                      <a:pt x="809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629775" y="1568750"/>
                <a:ext cx="287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2060" extrusionOk="0">
                    <a:moveTo>
                      <a:pt x="527" y="1"/>
                    </a:moveTo>
                    <a:cubicBezTo>
                      <a:pt x="362" y="1"/>
                      <a:pt x="200" y="100"/>
                      <a:pt x="155" y="294"/>
                    </a:cubicBezTo>
                    <a:cubicBezTo>
                      <a:pt x="66" y="845"/>
                      <a:pt x="0" y="1441"/>
                      <a:pt x="309" y="1905"/>
                    </a:cubicBezTo>
                    <a:cubicBezTo>
                      <a:pt x="372" y="2009"/>
                      <a:pt x="475" y="2060"/>
                      <a:pt x="580" y="2060"/>
                    </a:cubicBezTo>
                    <a:cubicBezTo>
                      <a:pt x="695" y="2060"/>
                      <a:pt x="813" y="1998"/>
                      <a:pt x="883" y="1883"/>
                    </a:cubicBezTo>
                    <a:cubicBezTo>
                      <a:pt x="1148" y="1375"/>
                      <a:pt x="1015" y="779"/>
                      <a:pt x="905" y="271"/>
                    </a:cubicBezTo>
                    <a:cubicBezTo>
                      <a:pt x="841" y="89"/>
                      <a:pt x="683" y="1"/>
                      <a:pt x="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625350" y="1651500"/>
                <a:ext cx="331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146" extrusionOk="0">
                    <a:moveTo>
                      <a:pt x="830" y="1"/>
                    </a:moveTo>
                    <a:cubicBezTo>
                      <a:pt x="746" y="1"/>
                      <a:pt x="659" y="38"/>
                      <a:pt x="596" y="117"/>
                    </a:cubicBezTo>
                    <a:cubicBezTo>
                      <a:pt x="552" y="184"/>
                      <a:pt x="376" y="184"/>
                      <a:pt x="310" y="228"/>
                    </a:cubicBezTo>
                    <a:cubicBezTo>
                      <a:pt x="221" y="316"/>
                      <a:pt x="133" y="404"/>
                      <a:pt x="89" y="537"/>
                    </a:cubicBezTo>
                    <a:cubicBezTo>
                      <a:pt x="1" y="713"/>
                      <a:pt x="67" y="934"/>
                      <a:pt x="243" y="1022"/>
                    </a:cubicBezTo>
                    <a:cubicBezTo>
                      <a:pt x="369" y="1110"/>
                      <a:pt x="474" y="1146"/>
                      <a:pt x="578" y="1146"/>
                    </a:cubicBezTo>
                    <a:cubicBezTo>
                      <a:pt x="711" y="1146"/>
                      <a:pt x="843" y="1087"/>
                      <a:pt x="1016" y="1000"/>
                    </a:cubicBezTo>
                    <a:cubicBezTo>
                      <a:pt x="1325" y="868"/>
                      <a:pt x="1259" y="471"/>
                      <a:pt x="1082" y="272"/>
                    </a:cubicBezTo>
                    <a:lnTo>
                      <a:pt x="1104" y="228"/>
                    </a:lnTo>
                    <a:cubicBezTo>
                      <a:pt x="1078" y="83"/>
                      <a:pt x="957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617875" y="1739725"/>
                <a:ext cx="179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33" extrusionOk="0">
                    <a:moveTo>
                      <a:pt x="372" y="0"/>
                    </a:moveTo>
                    <a:cubicBezTo>
                      <a:pt x="186" y="0"/>
                      <a:pt x="0" y="122"/>
                      <a:pt x="35" y="362"/>
                    </a:cubicBezTo>
                    <a:cubicBezTo>
                      <a:pt x="35" y="517"/>
                      <a:pt x="79" y="693"/>
                      <a:pt x="145" y="870"/>
                    </a:cubicBezTo>
                    <a:cubicBezTo>
                      <a:pt x="188" y="978"/>
                      <a:pt x="289" y="1033"/>
                      <a:pt x="389" y="1033"/>
                    </a:cubicBezTo>
                    <a:cubicBezTo>
                      <a:pt x="493" y="1033"/>
                      <a:pt x="597" y="972"/>
                      <a:pt x="631" y="848"/>
                    </a:cubicBezTo>
                    <a:cubicBezTo>
                      <a:pt x="697" y="671"/>
                      <a:pt x="719" y="495"/>
                      <a:pt x="719" y="318"/>
                    </a:cubicBezTo>
                    <a:cubicBezTo>
                      <a:pt x="719" y="106"/>
                      <a:pt x="54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560800" y="1302950"/>
                <a:ext cx="331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2002" extrusionOk="0">
                    <a:moveTo>
                      <a:pt x="627" y="1"/>
                    </a:moveTo>
                    <a:cubicBezTo>
                      <a:pt x="495" y="1"/>
                      <a:pt x="366" y="84"/>
                      <a:pt x="332" y="244"/>
                    </a:cubicBezTo>
                    <a:cubicBezTo>
                      <a:pt x="243" y="752"/>
                      <a:pt x="0" y="1392"/>
                      <a:pt x="376" y="1855"/>
                    </a:cubicBezTo>
                    <a:cubicBezTo>
                      <a:pt x="451" y="1952"/>
                      <a:pt x="568" y="2001"/>
                      <a:pt x="684" y="2001"/>
                    </a:cubicBezTo>
                    <a:cubicBezTo>
                      <a:pt x="805" y="2001"/>
                      <a:pt x="926" y="1946"/>
                      <a:pt x="994" y="1833"/>
                    </a:cubicBezTo>
                    <a:cubicBezTo>
                      <a:pt x="1325" y="1325"/>
                      <a:pt x="1060" y="729"/>
                      <a:pt x="927" y="222"/>
                    </a:cubicBezTo>
                    <a:cubicBezTo>
                      <a:pt x="874" y="73"/>
                      <a:pt x="749" y="1"/>
                      <a:pt x="6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559250" y="1404150"/>
                <a:ext cx="352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007" extrusionOk="0">
                    <a:moveTo>
                      <a:pt x="870" y="0"/>
                    </a:moveTo>
                    <a:cubicBezTo>
                      <a:pt x="712" y="0"/>
                      <a:pt x="548" y="139"/>
                      <a:pt x="548" y="323"/>
                    </a:cubicBezTo>
                    <a:cubicBezTo>
                      <a:pt x="548" y="355"/>
                      <a:pt x="543" y="387"/>
                      <a:pt x="535" y="416"/>
                    </a:cubicBezTo>
                    <a:lnTo>
                      <a:pt x="535" y="416"/>
                    </a:lnTo>
                    <a:cubicBezTo>
                      <a:pt x="285" y="718"/>
                      <a:pt x="118" y="1075"/>
                      <a:pt x="62" y="1448"/>
                    </a:cubicBezTo>
                    <a:cubicBezTo>
                      <a:pt x="0" y="1761"/>
                      <a:pt x="247" y="2007"/>
                      <a:pt x="514" y="2007"/>
                    </a:cubicBezTo>
                    <a:cubicBezTo>
                      <a:pt x="624" y="2007"/>
                      <a:pt x="738" y="1965"/>
                      <a:pt x="835" y="1868"/>
                    </a:cubicBezTo>
                    <a:cubicBezTo>
                      <a:pt x="1100" y="1625"/>
                      <a:pt x="1276" y="1316"/>
                      <a:pt x="1343" y="963"/>
                    </a:cubicBezTo>
                    <a:cubicBezTo>
                      <a:pt x="1409" y="632"/>
                      <a:pt x="1254" y="411"/>
                      <a:pt x="1100" y="146"/>
                    </a:cubicBezTo>
                    <a:cubicBezTo>
                      <a:pt x="1044" y="44"/>
                      <a:pt x="958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547000" y="1489450"/>
                <a:ext cx="281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279" extrusionOk="0">
                    <a:moveTo>
                      <a:pt x="584" y="0"/>
                    </a:moveTo>
                    <a:cubicBezTo>
                      <a:pt x="294" y="0"/>
                      <a:pt x="0" y="188"/>
                      <a:pt x="23" y="552"/>
                    </a:cubicBezTo>
                    <a:cubicBezTo>
                      <a:pt x="23" y="663"/>
                      <a:pt x="23" y="751"/>
                      <a:pt x="45" y="861"/>
                    </a:cubicBezTo>
                    <a:cubicBezTo>
                      <a:pt x="109" y="1140"/>
                      <a:pt x="340" y="1278"/>
                      <a:pt x="573" y="1278"/>
                    </a:cubicBezTo>
                    <a:cubicBezTo>
                      <a:pt x="820" y="1278"/>
                      <a:pt x="1070" y="1124"/>
                      <a:pt x="1126" y="817"/>
                    </a:cubicBezTo>
                    <a:lnTo>
                      <a:pt x="1126" y="508"/>
                    </a:lnTo>
                    <a:cubicBezTo>
                      <a:pt x="1126" y="166"/>
                      <a:pt x="857" y="0"/>
                      <a:pt x="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535425" y="1550825"/>
                <a:ext cx="3532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579" extrusionOk="0">
                    <a:moveTo>
                      <a:pt x="680" y="1"/>
                    </a:moveTo>
                    <a:cubicBezTo>
                      <a:pt x="529" y="1"/>
                      <a:pt x="377" y="89"/>
                      <a:pt x="331" y="260"/>
                    </a:cubicBezTo>
                    <a:cubicBezTo>
                      <a:pt x="287" y="459"/>
                      <a:pt x="111" y="591"/>
                      <a:pt x="44" y="812"/>
                    </a:cubicBezTo>
                    <a:cubicBezTo>
                      <a:pt x="0" y="1077"/>
                      <a:pt x="0" y="1364"/>
                      <a:pt x="44" y="1629"/>
                    </a:cubicBezTo>
                    <a:cubicBezTo>
                      <a:pt x="109" y="2018"/>
                      <a:pt x="259" y="2578"/>
                      <a:pt x="745" y="2578"/>
                    </a:cubicBezTo>
                    <a:cubicBezTo>
                      <a:pt x="754" y="2578"/>
                      <a:pt x="763" y="2578"/>
                      <a:pt x="773" y="2577"/>
                    </a:cubicBezTo>
                    <a:cubicBezTo>
                      <a:pt x="1258" y="2555"/>
                      <a:pt x="1347" y="2026"/>
                      <a:pt x="1391" y="1673"/>
                    </a:cubicBezTo>
                    <a:cubicBezTo>
                      <a:pt x="1413" y="1386"/>
                      <a:pt x="1413" y="1121"/>
                      <a:pt x="1347" y="856"/>
                    </a:cubicBezTo>
                    <a:cubicBezTo>
                      <a:pt x="1280" y="591"/>
                      <a:pt x="1060" y="437"/>
                      <a:pt x="1015" y="238"/>
                    </a:cubicBezTo>
                    <a:cubicBezTo>
                      <a:pt x="962" y="78"/>
                      <a:pt x="821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529350" y="1632950"/>
                <a:ext cx="35325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429" extrusionOk="0">
                    <a:moveTo>
                      <a:pt x="1022" y="1"/>
                    </a:moveTo>
                    <a:cubicBezTo>
                      <a:pt x="929" y="1"/>
                      <a:pt x="838" y="51"/>
                      <a:pt x="817" y="153"/>
                    </a:cubicBezTo>
                    <a:lnTo>
                      <a:pt x="839" y="175"/>
                    </a:lnTo>
                    <a:cubicBezTo>
                      <a:pt x="839" y="241"/>
                      <a:pt x="552" y="374"/>
                      <a:pt x="486" y="440"/>
                    </a:cubicBezTo>
                    <a:cubicBezTo>
                      <a:pt x="442" y="506"/>
                      <a:pt x="398" y="595"/>
                      <a:pt x="354" y="661"/>
                    </a:cubicBezTo>
                    <a:cubicBezTo>
                      <a:pt x="221" y="859"/>
                      <a:pt x="133" y="1058"/>
                      <a:pt x="67" y="1279"/>
                    </a:cubicBezTo>
                    <a:cubicBezTo>
                      <a:pt x="1" y="1676"/>
                      <a:pt x="1" y="2206"/>
                      <a:pt x="442" y="2382"/>
                    </a:cubicBezTo>
                    <a:cubicBezTo>
                      <a:pt x="504" y="2414"/>
                      <a:pt x="570" y="2428"/>
                      <a:pt x="634" y="2428"/>
                    </a:cubicBezTo>
                    <a:cubicBezTo>
                      <a:pt x="751" y="2428"/>
                      <a:pt x="864" y="2379"/>
                      <a:pt x="950" y="2294"/>
                    </a:cubicBezTo>
                    <a:cubicBezTo>
                      <a:pt x="1192" y="2073"/>
                      <a:pt x="1192" y="1676"/>
                      <a:pt x="1281" y="1367"/>
                    </a:cubicBezTo>
                    <a:cubicBezTo>
                      <a:pt x="1325" y="1190"/>
                      <a:pt x="1369" y="1014"/>
                      <a:pt x="1391" y="859"/>
                    </a:cubicBezTo>
                    <a:cubicBezTo>
                      <a:pt x="1413" y="595"/>
                      <a:pt x="1214" y="440"/>
                      <a:pt x="1236" y="197"/>
                    </a:cubicBezTo>
                    <a:cubicBezTo>
                      <a:pt x="1236" y="67"/>
                      <a:pt x="1129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473075" y="1396200"/>
                <a:ext cx="36450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083" extrusionOk="0">
                    <a:moveTo>
                      <a:pt x="668" y="1"/>
                    </a:moveTo>
                    <a:cubicBezTo>
                      <a:pt x="534" y="1"/>
                      <a:pt x="399" y="84"/>
                      <a:pt x="354" y="244"/>
                    </a:cubicBezTo>
                    <a:cubicBezTo>
                      <a:pt x="265" y="685"/>
                      <a:pt x="155" y="1126"/>
                      <a:pt x="89" y="1568"/>
                    </a:cubicBezTo>
                    <a:cubicBezTo>
                      <a:pt x="0" y="2009"/>
                      <a:pt x="89" y="2473"/>
                      <a:pt x="309" y="2848"/>
                    </a:cubicBezTo>
                    <a:cubicBezTo>
                      <a:pt x="414" y="3005"/>
                      <a:pt x="579" y="3083"/>
                      <a:pt x="745" y="3083"/>
                    </a:cubicBezTo>
                    <a:cubicBezTo>
                      <a:pt x="927" y="3083"/>
                      <a:pt x="1110" y="2989"/>
                      <a:pt x="1214" y="2804"/>
                    </a:cubicBezTo>
                    <a:cubicBezTo>
                      <a:pt x="1413" y="2406"/>
                      <a:pt x="1457" y="1965"/>
                      <a:pt x="1347" y="1524"/>
                    </a:cubicBezTo>
                    <a:cubicBezTo>
                      <a:pt x="1258" y="1082"/>
                      <a:pt x="1104" y="663"/>
                      <a:pt x="972" y="222"/>
                    </a:cubicBezTo>
                    <a:cubicBezTo>
                      <a:pt x="918" y="73"/>
                      <a:pt x="793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470875" y="1495375"/>
                <a:ext cx="2430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199" extrusionOk="0">
                    <a:moveTo>
                      <a:pt x="460" y="1"/>
                    </a:moveTo>
                    <a:cubicBezTo>
                      <a:pt x="246" y="1"/>
                      <a:pt x="33" y="144"/>
                      <a:pt x="22" y="426"/>
                    </a:cubicBezTo>
                    <a:cubicBezTo>
                      <a:pt x="22" y="536"/>
                      <a:pt x="0" y="646"/>
                      <a:pt x="0" y="735"/>
                    </a:cubicBezTo>
                    <a:cubicBezTo>
                      <a:pt x="0" y="911"/>
                      <a:pt x="88" y="1066"/>
                      <a:pt x="243" y="1132"/>
                    </a:cubicBezTo>
                    <a:cubicBezTo>
                      <a:pt x="320" y="1176"/>
                      <a:pt x="403" y="1198"/>
                      <a:pt x="486" y="1198"/>
                    </a:cubicBezTo>
                    <a:cubicBezTo>
                      <a:pt x="568" y="1198"/>
                      <a:pt x="651" y="1176"/>
                      <a:pt x="728" y="1132"/>
                    </a:cubicBezTo>
                    <a:cubicBezTo>
                      <a:pt x="883" y="1044"/>
                      <a:pt x="971" y="867"/>
                      <a:pt x="949" y="691"/>
                    </a:cubicBezTo>
                    <a:cubicBezTo>
                      <a:pt x="949" y="602"/>
                      <a:pt x="927" y="492"/>
                      <a:pt x="905" y="404"/>
                    </a:cubicBezTo>
                    <a:cubicBezTo>
                      <a:pt x="873" y="133"/>
                      <a:pt x="665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456525" y="1497450"/>
                <a:ext cx="4582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3720" extrusionOk="0">
                    <a:moveTo>
                      <a:pt x="1022" y="0"/>
                    </a:moveTo>
                    <a:cubicBezTo>
                      <a:pt x="858" y="0"/>
                      <a:pt x="695" y="117"/>
                      <a:pt x="707" y="343"/>
                    </a:cubicBezTo>
                    <a:cubicBezTo>
                      <a:pt x="707" y="828"/>
                      <a:pt x="773" y="1314"/>
                      <a:pt x="707" y="1777"/>
                    </a:cubicBezTo>
                    <a:cubicBezTo>
                      <a:pt x="685" y="1954"/>
                      <a:pt x="618" y="2108"/>
                      <a:pt x="530" y="2263"/>
                    </a:cubicBezTo>
                    <a:cubicBezTo>
                      <a:pt x="530" y="2277"/>
                      <a:pt x="485" y="2381"/>
                      <a:pt x="464" y="2431"/>
                    </a:cubicBezTo>
                    <a:lnTo>
                      <a:pt x="464" y="2431"/>
                    </a:lnTo>
                    <a:cubicBezTo>
                      <a:pt x="432" y="2456"/>
                      <a:pt x="261" y="2642"/>
                      <a:pt x="243" y="2660"/>
                    </a:cubicBezTo>
                    <a:cubicBezTo>
                      <a:pt x="0" y="2947"/>
                      <a:pt x="67" y="3388"/>
                      <a:pt x="398" y="3565"/>
                    </a:cubicBezTo>
                    <a:cubicBezTo>
                      <a:pt x="618" y="3653"/>
                      <a:pt x="839" y="3719"/>
                      <a:pt x="1082" y="3719"/>
                    </a:cubicBezTo>
                    <a:cubicBezTo>
                      <a:pt x="1479" y="3675"/>
                      <a:pt x="1788" y="3344"/>
                      <a:pt x="1788" y="2925"/>
                    </a:cubicBezTo>
                    <a:cubicBezTo>
                      <a:pt x="1832" y="2461"/>
                      <a:pt x="1634" y="2108"/>
                      <a:pt x="1545" y="1645"/>
                    </a:cubicBezTo>
                    <a:cubicBezTo>
                      <a:pt x="1457" y="1181"/>
                      <a:pt x="1391" y="762"/>
                      <a:pt x="1347" y="321"/>
                    </a:cubicBezTo>
                    <a:cubicBezTo>
                      <a:pt x="1336" y="105"/>
                      <a:pt x="1178" y="0"/>
                      <a:pt x="1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453775" y="1599450"/>
                <a:ext cx="425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14" extrusionOk="0">
                    <a:moveTo>
                      <a:pt x="772" y="1"/>
                    </a:moveTo>
                    <a:cubicBezTo>
                      <a:pt x="736" y="1"/>
                      <a:pt x="699" y="5"/>
                      <a:pt x="662" y="15"/>
                    </a:cubicBezTo>
                    <a:lnTo>
                      <a:pt x="375" y="37"/>
                    </a:lnTo>
                    <a:cubicBezTo>
                      <a:pt x="132" y="81"/>
                      <a:pt x="0" y="456"/>
                      <a:pt x="265" y="566"/>
                    </a:cubicBezTo>
                    <a:lnTo>
                      <a:pt x="265" y="588"/>
                    </a:lnTo>
                    <a:cubicBezTo>
                      <a:pt x="313" y="608"/>
                      <a:pt x="362" y="631"/>
                      <a:pt x="410" y="657"/>
                    </a:cubicBezTo>
                    <a:lnTo>
                      <a:pt x="410" y="657"/>
                    </a:lnTo>
                    <a:cubicBezTo>
                      <a:pt x="409" y="818"/>
                      <a:pt x="363" y="986"/>
                      <a:pt x="397" y="1140"/>
                    </a:cubicBezTo>
                    <a:cubicBezTo>
                      <a:pt x="419" y="1295"/>
                      <a:pt x="508" y="1405"/>
                      <a:pt x="618" y="1515"/>
                    </a:cubicBezTo>
                    <a:cubicBezTo>
                      <a:pt x="695" y="1580"/>
                      <a:pt x="795" y="1614"/>
                      <a:pt x="895" y="1614"/>
                    </a:cubicBezTo>
                    <a:cubicBezTo>
                      <a:pt x="967" y="1614"/>
                      <a:pt x="1039" y="1596"/>
                      <a:pt x="1103" y="1559"/>
                    </a:cubicBezTo>
                    <a:cubicBezTo>
                      <a:pt x="1699" y="1250"/>
                      <a:pt x="1435" y="588"/>
                      <a:pt x="1126" y="169"/>
                    </a:cubicBezTo>
                    <a:cubicBezTo>
                      <a:pt x="1038" y="64"/>
                      <a:pt x="909" y="1"/>
                      <a:pt x="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401900" y="1410700"/>
                <a:ext cx="2045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371" extrusionOk="0">
                    <a:moveTo>
                      <a:pt x="375" y="0"/>
                    </a:moveTo>
                    <a:cubicBezTo>
                      <a:pt x="207" y="0"/>
                      <a:pt x="45" y="111"/>
                      <a:pt x="45" y="326"/>
                    </a:cubicBezTo>
                    <a:cubicBezTo>
                      <a:pt x="0" y="944"/>
                      <a:pt x="45" y="1584"/>
                      <a:pt x="199" y="2180"/>
                    </a:cubicBezTo>
                    <a:cubicBezTo>
                      <a:pt x="242" y="2309"/>
                      <a:pt x="349" y="2370"/>
                      <a:pt x="457" y="2370"/>
                    </a:cubicBezTo>
                    <a:cubicBezTo>
                      <a:pt x="569" y="2370"/>
                      <a:pt x="684" y="2304"/>
                      <a:pt x="729" y="2180"/>
                    </a:cubicBezTo>
                    <a:cubicBezTo>
                      <a:pt x="817" y="1540"/>
                      <a:pt x="817" y="922"/>
                      <a:pt x="729" y="304"/>
                    </a:cubicBezTo>
                    <a:cubicBezTo>
                      <a:pt x="697" y="100"/>
                      <a:pt x="534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79275" y="1499175"/>
                <a:ext cx="276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665" extrusionOk="0">
                    <a:moveTo>
                      <a:pt x="534" y="0"/>
                    </a:moveTo>
                    <a:cubicBezTo>
                      <a:pt x="336" y="0"/>
                      <a:pt x="134" y="111"/>
                      <a:pt x="111" y="318"/>
                    </a:cubicBezTo>
                    <a:cubicBezTo>
                      <a:pt x="67" y="781"/>
                      <a:pt x="1" y="1201"/>
                      <a:pt x="332" y="1576"/>
                    </a:cubicBezTo>
                    <a:cubicBezTo>
                      <a:pt x="392" y="1637"/>
                      <a:pt x="472" y="1665"/>
                      <a:pt x="553" y="1665"/>
                    </a:cubicBezTo>
                    <a:cubicBezTo>
                      <a:pt x="648" y="1665"/>
                      <a:pt x="746" y="1625"/>
                      <a:pt x="817" y="1554"/>
                    </a:cubicBezTo>
                    <a:cubicBezTo>
                      <a:pt x="1104" y="1157"/>
                      <a:pt x="1016" y="759"/>
                      <a:pt x="928" y="296"/>
                    </a:cubicBezTo>
                    <a:cubicBezTo>
                      <a:pt x="896" y="95"/>
                      <a:pt x="717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376800" y="1494400"/>
                <a:ext cx="314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86" extrusionOk="0">
                    <a:moveTo>
                      <a:pt x="630" y="1"/>
                    </a:moveTo>
                    <a:cubicBezTo>
                      <a:pt x="315" y="1"/>
                      <a:pt x="0" y="211"/>
                      <a:pt x="11" y="619"/>
                    </a:cubicBezTo>
                    <a:cubicBezTo>
                      <a:pt x="22" y="997"/>
                      <a:pt x="324" y="1185"/>
                      <a:pt x="626" y="1185"/>
                    </a:cubicBezTo>
                    <a:cubicBezTo>
                      <a:pt x="942" y="1185"/>
                      <a:pt x="1259" y="981"/>
                      <a:pt x="1247" y="575"/>
                    </a:cubicBezTo>
                    <a:cubicBezTo>
                      <a:pt x="1226" y="189"/>
                      <a:pt x="928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14"/>
            <p:cNvGrpSpPr/>
            <p:nvPr/>
          </p:nvGrpSpPr>
          <p:grpSpPr>
            <a:xfrm>
              <a:off x="1575200" y="-600400"/>
              <a:ext cx="984475" cy="1091500"/>
              <a:chOff x="2462925" y="237800"/>
              <a:chExt cx="984475" cy="1091500"/>
            </a:xfrm>
          </p:grpSpPr>
          <p:sp>
            <p:nvSpPr>
              <p:cNvPr id="325" name="Google Shape;325;p14"/>
              <p:cNvSpPr/>
              <p:nvPr/>
            </p:nvSpPr>
            <p:spPr>
              <a:xfrm>
                <a:off x="2637025" y="237800"/>
                <a:ext cx="8975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289" extrusionOk="0">
                    <a:moveTo>
                      <a:pt x="856" y="0"/>
                    </a:moveTo>
                    <a:cubicBezTo>
                      <a:pt x="391" y="0"/>
                      <a:pt x="0" y="605"/>
                      <a:pt x="440" y="1028"/>
                    </a:cubicBezTo>
                    <a:cubicBezTo>
                      <a:pt x="1146" y="1801"/>
                      <a:pt x="1963" y="2926"/>
                      <a:pt x="2978" y="3279"/>
                    </a:cubicBezTo>
                    <a:cubicBezTo>
                      <a:pt x="3011" y="3286"/>
                      <a:pt x="3043" y="3289"/>
                      <a:pt x="3074" y="3289"/>
                    </a:cubicBezTo>
                    <a:cubicBezTo>
                      <a:pt x="3362" y="3289"/>
                      <a:pt x="3590" y="3026"/>
                      <a:pt x="3530" y="2728"/>
                    </a:cubicBezTo>
                    <a:cubicBezTo>
                      <a:pt x="3177" y="1712"/>
                      <a:pt x="2051" y="896"/>
                      <a:pt x="1279" y="190"/>
                    </a:cubicBezTo>
                    <a:cubicBezTo>
                      <a:pt x="1145" y="56"/>
                      <a:pt x="997" y="0"/>
                      <a:pt x="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732500" y="347650"/>
                <a:ext cx="617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728" extrusionOk="0">
                    <a:moveTo>
                      <a:pt x="553" y="1"/>
                    </a:moveTo>
                    <a:cubicBezTo>
                      <a:pt x="253" y="1"/>
                      <a:pt x="1" y="361"/>
                      <a:pt x="285" y="607"/>
                    </a:cubicBezTo>
                    <a:cubicBezTo>
                      <a:pt x="572" y="872"/>
                      <a:pt x="616" y="1247"/>
                      <a:pt x="748" y="1578"/>
                    </a:cubicBezTo>
                    <a:cubicBezTo>
                      <a:pt x="859" y="1953"/>
                      <a:pt x="1035" y="2284"/>
                      <a:pt x="1300" y="2571"/>
                    </a:cubicBezTo>
                    <a:cubicBezTo>
                      <a:pt x="1410" y="2680"/>
                      <a:pt x="1542" y="2727"/>
                      <a:pt x="1674" y="2727"/>
                    </a:cubicBezTo>
                    <a:cubicBezTo>
                      <a:pt x="2075" y="2727"/>
                      <a:pt x="2470" y="2296"/>
                      <a:pt x="2205" y="1865"/>
                    </a:cubicBezTo>
                    <a:cubicBezTo>
                      <a:pt x="1808" y="1203"/>
                      <a:pt x="1454" y="386"/>
                      <a:pt x="704" y="33"/>
                    </a:cubicBezTo>
                    <a:cubicBezTo>
                      <a:pt x="654" y="11"/>
                      <a:pt x="603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786275" y="426925"/>
                <a:ext cx="77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409" extrusionOk="0">
                    <a:moveTo>
                      <a:pt x="933" y="1"/>
                    </a:moveTo>
                    <a:cubicBezTo>
                      <a:pt x="806" y="1"/>
                      <a:pt x="687" y="46"/>
                      <a:pt x="606" y="128"/>
                    </a:cubicBezTo>
                    <a:lnTo>
                      <a:pt x="319" y="393"/>
                    </a:lnTo>
                    <a:cubicBezTo>
                      <a:pt x="0" y="674"/>
                      <a:pt x="302" y="1098"/>
                      <a:pt x="644" y="1098"/>
                    </a:cubicBezTo>
                    <a:cubicBezTo>
                      <a:pt x="704" y="1098"/>
                      <a:pt x="766" y="1085"/>
                      <a:pt x="826" y="1055"/>
                    </a:cubicBezTo>
                    <a:lnTo>
                      <a:pt x="873" y="1035"/>
                    </a:lnTo>
                    <a:lnTo>
                      <a:pt x="873" y="1035"/>
                    </a:lnTo>
                    <a:cubicBezTo>
                      <a:pt x="1382" y="1454"/>
                      <a:pt x="1710" y="2040"/>
                      <a:pt x="2305" y="2357"/>
                    </a:cubicBezTo>
                    <a:cubicBezTo>
                      <a:pt x="2375" y="2392"/>
                      <a:pt x="2447" y="2408"/>
                      <a:pt x="2516" y="2408"/>
                    </a:cubicBezTo>
                    <a:cubicBezTo>
                      <a:pt x="2838" y="2408"/>
                      <a:pt x="3104" y="2066"/>
                      <a:pt x="2923" y="1739"/>
                    </a:cubicBezTo>
                    <a:cubicBezTo>
                      <a:pt x="2548" y="945"/>
                      <a:pt x="1886" y="327"/>
                      <a:pt x="1069" y="18"/>
                    </a:cubicBezTo>
                    <a:cubicBezTo>
                      <a:pt x="1023" y="6"/>
                      <a:pt x="978" y="1"/>
                      <a:pt x="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874775" y="521175"/>
                <a:ext cx="68675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2457" extrusionOk="0">
                    <a:moveTo>
                      <a:pt x="591" y="1"/>
                    </a:moveTo>
                    <a:cubicBezTo>
                      <a:pt x="270" y="1"/>
                      <a:pt x="0" y="418"/>
                      <a:pt x="288" y="706"/>
                    </a:cubicBezTo>
                    <a:cubicBezTo>
                      <a:pt x="420" y="860"/>
                      <a:pt x="486" y="1037"/>
                      <a:pt x="597" y="1213"/>
                    </a:cubicBezTo>
                    <a:cubicBezTo>
                      <a:pt x="729" y="1390"/>
                      <a:pt x="861" y="1545"/>
                      <a:pt x="1038" y="1699"/>
                    </a:cubicBezTo>
                    <a:cubicBezTo>
                      <a:pt x="1281" y="1986"/>
                      <a:pt x="1612" y="2229"/>
                      <a:pt x="1965" y="2405"/>
                    </a:cubicBezTo>
                    <a:cubicBezTo>
                      <a:pt x="2035" y="2440"/>
                      <a:pt x="2106" y="2456"/>
                      <a:pt x="2174" y="2456"/>
                    </a:cubicBezTo>
                    <a:cubicBezTo>
                      <a:pt x="2491" y="2456"/>
                      <a:pt x="2746" y="2114"/>
                      <a:pt x="2583" y="1787"/>
                    </a:cubicBezTo>
                    <a:cubicBezTo>
                      <a:pt x="2406" y="1434"/>
                      <a:pt x="2164" y="1125"/>
                      <a:pt x="1855" y="860"/>
                    </a:cubicBezTo>
                    <a:cubicBezTo>
                      <a:pt x="1722" y="728"/>
                      <a:pt x="1590" y="618"/>
                      <a:pt x="1435" y="485"/>
                    </a:cubicBezTo>
                    <a:cubicBezTo>
                      <a:pt x="1303" y="375"/>
                      <a:pt x="1060" y="264"/>
                      <a:pt x="884" y="132"/>
                    </a:cubicBezTo>
                    <a:cubicBezTo>
                      <a:pt x="791" y="39"/>
                      <a:pt x="689" y="1"/>
                      <a:pt x="5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994350" y="639650"/>
                <a:ext cx="7440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781" extrusionOk="0">
                    <a:moveTo>
                      <a:pt x="610" y="1"/>
                    </a:moveTo>
                    <a:cubicBezTo>
                      <a:pt x="273" y="1"/>
                      <a:pt x="0" y="360"/>
                      <a:pt x="183" y="690"/>
                    </a:cubicBezTo>
                    <a:cubicBezTo>
                      <a:pt x="470" y="1175"/>
                      <a:pt x="801" y="1639"/>
                      <a:pt x="1199" y="2058"/>
                    </a:cubicBezTo>
                    <a:cubicBezTo>
                      <a:pt x="1375" y="2257"/>
                      <a:pt x="1574" y="2455"/>
                      <a:pt x="1794" y="2610"/>
                    </a:cubicBezTo>
                    <a:cubicBezTo>
                      <a:pt x="1971" y="2676"/>
                      <a:pt x="2192" y="2742"/>
                      <a:pt x="2390" y="2764"/>
                    </a:cubicBezTo>
                    <a:cubicBezTo>
                      <a:pt x="2429" y="2775"/>
                      <a:pt x="2467" y="2781"/>
                      <a:pt x="2504" y="2781"/>
                    </a:cubicBezTo>
                    <a:cubicBezTo>
                      <a:pt x="2765" y="2781"/>
                      <a:pt x="2975" y="2527"/>
                      <a:pt x="2898" y="2257"/>
                    </a:cubicBezTo>
                    <a:cubicBezTo>
                      <a:pt x="2854" y="2124"/>
                      <a:pt x="2876" y="1926"/>
                      <a:pt x="2788" y="1749"/>
                    </a:cubicBezTo>
                    <a:cubicBezTo>
                      <a:pt x="2633" y="1484"/>
                      <a:pt x="2412" y="1264"/>
                      <a:pt x="2192" y="1065"/>
                    </a:cubicBezTo>
                    <a:cubicBezTo>
                      <a:pt x="1772" y="690"/>
                      <a:pt x="1309" y="337"/>
                      <a:pt x="823" y="50"/>
                    </a:cubicBezTo>
                    <a:cubicBezTo>
                      <a:pt x="752" y="16"/>
                      <a:pt x="680" y="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101925" y="746375"/>
                <a:ext cx="77250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943" extrusionOk="0">
                    <a:moveTo>
                      <a:pt x="445" y="0"/>
                    </a:moveTo>
                    <a:cubicBezTo>
                      <a:pt x="208" y="0"/>
                      <a:pt x="0" y="307"/>
                      <a:pt x="206" y="548"/>
                    </a:cubicBezTo>
                    <a:lnTo>
                      <a:pt x="184" y="570"/>
                    </a:lnTo>
                    <a:cubicBezTo>
                      <a:pt x="361" y="768"/>
                      <a:pt x="427" y="1077"/>
                      <a:pt x="603" y="1298"/>
                    </a:cubicBezTo>
                    <a:cubicBezTo>
                      <a:pt x="780" y="1519"/>
                      <a:pt x="978" y="1740"/>
                      <a:pt x="1177" y="1960"/>
                    </a:cubicBezTo>
                    <a:cubicBezTo>
                      <a:pt x="1552" y="2402"/>
                      <a:pt x="2016" y="2755"/>
                      <a:pt x="2567" y="2931"/>
                    </a:cubicBezTo>
                    <a:cubicBezTo>
                      <a:pt x="2600" y="2939"/>
                      <a:pt x="2631" y="2942"/>
                      <a:pt x="2662" y="2942"/>
                    </a:cubicBezTo>
                    <a:cubicBezTo>
                      <a:pt x="2905" y="2942"/>
                      <a:pt x="3090" y="2722"/>
                      <a:pt x="3031" y="2468"/>
                    </a:cubicBezTo>
                    <a:cubicBezTo>
                      <a:pt x="2854" y="1916"/>
                      <a:pt x="2501" y="1453"/>
                      <a:pt x="2060" y="1077"/>
                    </a:cubicBezTo>
                    <a:cubicBezTo>
                      <a:pt x="1861" y="879"/>
                      <a:pt x="1641" y="680"/>
                      <a:pt x="1398" y="504"/>
                    </a:cubicBezTo>
                    <a:cubicBezTo>
                      <a:pt x="1155" y="327"/>
                      <a:pt x="868" y="261"/>
                      <a:pt x="647" y="84"/>
                    </a:cubicBezTo>
                    <a:cubicBezTo>
                      <a:pt x="584" y="25"/>
                      <a:pt x="513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226100" y="885275"/>
                <a:ext cx="924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3546" extrusionOk="0">
                    <a:moveTo>
                      <a:pt x="229" y="0"/>
                    </a:moveTo>
                    <a:cubicBezTo>
                      <a:pt x="105" y="0"/>
                      <a:pt x="0" y="144"/>
                      <a:pt x="72" y="288"/>
                    </a:cubicBezTo>
                    <a:cubicBezTo>
                      <a:pt x="756" y="1568"/>
                      <a:pt x="1485" y="2826"/>
                      <a:pt x="2853" y="3489"/>
                    </a:cubicBezTo>
                    <a:cubicBezTo>
                      <a:pt x="2928" y="3528"/>
                      <a:pt x="3004" y="3545"/>
                      <a:pt x="3077" y="3545"/>
                    </a:cubicBezTo>
                    <a:cubicBezTo>
                      <a:pt x="3416" y="3545"/>
                      <a:pt x="3696" y="3171"/>
                      <a:pt x="3515" y="2826"/>
                    </a:cubicBezTo>
                    <a:cubicBezTo>
                      <a:pt x="2853" y="1436"/>
                      <a:pt x="1617" y="708"/>
                      <a:pt x="315" y="24"/>
                    </a:cubicBezTo>
                    <a:cubicBezTo>
                      <a:pt x="287" y="7"/>
                      <a:pt x="258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336150" y="995250"/>
                <a:ext cx="5195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924" extrusionOk="0">
                    <a:moveTo>
                      <a:pt x="295" y="1"/>
                    </a:moveTo>
                    <a:cubicBezTo>
                      <a:pt x="135" y="1"/>
                      <a:pt x="0" y="188"/>
                      <a:pt x="106" y="347"/>
                    </a:cubicBezTo>
                    <a:lnTo>
                      <a:pt x="84" y="370"/>
                    </a:lnTo>
                    <a:cubicBezTo>
                      <a:pt x="239" y="656"/>
                      <a:pt x="415" y="921"/>
                      <a:pt x="614" y="1186"/>
                    </a:cubicBezTo>
                    <a:cubicBezTo>
                      <a:pt x="812" y="1473"/>
                      <a:pt x="1077" y="1694"/>
                      <a:pt x="1364" y="1870"/>
                    </a:cubicBezTo>
                    <a:cubicBezTo>
                      <a:pt x="1429" y="1907"/>
                      <a:pt x="1496" y="1923"/>
                      <a:pt x="1561" y="1923"/>
                    </a:cubicBezTo>
                    <a:cubicBezTo>
                      <a:pt x="1844" y="1923"/>
                      <a:pt x="2078" y="1606"/>
                      <a:pt x="1916" y="1319"/>
                    </a:cubicBezTo>
                    <a:cubicBezTo>
                      <a:pt x="1739" y="1010"/>
                      <a:pt x="1519" y="767"/>
                      <a:pt x="1254" y="568"/>
                    </a:cubicBezTo>
                    <a:cubicBezTo>
                      <a:pt x="989" y="370"/>
                      <a:pt x="702" y="193"/>
                      <a:pt x="415" y="39"/>
                    </a:cubicBezTo>
                    <a:cubicBezTo>
                      <a:pt x="376" y="12"/>
                      <a:pt x="335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403100" y="1080250"/>
                <a:ext cx="44300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611" extrusionOk="0">
                    <a:moveTo>
                      <a:pt x="520" y="1"/>
                    </a:moveTo>
                    <a:cubicBezTo>
                      <a:pt x="230" y="1"/>
                      <a:pt x="0" y="337"/>
                      <a:pt x="209" y="633"/>
                    </a:cubicBezTo>
                    <a:cubicBezTo>
                      <a:pt x="518" y="986"/>
                      <a:pt x="849" y="1494"/>
                      <a:pt x="1357" y="1604"/>
                    </a:cubicBezTo>
                    <a:cubicBezTo>
                      <a:pt x="1378" y="1608"/>
                      <a:pt x="1398" y="1610"/>
                      <a:pt x="1419" y="1610"/>
                    </a:cubicBezTo>
                    <a:cubicBezTo>
                      <a:pt x="1613" y="1610"/>
                      <a:pt x="1772" y="1429"/>
                      <a:pt x="1732" y="1229"/>
                    </a:cubicBezTo>
                    <a:cubicBezTo>
                      <a:pt x="1621" y="743"/>
                      <a:pt x="1114" y="412"/>
                      <a:pt x="761" y="81"/>
                    </a:cubicBezTo>
                    <a:cubicBezTo>
                      <a:pt x="681" y="25"/>
                      <a:pt x="599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2576625" y="296200"/>
                <a:ext cx="767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477" extrusionOk="0">
                    <a:moveTo>
                      <a:pt x="735" y="1"/>
                    </a:moveTo>
                    <a:cubicBezTo>
                      <a:pt x="522" y="1"/>
                      <a:pt x="412" y="136"/>
                      <a:pt x="208" y="303"/>
                    </a:cubicBezTo>
                    <a:cubicBezTo>
                      <a:pt x="0" y="473"/>
                      <a:pt x="196" y="772"/>
                      <a:pt x="423" y="772"/>
                    </a:cubicBezTo>
                    <a:cubicBezTo>
                      <a:pt x="461" y="772"/>
                      <a:pt x="501" y="764"/>
                      <a:pt x="539" y="745"/>
                    </a:cubicBezTo>
                    <a:cubicBezTo>
                      <a:pt x="580" y="720"/>
                      <a:pt x="622" y="695"/>
                      <a:pt x="663" y="671"/>
                    </a:cubicBezTo>
                    <a:lnTo>
                      <a:pt x="663" y="671"/>
                    </a:lnTo>
                    <a:cubicBezTo>
                      <a:pt x="1212" y="1337"/>
                      <a:pt x="1674" y="2182"/>
                      <a:pt x="2547" y="2466"/>
                    </a:cubicBezTo>
                    <a:cubicBezTo>
                      <a:pt x="2575" y="2473"/>
                      <a:pt x="2603" y="2476"/>
                      <a:pt x="2631" y="2476"/>
                    </a:cubicBezTo>
                    <a:cubicBezTo>
                      <a:pt x="2864" y="2476"/>
                      <a:pt x="3070" y="2239"/>
                      <a:pt x="3011" y="2003"/>
                    </a:cubicBezTo>
                    <a:cubicBezTo>
                      <a:pt x="2768" y="1341"/>
                      <a:pt x="2327" y="789"/>
                      <a:pt x="1731" y="414"/>
                    </a:cubicBezTo>
                    <a:cubicBezTo>
                      <a:pt x="1488" y="215"/>
                      <a:pt x="1201" y="83"/>
                      <a:pt x="870" y="16"/>
                    </a:cubicBezTo>
                    <a:cubicBezTo>
                      <a:pt x="820" y="6"/>
                      <a:pt x="776" y="1"/>
                      <a:pt x="7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2663950" y="388750"/>
                <a:ext cx="45275" cy="561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244" extrusionOk="0">
                    <a:moveTo>
                      <a:pt x="420" y="0"/>
                    </a:moveTo>
                    <a:cubicBezTo>
                      <a:pt x="178" y="0"/>
                      <a:pt x="1" y="310"/>
                      <a:pt x="202" y="530"/>
                    </a:cubicBezTo>
                    <a:lnTo>
                      <a:pt x="202" y="508"/>
                    </a:lnTo>
                    <a:cubicBezTo>
                      <a:pt x="356" y="750"/>
                      <a:pt x="467" y="1015"/>
                      <a:pt x="533" y="1302"/>
                    </a:cubicBezTo>
                    <a:cubicBezTo>
                      <a:pt x="621" y="1589"/>
                      <a:pt x="754" y="1876"/>
                      <a:pt x="974" y="2119"/>
                    </a:cubicBezTo>
                    <a:cubicBezTo>
                      <a:pt x="1067" y="2205"/>
                      <a:pt x="1175" y="2243"/>
                      <a:pt x="1280" y="2243"/>
                    </a:cubicBezTo>
                    <a:cubicBezTo>
                      <a:pt x="1553" y="2243"/>
                      <a:pt x="1810" y="1989"/>
                      <a:pt x="1747" y="1655"/>
                    </a:cubicBezTo>
                    <a:cubicBezTo>
                      <a:pt x="1658" y="1324"/>
                      <a:pt x="1526" y="993"/>
                      <a:pt x="1349" y="684"/>
                    </a:cubicBezTo>
                    <a:cubicBezTo>
                      <a:pt x="1173" y="375"/>
                      <a:pt x="886" y="154"/>
                      <a:pt x="577" y="44"/>
                    </a:cubicBezTo>
                    <a:cubicBezTo>
                      <a:pt x="524" y="14"/>
                      <a:pt x="471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4450" y="493925"/>
                <a:ext cx="887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3403" extrusionOk="0">
                    <a:moveTo>
                      <a:pt x="303" y="1"/>
                    </a:moveTo>
                    <a:cubicBezTo>
                      <a:pt x="131" y="1"/>
                      <a:pt x="1" y="181"/>
                      <a:pt x="91" y="361"/>
                    </a:cubicBezTo>
                    <a:cubicBezTo>
                      <a:pt x="819" y="1553"/>
                      <a:pt x="1834" y="2590"/>
                      <a:pt x="3026" y="3363"/>
                    </a:cubicBezTo>
                    <a:cubicBezTo>
                      <a:pt x="3066" y="3390"/>
                      <a:pt x="3109" y="3403"/>
                      <a:pt x="3152" y="3403"/>
                    </a:cubicBezTo>
                    <a:cubicBezTo>
                      <a:pt x="3350" y="3403"/>
                      <a:pt x="3550" y="3147"/>
                      <a:pt x="3423" y="2966"/>
                    </a:cubicBezTo>
                    <a:cubicBezTo>
                      <a:pt x="2651" y="1774"/>
                      <a:pt x="1636" y="759"/>
                      <a:pt x="422" y="30"/>
                    </a:cubicBezTo>
                    <a:cubicBezTo>
                      <a:pt x="381" y="10"/>
                      <a:pt x="341" y="1"/>
                      <a:pt x="3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893375" y="650025"/>
                <a:ext cx="702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20" extrusionOk="0">
                    <a:moveTo>
                      <a:pt x="487" y="1"/>
                    </a:moveTo>
                    <a:cubicBezTo>
                      <a:pt x="247" y="1"/>
                      <a:pt x="0" y="306"/>
                      <a:pt x="162" y="540"/>
                    </a:cubicBezTo>
                    <a:cubicBezTo>
                      <a:pt x="426" y="915"/>
                      <a:pt x="758" y="1246"/>
                      <a:pt x="1155" y="1489"/>
                    </a:cubicBezTo>
                    <a:cubicBezTo>
                      <a:pt x="1497" y="1702"/>
                      <a:pt x="1942" y="2019"/>
                      <a:pt x="2350" y="2019"/>
                    </a:cubicBezTo>
                    <a:cubicBezTo>
                      <a:pt x="2364" y="2019"/>
                      <a:pt x="2377" y="2019"/>
                      <a:pt x="2391" y="2018"/>
                    </a:cubicBezTo>
                    <a:cubicBezTo>
                      <a:pt x="2633" y="1996"/>
                      <a:pt x="2810" y="1775"/>
                      <a:pt x="2744" y="1533"/>
                    </a:cubicBezTo>
                    <a:cubicBezTo>
                      <a:pt x="2633" y="1135"/>
                      <a:pt x="2214" y="915"/>
                      <a:pt x="1861" y="716"/>
                    </a:cubicBezTo>
                    <a:cubicBezTo>
                      <a:pt x="1442" y="518"/>
                      <a:pt x="1044" y="297"/>
                      <a:pt x="647" y="54"/>
                    </a:cubicBezTo>
                    <a:cubicBezTo>
                      <a:pt x="598" y="17"/>
                      <a:pt x="542" y="1"/>
                      <a:pt x="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3014525" y="770600"/>
                <a:ext cx="537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001" extrusionOk="0">
                    <a:moveTo>
                      <a:pt x="410" y="1"/>
                    </a:moveTo>
                    <a:cubicBezTo>
                      <a:pt x="183" y="1"/>
                      <a:pt x="1" y="250"/>
                      <a:pt x="127" y="484"/>
                    </a:cubicBezTo>
                    <a:cubicBezTo>
                      <a:pt x="502" y="1013"/>
                      <a:pt x="855" y="1896"/>
                      <a:pt x="1583" y="1984"/>
                    </a:cubicBezTo>
                    <a:cubicBezTo>
                      <a:pt x="1622" y="1995"/>
                      <a:pt x="1660" y="2001"/>
                      <a:pt x="1697" y="2001"/>
                    </a:cubicBezTo>
                    <a:cubicBezTo>
                      <a:pt x="1953" y="2001"/>
                      <a:pt x="2149" y="1747"/>
                      <a:pt x="2091" y="1477"/>
                    </a:cubicBezTo>
                    <a:cubicBezTo>
                      <a:pt x="1981" y="771"/>
                      <a:pt x="1120" y="395"/>
                      <a:pt x="568" y="42"/>
                    </a:cubicBezTo>
                    <a:cubicBezTo>
                      <a:pt x="515" y="14"/>
                      <a:pt x="462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3080050" y="852050"/>
                <a:ext cx="394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456" extrusionOk="0">
                    <a:moveTo>
                      <a:pt x="327" y="1"/>
                    </a:moveTo>
                    <a:cubicBezTo>
                      <a:pt x="148" y="1"/>
                      <a:pt x="0" y="199"/>
                      <a:pt x="110" y="382"/>
                    </a:cubicBezTo>
                    <a:cubicBezTo>
                      <a:pt x="397" y="801"/>
                      <a:pt x="706" y="1308"/>
                      <a:pt x="1213" y="1441"/>
                    </a:cubicBezTo>
                    <a:cubicBezTo>
                      <a:pt x="1242" y="1451"/>
                      <a:pt x="1271" y="1455"/>
                      <a:pt x="1298" y="1455"/>
                    </a:cubicBezTo>
                    <a:cubicBezTo>
                      <a:pt x="1458" y="1455"/>
                      <a:pt x="1579" y="1302"/>
                      <a:pt x="1522" y="1132"/>
                    </a:cubicBezTo>
                    <a:cubicBezTo>
                      <a:pt x="1390" y="624"/>
                      <a:pt x="882" y="315"/>
                      <a:pt x="441" y="28"/>
                    </a:cubicBezTo>
                    <a:cubicBezTo>
                      <a:pt x="403" y="9"/>
                      <a:pt x="364" y="1"/>
                      <a:pt x="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93475" y="963800"/>
                <a:ext cx="65900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981" extrusionOk="0">
                    <a:moveTo>
                      <a:pt x="243" y="1"/>
                    </a:moveTo>
                    <a:cubicBezTo>
                      <a:pt x="74" y="1"/>
                      <a:pt x="0" y="256"/>
                      <a:pt x="97" y="392"/>
                    </a:cubicBezTo>
                    <a:cubicBezTo>
                      <a:pt x="384" y="723"/>
                      <a:pt x="693" y="1032"/>
                      <a:pt x="1046" y="1319"/>
                    </a:cubicBezTo>
                    <a:cubicBezTo>
                      <a:pt x="1377" y="1605"/>
                      <a:pt x="1730" y="1937"/>
                      <a:pt x="2172" y="1981"/>
                    </a:cubicBezTo>
                    <a:cubicBezTo>
                      <a:pt x="2437" y="1981"/>
                      <a:pt x="2635" y="1760"/>
                      <a:pt x="2635" y="1517"/>
                    </a:cubicBezTo>
                    <a:cubicBezTo>
                      <a:pt x="2525" y="414"/>
                      <a:pt x="1134" y="325"/>
                      <a:pt x="318" y="16"/>
                    </a:cubicBezTo>
                    <a:cubicBezTo>
                      <a:pt x="291" y="6"/>
                      <a:pt x="266" y="1"/>
                      <a:pt x="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3279350" y="1051425"/>
                <a:ext cx="4882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15" extrusionOk="0">
                    <a:moveTo>
                      <a:pt x="333" y="1"/>
                    </a:moveTo>
                    <a:cubicBezTo>
                      <a:pt x="160" y="1"/>
                      <a:pt x="0" y="225"/>
                      <a:pt x="171" y="396"/>
                    </a:cubicBezTo>
                    <a:cubicBezTo>
                      <a:pt x="237" y="484"/>
                      <a:pt x="282" y="638"/>
                      <a:pt x="348" y="727"/>
                    </a:cubicBezTo>
                    <a:cubicBezTo>
                      <a:pt x="458" y="903"/>
                      <a:pt x="591" y="1080"/>
                      <a:pt x="745" y="1234"/>
                    </a:cubicBezTo>
                    <a:cubicBezTo>
                      <a:pt x="944" y="1477"/>
                      <a:pt x="1231" y="1676"/>
                      <a:pt x="1517" y="1808"/>
                    </a:cubicBezTo>
                    <a:cubicBezTo>
                      <a:pt x="1541" y="1812"/>
                      <a:pt x="1563" y="1814"/>
                      <a:pt x="1585" y="1814"/>
                    </a:cubicBezTo>
                    <a:cubicBezTo>
                      <a:pt x="1796" y="1814"/>
                      <a:pt x="1953" y="1633"/>
                      <a:pt x="1893" y="1433"/>
                    </a:cubicBezTo>
                    <a:cubicBezTo>
                      <a:pt x="1760" y="1124"/>
                      <a:pt x="1562" y="859"/>
                      <a:pt x="1319" y="638"/>
                    </a:cubicBezTo>
                    <a:cubicBezTo>
                      <a:pt x="1186" y="528"/>
                      <a:pt x="1054" y="396"/>
                      <a:pt x="900" y="307"/>
                    </a:cubicBezTo>
                    <a:cubicBezTo>
                      <a:pt x="789" y="219"/>
                      <a:pt x="591" y="153"/>
                      <a:pt x="480" y="65"/>
                    </a:cubicBezTo>
                    <a:cubicBezTo>
                      <a:pt x="435" y="20"/>
                      <a:pt x="384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328825" y="1115725"/>
                <a:ext cx="5927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03" extrusionOk="0">
                    <a:moveTo>
                      <a:pt x="275" y="1"/>
                    </a:moveTo>
                    <a:cubicBezTo>
                      <a:pt x="129" y="1"/>
                      <a:pt x="1" y="170"/>
                      <a:pt x="90" y="295"/>
                    </a:cubicBezTo>
                    <a:lnTo>
                      <a:pt x="90" y="318"/>
                    </a:lnTo>
                    <a:cubicBezTo>
                      <a:pt x="510" y="936"/>
                      <a:pt x="951" y="1796"/>
                      <a:pt x="1657" y="2149"/>
                    </a:cubicBezTo>
                    <a:cubicBezTo>
                      <a:pt x="1722" y="2186"/>
                      <a:pt x="1789" y="2202"/>
                      <a:pt x="1854" y="2202"/>
                    </a:cubicBezTo>
                    <a:cubicBezTo>
                      <a:pt x="2137" y="2202"/>
                      <a:pt x="2371" y="1885"/>
                      <a:pt x="2209" y="1598"/>
                    </a:cubicBezTo>
                    <a:cubicBezTo>
                      <a:pt x="1856" y="913"/>
                      <a:pt x="995" y="472"/>
                      <a:pt x="377" y="31"/>
                    </a:cubicBezTo>
                    <a:cubicBezTo>
                      <a:pt x="344" y="10"/>
                      <a:pt x="309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540750" y="378200"/>
                <a:ext cx="70725" cy="65350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614" extrusionOk="0">
                    <a:moveTo>
                      <a:pt x="591" y="0"/>
                    </a:moveTo>
                    <a:cubicBezTo>
                      <a:pt x="271" y="0"/>
                      <a:pt x="1" y="401"/>
                      <a:pt x="275" y="709"/>
                    </a:cubicBezTo>
                    <a:cubicBezTo>
                      <a:pt x="606" y="1106"/>
                      <a:pt x="959" y="1481"/>
                      <a:pt x="1334" y="1834"/>
                    </a:cubicBezTo>
                    <a:cubicBezTo>
                      <a:pt x="1643" y="2143"/>
                      <a:pt x="1952" y="2519"/>
                      <a:pt x="2393" y="2607"/>
                    </a:cubicBezTo>
                    <a:cubicBezTo>
                      <a:pt x="2414" y="2611"/>
                      <a:pt x="2435" y="2613"/>
                      <a:pt x="2456" y="2613"/>
                    </a:cubicBezTo>
                    <a:cubicBezTo>
                      <a:pt x="2653" y="2613"/>
                      <a:pt x="2828" y="2431"/>
                      <a:pt x="2768" y="2232"/>
                    </a:cubicBezTo>
                    <a:cubicBezTo>
                      <a:pt x="2680" y="1790"/>
                      <a:pt x="2305" y="1481"/>
                      <a:pt x="1996" y="1172"/>
                    </a:cubicBezTo>
                    <a:cubicBezTo>
                      <a:pt x="1643" y="797"/>
                      <a:pt x="1268" y="444"/>
                      <a:pt x="870" y="113"/>
                    </a:cubicBezTo>
                    <a:cubicBezTo>
                      <a:pt x="781" y="34"/>
                      <a:pt x="684" y="0"/>
                      <a:pt x="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33250" y="500300"/>
                <a:ext cx="42875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561" extrusionOk="0">
                    <a:moveTo>
                      <a:pt x="392" y="0"/>
                    </a:moveTo>
                    <a:cubicBezTo>
                      <a:pt x="187" y="0"/>
                      <a:pt x="1" y="256"/>
                      <a:pt x="128" y="437"/>
                    </a:cubicBezTo>
                    <a:cubicBezTo>
                      <a:pt x="393" y="857"/>
                      <a:pt x="768" y="1232"/>
                      <a:pt x="1165" y="1519"/>
                    </a:cubicBezTo>
                    <a:cubicBezTo>
                      <a:pt x="1218" y="1547"/>
                      <a:pt x="1271" y="1560"/>
                      <a:pt x="1322" y="1560"/>
                    </a:cubicBezTo>
                    <a:cubicBezTo>
                      <a:pt x="1544" y="1560"/>
                      <a:pt x="1714" y="1315"/>
                      <a:pt x="1606" y="1099"/>
                    </a:cubicBezTo>
                    <a:cubicBezTo>
                      <a:pt x="1297" y="680"/>
                      <a:pt x="944" y="327"/>
                      <a:pt x="525" y="40"/>
                    </a:cubicBezTo>
                    <a:cubicBezTo>
                      <a:pt x="482" y="13"/>
                      <a:pt x="436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722025" y="605225"/>
                <a:ext cx="7192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2096" extrusionOk="0">
                    <a:moveTo>
                      <a:pt x="332" y="1"/>
                    </a:moveTo>
                    <a:cubicBezTo>
                      <a:pt x="170" y="1"/>
                      <a:pt x="0" y="206"/>
                      <a:pt x="108" y="367"/>
                    </a:cubicBezTo>
                    <a:cubicBezTo>
                      <a:pt x="351" y="721"/>
                      <a:pt x="682" y="1029"/>
                      <a:pt x="1079" y="1250"/>
                    </a:cubicBezTo>
                    <a:cubicBezTo>
                      <a:pt x="1542" y="1449"/>
                      <a:pt x="1962" y="1714"/>
                      <a:pt x="2381" y="2023"/>
                    </a:cubicBezTo>
                    <a:cubicBezTo>
                      <a:pt x="2432" y="2074"/>
                      <a:pt x="2491" y="2095"/>
                      <a:pt x="2550" y="2095"/>
                    </a:cubicBezTo>
                    <a:cubicBezTo>
                      <a:pt x="2719" y="2095"/>
                      <a:pt x="2877" y="1911"/>
                      <a:pt x="2778" y="1714"/>
                    </a:cubicBezTo>
                    <a:cubicBezTo>
                      <a:pt x="2337" y="721"/>
                      <a:pt x="1256" y="588"/>
                      <a:pt x="439" y="36"/>
                    </a:cubicBezTo>
                    <a:cubicBezTo>
                      <a:pt x="406" y="12"/>
                      <a:pt x="369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801850" y="685075"/>
                <a:ext cx="39300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8" extrusionOk="0">
                    <a:moveTo>
                      <a:pt x="335" y="1"/>
                    </a:moveTo>
                    <a:cubicBezTo>
                      <a:pt x="155" y="1"/>
                      <a:pt x="0" y="229"/>
                      <a:pt x="137" y="418"/>
                    </a:cubicBezTo>
                    <a:cubicBezTo>
                      <a:pt x="432" y="797"/>
                      <a:pt x="626" y="1437"/>
                      <a:pt x="1181" y="1437"/>
                    </a:cubicBezTo>
                    <a:cubicBezTo>
                      <a:pt x="1207" y="1437"/>
                      <a:pt x="1234" y="1436"/>
                      <a:pt x="1263" y="1433"/>
                    </a:cubicBezTo>
                    <a:cubicBezTo>
                      <a:pt x="1417" y="1433"/>
                      <a:pt x="1505" y="1322"/>
                      <a:pt x="1527" y="1190"/>
                    </a:cubicBezTo>
                    <a:cubicBezTo>
                      <a:pt x="1572" y="572"/>
                      <a:pt x="887" y="373"/>
                      <a:pt x="490" y="65"/>
                    </a:cubicBezTo>
                    <a:cubicBezTo>
                      <a:pt x="441" y="20"/>
                      <a:pt x="387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870075" y="753350"/>
                <a:ext cx="43800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622" extrusionOk="0">
                    <a:moveTo>
                      <a:pt x="470" y="1"/>
                    </a:moveTo>
                    <a:cubicBezTo>
                      <a:pt x="209" y="1"/>
                      <a:pt x="1" y="286"/>
                      <a:pt x="145" y="556"/>
                    </a:cubicBezTo>
                    <a:cubicBezTo>
                      <a:pt x="454" y="1019"/>
                      <a:pt x="785" y="1483"/>
                      <a:pt x="1358" y="1615"/>
                    </a:cubicBezTo>
                    <a:cubicBezTo>
                      <a:pt x="1377" y="1619"/>
                      <a:pt x="1396" y="1621"/>
                      <a:pt x="1415" y="1621"/>
                    </a:cubicBezTo>
                    <a:cubicBezTo>
                      <a:pt x="1593" y="1621"/>
                      <a:pt x="1752" y="1440"/>
                      <a:pt x="1712" y="1240"/>
                    </a:cubicBezTo>
                    <a:cubicBezTo>
                      <a:pt x="1579" y="688"/>
                      <a:pt x="1116" y="335"/>
                      <a:pt x="652" y="48"/>
                    </a:cubicBezTo>
                    <a:cubicBezTo>
                      <a:pt x="591" y="16"/>
                      <a:pt x="529" y="1"/>
                      <a:pt x="4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2933175" y="833400"/>
                <a:ext cx="3487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260" extrusionOk="0">
                    <a:moveTo>
                      <a:pt x="505" y="0"/>
                    </a:moveTo>
                    <a:cubicBezTo>
                      <a:pt x="234" y="0"/>
                      <a:pt x="1" y="340"/>
                      <a:pt x="225" y="598"/>
                    </a:cubicBezTo>
                    <a:lnTo>
                      <a:pt x="225" y="620"/>
                    </a:lnTo>
                    <a:cubicBezTo>
                      <a:pt x="468" y="929"/>
                      <a:pt x="688" y="1260"/>
                      <a:pt x="1108" y="1260"/>
                    </a:cubicBezTo>
                    <a:cubicBezTo>
                      <a:pt x="1262" y="1260"/>
                      <a:pt x="1395" y="1150"/>
                      <a:pt x="1395" y="995"/>
                    </a:cubicBezTo>
                    <a:cubicBezTo>
                      <a:pt x="1395" y="554"/>
                      <a:pt x="1041" y="355"/>
                      <a:pt x="732" y="90"/>
                    </a:cubicBezTo>
                    <a:cubicBezTo>
                      <a:pt x="660" y="27"/>
                      <a:pt x="581" y="0"/>
                      <a:pt x="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983950" y="886075"/>
                <a:ext cx="107525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4063" extrusionOk="0">
                    <a:moveTo>
                      <a:pt x="680" y="1"/>
                    </a:moveTo>
                    <a:cubicBezTo>
                      <a:pt x="308" y="1"/>
                      <a:pt x="1" y="469"/>
                      <a:pt x="357" y="808"/>
                    </a:cubicBezTo>
                    <a:cubicBezTo>
                      <a:pt x="644" y="1161"/>
                      <a:pt x="975" y="1492"/>
                      <a:pt x="1328" y="1779"/>
                    </a:cubicBezTo>
                    <a:cubicBezTo>
                      <a:pt x="1747" y="2066"/>
                      <a:pt x="2233" y="2199"/>
                      <a:pt x="2519" y="2618"/>
                    </a:cubicBezTo>
                    <a:cubicBezTo>
                      <a:pt x="2939" y="3258"/>
                      <a:pt x="2961" y="3788"/>
                      <a:pt x="3755" y="4052"/>
                    </a:cubicBezTo>
                    <a:cubicBezTo>
                      <a:pt x="3788" y="4059"/>
                      <a:pt x="3820" y="4063"/>
                      <a:pt x="3850" y="4063"/>
                    </a:cubicBezTo>
                    <a:cubicBezTo>
                      <a:pt x="4112" y="4063"/>
                      <a:pt x="4300" y="3824"/>
                      <a:pt x="4241" y="3567"/>
                    </a:cubicBezTo>
                    <a:cubicBezTo>
                      <a:pt x="3976" y="2750"/>
                      <a:pt x="3446" y="2728"/>
                      <a:pt x="2828" y="2331"/>
                    </a:cubicBezTo>
                    <a:cubicBezTo>
                      <a:pt x="2409" y="2044"/>
                      <a:pt x="2299" y="1581"/>
                      <a:pt x="2012" y="1183"/>
                    </a:cubicBezTo>
                    <a:cubicBezTo>
                      <a:pt x="1725" y="786"/>
                      <a:pt x="1394" y="433"/>
                      <a:pt x="1019" y="146"/>
                    </a:cubicBezTo>
                    <a:cubicBezTo>
                      <a:pt x="911" y="44"/>
                      <a:pt x="793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3106875" y="1005375"/>
                <a:ext cx="274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788" extrusionOk="0">
                    <a:moveTo>
                      <a:pt x="223" y="0"/>
                    </a:moveTo>
                    <a:cubicBezTo>
                      <a:pt x="100" y="0"/>
                      <a:pt x="1" y="156"/>
                      <a:pt x="118" y="274"/>
                    </a:cubicBezTo>
                    <a:cubicBezTo>
                      <a:pt x="185" y="362"/>
                      <a:pt x="229" y="450"/>
                      <a:pt x="251" y="560"/>
                    </a:cubicBezTo>
                    <a:cubicBezTo>
                      <a:pt x="279" y="726"/>
                      <a:pt x="361" y="788"/>
                      <a:pt x="454" y="788"/>
                    </a:cubicBezTo>
                    <a:cubicBezTo>
                      <a:pt x="724" y="788"/>
                      <a:pt x="1095" y="273"/>
                      <a:pt x="604" y="207"/>
                    </a:cubicBezTo>
                    <a:cubicBezTo>
                      <a:pt x="516" y="185"/>
                      <a:pt x="405" y="119"/>
                      <a:pt x="339" y="53"/>
                    </a:cubicBezTo>
                    <a:cubicBezTo>
                      <a:pt x="302" y="16"/>
                      <a:pt x="26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3127275" y="1045525"/>
                <a:ext cx="5640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029" extrusionOk="0">
                    <a:moveTo>
                      <a:pt x="675" y="1"/>
                    </a:moveTo>
                    <a:cubicBezTo>
                      <a:pt x="312" y="1"/>
                      <a:pt x="1" y="469"/>
                      <a:pt x="340" y="808"/>
                    </a:cubicBezTo>
                    <a:cubicBezTo>
                      <a:pt x="560" y="1095"/>
                      <a:pt x="803" y="1360"/>
                      <a:pt x="1068" y="1603"/>
                    </a:cubicBezTo>
                    <a:cubicBezTo>
                      <a:pt x="1178" y="1735"/>
                      <a:pt x="1311" y="1846"/>
                      <a:pt x="1443" y="1912"/>
                    </a:cubicBezTo>
                    <a:cubicBezTo>
                      <a:pt x="1598" y="1956"/>
                      <a:pt x="1730" y="2000"/>
                      <a:pt x="1884" y="2022"/>
                    </a:cubicBezTo>
                    <a:cubicBezTo>
                      <a:pt x="1905" y="2027"/>
                      <a:pt x="1926" y="2029"/>
                      <a:pt x="1946" y="2029"/>
                    </a:cubicBezTo>
                    <a:cubicBezTo>
                      <a:pt x="2118" y="2029"/>
                      <a:pt x="2255" y="1869"/>
                      <a:pt x="2216" y="1691"/>
                    </a:cubicBezTo>
                    <a:cubicBezTo>
                      <a:pt x="2193" y="1537"/>
                      <a:pt x="2149" y="1404"/>
                      <a:pt x="2127" y="1250"/>
                    </a:cubicBezTo>
                    <a:cubicBezTo>
                      <a:pt x="2039" y="1117"/>
                      <a:pt x="1929" y="985"/>
                      <a:pt x="1818" y="874"/>
                    </a:cubicBezTo>
                    <a:cubicBezTo>
                      <a:pt x="1553" y="610"/>
                      <a:pt x="1289" y="367"/>
                      <a:pt x="1002" y="146"/>
                    </a:cubicBezTo>
                    <a:cubicBezTo>
                      <a:pt x="899" y="44"/>
                      <a:pt x="785" y="1"/>
                      <a:pt x="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3170875" y="1101175"/>
                <a:ext cx="339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76" extrusionOk="0">
                    <a:moveTo>
                      <a:pt x="220" y="1"/>
                    </a:moveTo>
                    <a:cubicBezTo>
                      <a:pt x="96" y="1"/>
                      <a:pt x="1" y="127"/>
                      <a:pt x="74" y="237"/>
                    </a:cubicBezTo>
                    <a:cubicBezTo>
                      <a:pt x="207" y="436"/>
                      <a:pt x="118" y="701"/>
                      <a:pt x="273" y="922"/>
                    </a:cubicBezTo>
                    <a:cubicBezTo>
                      <a:pt x="339" y="1031"/>
                      <a:pt x="433" y="1076"/>
                      <a:pt x="533" y="1076"/>
                    </a:cubicBezTo>
                    <a:cubicBezTo>
                      <a:pt x="898" y="1076"/>
                      <a:pt x="1355" y="480"/>
                      <a:pt x="957" y="237"/>
                    </a:cubicBezTo>
                    <a:cubicBezTo>
                      <a:pt x="736" y="83"/>
                      <a:pt x="494" y="149"/>
                      <a:pt x="295" y="17"/>
                    </a:cubicBezTo>
                    <a:cubicBezTo>
                      <a:pt x="269" y="6"/>
                      <a:pt x="244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3209175" y="1155500"/>
                <a:ext cx="339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32" extrusionOk="0">
                    <a:moveTo>
                      <a:pt x="287" y="1"/>
                    </a:moveTo>
                    <a:cubicBezTo>
                      <a:pt x="146" y="1"/>
                      <a:pt x="0" y="188"/>
                      <a:pt x="109" y="316"/>
                    </a:cubicBezTo>
                    <a:cubicBezTo>
                      <a:pt x="131" y="360"/>
                      <a:pt x="175" y="426"/>
                      <a:pt x="220" y="470"/>
                    </a:cubicBezTo>
                    <a:cubicBezTo>
                      <a:pt x="175" y="625"/>
                      <a:pt x="220" y="801"/>
                      <a:pt x="330" y="911"/>
                    </a:cubicBezTo>
                    <a:cubicBezTo>
                      <a:pt x="462" y="1066"/>
                      <a:pt x="639" y="1176"/>
                      <a:pt x="815" y="1220"/>
                    </a:cubicBezTo>
                    <a:cubicBezTo>
                      <a:pt x="848" y="1228"/>
                      <a:pt x="880" y="1231"/>
                      <a:pt x="911" y="1231"/>
                    </a:cubicBezTo>
                    <a:cubicBezTo>
                      <a:pt x="1157" y="1231"/>
                      <a:pt x="1357" y="1012"/>
                      <a:pt x="1279" y="757"/>
                    </a:cubicBezTo>
                    <a:cubicBezTo>
                      <a:pt x="1235" y="558"/>
                      <a:pt x="1124" y="404"/>
                      <a:pt x="992" y="271"/>
                    </a:cubicBezTo>
                    <a:cubicBezTo>
                      <a:pt x="894" y="190"/>
                      <a:pt x="783" y="144"/>
                      <a:pt x="670" y="144"/>
                    </a:cubicBezTo>
                    <a:cubicBezTo>
                      <a:pt x="630" y="144"/>
                      <a:pt x="591" y="150"/>
                      <a:pt x="551" y="161"/>
                    </a:cubicBezTo>
                    <a:cubicBezTo>
                      <a:pt x="484" y="117"/>
                      <a:pt x="440" y="73"/>
                      <a:pt x="374" y="29"/>
                    </a:cubicBezTo>
                    <a:cubicBezTo>
                      <a:pt x="347" y="9"/>
                      <a:pt x="317" y="1"/>
                      <a:pt x="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3256550" y="1218925"/>
                <a:ext cx="53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965" extrusionOk="0">
                    <a:moveTo>
                      <a:pt x="289" y="0"/>
                    </a:moveTo>
                    <a:cubicBezTo>
                      <a:pt x="130" y="0"/>
                      <a:pt x="0" y="177"/>
                      <a:pt x="90" y="339"/>
                    </a:cubicBezTo>
                    <a:cubicBezTo>
                      <a:pt x="245" y="581"/>
                      <a:pt x="245" y="846"/>
                      <a:pt x="465" y="1133"/>
                    </a:cubicBezTo>
                    <a:cubicBezTo>
                      <a:pt x="686" y="1442"/>
                      <a:pt x="973" y="1707"/>
                      <a:pt x="1326" y="1906"/>
                    </a:cubicBezTo>
                    <a:cubicBezTo>
                      <a:pt x="1403" y="1946"/>
                      <a:pt x="1481" y="1964"/>
                      <a:pt x="1556" y="1964"/>
                    </a:cubicBezTo>
                    <a:cubicBezTo>
                      <a:pt x="1885" y="1964"/>
                      <a:pt x="2146" y="1608"/>
                      <a:pt x="1966" y="1266"/>
                    </a:cubicBezTo>
                    <a:cubicBezTo>
                      <a:pt x="1767" y="912"/>
                      <a:pt x="1503" y="626"/>
                      <a:pt x="1194" y="383"/>
                    </a:cubicBezTo>
                    <a:cubicBezTo>
                      <a:pt x="907" y="184"/>
                      <a:pt x="642" y="184"/>
                      <a:pt x="399" y="30"/>
                    </a:cubicBezTo>
                    <a:cubicBezTo>
                      <a:pt x="362" y="9"/>
                      <a:pt x="32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2485125" y="450150"/>
                <a:ext cx="7957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3581" extrusionOk="0">
                    <a:moveTo>
                      <a:pt x="554" y="1"/>
                    </a:moveTo>
                    <a:cubicBezTo>
                      <a:pt x="260" y="1"/>
                      <a:pt x="1" y="391"/>
                      <a:pt x="271" y="678"/>
                    </a:cubicBezTo>
                    <a:lnTo>
                      <a:pt x="293" y="656"/>
                    </a:lnTo>
                    <a:cubicBezTo>
                      <a:pt x="668" y="1141"/>
                      <a:pt x="756" y="1759"/>
                      <a:pt x="1109" y="2289"/>
                    </a:cubicBezTo>
                    <a:cubicBezTo>
                      <a:pt x="1484" y="2819"/>
                      <a:pt x="2014" y="3260"/>
                      <a:pt x="2632" y="3547"/>
                    </a:cubicBezTo>
                    <a:cubicBezTo>
                      <a:pt x="2682" y="3570"/>
                      <a:pt x="2731" y="3580"/>
                      <a:pt x="2779" y="3580"/>
                    </a:cubicBezTo>
                    <a:cubicBezTo>
                      <a:pt x="3006" y="3580"/>
                      <a:pt x="3183" y="3343"/>
                      <a:pt x="3073" y="3105"/>
                    </a:cubicBezTo>
                    <a:cubicBezTo>
                      <a:pt x="2764" y="2443"/>
                      <a:pt x="2124" y="2024"/>
                      <a:pt x="1749" y="1406"/>
                    </a:cubicBezTo>
                    <a:cubicBezTo>
                      <a:pt x="1462" y="921"/>
                      <a:pt x="1264" y="501"/>
                      <a:pt x="822" y="126"/>
                    </a:cubicBezTo>
                    <a:cubicBezTo>
                      <a:pt x="739" y="38"/>
                      <a:pt x="645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2600850" y="595550"/>
                <a:ext cx="603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289" extrusionOk="0">
                    <a:moveTo>
                      <a:pt x="419" y="1"/>
                    </a:moveTo>
                    <a:cubicBezTo>
                      <a:pt x="206" y="1"/>
                      <a:pt x="0" y="270"/>
                      <a:pt x="144" y="468"/>
                    </a:cubicBezTo>
                    <a:lnTo>
                      <a:pt x="122" y="468"/>
                    </a:lnTo>
                    <a:cubicBezTo>
                      <a:pt x="254" y="644"/>
                      <a:pt x="320" y="865"/>
                      <a:pt x="431" y="1063"/>
                    </a:cubicBezTo>
                    <a:cubicBezTo>
                      <a:pt x="563" y="1240"/>
                      <a:pt x="718" y="1416"/>
                      <a:pt x="872" y="1549"/>
                    </a:cubicBezTo>
                    <a:cubicBezTo>
                      <a:pt x="1159" y="1858"/>
                      <a:pt x="1446" y="2211"/>
                      <a:pt x="1887" y="2277"/>
                    </a:cubicBezTo>
                    <a:cubicBezTo>
                      <a:pt x="1920" y="2285"/>
                      <a:pt x="1951" y="2288"/>
                      <a:pt x="1982" y="2288"/>
                    </a:cubicBezTo>
                    <a:cubicBezTo>
                      <a:pt x="2225" y="2288"/>
                      <a:pt x="2412" y="2068"/>
                      <a:pt x="2373" y="1814"/>
                    </a:cubicBezTo>
                    <a:cubicBezTo>
                      <a:pt x="2307" y="1372"/>
                      <a:pt x="1953" y="1085"/>
                      <a:pt x="1644" y="799"/>
                    </a:cubicBezTo>
                    <a:cubicBezTo>
                      <a:pt x="1490" y="622"/>
                      <a:pt x="1335" y="490"/>
                      <a:pt x="1159" y="357"/>
                    </a:cubicBezTo>
                    <a:cubicBezTo>
                      <a:pt x="960" y="225"/>
                      <a:pt x="740" y="181"/>
                      <a:pt x="563" y="48"/>
                    </a:cubicBezTo>
                    <a:cubicBezTo>
                      <a:pt x="517" y="15"/>
                      <a:pt x="468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698525" y="709175"/>
                <a:ext cx="50875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863" extrusionOk="0">
                    <a:moveTo>
                      <a:pt x="283" y="1"/>
                    </a:moveTo>
                    <a:cubicBezTo>
                      <a:pt x="134" y="1"/>
                      <a:pt x="1" y="182"/>
                      <a:pt x="121" y="336"/>
                    </a:cubicBezTo>
                    <a:lnTo>
                      <a:pt x="143" y="314"/>
                    </a:lnTo>
                    <a:cubicBezTo>
                      <a:pt x="320" y="601"/>
                      <a:pt x="408" y="910"/>
                      <a:pt x="629" y="1175"/>
                    </a:cubicBezTo>
                    <a:cubicBezTo>
                      <a:pt x="849" y="1440"/>
                      <a:pt x="1114" y="1639"/>
                      <a:pt x="1401" y="1815"/>
                    </a:cubicBezTo>
                    <a:cubicBezTo>
                      <a:pt x="1458" y="1848"/>
                      <a:pt x="1517" y="1862"/>
                      <a:pt x="1574" y="1862"/>
                    </a:cubicBezTo>
                    <a:cubicBezTo>
                      <a:pt x="1823" y="1862"/>
                      <a:pt x="2034" y="1581"/>
                      <a:pt x="1909" y="1330"/>
                    </a:cubicBezTo>
                    <a:cubicBezTo>
                      <a:pt x="1732" y="1021"/>
                      <a:pt x="1511" y="778"/>
                      <a:pt x="1247" y="557"/>
                    </a:cubicBezTo>
                    <a:cubicBezTo>
                      <a:pt x="982" y="381"/>
                      <a:pt x="695" y="204"/>
                      <a:pt x="408" y="50"/>
                    </a:cubicBezTo>
                    <a:cubicBezTo>
                      <a:pt x="369" y="15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2775750" y="802450"/>
                <a:ext cx="5712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189" extrusionOk="0">
                    <a:moveTo>
                      <a:pt x="419" y="1"/>
                    </a:moveTo>
                    <a:cubicBezTo>
                      <a:pt x="206" y="1"/>
                      <a:pt x="0" y="270"/>
                      <a:pt x="144" y="468"/>
                    </a:cubicBezTo>
                    <a:cubicBezTo>
                      <a:pt x="387" y="865"/>
                      <a:pt x="696" y="1218"/>
                      <a:pt x="1027" y="1549"/>
                    </a:cubicBezTo>
                    <a:cubicBezTo>
                      <a:pt x="1336" y="1836"/>
                      <a:pt x="1578" y="2145"/>
                      <a:pt x="1998" y="2189"/>
                    </a:cubicBezTo>
                    <a:cubicBezTo>
                      <a:pt x="2152" y="2189"/>
                      <a:pt x="2285" y="2057"/>
                      <a:pt x="2285" y="1902"/>
                    </a:cubicBezTo>
                    <a:cubicBezTo>
                      <a:pt x="2240" y="1483"/>
                      <a:pt x="1931" y="1240"/>
                      <a:pt x="1644" y="931"/>
                    </a:cubicBezTo>
                    <a:cubicBezTo>
                      <a:pt x="1313" y="600"/>
                      <a:pt x="938" y="313"/>
                      <a:pt x="563" y="48"/>
                    </a:cubicBezTo>
                    <a:cubicBezTo>
                      <a:pt x="517" y="15"/>
                      <a:pt x="468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2847950" y="890675"/>
                <a:ext cx="598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211" extrusionOk="0">
                    <a:moveTo>
                      <a:pt x="383" y="0"/>
                    </a:moveTo>
                    <a:cubicBezTo>
                      <a:pt x="189" y="0"/>
                      <a:pt x="1" y="248"/>
                      <a:pt x="125" y="426"/>
                    </a:cubicBezTo>
                    <a:cubicBezTo>
                      <a:pt x="345" y="779"/>
                      <a:pt x="588" y="1110"/>
                      <a:pt x="853" y="1419"/>
                    </a:cubicBezTo>
                    <a:cubicBezTo>
                      <a:pt x="1140" y="1706"/>
                      <a:pt x="1471" y="1970"/>
                      <a:pt x="1824" y="2169"/>
                    </a:cubicBezTo>
                    <a:cubicBezTo>
                      <a:pt x="1877" y="2198"/>
                      <a:pt x="1931" y="2210"/>
                      <a:pt x="1982" y="2210"/>
                    </a:cubicBezTo>
                    <a:cubicBezTo>
                      <a:pt x="2209" y="2210"/>
                      <a:pt x="2392" y="1962"/>
                      <a:pt x="2266" y="1728"/>
                    </a:cubicBezTo>
                    <a:cubicBezTo>
                      <a:pt x="2045" y="1375"/>
                      <a:pt x="1802" y="1043"/>
                      <a:pt x="1515" y="757"/>
                    </a:cubicBezTo>
                    <a:cubicBezTo>
                      <a:pt x="1206" y="492"/>
                      <a:pt x="875" y="249"/>
                      <a:pt x="522" y="50"/>
                    </a:cubicBezTo>
                    <a:cubicBezTo>
                      <a:pt x="478" y="15"/>
                      <a:pt x="430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936625" y="994775"/>
                <a:ext cx="333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08" extrusionOk="0">
                    <a:moveTo>
                      <a:pt x="350" y="0"/>
                    </a:moveTo>
                    <a:cubicBezTo>
                      <a:pt x="157" y="0"/>
                      <a:pt x="1" y="213"/>
                      <a:pt x="109" y="411"/>
                    </a:cubicBezTo>
                    <a:cubicBezTo>
                      <a:pt x="219" y="698"/>
                      <a:pt x="418" y="940"/>
                      <a:pt x="683" y="1139"/>
                    </a:cubicBezTo>
                    <a:cubicBezTo>
                      <a:pt x="749" y="1187"/>
                      <a:pt x="816" y="1208"/>
                      <a:pt x="880" y="1208"/>
                    </a:cubicBezTo>
                    <a:cubicBezTo>
                      <a:pt x="994" y="1208"/>
                      <a:pt x="1097" y="1141"/>
                      <a:pt x="1165" y="1044"/>
                    </a:cubicBezTo>
                    <a:lnTo>
                      <a:pt x="1165" y="1044"/>
                    </a:lnTo>
                    <a:cubicBezTo>
                      <a:pt x="1283" y="933"/>
                      <a:pt x="1332" y="765"/>
                      <a:pt x="1212" y="609"/>
                    </a:cubicBezTo>
                    <a:cubicBezTo>
                      <a:pt x="1201" y="595"/>
                      <a:pt x="1189" y="581"/>
                      <a:pt x="1177" y="568"/>
                    </a:cubicBezTo>
                    <a:lnTo>
                      <a:pt x="1177" y="568"/>
                    </a:lnTo>
                    <a:cubicBezTo>
                      <a:pt x="1161" y="544"/>
                      <a:pt x="1141" y="522"/>
                      <a:pt x="1118" y="501"/>
                    </a:cubicBezTo>
                    <a:lnTo>
                      <a:pt x="1118" y="501"/>
                    </a:lnTo>
                    <a:cubicBezTo>
                      <a:pt x="938" y="307"/>
                      <a:pt x="727" y="148"/>
                      <a:pt x="484" y="35"/>
                    </a:cubicBezTo>
                    <a:cubicBezTo>
                      <a:pt x="439" y="11"/>
                      <a:pt x="394" y="0"/>
                      <a:pt x="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2991800" y="1067200"/>
                <a:ext cx="507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514" extrusionOk="0">
                    <a:moveTo>
                      <a:pt x="391" y="0"/>
                    </a:moveTo>
                    <a:cubicBezTo>
                      <a:pt x="200" y="0"/>
                      <a:pt x="0" y="174"/>
                      <a:pt x="153" y="361"/>
                    </a:cubicBezTo>
                    <a:lnTo>
                      <a:pt x="131" y="361"/>
                    </a:lnTo>
                    <a:cubicBezTo>
                      <a:pt x="462" y="802"/>
                      <a:pt x="639" y="1177"/>
                      <a:pt x="1102" y="1464"/>
                    </a:cubicBezTo>
                    <a:cubicBezTo>
                      <a:pt x="1168" y="1497"/>
                      <a:pt x="1240" y="1514"/>
                      <a:pt x="1312" y="1514"/>
                    </a:cubicBezTo>
                    <a:cubicBezTo>
                      <a:pt x="1383" y="1514"/>
                      <a:pt x="1455" y="1497"/>
                      <a:pt x="1521" y="1464"/>
                    </a:cubicBezTo>
                    <a:cubicBezTo>
                      <a:pt x="1698" y="1354"/>
                      <a:pt x="1830" y="1221"/>
                      <a:pt x="1919" y="1045"/>
                    </a:cubicBezTo>
                    <a:cubicBezTo>
                      <a:pt x="2029" y="824"/>
                      <a:pt x="1896" y="559"/>
                      <a:pt x="1654" y="559"/>
                    </a:cubicBezTo>
                    <a:cubicBezTo>
                      <a:pt x="1628" y="556"/>
                      <a:pt x="1603" y="555"/>
                      <a:pt x="1578" y="555"/>
                    </a:cubicBezTo>
                    <a:cubicBezTo>
                      <a:pt x="1495" y="555"/>
                      <a:pt x="1417" y="570"/>
                      <a:pt x="1342" y="597"/>
                    </a:cubicBezTo>
                    <a:lnTo>
                      <a:pt x="1342" y="597"/>
                    </a:lnTo>
                    <a:cubicBezTo>
                      <a:pt x="1064" y="430"/>
                      <a:pt x="800" y="248"/>
                      <a:pt x="550" y="52"/>
                    </a:cubicBezTo>
                    <a:cubicBezTo>
                      <a:pt x="504" y="16"/>
                      <a:pt x="448" y="0"/>
                      <a:pt x="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3072375" y="1133150"/>
                <a:ext cx="438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535" extrusionOk="0">
                    <a:moveTo>
                      <a:pt x="659" y="0"/>
                    </a:moveTo>
                    <a:cubicBezTo>
                      <a:pt x="336" y="0"/>
                      <a:pt x="0" y="411"/>
                      <a:pt x="218" y="702"/>
                    </a:cubicBezTo>
                    <a:lnTo>
                      <a:pt x="240" y="702"/>
                    </a:lnTo>
                    <a:cubicBezTo>
                      <a:pt x="483" y="1055"/>
                      <a:pt x="726" y="1452"/>
                      <a:pt x="1167" y="1519"/>
                    </a:cubicBezTo>
                    <a:cubicBezTo>
                      <a:pt x="1206" y="1530"/>
                      <a:pt x="1244" y="1535"/>
                      <a:pt x="1282" y="1535"/>
                    </a:cubicBezTo>
                    <a:cubicBezTo>
                      <a:pt x="1543" y="1535"/>
                      <a:pt x="1755" y="1281"/>
                      <a:pt x="1697" y="1011"/>
                    </a:cubicBezTo>
                    <a:cubicBezTo>
                      <a:pt x="1631" y="547"/>
                      <a:pt x="1234" y="327"/>
                      <a:pt x="858" y="62"/>
                    </a:cubicBezTo>
                    <a:cubicBezTo>
                      <a:pt x="796" y="19"/>
                      <a:pt x="728" y="0"/>
                      <a:pt x="6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3135200" y="1195925"/>
                <a:ext cx="32025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8" extrusionOk="0">
                    <a:moveTo>
                      <a:pt x="354" y="1"/>
                    </a:moveTo>
                    <a:cubicBezTo>
                      <a:pt x="287" y="1"/>
                      <a:pt x="221" y="23"/>
                      <a:pt x="199" y="89"/>
                    </a:cubicBezTo>
                    <a:cubicBezTo>
                      <a:pt x="67" y="332"/>
                      <a:pt x="1" y="619"/>
                      <a:pt x="45" y="906"/>
                    </a:cubicBezTo>
                    <a:cubicBezTo>
                      <a:pt x="81" y="1052"/>
                      <a:pt x="209" y="1137"/>
                      <a:pt x="352" y="1137"/>
                    </a:cubicBezTo>
                    <a:cubicBezTo>
                      <a:pt x="381" y="1137"/>
                      <a:pt x="412" y="1134"/>
                      <a:pt x="442" y="1126"/>
                    </a:cubicBezTo>
                    <a:cubicBezTo>
                      <a:pt x="619" y="1060"/>
                      <a:pt x="773" y="972"/>
                      <a:pt x="927" y="861"/>
                    </a:cubicBezTo>
                    <a:cubicBezTo>
                      <a:pt x="1281" y="574"/>
                      <a:pt x="950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3177175" y="1250950"/>
                <a:ext cx="3350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94" extrusionOk="0">
                    <a:moveTo>
                      <a:pt x="287" y="1"/>
                    </a:moveTo>
                    <a:cubicBezTo>
                      <a:pt x="146" y="1"/>
                      <a:pt x="0" y="188"/>
                      <a:pt x="109" y="316"/>
                    </a:cubicBezTo>
                    <a:cubicBezTo>
                      <a:pt x="175" y="470"/>
                      <a:pt x="242" y="625"/>
                      <a:pt x="308" y="801"/>
                    </a:cubicBezTo>
                    <a:cubicBezTo>
                      <a:pt x="418" y="956"/>
                      <a:pt x="573" y="1066"/>
                      <a:pt x="749" y="1154"/>
                    </a:cubicBezTo>
                    <a:cubicBezTo>
                      <a:pt x="804" y="1181"/>
                      <a:pt x="858" y="1194"/>
                      <a:pt x="910" y="1194"/>
                    </a:cubicBezTo>
                    <a:cubicBezTo>
                      <a:pt x="1153" y="1194"/>
                      <a:pt x="1340" y="927"/>
                      <a:pt x="1213" y="691"/>
                    </a:cubicBezTo>
                    <a:cubicBezTo>
                      <a:pt x="1124" y="514"/>
                      <a:pt x="1014" y="360"/>
                      <a:pt x="860" y="249"/>
                    </a:cubicBezTo>
                    <a:cubicBezTo>
                      <a:pt x="683" y="183"/>
                      <a:pt x="529" y="117"/>
                      <a:pt x="374" y="29"/>
                    </a:cubicBezTo>
                    <a:cubicBezTo>
                      <a:pt x="347" y="9"/>
                      <a:pt x="317" y="1"/>
                      <a:pt x="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3216775" y="1307050"/>
                <a:ext cx="212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00" extrusionOk="0">
                    <a:moveTo>
                      <a:pt x="293" y="0"/>
                    </a:moveTo>
                    <a:cubicBezTo>
                      <a:pt x="126" y="0"/>
                      <a:pt x="0" y="197"/>
                      <a:pt x="136" y="367"/>
                    </a:cubicBezTo>
                    <a:cubicBezTo>
                      <a:pt x="247" y="477"/>
                      <a:pt x="357" y="588"/>
                      <a:pt x="511" y="676"/>
                    </a:cubicBezTo>
                    <a:cubicBezTo>
                      <a:pt x="540" y="692"/>
                      <a:pt x="570" y="699"/>
                      <a:pt x="600" y="699"/>
                    </a:cubicBezTo>
                    <a:cubicBezTo>
                      <a:pt x="730" y="699"/>
                      <a:pt x="848" y="559"/>
                      <a:pt x="776" y="433"/>
                    </a:cubicBezTo>
                    <a:cubicBezTo>
                      <a:pt x="666" y="279"/>
                      <a:pt x="556" y="168"/>
                      <a:pt x="445" y="58"/>
                    </a:cubicBezTo>
                    <a:cubicBezTo>
                      <a:pt x="395" y="17"/>
                      <a:pt x="342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477575" y="568625"/>
                <a:ext cx="72075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726" extrusionOk="0">
                    <a:moveTo>
                      <a:pt x="554" y="0"/>
                    </a:moveTo>
                    <a:cubicBezTo>
                      <a:pt x="269" y="0"/>
                      <a:pt x="0" y="371"/>
                      <a:pt x="197" y="640"/>
                    </a:cubicBezTo>
                    <a:lnTo>
                      <a:pt x="175" y="640"/>
                    </a:lnTo>
                    <a:cubicBezTo>
                      <a:pt x="771" y="1456"/>
                      <a:pt x="1389" y="2361"/>
                      <a:pt x="2360" y="2714"/>
                    </a:cubicBezTo>
                    <a:cubicBezTo>
                      <a:pt x="2393" y="2722"/>
                      <a:pt x="2424" y="2725"/>
                      <a:pt x="2455" y="2725"/>
                    </a:cubicBezTo>
                    <a:cubicBezTo>
                      <a:pt x="2698" y="2725"/>
                      <a:pt x="2882" y="2505"/>
                      <a:pt x="2824" y="2251"/>
                    </a:cubicBezTo>
                    <a:cubicBezTo>
                      <a:pt x="2493" y="1280"/>
                      <a:pt x="1566" y="640"/>
                      <a:pt x="749" y="66"/>
                    </a:cubicBezTo>
                    <a:cubicBezTo>
                      <a:pt x="687" y="20"/>
                      <a:pt x="620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2564125" y="686475"/>
                <a:ext cx="308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19" extrusionOk="0">
                    <a:moveTo>
                      <a:pt x="263" y="1"/>
                    </a:moveTo>
                    <a:cubicBezTo>
                      <a:pt x="129" y="1"/>
                      <a:pt x="0" y="170"/>
                      <a:pt x="90" y="295"/>
                    </a:cubicBezTo>
                    <a:lnTo>
                      <a:pt x="112" y="273"/>
                    </a:lnTo>
                    <a:cubicBezTo>
                      <a:pt x="355" y="626"/>
                      <a:pt x="355" y="958"/>
                      <a:pt x="840" y="1112"/>
                    </a:cubicBezTo>
                    <a:cubicBezTo>
                      <a:pt x="859" y="1116"/>
                      <a:pt x="878" y="1118"/>
                      <a:pt x="897" y="1118"/>
                    </a:cubicBezTo>
                    <a:cubicBezTo>
                      <a:pt x="1074" y="1118"/>
                      <a:pt x="1231" y="939"/>
                      <a:pt x="1171" y="759"/>
                    </a:cubicBezTo>
                    <a:cubicBezTo>
                      <a:pt x="1039" y="295"/>
                      <a:pt x="730" y="273"/>
                      <a:pt x="355" y="31"/>
                    </a:cubicBezTo>
                    <a:cubicBezTo>
                      <a:pt x="326" y="10"/>
                      <a:pt x="294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2662300" y="801050"/>
                <a:ext cx="42575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83" extrusionOk="0">
                    <a:moveTo>
                      <a:pt x="513" y="0"/>
                    </a:moveTo>
                    <a:cubicBezTo>
                      <a:pt x="257" y="0"/>
                      <a:pt x="1" y="331"/>
                      <a:pt x="180" y="546"/>
                    </a:cubicBezTo>
                    <a:cubicBezTo>
                      <a:pt x="511" y="987"/>
                      <a:pt x="886" y="1517"/>
                      <a:pt x="1460" y="1583"/>
                    </a:cubicBezTo>
                    <a:cubicBezTo>
                      <a:pt x="1592" y="1583"/>
                      <a:pt x="1702" y="1473"/>
                      <a:pt x="1702" y="1340"/>
                    </a:cubicBezTo>
                    <a:cubicBezTo>
                      <a:pt x="1636" y="788"/>
                      <a:pt x="1107" y="391"/>
                      <a:pt x="687" y="60"/>
                    </a:cubicBezTo>
                    <a:cubicBezTo>
                      <a:pt x="633" y="18"/>
                      <a:pt x="573" y="0"/>
                      <a:pt x="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2735475" y="874175"/>
                <a:ext cx="61375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310" extrusionOk="0">
                    <a:moveTo>
                      <a:pt x="430" y="1"/>
                    </a:moveTo>
                    <a:cubicBezTo>
                      <a:pt x="206" y="1"/>
                      <a:pt x="0" y="270"/>
                      <a:pt x="144" y="468"/>
                    </a:cubicBezTo>
                    <a:cubicBezTo>
                      <a:pt x="629" y="1152"/>
                      <a:pt x="1049" y="2035"/>
                      <a:pt x="1909" y="2299"/>
                    </a:cubicBezTo>
                    <a:cubicBezTo>
                      <a:pt x="1939" y="2306"/>
                      <a:pt x="1969" y="2310"/>
                      <a:pt x="1999" y="2310"/>
                    </a:cubicBezTo>
                    <a:cubicBezTo>
                      <a:pt x="2248" y="2310"/>
                      <a:pt x="2454" y="2071"/>
                      <a:pt x="2395" y="1814"/>
                    </a:cubicBezTo>
                    <a:cubicBezTo>
                      <a:pt x="2130" y="931"/>
                      <a:pt x="1269" y="534"/>
                      <a:pt x="585" y="48"/>
                    </a:cubicBezTo>
                    <a:cubicBezTo>
                      <a:pt x="535" y="15"/>
                      <a:pt x="482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2817950" y="958475"/>
                <a:ext cx="508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748" extrusionOk="0">
                    <a:moveTo>
                      <a:pt x="654" y="0"/>
                    </a:moveTo>
                    <a:cubicBezTo>
                      <a:pt x="306" y="0"/>
                      <a:pt x="1" y="433"/>
                      <a:pt x="310" y="759"/>
                    </a:cubicBezTo>
                    <a:cubicBezTo>
                      <a:pt x="632" y="1162"/>
                      <a:pt x="972" y="1747"/>
                      <a:pt x="1514" y="1747"/>
                    </a:cubicBezTo>
                    <a:cubicBezTo>
                      <a:pt x="1567" y="1747"/>
                      <a:pt x="1621" y="1742"/>
                      <a:pt x="1678" y="1730"/>
                    </a:cubicBezTo>
                    <a:cubicBezTo>
                      <a:pt x="1788" y="1708"/>
                      <a:pt x="1899" y="1620"/>
                      <a:pt x="1921" y="1487"/>
                    </a:cubicBezTo>
                    <a:cubicBezTo>
                      <a:pt x="2031" y="869"/>
                      <a:pt x="1369" y="494"/>
                      <a:pt x="950" y="119"/>
                    </a:cubicBezTo>
                    <a:cubicBezTo>
                      <a:pt x="856" y="36"/>
                      <a:pt x="753" y="0"/>
                      <a:pt x="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2870750" y="1041350"/>
                <a:ext cx="8082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2999" extrusionOk="0">
                    <a:moveTo>
                      <a:pt x="435" y="1"/>
                    </a:moveTo>
                    <a:cubicBezTo>
                      <a:pt x="218" y="1"/>
                      <a:pt x="1" y="271"/>
                      <a:pt x="162" y="468"/>
                    </a:cubicBezTo>
                    <a:cubicBezTo>
                      <a:pt x="758" y="1328"/>
                      <a:pt x="1420" y="2498"/>
                      <a:pt x="2435" y="2939"/>
                    </a:cubicBezTo>
                    <a:cubicBezTo>
                      <a:pt x="2508" y="2980"/>
                      <a:pt x="2583" y="2998"/>
                      <a:pt x="2655" y="2998"/>
                    </a:cubicBezTo>
                    <a:cubicBezTo>
                      <a:pt x="2973" y="2998"/>
                      <a:pt x="3233" y="2645"/>
                      <a:pt x="3053" y="2322"/>
                    </a:cubicBezTo>
                    <a:cubicBezTo>
                      <a:pt x="2611" y="1306"/>
                      <a:pt x="1442" y="666"/>
                      <a:pt x="581" y="48"/>
                    </a:cubicBezTo>
                    <a:cubicBezTo>
                      <a:pt x="535" y="15"/>
                      <a:pt x="485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2966825" y="1140125"/>
                <a:ext cx="405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1218" extrusionOk="0">
                    <a:moveTo>
                      <a:pt x="752" y="0"/>
                    </a:moveTo>
                    <a:cubicBezTo>
                      <a:pt x="364" y="0"/>
                      <a:pt x="0" y="524"/>
                      <a:pt x="357" y="864"/>
                    </a:cubicBezTo>
                    <a:lnTo>
                      <a:pt x="578" y="1063"/>
                    </a:lnTo>
                    <a:cubicBezTo>
                      <a:pt x="692" y="1172"/>
                      <a:pt x="816" y="1217"/>
                      <a:pt x="933" y="1217"/>
                    </a:cubicBezTo>
                    <a:cubicBezTo>
                      <a:pt x="1314" y="1217"/>
                      <a:pt x="1622" y="733"/>
                      <a:pt x="1284" y="379"/>
                    </a:cubicBezTo>
                    <a:lnTo>
                      <a:pt x="1086" y="158"/>
                    </a:lnTo>
                    <a:cubicBezTo>
                      <a:pt x="985" y="47"/>
                      <a:pt x="867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2968200" y="1140500"/>
                <a:ext cx="48400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99" extrusionOk="0">
                    <a:moveTo>
                      <a:pt x="697" y="1"/>
                    </a:moveTo>
                    <a:cubicBezTo>
                      <a:pt x="335" y="1"/>
                      <a:pt x="1" y="486"/>
                      <a:pt x="325" y="827"/>
                    </a:cubicBezTo>
                    <a:cubicBezTo>
                      <a:pt x="810" y="1291"/>
                      <a:pt x="920" y="1953"/>
                      <a:pt x="1472" y="2350"/>
                    </a:cubicBezTo>
                    <a:cubicBezTo>
                      <a:pt x="1522" y="2384"/>
                      <a:pt x="1577" y="2399"/>
                      <a:pt x="1630" y="2399"/>
                    </a:cubicBezTo>
                    <a:cubicBezTo>
                      <a:pt x="1788" y="2399"/>
                      <a:pt x="1936" y="2267"/>
                      <a:pt x="1936" y="2085"/>
                    </a:cubicBezTo>
                    <a:cubicBezTo>
                      <a:pt x="1847" y="1357"/>
                      <a:pt x="1516" y="673"/>
                      <a:pt x="1009" y="143"/>
                    </a:cubicBezTo>
                    <a:cubicBezTo>
                      <a:pt x="913" y="43"/>
                      <a:pt x="804" y="1"/>
                      <a:pt x="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3041025" y="1229150"/>
                <a:ext cx="42725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485" extrusionOk="0">
                    <a:moveTo>
                      <a:pt x="642" y="0"/>
                    </a:moveTo>
                    <a:cubicBezTo>
                      <a:pt x="297" y="0"/>
                      <a:pt x="0" y="444"/>
                      <a:pt x="325" y="768"/>
                    </a:cubicBezTo>
                    <a:cubicBezTo>
                      <a:pt x="567" y="1077"/>
                      <a:pt x="766" y="1364"/>
                      <a:pt x="1163" y="1474"/>
                    </a:cubicBezTo>
                    <a:cubicBezTo>
                      <a:pt x="1194" y="1481"/>
                      <a:pt x="1223" y="1485"/>
                      <a:pt x="1253" y="1485"/>
                    </a:cubicBezTo>
                    <a:cubicBezTo>
                      <a:pt x="1502" y="1485"/>
                      <a:pt x="1708" y="1246"/>
                      <a:pt x="1649" y="989"/>
                    </a:cubicBezTo>
                    <a:cubicBezTo>
                      <a:pt x="1539" y="592"/>
                      <a:pt x="1252" y="371"/>
                      <a:pt x="943" y="128"/>
                    </a:cubicBezTo>
                    <a:cubicBezTo>
                      <a:pt x="848" y="38"/>
                      <a:pt x="743" y="0"/>
                      <a:pt x="6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3095650" y="1281500"/>
                <a:ext cx="5217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912" extrusionOk="0">
                    <a:moveTo>
                      <a:pt x="359" y="1"/>
                    </a:moveTo>
                    <a:cubicBezTo>
                      <a:pt x="180" y="1"/>
                      <a:pt x="1" y="235"/>
                      <a:pt x="126" y="396"/>
                    </a:cubicBezTo>
                    <a:cubicBezTo>
                      <a:pt x="325" y="661"/>
                      <a:pt x="391" y="947"/>
                      <a:pt x="612" y="1190"/>
                    </a:cubicBezTo>
                    <a:cubicBezTo>
                      <a:pt x="832" y="1477"/>
                      <a:pt x="1119" y="1720"/>
                      <a:pt x="1450" y="1874"/>
                    </a:cubicBezTo>
                    <a:cubicBezTo>
                      <a:pt x="1502" y="1900"/>
                      <a:pt x="1555" y="1912"/>
                      <a:pt x="1606" y="1912"/>
                    </a:cubicBezTo>
                    <a:cubicBezTo>
                      <a:pt x="1863" y="1912"/>
                      <a:pt x="2086" y="1624"/>
                      <a:pt x="1958" y="1367"/>
                    </a:cubicBezTo>
                    <a:cubicBezTo>
                      <a:pt x="1803" y="1036"/>
                      <a:pt x="1560" y="749"/>
                      <a:pt x="1274" y="506"/>
                    </a:cubicBezTo>
                    <a:cubicBezTo>
                      <a:pt x="1031" y="307"/>
                      <a:pt x="722" y="241"/>
                      <a:pt x="479" y="43"/>
                    </a:cubicBezTo>
                    <a:cubicBezTo>
                      <a:pt x="442" y="13"/>
                      <a:pt x="400" y="1"/>
                      <a:pt x="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2495575" y="714025"/>
                <a:ext cx="783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978" extrusionOk="0">
                    <a:moveTo>
                      <a:pt x="479" y="1"/>
                    </a:moveTo>
                    <a:cubicBezTo>
                      <a:pt x="232" y="1"/>
                      <a:pt x="0" y="307"/>
                      <a:pt x="162" y="540"/>
                    </a:cubicBezTo>
                    <a:lnTo>
                      <a:pt x="162" y="518"/>
                    </a:lnTo>
                    <a:cubicBezTo>
                      <a:pt x="735" y="1356"/>
                      <a:pt x="1464" y="2769"/>
                      <a:pt x="2589" y="2967"/>
                    </a:cubicBezTo>
                    <a:cubicBezTo>
                      <a:pt x="2619" y="2974"/>
                      <a:pt x="2649" y="2978"/>
                      <a:pt x="2679" y="2978"/>
                    </a:cubicBezTo>
                    <a:cubicBezTo>
                      <a:pt x="2928" y="2978"/>
                      <a:pt x="3134" y="2739"/>
                      <a:pt x="3075" y="2482"/>
                    </a:cubicBezTo>
                    <a:cubicBezTo>
                      <a:pt x="2876" y="1356"/>
                      <a:pt x="1486" y="628"/>
                      <a:pt x="647" y="54"/>
                    </a:cubicBezTo>
                    <a:cubicBezTo>
                      <a:pt x="593" y="17"/>
                      <a:pt x="536" y="1"/>
                      <a:pt x="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2595475" y="812525"/>
                <a:ext cx="3305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03" extrusionOk="0">
                    <a:moveTo>
                      <a:pt x="323" y="0"/>
                    </a:moveTo>
                    <a:cubicBezTo>
                      <a:pt x="144" y="0"/>
                      <a:pt x="1" y="184"/>
                      <a:pt x="94" y="351"/>
                    </a:cubicBezTo>
                    <a:cubicBezTo>
                      <a:pt x="315" y="727"/>
                      <a:pt x="381" y="1102"/>
                      <a:pt x="844" y="1190"/>
                    </a:cubicBezTo>
                    <a:cubicBezTo>
                      <a:pt x="877" y="1198"/>
                      <a:pt x="908" y="1202"/>
                      <a:pt x="939" y="1202"/>
                    </a:cubicBezTo>
                    <a:cubicBezTo>
                      <a:pt x="1159" y="1202"/>
                      <a:pt x="1322" y="1006"/>
                      <a:pt x="1264" y="793"/>
                    </a:cubicBezTo>
                    <a:cubicBezTo>
                      <a:pt x="1153" y="307"/>
                      <a:pt x="800" y="263"/>
                      <a:pt x="425" y="20"/>
                    </a:cubicBezTo>
                    <a:cubicBezTo>
                      <a:pt x="391" y="7"/>
                      <a:pt x="356" y="0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2658025" y="890875"/>
                <a:ext cx="461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88" extrusionOk="0">
                    <a:moveTo>
                      <a:pt x="354" y="1"/>
                    </a:moveTo>
                    <a:cubicBezTo>
                      <a:pt x="169" y="1"/>
                      <a:pt x="0" y="234"/>
                      <a:pt x="108" y="395"/>
                    </a:cubicBezTo>
                    <a:lnTo>
                      <a:pt x="108" y="418"/>
                    </a:lnTo>
                    <a:cubicBezTo>
                      <a:pt x="156" y="466"/>
                      <a:pt x="198" y="522"/>
                      <a:pt x="234" y="580"/>
                    </a:cubicBezTo>
                    <a:lnTo>
                      <a:pt x="234" y="580"/>
                    </a:lnTo>
                    <a:cubicBezTo>
                      <a:pt x="201" y="749"/>
                      <a:pt x="248" y="933"/>
                      <a:pt x="373" y="1058"/>
                    </a:cubicBezTo>
                    <a:lnTo>
                      <a:pt x="792" y="1455"/>
                    </a:lnTo>
                    <a:cubicBezTo>
                      <a:pt x="900" y="1548"/>
                      <a:pt x="1017" y="1588"/>
                      <a:pt x="1129" y="1588"/>
                    </a:cubicBezTo>
                    <a:cubicBezTo>
                      <a:pt x="1519" y="1588"/>
                      <a:pt x="1846" y="1104"/>
                      <a:pt x="1520" y="727"/>
                    </a:cubicBezTo>
                    <a:lnTo>
                      <a:pt x="1123" y="307"/>
                    </a:lnTo>
                    <a:cubicBezTo>
                      <a:pt x="1024" y="208"/>
                      <a:pt x="887" y="158"/>
                      <a:pt x="751" y="158"/>
                    </a:cubicBezTo>
                    <a:cubicBezTo>
                      <a:pt x="715" y="158"/>
                      <a:pt x="680" y="162"/>
                      <a:pt x="645" y="168"/>
                    </a:cubicBezTo>
                    <a:lnTo>
                      <a:pt x="645" y="168"/>
                    </a:lnTo>
                    <a:cubicBezTo>
                      <a:pt x="587" y="133"/>
                      <a:pt x="532" y="91"/>
                      <a:pt x="483" y="42"/>
                    </a:cubicBezTo>
                    <a:cubicBezTo>
                      <a:pt x="441" y="13"/>
                      <a:pt x="397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2703900" y="953800"/>
                <a:ext cx="316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73" extrusionOk="0">
                    <a:moveTo>
                      <a:pt x="410" y="0"/>
                    </a:moveTo>
                    <a:cubicBezTo>
                      <a:pt x="183" y="0"/>
                      <a:pt x="1" y="249"/>
                      <a:pt x="127" y="483"/>
                    </a:cubicBezTo>
                    <a:cubicBezTo>
                      <a:pt x="215" y="593"/>
                      <a:pt x="281" y="725"/>
                      <a:pt x="369" y="836"/>
                    </a:cubicBezTo>
                    <a:cubicBezTo>
                      <a:pt x="423" y="933"/>
                      <a:pt x="500" y="972"/>
                      <a:pt x="585" y="972"/>
                    </a:cubicBezTo>
                    <a:cubicBezTo>
                      <a:pt x="884" y="972"/>
                      <a:pt x="1266" y="474"/>
                      <a:pt x="921" y="284"/>
                    </a:cubicBezTo>
                    <a:cubicBezTo>
                      <a:pt x="811" y="196"/>
                      <a:pt x="678" y="130"/>
                      <a:pt x="568" y="41"/>
                    </a:cubicBezTo>
                    <a:cubicBezTo>
                      <a:pt x="515" y="13"/>
                      <a:pt x="461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2745750" y="995850"/>
                <a:ext cx="40225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16" extrusionOk="0">
                    <a:moveTo>
                      <a:pt x="323" y="1"/>
                    </a:moveTo>
                    <a:cubicBezTo>
                      <a:pt x="155" y="1"/>
                      <a:pt x="0" y="202"/>
                      <a:pt x="108" y="346"/>
                    </a:cubicBezTo>
                    <a:lnTo>
                      <a:pt x="130" y="346"/>
                    </a:lnTo>
                    <a:cubicBezTo>
                      <a:pt x="196" y="456"/>
                      <a:pt x="240" y="566"/>
                      <a:pt x="262" y="699"/>
                    </a:cubicBezTo>
                    <a:cubicBezTo>
                      <a:pt x="351" y="831"/>
                      <a:pt x="439" y="963"/>
                      <a:pt x="549" y="1096"/>
                    </a:cubicBezTo>
                    <a:cubicBezTo>
                      <a:pt x="682" y="1361"/>
                      <a:pt x="969" y="1515"/>
                      <a:pt x="1278" y="1515"/>
                    </a:cubicBezTo>
                    <a:cubicBezTo>
                      <a:pt x="1454" y="1493"/>
                      <a:pt x="1587" y="1361"/>
                      <a:pt x="1609" y="1184"/>
                    </a:cubicBezTo>
                    <a:cubicBezTo>
                      <a:pt x="1609" y="875"/>
                      <a:pt x="1454" y="588"/>
                      <a:pt x="1189" y="456"/>
                    </a:cubicBezTo>
                    <a:cubicBezTo>
                      <a:pt x="1057" y="346"/>
                      <a:pt x="924" y="257"/>
                      <a:pt x="792" y="169"/>
                    </a:cubicBezTo>
                    <a:cubicBezTo>
                      <a:pt x="660" y="147"/>
                      <a:pt x="549" y="103"/>
                      <a:pt x="439" y="37"/>
                    </a:cubicBezTo>
                    <a:cubicBezTo>
                      <a:pt x="402" y="12"/>
                      <a:pt x="362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2795800" y="1062050"/>
                <a:ext cx="486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825" extrusionOk="0">
                    <a:moveTo>
                      <a:pt x="558" y="0"/>
                    </a:moveTo>
                    <a:cubicBezTo>
                      <a:pt x="246" y="0"/>
                      <a:pt x="1" y="353"/>
                      <a:pt x="180" y="677"/>
                    </a:cubicBezTo>
                    <a:cubicBezTo>
                      <a:pt x="489" y="1162"/>
                      <a:pt x="887" y="1780"/>
                      <a:pt x="1505" y="1825"/>
                    </a:cubicBezTo>
                    <a:cubicBezTo>
                      <a:pt x="1747" y="1825"/>
                      <a:pt x="1946" y="1626"/>
                      <a:pt x="1946" y="1405"/>
                    </a:cubicBezTo>
                    <a:cubicBezTo>
                      <a:pt x="1880" y="765"/>
                      <a:pt x="1284" y="390"/>
                      <a:pt x="776" y="59"/>
                    </a:cubicBezTo>
                    <a:cubicBezTo>
                      <a:pt x="703" y="18"/>
                      <a:pt x="629" y="0"/>
                      <a:pt x="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2862225" y="1147300"/>
                <a:ext cx="554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934" extrusionOk="0">
                    <a:moveTo>
                      <a:pt x="776" y="1"/>
                    </a:moveTo>
                    <a:cubicBezTo>
                      <a:pt x="358" y="1"/>
                      <a:pt x="1" y="534"/>
                      <a:pt x="392" y="908"/>
                    </a:cubicBezTo>
                    <a:cubicBezTo>
                      <a:pt x="723" y="1284"/>
                      <a:pt x="1077" y="1835"/>
                      <a:pt x="1606" y="1924"/>
                    </a:cubicBezTo>
                    <a:cubicBezTo>
                      <a:pt x="1639" y="1930"/>
                      <a:pt x="1671" y="1933"/>
                      <a:pt x="1702" y="1933"/>
                    </a:cubicBezTo>
                    <a:cubicBezTo>
                      <a:pt x="1990" y="1933"/>
                      <a:pt x="2218" y="1673"/>
                      <a:pt x="2158" y="1394"/>
                    </a:cubicBezTo>
                    <a:cubicBezTo>
                      <a:pt x="2070" y="864"/>
                      <a:pt x="1518" y="511"/>
                      <a:pt x="1143" y="158"/>
                    </a:cubicBezTo>
                    <a:cubicBezTo>
                      <a:pt x="1027" y="47"/>
                      <a:pt x="899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2920850" y="1219875"/>
                <a:ext cx="433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66" extrusionOk="0">
                    <a:moveTo>
                      <a:pt x="662" y="0"/>
                    </a:moveTo>
                    <a:cubicBezTo>
                      <a:pt x="330" y="0"/>
                      <a:pt x="1" y="421"/>
                      <a:pt x="232" y="742"/>
                    </a:cubicBezTo>
                    <a:cubicBezTo>
                      <a:pt x="489" y="1077"/>
                      <a:pt x="780" y="1465"/>
                      <a:pt x="1218" y="1465"/>
                    </a:cubicBezTo>
                    <a:cubicBezTo>
                      <a:pt x="1270" y="1465"/>
                      <a:pt x="1324" y="1460"/>
                      <a:pt x="1380" y="1448"/>
                    </a:cubicBezTo>
                    <a:cubicBezTo>
                      <a:pt x="1490" y="1404"/>
                      <a:pt x="1579" y="1316"/>
                      <a:pt x="1601" y="1205"/>
                    </a:cubicBezTo>
                    <a:cubicBezTo>
                      <a:pt x="1733" y="676"/>
                      <a:pt x="1270" y="367"/>
                      <a:pt x="894" y="80"/>
                    </a:cubicBezTo>
                    <a:cubicBezTo>
                      <a:pt x="822" y="25"/>
                      <a:pt x="742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2963225" y="1262300"/>
                <a:ext cx="273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96" extrusionOk="0">
                    <a:moveTo>
                      <a:pt x="573" y="0"/>
                    </a:moveTo>
                    <a:cubicBezTo>
                      <a:pt x="266" y="0"/>
                      <a:pt x="1" y="391"/>
                      <a:pt x="259" y="700"/>
                    </a:cubicBezTo>
                    <a:cubicBezTo>
                      <a:pt x="344" y="767"/>
                      <a:pt x="435" y="795"/>
                      <a:pt x="522" y="795"/>
                    </a:cubicBezTo>
                    <a:cubicBezTo>
                      <a:pt x="836" y="795"/>
                      <a:pt x="1092" y="416"/>
                      <a:pt x="833" y="104"/>
                    </a:cubicBezTo>
                    <a:cubicBezTo>
                      <a:pt x="750" y="31"/>
                      <a:pt x="660" y="0"/>
                      <a:pt x="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2965850" y="1264000"/>
                <a:ext cx="5120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862" extrusionOk="0">
                    <a:moveTo>
                      <a:pt x="456" y="0"/>
                    </a:moveTo>
                    <a:cubicBezTo>
                      <a:pt x="208" y="0"/>
                      <a:pt x="0" y="324"/>
                      <a:pt x="220" y="544"/>
                    </a:cubicBezTo>
                    <a:lnTo>
                      <a:pt x="220" y="566"/>
                    </a:lnTo>
                    <a:cubicBezTo>
                      <a:pt x="639" y="985"/>
                      <a:pt x="1059" y="1537"/>
                      <a:pt x="1610" y="1824"/>
                    </a:cubicBezTo>
                    <a:cubicBezTo>
                      <a:pt x="1653" y="1850"/>
                      <a:pt x="1697" y="1861"/>
                      <a:pt x="1739" y="1861"/>
                    </a:cubicBezTo>
                    <a:cubicBezTo>
                      <a:pt x="1912" y="1861"/>
                      <a:pt x="2048" y="1666"/>
                      <a:pt x="1941" y="1471"/>
                    </a:cubicBezTo>
                    <a:cubicBezTo>
                      <a:pt x="1654" y="919"/>
                      <a:pt x="1103" y="522"/>
                      <a:pt x="683" y="103"/>
                    </a:cubicBezTo>
                    <a:cubicBezTo>
                      <a:pt x="611" y="30"/>
                      <a:pt x="532" y="0"/>
                      <a:pt x="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2507125" y="821275"/>
                <a:ext cx="610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2774" extrusionOk="0">
                    <a:moveTo>
                      <a:pt x="329" y="0"/>
                    </a:moveTo>
                    <a:cubicBezTo>
                      <a:pt x="166" y="0"/>
                      <a:pt x="1" y="147"/>
                      <a:pt x="119" y="333"/>
                    </a:cubicBezTo>
                    <a:lnTo>
                      <a:pt x="119" y="310"/>
                    </a:lnTo>
                    <a:cubicBezTo>
                      <a:pt x="384" y="641"/>
                      <a:pt x="538" y="1105"/>
                      <a:pt x="759" y="1458"/>
                    </a:cubicBezTo>
                    <a:cubicBezTo>
                      <a:pt x="980" y="1833"/>
                      <a:pt x="1156" y="2186"/>
                      <a:pt x="1399" y="2517"/>
                    </a:cubicBezTo>
                    <a:cubicBezTo>
                      <a:pt x="1508" y="2697"/>
                      <a:pt x="1675" y="2774"/>
                      <a:pt x="1840" y="2774"/>
                    </a:cubicBezTo>
                    <a:cubicBezTo>
                      <a:pt x="2143" y="2774"/>
                      <a:pt x="2441" y="2514"/>
                      <a:pt x="2370" y="2142"/>
                    </a:cubicBezTo>
                    <a:cubicBezTo>
                      <a:pt x="2260" y="1657"/>
                      <a:pt x="2039" y="1237"/>
                      <a:pt x="1730" y="884"/>
                    </a:cubicBezTo>
                    <a:cubicBezTo>
                      <a:pt x="1355" y="487"/>
                      <a:pt x="891" y="377"/>
                      <a:pt x="472" y="46"/>
                    </a:cubicBezTo>
                    <a:cubicBezTo>
                      <a:pt x="430" y="14"/>
                      <a:pt x="38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2591150" y="937050"/>
                <a:ext cx="430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328" extrusionOk="0">
                    <a:moveTo>
                      <a:pt x="495" y="1"/>
                    </a:moveTo>
                    <a:cubicBezTo>
                      <a:pt x="228" y="1"/>
                      <a:pt x="1" y="323"/>
                      <a:pt x="223" y="579"/>
                    </a:cubicBezTo>
                    <a:lnTo>
                      <a:pt x="201" y="601"/>
                    </a:lnTo>
                    <a:cubicBezTo>
                      <a:pt x="212" y="613"/>
                      <a:pt x="224" y="624"/>
                      <a:pt x="236" y="636"/>
                    </a:cubicBezTo>
                    <a:lnTo>
                      <a:pt x="236" y="636"/>
                    </a:lnTo>
                    <a:cubicBezTo>
                      <a:pt x="313" y="967"/>
                      <a:pt x="671" y="1327"/>
                      <a:pt x="1009" y="1327"/>
                    </a:cubicBezTo>
                    <a:cubicBezTo>
                      <a:pt x="1121" y="1327"/>
                      <a:pt x="1230" y="1289"/>
                      <a:pt x="1326" y="1197"/>
                    </a:cubicBezTo>
                    <a:cubicBezTo>
                      <a:pt x="1719" y="823"/>
                      <a:pt x="1185" y="223"/>
                      <a:pt x="752" y="111"/>
                    </a:cubicBezTo>
                    <a:lnTo>
                      <a:pt x="752" y="111"/>
                    </a:lnTo>
                    <a:lnTo>
                      <a:pt x="730" y="93"/>
                    </a:lnTo>
                    <a:cubicBezTo>
                      <a:pt x="655" y="28"/>
                      <a:pt x="574" y="1"/>
                      <a:pt x="4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2645150" y="989325"/>
                <a:ext cx="5002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844" extrusionOk="0">
                    <a:moveTo>
                      <a:pt x="208" y="1"/>
                    </a:moveTo>
                    <a:cubicBezTo>
                      <a:pt x="98" y="1"/>
                      <a:pt x="1" y="148"/>
                      <a:pt x="71" y="253"/>
                    </a:cubicBezTo>
                    <a:cubicBezTo>
                      <a:pt x="248" y="496"/>
                      <a:pt x="226" y="783"/>
                      <a:pt x="424" y="1048"/>
                    </a:cubicBezTo>
                    <a:cubicBezTo>
                      <a:pt x="645" y="1357"/>
                      <a:pt x="932" y="1622"/>
                      <a:pt x="1285" y="1798"/>
                    </a:cubicBezTo>
                    <a:cubicBezTo>
                      <a:pt x="1347" y="1829"/>
                      <a:pt x="1411" y="1843"/>
                      <a:pt x="1472" y="1843"/>
                    </a:cubicBezTo>
                    <a:cubicBezTo>
                      <a:pt x="1759" y="1843"/>
                      <a:pt x="2000" y="1537"/>
                      <a:pt x="1837" y="1247"/>
                    </a:cubicBezTo>
                    <a:cubicBezTo>
                      <a:pt x="1682" y="893"/>
                      <a:pt x="1417" y="584"/>
                      <a:pt x="1086" y="386"/>
                    </a:cubicBezTo>
                    <a:cubicBezTo>
                      <a:pt x="821" y="187"/>
                      <a:pt x="535" y="187"/>
                      <a:pt x="292" y="33"/>
                    </a:cubicBezTo>
                    <a:cubicBezTo>
                      <a:pt x="265" y="10"/>
                      <a:pt x="236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2704100" y="1069375"/>
                <a:ext cx="380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160" extrusionOk="0">
                    <a:moveTo>
                      <a:pt x="755" y="0"/>
                    </a:moveTo>
                    <a:cubicBezTo>
                      <a:pt x="364" y="0"/>
                      <a:pt x="1" y="557"/>
                      <a:pt x="494" y="869"/>
                    </a:cubicBezTo>
                    <a:lnTo>
                      <a:pt x="847" y="1112"/>
                    </a:lnTo>
                    <a:cubicBezTo>
                      <a:pt x="908" y="1145"/>
                      <a:pt x="971" y="1159"/>
                      <a:pt x="1031" y="1159"/>
                    </a:cubicBezTo>
                    <a:cubicBezTo>
                      <a:pt x="1298" y="1159"/>
                      <a:pt x="1521" y="875"/>
                      <a:pt x="1377" y="605"/>
                    </a:cubicBezTo>
                    <a:lnTo>
                      <a:pt x="1134" y="229"/>
                    </a:lnTo>
                    <a:cubicBezTo>
                      <a:pt x="1027" y="66"/>
                      <a:pt x="889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2741075" y="1118850"/>
                <a:ext cx="4635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684" extrusionOk="0">
                    <a:moveTo>
                      <a:pt x="532" y="1"/>
                    </a:moveTo>
                    <a:cubicBezTo>
                      <a:pt x="262" y="1"/>
                      <a:pt x="1" y="343"/>
                      <a:pt x="162" y="612"/>
                    </a:cubicBezTo>
                    <a:lnTo>
                      <a:pt x="185" y="590"/>
                    </a:lnTo>
                    <a:cubicBezTo>
                      <a:pt x="494" y="1053"/>
                      <a:pt x="847" y="1539"/>
                      <a:pt x="1376" y="1671"/>
                    </a:cubicBezTo>
                    <a:cubicBezTo>
                      <a:pt x="1409" y="1679"/>
                      <a:pt x="1440" y="1683"/>
                      <a:pt x="1471" y="1683"/>
                    </a:cubicBezTo>
                    <a:cubicBezTo>
                      <a:pt x="1691" y="1683"/>
                      <a:pt x="1854" y="1487"/>
                      <a:pt x="1796" y="1274"/>
                    </a:cubicBezTo>
                    <a:cubicBezTo>
                      <a:pt x="1641" y="722"/>
                      <a:pt x="1156" y="369"/>
                      <a:pt x="714" y="60"/>
                    </a:cubicBezTo>
                    <a:cubicBezTo>
                      <a:pt x="656" y="19"/>
                      <a:pt x="594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2799750" y="1178375"/>
                <a:ext cx="29275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242" extrusionOk="0">
                    <a:moveTo>
                      <a:pt x="419" y="1"/>
                    </a:moveTo>
                    <a:cubicBezTo>
                      <a:pt x="264" y="1"/>
                      <a:pt x="123" y="130"/>
                      <a:pt x="155" y="305"/>
                    </a:cubicBezTo>
                    <a:lnTo>
                      <a:pt x="155" y="327"/>
                    </a:lnTo>
                    <a:cubicBezTo>
                      <a:pt x="155" y="394"/>
                      <a:pt x="44" y="526"/>
                      <a:pt x="22" y="592"/>
                    </a:cubicBezTo>
                    <a:cubicBezTo>
                      <a:pt x="0" y="725"/>
                      <a:pt x="0" y="857"/>
                      <a:pt x="44" y="968"/>
                    </a:cubicBezTo>
                    <a:cubicBezTo>
                      <a:pt x="101" y="1137"/>
                      <a:pt x="238" y="1242"/>
                      <a:pt x="400" y="1242"/>
                    </a:cubicBezTo>
                    <a:cubicBezTo>
                      <a:pt x="428" y="1242"/>
                      <a:pt x="457" y="1239"/>
                      <a:pt x="486" y="1232"/>
                    </a:cubicBezTo>
                    <a:cubicBezTo>
                      <a:pt x="839" y="1166"/>
                      <a:pt x="927" y="990"/>
                      <a:pt x="1038" y="681"/>
                    </a:cubicBezTo>
                    <a:cubicBezTo>
                      <a:pt x="1170" y="372"/>
                      <a:pt x="861" y="129"/>
                      <a:pt x="596" y="85"/>
                    </a:cubicBezTo>
                    <a:lnTo>
                      <a:pt x="596" y="63"/>
                    </a:lnTo>
                    <a:cubicBezTo>
                      <a:pt x="541" y="20"/>
                      <a:pt x="47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844775" y="1255650"/>
                <a:ext cx="284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908" extrusionOk="0">
                    <a:moveTo>
                      <a:pt x="539" y="0"/>
                    </a:moveTo>
                    <a:cubicBezTo>
                      <a:pt x="270" y="0"/>
                      <a:pt x="0" y="369"/>
                      <a:pt x="274" y="591"/>
                    </a:cubicBezTo>
                    <a:cubicBezTo>
                      <a:pt x="384" y="723"/>
                      <a:pt x="539" y="812"/>
                      <a:pt x="715" y="878"/>
                    </a:cubicBezTo>
                    <a:cubicBezTo>
                      <a:pt x="752" y="898"/>
                      <a:pt x="790" y="907"/>
                      <a:pt x="827" y="907"/>
                    </a:cubicBezTo>
                    <a:cubicBezTo>
                      <a:pt x="991" y="907"/>
                      <a:pt x="1136" y="727"/>
                      <a:pt x="1046" y="547"/>
                    </a:cubicBezTo>
                    <a:cubicBezTo>
                      <a:pt x="980" y="370"/>
                      <a:pt x="870" y="238"/>
                      <a:pt x="759" y="106"/>
                    </a:cubicBezTo>
                    <a:cubicBezTo>
                      <a:pt x="695" y="31"/>
                      <a:pt x="617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2513000" y="969775"/>
                <a:ext cx="438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5" extrusionOk="0">
                    <a:moveTo>
                      <a:pt x="397" y="1"/>
                    </a:moveTo>
                    <a:cubicBezTo>
                      <a:pt x="182" y="1"/>
                      <a:pt x="1" y="246"/>
                      <a:pt x="127" y="462"/>
                    </a:cubicBezTo>
                    <a:cubicBezTo>
                      <a:pt x="436" y="903"/>
                      <a:pt x="678" y="1521"/>
                      <a:pt x="1274" y="1609"/>
                    </a:cubicBezTo>
                    <a:cubicBezTo>
                      <a:pt x="1295" y="1613"/>
                      <a:pt x="1316" y="1615"/>
                      <a:pt x="1337" y="1615"/>
                    </a:cubicBezTo>
                    <a:cubicBezTo>
                      <a:pt x="1557" y="1615"/>
                      <a:pt x="1754" y="1412"/>
                      <a:pt x="1694" y="1190"/>
                    </a:cubicBezTo>
                    <a:cubicBezTo>
                      <a:pt x="1605" y="594"/>
                      <a:pt x="1009" y="329"/>
                      <a:pt x="546" y="42"/>
                    </a:cubicBezTo>
                    <a:cubicBezTo>
                      <a:pt x="497" y="14"/>
                      <a:pt x="446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2585575" y="1041675"/>
                <a:ext cx="359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96" extrusionOk="0">
                    <a:moveTo>
                      <a:pt x="356" y="0"/>
                    </a:moveTo>
                    <a:cubicBezTo>
                      <a:pt x="109" y="0"/>
                      <a:pt x="0" y="323"/>
                      <a:pt x="159" y="521"/>
                    </a:cubicBezTo>
                    <a:cubicBezTo>
                      <a:pt x="173" y="550"/>
                      <a:pt x="197" y="588"/>
                      <a:pt x="218" y="623"/>
                    </a:cubicBezTo>
                    <a:lnTo>
                      <a:pt x="218" y="623"/>
                    </a:lnTo>
                    <a:cubicBezTo>
                      <a:pt x="232" y="990"/>
                      <a:pt x="360" y="1359"/>
                      <a:pt x="578" y="1668"/>
                    </a:cubicBezTo>
                    <a:cubicBezTo>
                      <a:pt x="665" y="1825"/>
                      <a:pt x="814" y="1896"/>
                      <a:pt x="962" y="1896"/>
                    </a:cubicBezTo>
                    <a:cubicBezTo>
                      <a:pt x="1190" y="1896"/>
                      <a:pt x="1417" y="1729"/>
                      <a:pt x="1417" y="1448"/>
                    </a:cubicBezTo>
                    <a:cubicBezTo>
                      <a:pt x="1439" y="1095"/>
                      <a:pt x="1373" y="742"/>
                      <a:pt x="1174" y="455"/>
                    </a:cubicBezTo>
                    <a:cubicBezTo>
                      <a:pt x="998" y="146"/>
                      <a:pt x="755" y="102"/>
                      <a:pt x="446" y="13"/>
                    </a:cubicBezTo>
                    <a:cubicBezTo>
                      <a:pt x="414" y="4"/>
                      <a:pt x="384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2622750" y="1115150"/>
                <a:ext cx="41325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245" extrusionOk="0">
                    <a:moveTo>
                      <a:pt x="826" y="1"/>
                    </a:moveTo>
                    <a:cubicBezTo>
                      <a:pt x="400" y="1"/>
                      <a:pt x="1" y="561"/>
                      <a:pt x="393" y="936"/>
                    </a:cubicBezTo>
                    <a:lnTo>
                      <a:pt x="614" y="1157"/>
                    </a:lnTo>
                    <a:cubicBezTo>
                      <a:pt x="713" y="1218"/>
                      <a:pt x="816" y="1244"/>
                      <a:pt x="914" y="1244"/>
                    </a:cubicBezTo>
                    <a:cubicBezTo>
                      <a:pt x="1319" y="1244"/>
                      <a:pt x="1653" y="793"/>
                      <a:pt x="1386" y="385"/>
                    </a:cubicBezTo>
                    <a:cubicBezTo>
                      <a:pt x="1320" y="296"/>
                      <a:pt x="1254" y="230"/>
                      <a:pt x="1188" y="164"/>
                    </a:cubicBezTo>
                    <a:cubicBezTo>
                      <a:pt x="1078" y="49"/>
                      <a:pt x="951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2663775" y="1168225"/>
                <a:ext cx="593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080" extrusionOk="0">
                    <a:moveTo>
                      <a:pt x="428" y="0"/>
                    </a:moveTo>
                    <a:cubicBezTo>
                      <a:pt x="188" y="0"/>
                      <a:pt x="0" y="264"/>
                      <a:pt x="143" y="513"/>
                    </a:cubicBezTo>
                    <a:lnTo>
                      <a:pt x="121" y="513"/>
                    </a:lnTo>
                    <a:cubicBezTo>
                      <a:pt x="209" y="667"/>
                      <a:pt x="187" y="910"/>
                      <a:pt x="297" y="1109"/>
                    </a:cubicBezTo>
                    <a:cubicBezTo>
                      <a:pt x="452" y="1329"/>
                      <a:pt x="628" y="1550"/>
                      <a:pt x="849" y="1705"/>
                    </a:cubicBezTo>
                    <a:cubicBezTo>
                      <a:pt x="1061" y="1871"/>
                      <a:pt x="1367" y="2079"/>
                      <a:pt x="1652" y="2079"/>
                    </a:cubicBezTo>
                    <a:cubicBezTo>
                      <a:pt x="1782" y="2079"/>
                      <a:pt x="1908" y="2036"/>
                      <a:pt x="2019" y="1925"/>
                    </a:cubicBezTo>
                    <a:cubicBezTo>
                      <a:pt x="2372" y="1572"/>
                      <a:pt x="2085" y="1131"/>
                      <a:pt x="1864" y="822"/>
                    </a:cubicBezTo>
                    <a:cubicBezTo>
                      <a:pt x="1688" y="601"/>
                      <a:pt x="1511" y="425"/>
                      <a:pt x="1268" y="270"/>
                    </a:cubicBezTo>
                    <a:cubicBezTo>
                      <a:pt x="1048" y="116"/>
                      <a:pt x="805" y="138"/>
                      <a:pt x="606" y="49"/>
                    </a:cubicBezTo>
                    <a:cubicBezTo>
                      <a:pt x="546" y="15"/>
                      <a:pt x="486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2723775" y="1226875"/>
                <a:ext cx="412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251" extrusionOk="0">
                    <a:moveTo>
                      <a:pt x="286" y="0"/>
                    </a:moveTo>
                    <a:cubicBezTo>
                      <a:pt x="149" y="0"/>
                      <a:pt x="0" y="160"/>
                      <a:pt x="82" y="308"/>
                    </a:cubicBezTo>
                    <a:lnTo>
                      <a:pt x="82" y="330"/>
                    </a:lnTo>
                    <a:cubicBezTo>
                      <a:pt x="104" y="374"/>
                      <a:pt x="16" y="683"/>
                      <a:pt x="16" y="771"/>
                    </a:cubicBezTo>
                    <a:cubicBezTo>
                      <a:pt x="16" y="859"/>
                      <a:pt x="38" y="925"/>
                      <a:pt x="60" y="1014"/>
                    </a:cubicBezTo>
                    <a:cubicBezTo>
                      <a:pt x="104" y="1234"/>
                      <a:pt x="170" y="1455"/>
                      <a:pt x="281" y="1654"/>
                    </a:cubicBezTo>
                    <a:cubicBezTo>
                      <a:pt x="462" y="1945"/>
                      <a:pt x="749" y="2251"/>
                      <a:pt x="1091" y="2251"/>
                    </a:cubicBezTo>
                    <a:cubicBezTo>
                      <a:pt x="1164" y="2251"/>
                      <a:pt x="1240" y="2237"/>
                      <a:pt x="1318" y="2206"/>
                    </a:cubicBezTo>
                    <a:cubicBezTo>
                      <a:pt x="1494" y="2139"/>
                      <a:pt x="1605" y="1985"/>
                      <a:pt x="1627" y="1808"/>
                    </a:cubicBezTo>
                    <a:cubicBezTo>
                      <a:pt x="1649" y="1477"/>
                      <a:pt x="1384" y="1168"/>
                      <a:pt x="1230" y="881"/>
                    </a:cubicBezTo>
                    <a:cubicBezTo>
                      <a:pt x="1141" y="727"/>
                      <a:pt x="1053" y="572"/>
                      <a:pt x="965" y="440"/>
                    </a:cubicBezTo>
                    <a:cubicBezTo>
                      <a:pt x="810" y="241"/>
                      <a:pt x="545" y="241"/>
                      <a:pt x="413" y="65"/>
                    </a:cubicBezTo>
                    <a:cubicBezTo>
                      <a:pt x="379" y="19"/>
                      <a:pt x="333" y="0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2513000" y="1097225"/>
                <a:ext cx="647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425" extrusionOk="0">
                    <a:moveTo>
                      <a:pt x="409" y="1"/>
                    </a:moveTo>
                    <a:cubicBezTo>
                      <a:pt x="182" y="1"/>
                      <a:pt x="1" y="246"/>
                      <a:pt x="127" y="462"/>
                    </a:cubicBezTo>
                    <a:cubicBezTo>
                      <a:pt x="347" y="859"/>
                      <a:pt x="568" y="1256"/>
                      <a:pt x="833" y="1631"/>
                    </a:cubicBezTo>
                    <a:cubicBezTo>
                      <a:pt x="1076" y="2007"/>
                      <a:pt x="1429" y="2293"/>
                      <a:pt x="1870" y="2404"/>
                    </a:cubicBezTo>
                    <a:cubicBezTo>
                      <a:pt x="1917" y="2418"/>
                      <a:pt x="1965" y="2424"/>
                      <a:pt x="2010" y="2424"/>
                    </a:cubicBezTo>
                    <a:cubicBezTo>
                      <a:pt x="2327" y="2424"/>
                      <a:pt x="2587" y="2111"/>
                      <a:pt x="2510" y="1764"/>
                    </a:cubicBezTo>
                    <a:cubicBezTo>
                      <a:pt x="2378" y="1344"/>
                      <a:pt x="2091" y="969"/>
                      <a:pt x="1716" y="727"/>
                    </a:cubicBezTo>
                    <a:cubicBezTo>
                      <a:pt x="1340" y="484"/>
                      <a:pt x="965" y="263"/>
                      <a:pt x="568" y="42"/>
                    </a:cubicBezTo>
                    <a:cubicBezTo>
                      <a:pt x="515" y="14"/>
                      <a:pt x="461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2571375" y="1173425"/>
                <a:ext cx="33625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138" extrusionOk="0">
                    <a:moveTo>
                      <a:pt x="627" y="0"/>
                    </a:moveTo>
                    <a:cubicBezTo>
                      <a:pt x="287" y="0"/>
                      <a:pt x="0" y="444"/>
                      <a:pt x="308" y="768"/>
                    </a:cubicBezTo>
                    <a:lnTo>
                      <a:pt x="484" y="989"/>
                    </a:lnTo>
                    <a:cubicBezTo>
                      <a:pt x="583" y="1088"/>
                      <a:pt x="708" y="1138"/>
                      <a:pt x="829" y="1138"/>
                    </a:cubicBezTo>
                    <a:cubicBezTo>
                      <a:pt x="869" y="1138"/>
                      <a:pt x="909" y="1132"/>
                      <a:pt x="948" y="1121"/>
                    </a:cubicBezTo>
                    <a:cubicBezTo>
                      <a:pt x="1124" y="1077"/>
                      <a:pt x="1234" y="945"/>
                      <a:pt x="1301" y="790"/>
                    </a:cubicBezTo>
                    <a:cubicBezTo>
                      <a:pt x="1345" y="614"/>
                      <a:pt x="1301" y="437"/>
                      <a:pt x="1168" y="327"/>
                    </a:cubicBezTo>
                    <a:lnTo>
                      <a:pt x="925" y="128"/>
                    </a:lnTo>
                    <a:cubicBezTo>
                      <a:pt x="831" y="38"/>
                      <a:pt x="727" y="0"/>
                      <a:pt x="6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2575200" y="1176275"/>
                <a:ext cx="767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144" extrusionOk="0">
                    <a:moveTo>
                      <a:pt x="458" y="1"/>
                    </a:moveTo>
                    <a:cubicBezTo>
                      <a:pt x="209" y="1"/>
                      <a:pt x="1" y="329"/>
                      <a:pt x="221" y="566"/>
                    </a:cubicBezTo>
                    <a:lnTo>
                      <a:pt x="243" y="566"/>
                    </a:lnTo>
                    <a:cubicBezTo>
                      <a:pt x="552" y="919"/>
                      <a:pt x="927" y="1228"/>
                      <a:pt x="1214" y="1603"/>
                    </a:cubicBezTo>
                    <a:cubicBezTo>
                      <a:pt x="1324" y="1758"/>
                      <a:pt x="1390" y="1912"/>
                      <a:pt x="1413" y="2089"/>
                    </a:cubicBezTo>
                    <a:cubicBezTo>
                      <a:pt x="1413" y="2106"/>
                      <a:pt x="1465" y="2253"/>
                      <a:pt x="1479" y="2280"/>
                    </a:cubicBezTo>
                    <a:lnTo>
                      <a:pt x="1479" y="2280"/>
                    </a:lnTo>
                    <a:cubicBezTo>
                      <a:pt x="1479" y="2356"/>
                      <a:pt x="1479" y="2558"/>
                      <a:pt x="1479" y="2574"/>
                    </a:cubicBezTo>
                    <a:cubicBezTo>
                      <a:pt x="1479" y="2900"/>
                      <a:pt x="1745" y="3143"/>
                      <a:pt x="2062" y="3143"/>
                    </a:cubicBezTo>
                    <a:cubicBezTo>
                      <a:pt x="2109" y="3143"/>
                      <a:pt x="2158" y="3138"/>
                      <a:pt x="2207" y="3126"/>
                    </a:cubicBezTo>
                    <a:cubicBezTo>
                      <a:pt x="2428" y="3038"/>
                      <a:pt x="2626" y="2927"/>
                      <a:pt x="2781" y="2773"/>
                    </a:cubicBezTo>
                    <a:cubicBezTo>
                      <a:pt x="3068" y="2464"/>
                      <a:pt x="3068" y="2000"/>
                      <a:pt x="2781" y="1714"/>
                    </a:cubicBezTo>
                    <a:cubicBezTo>
                      <a:pt x="2494" y="1338"/>
                      <a:pt x="2097" y="1206"/>
                      <a:pt x="1721" y="941"/>
                    </a:cubicBezTo>
                    <a:cubicBezTo>
                      <a:pt x="1346" y="654"/>
                      <a:pt x="1037" y="389"/>
                      <a:pt x="684" y="103"/>
                    </a:cubicBezTo>
                    <a:cubicBezTo>
                      <a:pt x="612" y="31"/>
                      <a:pt x="533" y="1"/>
                      <a:pt x="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2633500" y="1257075"/>
                <a:ext cx="4820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329" extrusionOk="0">
                    <a:moveTo>
                      <a:pt x="714" y="0"/>
                    </a:moveTo>
                    <a:cubicBezTo>
                      <a:pt x="561" y="0"/>
                      <a:pt x="416" y="68"/>
                      <a:pt x="338" y="203"/>
                    </a:cubicBezTo>
                    <a:cubicBezTo>
                      <a:pt x="272" y="269"/>
                      <a:pt x="228" y="335"/>
                      <a:pt x="162" y="402"/>
                    </a:cubicBezTo>
                    <a:cubicBezTo>
                      <a:pt x="0" y="584"/>
                      <a:pt x="116" y="895"/>
                      <a:pt x="375" y="895"/>
                    </a:cubicBezTo>
                    <a:cubicBezTo>
                      <a:pt x="398" y="895"/>
                      <a:pt x="423" y="893"/>
                      <a:pt x="449" y="887"/>
                    </a:cubicBezTo>
                    <a:lnTo>
                      <a:pt x="427" y="887"/>
                    </a:lnTo>
                    <a:cubicBezTo>
                      <a:pt x="474" y="868"/>
                      <a:pt x="525" y="850"/>
                      <a:pt x="577" y="832"/>
                    </a:cubicBezTo>
                    <a:lnTo>
                      <a:pt x="577" y="832"/>
                    </a:lnTo>
                    <a:cubicBezTo>
                      <a:pt x="678" y="949"/>
                      <a:pt x="749" y="1108"/>
                      <a:pt x="890" y="1196"/>
                    </a:cubicBezTo>
                    <a:cubicBezTo>
                      <a:pt x="1023" y="1284"/>
                      <a:pt x="1177" y="1329"/>
                      <a:pt x="1310" y="1329"/>
                    </a:cubicBezTo>
                    <a:cubicBezTo>
                      <a:pt x="1486" y="1329"/>
                      <a:pt x="1641" y="1196"/>
                      <a:pt x="1707" y="1020"/>
                    </a:cubicBezTo>
                    <a:cubicBezTo>
                      <a:pt x="1927" y="380"/>
                      <a:pt x="1287" y="93"/>
                      <a:pt x="780" y="4"/>
                    </a:cubicBezTo>
                    <a:cubicBezTo>
                      <a:pt x="758" y="2"/>
                      <a:pt x="736" y="0"/>
                      <a:pt x="7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462925" y="1160050"/>
                <a:ext cx="526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891" extrusionOk="0">
                    <a:moveTo>
                      <a:pt x="492" y="1"/>
                    </a:moveTo>
                    <a:cubicBezTo>
                      <a:pt x="225" y="1"/>
                      <a:pt x="1" y="344"/>
                      <a:pt x="254" y="597"/>
                    </a:cubicBezTo>
                    <a:cubicBezTo>
                      <a:pt x="651" y="1083"/>
                      <a:pt x="1114" y="1502"/>
                      <a:pt x="1644" y="1855"/>
                    </a:cubicBezTo>
                    <a:cubicBezTo>
                      <a:pt x="1685" y="1879"/>
                      <a:pt x="1727" y="1890"/>
                      <a:pt x="1768" y="1890"/>
                    </a:cubicBezTo>
                    <a:cubicBezTo>
                      <a:pt x="1949" y="1890"/>
                      <a:pt x="2105" y="1678"/>
                      <a:pt x="1997" y="1480"/>
                    </a:cubicBezTo>
                    <a:cubicBezTo>
                      <a:pt x="1644" y="972"/>
                      <a:pt x="1225" y="509"/>
                      <a:pt x="739" y="112"/>
                    </a:cubicBezTo>
                    <a:cubicBezTo>
                      <a:pt x="661" y="33"/>
                      <a:pt x="575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2508525" y="1237375"/>
                <a:ext cx="391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433" extrusionOk="0">
                    <a:moveTo>
                      <a:pt x="598" y="1"/>
                    </a:moveTo>
                    <a:cubicBezTo>
                      <a:pt x="301" y="1"/>
                      <a:pt x="1" y="389"/>
                      <a:pt x="217" y="660"/>
                    </a:cubicBezTo>
                    <a:cubicBezTo>
                      <a:pt x="482" y="1035"/>
                      <a:pt x="725" y="1366"/>
                      <a:pt x="1210" y="1432"/>
                    </a:cubicBezTo>
                    <a:cubicBezTo>
                      <a:pt x="1409" y="1432"/>
                      <a:pt x="1564" y="1278"/>
                      <a:pt x="1564" y="1079"/>
                    </a:cubicBezTo>
                    <a:cubicBezTo>
                      <a:pt x="1519" y="594"/>
                      <a:pt x="1166" y="351"/>
                      <a:pt x="791" y="64"/>
                    </a:cubicBezTo>
                    <a:cubicBezTo>
                      <a:pt x="731" y="20"/>
                      <a:pt x="665" y="1"/>
                      <a:pt x="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01200" y="1232875"/>
                <a:ext cx="437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238" extrusionOk="0">
                    <a:moveTo>
                      <a:pt x="901" y="1"/>
                    </a:moveTo>
                    <a:cubicBezTo>
                      <a:pt x="428" y="1"/>
                      <a:pt x="0" y="617"/>
                      <a:pt x="444" y="1061"/>
                    </a:cubicBezTo>
                    <a:cubicBezTo>
                      <a:pt x="569" y="1185"/>
                      <a:pt x="711" y="1238"/>
                      <a:pt x="848" y="1238"/>
                    </a:cubicBezTo>
                    <a:cubicBezTo>
                      <a:pt x="1321" y="1238"/>
                      <a:pt x="1749" y="622"/>
                      <a:pt x="1305" y="178"/>
                    </a:cubicBezTo>
                    <a:cubicBezTo>
                      <a:pt x="1180" y="53"/>
                      <a:pt x="1039" y="1"/>
                      <a:pt x="9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3">
  <p:cSld name="CUSTOM_2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5"/>
          <p:cNvGrpSpPr/>
          <p:nvPr/>
        </p:nvGrpSpPr>
        <p:grpSpPr>
          <a:xfrm>
            <a:off x="-169700" y="-607762"/>
            <a:ext cx="9319275" cy="5941113"/>
            <a:chOff x="-169700" y="-607762"/>
            <a:chExt cx="9319275" cy="5941113"/>
          </a:xfrm>
        </p:grpSpPr>
        <p:sp>
          <p:nvSpPr>
            <p:cNvPr id="407" name="Google Shape;407;p15"/>
            <p:cNvSpPr/>
            <p:nvPr/>
          </p:nvSpPr>
          <p:spPr>
            <a:xfrm>
              <a:off x="1717675" y="307450"/>
              <a:ext cx="6878700" cy="4441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0" y="-50"/>
              <a:ext cx="1865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0" y="3204525"/>
              <a:ext cx="713100" cy="193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40993" y="-47446"/>
              <a:ext cx="1224527" cy="1224489"/>
            </a:xfrm>
            <a:custGeom>
              <a:avLst/>
              <a:gdLst/>
              <a:ahLst/>
              <a:cxnLst/>
              <a:rect l="l" t="t" r="r" b="b"/>
              <a:pathLst>
                <a:path w="32286" h="32285" extrusionOk="0">
                  <a:moveTo>
                    <a:pt x="1" y="1"/>
                  </a:moveTo>
                  <a:cubicBezTo>
                    <a:pt x="1" y="17820"/>
                    <a:pt x="14465" y="32285"/>
                    <a:pt x="32285" y="32285"/>
                  </a:cubicBezTo>
                  <a:lnTo>
                    <a:pt x="322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53975" y="1915375"/>
              <a:ext cx="349525" cy="349525"/>
            </a:xfrm>
            <a:custGeom>
              <a:avLst/>
              <a:gdLst/>
              <a:ahLst/>
              <a:cxnLst/>
              <a:rect l="l" t="t" r="r" b="b"/>
              <a:pathLst>
                <a:path w="13981" h="13981" extrusionOk="0">
                  <a:moveTo>
                    <a:pt x="13048" y="2200"/>
                  </a:moveTo>
                  <a:lnTo>
                    <a:pt x="13048" y="13048"/>
                  </a:lnTo>
                  <a:lnTo>
                    <a:pt x="2200" y="13086"/>
                  </a:lnTo>
                  <a:lnTo>
                    <a:pt x="13048" y="2200"/>
                  </a:lnTo>
                  <a:close/>
                  <a:moveTo>
                    <a:pt x="13980" y="0"/>
                  </a:moveTo>
                  <a:lnTo>
                    <a:pt x="0" y="13980"/>
                  </a:lnTo>
                  <a:lnTo>
                    <a:pt x="13980" y="13980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15"/>
            <p:cNvGrpSpPr/>
            <p:nvPr/>
          </p:nvGrpSpPr>
          <p:grpSpPr>
            <a:xfrm>
              <a:off x="1169465" y="889103"/>
              <a:ext cx="43882" cy="1040579"/>
              <a:chOff x="1808975" y="1439450"/>
              <a:chExt cx="28925" cy="685900"/>
            </a:xfrm>
          </p:grpSpPr>
          <p:sp>
            <p:nvSpPr>
              <p:cNvPr id="413" name="Google Shape;413;p15"/>
              <p:cNvSpPr/>
              <p:nvPr/>
            </p:nvSpPr>
            <p:spPr>
              <a:xfrm>
                <a:off x="1813650" y="1439450"/>
                <a:ext cx="2237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96" extrusionOk="0">
                    <a:moveTo>
                      <a:pt x="448" y="1"/>
                    </a:moveTo>
                    <a:cubicBezTo>
                      <a:pt x="187" y="1"/>
                      <a:pt x="0" y="187"/>
                      <a:pt x="0" y="448"/>
                    </a:cubicBezTo>
                    <a:cubicBezTo>
                      <a:pt x="0" y="709"/>
                      <a:pt x="187" y="895"/>
                      <a:pt x="448" y="895"/>
                    </a:cubicBezTo>
                    <a:cubicBezTo>
                      <a:pt x="708" y="895"/>
                      <a:pt x="895" y="709"/>
                      <a:pt x="895" y="448"/>
                    </a:cubicBezTo>
                    <a:cubicBezTo>
                      <a:pt x="895" y="187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1813650" y="1552450"/>
                <a:ext cx="223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700" extrusionOk="0">
                    <a:moveTo>
                      <a:pt x="448" y="1"/>
                    </a:moveTo>
                    <a:cubicBezTo>
                      <a:pt x="252" y="1"/>
                      <a:pt x="56" y="122"/>
                      <a:pt x="0" y="364"/>
                    </a:cubicBezTo>
                    <a:cubicBezTo>
                      <a:pt x="56" y="588"/>
                      <a:pt x="252" y="700"/>
                      <a:pt x="448" y="700"/>
                    </a:cubicBezTo>
                    <a:cubicBezTo>
                      <a:pt x="643" y="700"/>
                      <a:pt x="839" y="588"/>
                      <a:pt x="895" y="364"/>
                    </a:cubicBezTo>
                    <a:cubicBezTo>
                      <a:pt x="839" y="122"/>
                      <a:pt x="643" y="1"/>
                      <a:pt x="4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1808975" y="1659400"/>
                <a:ext cx="2705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931" extrusionOk="0">
                    <a:moveTo>
                      <a:pt x="635" y="1"/>
                    </a:moveTo>
                    <a:cubicBezTo>
                      <a:pt x="187" y="1"/>
                      <a:pt x="1" y="485"/>
                      <a:pt x="299" y="784"/>
                    </a:cubicBezTo>
                    <a:cubicBezTo>
                      <a:pt x="400" y="885"/>
                      <a:pt x="522" y="930"/>
                      <a:pt x="640" y="930"/>
                    </a:cubicBezTo>
                    <a:cubicBezTo>
                      <a:pt x="870" y="930"/>
                      <a:pt x="1082" y="757"/>
                      <a:pt x="1082" y="485"/>
                    </a:cubicBezTo>
                    <a:cubicBezTo>
                      <a:pt x="1082" y="224"/>
                      <a:pt x="895" y="1"/>
                      <a:pt x="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1813650" y="1770325"/>
                <a:ext cx="223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33" extrusionOk="0">
                    <a:moveTo>
                      <a:pt x="448" y="0"/>
                    </a:moveTo>
                    <a:cubicBezTo>
                      <a:pt x="187" y="0"/>
                      <a:pt x="0" y="224"/>
                      <a:pt x="0" y="485"/>
                    </a:cubicBezTo>
                    <a:cubicBezTo>
                      <a:pt x="0" y="708"/>
                      <a:pt x="187" y="932"/>
                      <a:pt x="448" y="932"/>
                    </a:cubicBezTo>
                    <a:cubicBezTo>
                      <a:pt x="708" y="932"/>
                      <a:pt x="895" y="708"/>
                      <a:pt x="895" y="485"/>
                    </a:cubicBezTo>
                    <a:cubicBezTo>
                      <a:pt x="895" y="224"/>
                      <a:pt x="708" y="0"/>
                      <a:pt x="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1811775" y="1881925"/>
                <a:ext cx="261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84" extrusionOk="0">
                    <a:moveTo>
                      <a:pt x="523" y="0"/>
                    </a:moveTo>
                    <a:cubicBezTo>
                      <a:pt x="262" y="0"/>
                      <a:pt x="1" y="140"/>
                      <a:pt x="75" y="420"/>
                    </a:cubicBezTo>
                    <a:cubicBezTo>
                      <a:pt x="131" y="662"/>
                      <a:pt x="327" y="783"/>
                      <a:pt x="523" y="783"/>
                    </a:cubicBezTo>
                    <a:cubicBezTo>
                      <a:pt x="718" y="783"/>
                      <a:pt x="914" y="662"/>
                      <a:pt x="970" y="420"/>
                    </a:cubicBezTo>
                    <a:cubicBezTo>
                      <a:pt x="1044" y="140"/>
                      <a:pt x="783" y="0"/>
                      <a:pt x="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1808975" y="1991200"/>
                <a:ext cx="2705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930" extrusionOk="0">
                    <a:moveTo>
                      <a:pt x="635" y="0"/>
                    </a:moveTo>
                    <a:cubicBezTo>
                      <a:pt x="187" y="0"/>
                      <a:pt x="1" y="522"/>
                      <a:pt x="299" y="783"/>
                    </a:cubicBezTo>
                    <a:cubicBezTo>
                      <a:pt x="400" y="884"/>
                      <a:pt x="522" y="930"/>
                      <a:pt x="640" y="930"/>
                    </a:cubicBezTo>
                    <a:cubicBezTo>
                      <a:pt x="870" y="930"/>
                      <a:pt x="1082" y="756"/>
                      <a:pt x="1082" y="485"/>
                    </a:cubicBezTo>
                    <a:cubicBezTo>
                      <a:pt x="1082" y="224"/>
                      <a:pt x="895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1808975" y="2102100"/>
                <a:ext cx="2705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930" extrusionOk="0">
                    <a:moveTo>
                      <a:pt x="635" y="1"/>
                    </a:moveTo>
                    <a:cubicBezTo>
                      <a:pt x="187" y="1"/>
                      <a:pt x="1" y="485"/>
                      <a:pt x="299" y="784"/>
                    </a:cubicBezTo>
                    <a:cubicBezTo>
                      <a:pt x="400" y="885"/>
                      <a:pt x="522" y="930"/>
                      <a:pt x="640" y="930"/>
                    </a:cubicBezTo>
                    <a:cubicBezTo>
                      <a:pt x="870" y="930"/>
                      <a:pt x="1082" y="757"/>
                      <a:pt x="1082" y="485"/>
                    </a:cubicBezTo>
                    <a:cubicBezTo>
                      <a:pt x="1082" y="224"/>
                      <a:pt x="895" y="1"/>
                      <a:pt x="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5"/>
            <p:cNvSpPr/>
            <p:nvPr/>
          </p:nvSpPr>
          <p:spPr>
            <a:xfrm>
              <a:off x="-61629" y="-49387"/>
              <a:ext cx="1025142" cy="1025142"/>
            </a:xfrm>
            <a:custGeom>
              <a:avLst/>
              <a:gdLst/>
              <a:ahLst/>
              <a:cxnLst/>
              <a:rect l="l" t="t" r="r" b="b"/>
              <a:pathLst>
                <a:path w="27029" h="27029" fill="none" extrusionOk="0">
                  <a:moveTo>
                    <a:pt x="0" y="27029"/>
                  </a:moveTo>
                  <a:cubicBezTo>
                    <a:pt x="14950" y="27029"/>
                    <a:pt x="27028" y="14913"/>
                    <a:pt x="27028" y="1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12125" cap="flat" cmpd="sng">
              <a:solidFill>
                <a:schemeClr val="accen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15"/>
            <p:cNvGrpSpPr/>
            <p:nvPr/>
          </p:nvGrpSpPr>
          <p:grpSpPr>
            <a:xfrm>
              <a:off x="161825" y="2594425"/>
              <a:ext cx="369725" cy="984550"/>
              <a:chOff x="880725" y="2645425"/>
              <a:chExt cx="369725" cy="984550"/>
            </a:xfrm>
          </p:grpSpPr>
          <p:sp>
            <p:nvSpPr>
              <p:cNvPr id="422" name="Google Shape;422;p15"/>
              <p:cNvSpPr/>
              <p:nvPr/>
            </p:nvSpPr>
            <p:spPr>
              <a:xfrm>
                <a:off x="880725" y="2645450"/>
                <a:ext cx="559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3" extrusionOk="0">
                    <a:moveTo>
                      <a:pt x="1305" y="1"/>
                    </a:moveTo>
                    <a:cubicBezTo>
                      <a:pt x="410" y="1"/>
                      <a:pt x="0" y="1045"/>
                      <a:pt x="597" y="1641"/>
                    </a:cubicBezTo>
                    <a:cubicBezTo>
                      <a:pt x="803" y="1835"/>
                      <a:pt x="1049" y="1923"/>
                      <a:pt x="1287" y="1923"/>
                    </a:cubicBezTo>
                    <a:cubicBezTo>
                      <a:pt x="1779" y="1923"/>
                      <a:pt x="2237" y="1548"/>
                      <a:pt x="2237" y="970"/>
                    </a:cubicBezTo>
                    <a:cubicBezTo>
                      <a:pt x="2237" y="411"/>
                      <a:pt x="1827" y="1"/>
                      <a:pt x="13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1036625" y="2645425"/>
                <a:ext cx="566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924" extrusionOk="0">
                    <a:moveTo>
                      <a:pt x="1287" y="1"/>
                    </a:moveTo>
                    <a:cubicBezTo>
                      <a:pt x="458" y="1"/>
                      <a:pt x="1" y="1019"/>
                      <a:pt x="624" y="1642"/>
                    </a:cubicBezTo>
                    <a:cubicBezTo>
                      <a:pt x="818" y="1836"/>
                      <a:pt x="1060" y="1924"/>
                      <a:pt x="1297" y="1924"/>
                    </a:cubicBezTo>
                    <a:cubicBezTo>
                      <a:pt x="1789" y="1924"/>
                      <a:pt x="2264" y="1549"/>
                      <a:pt x="2264" y="971"/>
                    </a:cubicBezTo>
                    <a:cubicBezTo>
                      <a:pt x="2264" y="449"/>
                      <a:pt x="1854" y="2"/>
                      <a:pt x="1332" y="2"/>
                    </a:cubicBezTo>
                    <a:cubicBezTo>
                      <a:pt x="1317" y="1"/>
                      <a:pt x="1302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1192925" y="2645450"/>
                <a:ext cx="56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23" extrusionOk="0">
                    <a:moveTo>
                      <a:pt x="1306" y="1"/>
                    </a:moveTo>
                    <a:cubicBezTo>
                      <a:pt x="448" y="1"/>
                      <a:pt x="1" y="1045"/>
                      <a:pt x="635" y="1641"/>
                    </a:cubicBezTo>
                    <a:cubicBezTo>
                      <a:pt x="829" y="1835"/>
                      <a:pt x="1071" y="1923"/>
                      <a:pt x="1308" y="1923"/>
                    </a:cubicBezTo>
                    <a:cubicBezTo>
                      <a:pt x="1800" y="1923"/>
                      <a:pt x="2275" y="1548"/>
                      <a:pt x="2275" y="970"/>
                    </a:cubicBezTo>
                    <a:cubicBezTo>
                      <a:pt x="2275" y="411"/>
                      <a:pt x="1828" y="1"/>
                      <a:pt x="1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889100" y="2879400"/>
                <a:ext cx="4755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970" y="0"/>
                    </a:moveTo>
                    <a:cubicBezTo>
                      <a:pt x="411" y="0"/>
                      <a:pt x="1" y="410"/>
                      <a:pt x="1" y="969"/>
                    </a:cubicBezTo>
                    <a:cubicBezTo>
                      <a:pt x="1" y="1491"/>
                      <a:pt x="411" y="1939"/>
                      <a:pt x="970" y="1939"/>
                    </a:cubicBezTo>
                    <a:cubicBezTo>
                      <a:pt x="1492" y="1939"/>
                      <a:pt x="1902" y="1491"/>
                      <a:pt x="1902" y="969"/>
                    </a:cubicBezTo>
                    <a:cubicBezTo>
                      <a:pt x="1902" y="410"/>
                      <a:pt x="1492" y="0"/>
                      <a:pt x="9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1036625" y="2879375"/>
                <a:ext cx="566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924" extrusionOk="0">
                    <a:moveTo>
                      <a:pt x="1287" y="0"/>
                    </a:moveTo>
                    <a:cubicBezTo>
                      <a:pt x="458" y="0"/>
                      <a:pt x="1" y="1019"/>
                      <a:pt x="624" y="1641"/>
                    </a:cubicBezTo>
                    <a:cubicBezTo>
                      <a:pt x="818" y="1836"/>
                      <a:pt x="1060" y="1923"/>
                      <a:pt x="1297" y="1923"/>
                    </a:cubicBezTo>
                    <a:cubicBezTo>
                      <a:pt x="1789" y="1923"/>
                      <a:pt x="2264" y="1548"/>
                      <a:pt x="2264" y="970"/>
                    </a:cubicBezTo>
                    <a:cubicBezTo>
                      <a:pt x="2264" y="448"/>
                      <a:pt x="1854" y="1"/>
                      <a:pt x="1332" y="1"/>
                    </a:cubicBezTo>
                    <a:cubicBezTo>
                      <a:pt x="1317" y="0"/>
                      <a:pt x="1302" y="0"/>
                      <a:pt x="1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1192925" y="2879400"/>
                <a:ext cx="56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23" extrusionOk="0">
                    <a:moveTo>
                      <a:pt x="1306" y="0"/>
                    </a:moveTo>
                    <a:cubicBezTo>
                      <a:pt x="448" y="0"/>
                      <a:pt x="1" y="1044"/>
                      <a:pt x="635" y="1640"/>
                    </a:cubicBezTo>
                    <a:cubicBezTo>
                      <a:pt x="829" y="1835"/>
                      <a:pt x="1071" y="1922"/>
                      <a:pt x="1308" y="1922"/>
                    </a:cubicBezTo>
                    <a:cubicBezTo>
                      <a:pt x="1800" y="1922"/>
                      <a:pt x="2275" y="1547"/>
                      <a:pt x="2275" y="969"/>
                    </a:cubicBezTo>
                    <a:cubicBezTo>
                      <a:pt x="2275" y="410"/>
                      <a:pt x="1828" y="0"/>
                      <a:pt x="13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80725" y="3113325"/>
                <a:ext cx="559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3" extrusionOk="0">
                    <a:moveTo>
                      <a:pt x="1305" y="0"/>
                    </a:moveTo>
                    <a:cubicBezTo>
                      <a:pt x="410" y="0"/>
                      <a:pt x="0" y="1044"/>
                      <a:pt x="597" y="1641"/>
                    </a:cubicBezTo>
                    <a:cubicBezTo>
                      <a:pt x="803" y="1835"/>
                      <a:pt x="1049" y="1922"/>
                      <a:pt x="1287" y="1922"/>
                    </a:cubicBezTo>
                    <a:cubicBezTo>
                      <a:pt x="1779" y="1922"/>
                      <a:pt x="2237" y="1548"/>
                      <a:pt x="2237" y="970"/>
                    </a:cubicBezTo>
                    <a:cubicBezTo>
                      <a:pt x="2237" y="410"/>
                      <a:pt x="1827" y="0"/>
                      <a:pt x="1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1036625" y="3113300"/>
                <a:ext cx="566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924" extrusionOk="0">
                    <a:moveTo>
                      <a:pt x="1287" y="0"/>
                    </a:moveTo>
                    <a:cubicBezTo>
                      <a:pt x="458" y="0"/>
                      <a:pt x="1" y="1019"/>
                      <a:pt x="624" y="1642"/>
                    </a:cubicBezTo>
                    <a:cubicBezTo>
                      <a:pt x="818" y="1836"/>
                      <a:pt x="1060" y="1923"/>
                      <a:pt x="1297" y="1923"/>
                    </a:cubicBezTo>
                    <a:cubicBezTo>
                      <a:pt x="1789" y="1923"/>
                      <a:pt x="2264" y="1549"/>
                      <a:pt x="2264" y="971"/>
                    </a:cubicBezTo>
                    <a:cubicBezTo>
                      <a:pt x="2264" y="449"/>
                      <a:pt x="1854" y="1"/>
                      <a:pt x="1332" y="1"/>
                    </a:cubicBezTo>
                    <a:cubicBezTo>
                      <a:pt x="1317" y="1"/>
                      <a:pt x="1302" y="0"/>
                      <a:pt x="1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192925" y="3113325"/>
                <a:ext cx="56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23" extrusionOk="0">
                    <a:moveTo>
                      <a:pt x="1306" y="0"/>
                    </a:moveTo>
                    <a:cubicBezTo>
                      <a:pt x="448" y="0"/>
                      <a:pt x="1" y="1044"/>
                      <a:pt x="635" y="1641"/>
                    </a:cubicBezTo>
                    <a:cubicBezTo>
                      <a:pt x="829" y="1835"/>
                      <a:pt x="1071" y="1922"/>
                      <a:pt x="1308" y="1922"/>
                    </a:cubicBezTo>
                    <a:cubicBezTo>
                      <a:pt x="1800" y="1922"/>
                      <a:pt x="2275" y="1548"/>
                      <a:pt x="2275" y="970"/>
                    </a:cubicBezTo>
                    <a:cubicBezTo>
                      <a:pt x="2275" y="410"/>
                      <a:pt x="1828" y="0"/>
                      <a:pt x="13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80725" y="3347250"/>
                <a:ext cx="559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3" extrusionOk="0">
                    <a:moveTo>
                      <a:pt x="1305" y="1"/>
                    </a:moveTo>
                    <a:cubicBezTo>
                      <a:pt x="410" y="1"/>
                      <a:pt x="0" y="1044"/>
                      <a:pt x="597" y="1641"/>
                    </a:cubicBezTo>
                    <a:cubicBezTo>
                      <a:pt x="803" y="1835"/>
                      <a:pt x="1049" y="1923"/>
                      <a:pt x="1287" y="1923"/>
                    </a:cubicBezTo>
                    <a:cubicBezTo>
                      <a:pt x="1779" y="1923"/>
                      <a:pt x="2237" y="1548"/>
                      <a:pt x="2237" y="970"/>
                    </a:cubicBezTo>
                    <a:cubicBezTo>
                      <a:pt x="2237" y="448"/>
                      <a:pt x="1827" y="1"/>
                      <a:pt x="13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036625" y="3347225"/>
                <a:ext cx="566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941" extrusionOk="0">
                    <a:moveTo>
                      <a:pt x="1287" y="1"/>
                    </a:moveTo>
                    <a:cubicBezTo>
                      <a:pt x="458" y="1"/>
                      <a:pt x="1" y="1019"/>
                      <a:pt x="624" y="1642"/>
                    </a:cubicBezTo>
                    <a:cubicBezTo>
                      <a:pt x="818" y="1849"/>
                      <a:pt x="1060" y="1940"/>
                      <a:pt x="1298" y="1940"/>
                    </a:cubicBezTo>
                    <a:cubicBezTo>
                      <a:pt x="1790" y="1940"/>
                      <a:pt x="2264" y="1549"/>
                      <a:pt x="2264" y="971"/>
                    </a:cubicBezTo>
                    <a:cubicBezTo>
                      <a:pt x="2264" y="449"/>
                      <a:pt x="1854" y="2"/>
                      <a:pt x="1332" y="2"/>
                    </a:cubicBezTo>
                    <a:cubicBezTo>
                      <a:pt x="1317" y="1"/>
                      <a:pt x="1302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1192925" y="3347250"/>
                <a:ext cx="568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40" extrusionOk="0">
                    <a:moveTo>
                      <a:pt x="1306" y="1"/>
                    </a:moveTo>
                    <a:cubicBezTo>
                      <a:pt x="448" y="1"/>
                      <a:pt x="1" y="1044"/>
                      <a:pt x="635" y="1641"/>
                    </a:cubicBezTo>
                    <a:cubicBezTo>
                      <a:pt x="829" y="1848"/>
                      <a:pt x="1071" y="1939"/>
                      <a:pt x="1309" y="1939"/>
                    </a:cubicBezTo>
                    <a:cubicBezTo>
                      <a:pt x="1801" y="1939"/>
                      <a:pt x="2275" y="1548"/>
                      <a:pt x="2275" y="970"/>
                    </a:cubicBezTo>
                    <a:cubicBezTo>
                      <a:pt x="2275" y="448"/>
                      <a:pt x="1828" y="1"/>
                      <a:pt x="1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80725" y="3582050"/>
                <a:ext cx="56575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17" extrusionOk="0">
                    <a:moveTo>
                      <a:pt x="1362" y="1"/>
                    </a:moveTo>
                    <a:cubicBezTo>
                      <a:pt x="1343" y="1"/>
                      <a:pt x="1324" y="2"/>
                      <a:pt x="1305" y="3"/>
                    </a:cubicBezTo>
                    <a:cubicBezTo>
                      <a:pt x="410" y="3"/>
                      <a:pt x="0" y="1047"/>
                      <a:pt x="634" y="1643"/>
                    </a:cubicBezTo>
                    <a:cubicBezTo>
                      <a:pt x="822" y="1832"/>
                      <a:pt x="1056" y="1916"/>
                      <a:pt x="1285" y="1916"/>
                    </a:cubicBezTo>
                    <a:cubicBezTo>
                      <a:pt x="1782" y="1916"/>
                      <a:pt x="2262" y="1522"/>
                      <a:pt x="2237" y="935"/>
                    </a:cubicBezTo>
                    <a:cubicBezTo>
                      <a:pt x="2237" y="434"/>
                      <a:pt x="1824" y="1"/>
                      <a:pt x="1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1036625" y="3582100"/>
                <a:ext cx="5725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915" extrusionOk="0">
                    <a:moveTo>
                      <a:pt x="1287" y="0"/>
                    </a:moveTo>
                    <a:cubicBezTo>
                      <a:pt x="458" y="0"/>
                      <a:pt x="1" y="1019"/>
                      <a:pt x="624" y="1641"/>
                    </a:cubicBezTo>
                    <a:cubicBezTo>
                      <a:pt x="812" y="1830"/>
                      <a:pt x="1049" y="1914"/>
                      <a:pt x="1284" y="1914"/>
                    </a:cubicBezTo>
                    <a:cubicBezTo>
                      <a:pt x="1792" y="1914"/>
                      <a:pt x="2289" y="1520"/>
                      <a:pt x="2264" y="933"/>
                    </a:cubicBezTo>
                    <a:cubicBezTo>
                      <a:pt x="2264" y="411"/>
                      <a:pt x="1854" y="1"/>
                      <a:pt x="1332" y="1"/>
                    </a:cubicBezTo>
                    <a:cubicBezTo>
                      <a:pt x="1317" y="0"/>
                      <a:pt x="1302" y="0"/>
                      <a:pt x="1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1193200" y="3582050"/>
                <a:ext cx="572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917" extrusionOk="0">
                    <a:moveTo>
                      <a:pt x="1355" y="1"/>
                    </a:moveTo>
                    <a:cubicBezTo>
                      <a:pt x="1335" y="1"/>
                      <a:pt x="1315" y="2"/>
                      <a:pt x="1295" y="3"/>
                    </a:cubicBezTo>
                    <a:cubicBezTo>
                      <a:pt x="1280" y="2"/>
                      <a:pt x="1266" y="2"/>
                      <a:pt x="1252" y="2"/>
                    </a:cubicBezTo>
                    <a:cubicBezTo>
                      <a:pt x="422" y="2"/>
                      <a:pt x="1" y="1057"/>
                      <a:pt x="624" y="1643"/>
                    </a:cubicBezTo>
                    <a:cubicBezTo>
                      <a:pt x="824" y="1832"/>
                      <a:pt x="1065" y="1916"/>
                      <a:pt x="1300" y="1916"/>
                    </a:cubicBezTo>
                    <a:cubicBezTo>
                      <a:pt x="1809" y="1916"/>
                      <a:pt x="2289" y="1522"/>
                      <a:pt x="2264" y="935"/>
                    </a:cubicBezTo>
                    <a:cubicBezTo>
                      <a:pt x="2228" y="434"/>
                      <a:pt x="1848" y="1"/>
                      <a:pt x="1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15"/>
            <p:cNvGrpSpPr/>
            <p:nvPr/>
          </p:nvGrpSpPr>
          <p:grpSpPr>
            <a:xfrm>
              <a:off x="8183600" y="4073175"/>
              <a:ext cx="369075" cy="984500"/>
              <a:chOff x="6143700" y="4466575"/>
              <a:chExt cx="369075" cy="984500"/>
            </a:xfrm>
          </p:grpSpPr>
          <p:sp>
            <p:nvSpPr>
              <p:cNvPr id="438" name="Google Shape;438;p15"/>
              <p:cNvSpPr/>
              <p:nvPr/>
            </p:nvSpPr>
            <p:spPr>
              <a:xfrm>
                <a:off x="6143700" y="4467450"/>
                <a:ext cx="568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16" extrusionOk="0">
                    <a:moveTo>
                      <a:pt x="1366" y="1"/>
                    </a:moveTo>
                    <a:cubicBezTo>
                      <a:pt x="1346" y="1"/>
                      <a:pt x="1325" y="1"/>
                      <a:pt x="1305" y="3"/>
                    </a:cubicBezTo>
                    <a:cubicBezTo>
                      <a:pt x="447" y="3"/>
                      <a:pt x="0" y="1009"/>
                      <a:pt x="597" y="1643"/>
                    </a:cubicBezTo>
                    <a:cubicBezTo>
                      <a:pt x="797" y="1832"/>
                      <a:pt x="1038" y="1916"/>
                      <a:pt x="1274" y="1916"/>
                    </a:cubicBezTo>
                    <a:cubicBezTo>
                      <a:pt x="1786" y="1916"/>
                      <a:pt x="2274" y="1521"/>
                      <a:pt x="2274" y="935"/>
                    </a:cubicBezTo>
                    <a:cubicBezTo>
                      <a:pt x="2274" y="433"/>
                      <a:pt x="1861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6300275" y="4466575"/>
                <a:ext cx="559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51" extrusionOk="0">
                    <a:moveTo>
                      <a:pt x="1305" y="1"/>
                    </a:moveTo>
                    <a:cubicBezTo>
                      <a:pt x="448" y="1"/>
                      <a:pt x="0" y="1044"/>
                      <a:pt x="597" y="1678"/>
                    </a:cubicBezTo>
                    <a:cubicBezTo>
                      <a:pt x="785" y="1867"/>
                      <a:pt x="1018" y="1951"/>
                      <a:pt x="1249" y="1951"/>
                    </a:cubicBezTo>
                    <a:cubicBezTo>
                      <a:pt x="1749" y="1951"/>
                      <a:pt x="2237" y="1556"/>
                      <a:pt x="2237" y="970"/>
                    </a:cubicBezTo>
                    <a:cubicBezTo>
                      <a:pt x="2237" y="448"/>
                      <a:pt x="1827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6456850" y="4466575"/>
                <a:ext cx="559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51" extrusionOk="0">
                    <a:moveTo>
                      <a:pt x="1268" y="1"/>
                    </a:moveTo>
                    <a:cubicBezTo>
                      <a:pt x="410" y="1"/>
                      <a:pt x="0" y="1044"/>
                      <a:pt x="597" y="1678"/>
                    </a:cubicBezTo>
                    <a:cubicBezTo>
                      <a:pt x="785" y="1867"/>
                      <a:pt x="1018" y="1951"/>
                      <a:pt x="1249" y="1951"/>
                    </a:cubicBezTo>
                    <a:cubicBezTo>
                      <a:pt x="1749" y="1951"/>
                      <a:pt x="2237" y="1556"/>
                      <a:pt x="2237" y="970"/>
                    </a:cubicBezTo>
                    <a:cubicBezTo>
                      <a:pt x="2237" y="448"/>
                      <a:pt x="1827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6143700" y="4701400"/>
                <a:ext cx="568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16" extrusionOk="0">
                    <a:moveTo>
                      <a:pt x="1366" y="0"/>
                    </a:moveTo>
                    <a:cubicBezTo>
                      <a:pt x="1346" y="0"/>
                      <a:pt x="1325" y="1"/>
                      <a:pt x="1305" y="2"/>
                    </a:cubicBezTo>
                    <a:cubicBezTo>
                      <a:pt x="447" y="2"/>
                      <a:pt x="0" y="1009"/>
                      <a:pt x="597" y="1642"/>
                    </a:cubicBezTo>
                    <a:cubicBezTo>
                      <a:pt x="797" y="1831"/>
                      <a:pt x="1038" y="1915"/>
                      <a:pt x="1274" y="1915"/>
                    </a:cubicBezTo>
                    <a:cubicBezTo>
                      <a:pt x="1786" y="1915"/>
                      <a:pt x="2274" y="1521"/>
                      <a:pt x="2274" y="934"/>
                    </a:cubicBezTo>
                    <a:cubicBezTo>
                      <a:pt x="2274" y="433"/>
                      <a:pt x="1861" y="0"/>
                      <a:pt x="1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6300525" y="4701425"/>
                <a:ext cx="5567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915" extrusionOk="0">
                    <a:moveTo>
                      <a:pt x="1250" y="0"/>
                    </a:moveTo>
                    <a:cubicBezTo>
                      <a:pt x="422" y="0"/>
                      <a:pt x="1" y="1019"/>
                      <a:pt x="587" y="1641"/>
                    </a:cubicBezTo>
                    <a:cubicBezTo>
                      <a:pt x="787" y="1830"/>
                      <a:pt x="1024" y="1914"/>
                      <a:pt x="1256" y="1914"/>
                    </a:cubicBezTo>
                    <a:cubicBezTo>
                      <a:pt x="1756" y="1914"/>
                      <a:pt x="2227" y="1520"/>
                      <a:pt x="2227" y="933"/>
                    </a:cubicBezTo>
                    <a:cubicBezTo>
                      <a:pt x="2227" y="411"/>
                      <a:pt x="1817" y="1"/>
                      <a:pt x="1295" y="1"/>
                    </a:cubicBezTo>
                    <a:cubicBezTo>
                      <a:pt x="1280" y="1"/>
                      <a:pt x="1265" y="0"/>
                      <a:pt x="1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6457100" y="4701425"/>
                <a:ext cx="5567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915" extrusionOk="0">
                    <a:moveTo>
                      <a:pt x="1213" y="0"/>
                    </a:moveTo>
                    <a:cubicBezTo>
                      <a:pt x="386" y="0"/>
                      <a:pt x="1" y="1019"/>
                      <a:pt x="587" y="1641"/>
                    </a:cubicBezTo>
                    <a:cubicBezTo>
                      <a:pt x="775" y="1830"/>
                      <a:pt x="1008" y="1914"/>
                      <a:pt x="1239" y="1914"/>
                    </a:cubicBezTo>
                    <a:cubicBezTo>
                      <a:pt x="1739" y="1914"/>
                      <a:pt x="2227" y="1520"/>
                      <a:pt x="2227" y="933"/>
                    </a:cubicBezTo>
                    <a:cubicBezTo>
                      <a:pt x="2227" y="411"/>
                      <a:pt x="1817" y="1"/>
                      <a:pt x="1258" y="1"/>
                    </a:cubicBezTo>
                    <a:cubicBezTo>
                      <a:pt x="1243" y="1"/>
                      <a:pt x="1228" y="0"/>
                      <a:pt x="1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6143700" y="4935325"/>
                <a:ext cx="568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16" extrusionOk="0">
                    <a:moveTo>
                      <a:pt x="1366" y="0"/>
                    </a:moveTo>
                    <a:cubicBezTo>
                      <a:pt x="1346" y="0"/>
                      <a:pt x="1325" y="1"/>
                      <a:pt x="1305" y="2"/>
                    </a:cubicBezTo>
                    <a:cubicBezTo>
                      <a:pt x="447" y="2"/>
                      <a:pt x="0" y="1009"/>
                      <a:pt x="597" y="1643"/>
                    </a:cubicBezTo>
                    <a:cubicBezTo>
                      <a:pt x="797" y="1831"/>
                      <a:pt x="1038" y="1915"/>
                      <a:pt x="1274" y="1915"/>
                    </a:cubicBezTo>
                    <a:cubicBezTo>
                      <a:pt x="1786" y="1915"/>
                      <a:pt x="2274" y="1521"/>
                      <a:pt x="2274" y="934"/>
                    </a:cubicBezTo>
                    <a:cubicBezTo>
                      <a:pt x="2274" y="433"/>
                      <a:pt x="1861" y="0"/>
                      <a:pt x="1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6300525" y="4935325"/>
                <a:ext cx="55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916" extrusionOk="0">
                    <a:moveTo>
                      <a:pt x="1356" y="0"/>
                    </a:moveTo>
                    <a:cubicBezTo>
                      <a:pt x="1336" y="0"/>
                      <a:pt x="1315" y="1"/>
                      <a:pt x="1295" y="2"/>
                    </a:cubicBezTo>
                    <a:cubicBezTo>
                      <a:pt x="1280" y="2"/>
                      <a:pt x="1265" y="1"/>
                      <a:pt x="1250" y="1"/>
                    </a:cubicBezTo>
                    <a:cubicBezTo>
                      <a:pt x="422" y="1"/>
                      <a:pt x="1" y="1020"/>
                      <a:pt x="587" y="1643"/>
                    </a:cubicBezTo>
                    <a:cubicBezTo>
                      <a:pt x="775" y="1831"/>
                      <a:pt x="1008" y="1915"/>
                      <a:pt x="1239" y="1915"/>
                    </a:cubicBezTo>
                    <a:cubicBezTo>
                      <a:pt x="1739" y="1915"/>
                      <a:pt x="2227" y="1521"/>
                      <a:pt x="2227" y="934"/>
                    </a:cubicBezTo>
                    <a:cubicBezTo>
                      <a:pt x="2227" y="433"/>
                      <a:pt x="1848" y="0"/>
                      <a:pt x="1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6457100" y="4935325"/>
                <a:ext cx="55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916" extrusionOk="0">
                    <a:moveTo>
                      <a:pt x="1323" y="0"/>
                    </a:moveTo>
                    <a:cubicBezTo>
                      <a:pt x="1301" y="0"/>
                      <a:pt x="1280" y="1"/>
                      <a:pt x="1258" y="2"/>
                    </a:cubicBezTo>
                    <a:cubicBezTo>
                      <a:pt x="1243" y="2"/>
                      <a:pt x="1228" y="1"/>
                      <a:pt x="1213" y="1"/>
                    </a:cubicBezTo>
                    <a:cubicBezTo>
                      <a:pt x="386" y="1"/>
                      <a:pt x="1" y="1020"/>
                      <a:pt x="587" y="1643"/>
                    </a:cubicBezTo>
                    <a:cubicBezTo>
                      <a:pt x="775" y="1831"/>
                      <a:pt x="1008" y="1915"/>
                      <a:pt x="1239" y="1915"/>
                    </a:cubicBezTo>
                    <a:cubicBezTo>
                      <a:pt x="1739" y="1915"/>
                      <a:pt x="2227" y="1521"/>
                      <a:pt x="2227" y="934"/>
                    </a:cubicBezTo>
                    <a:cubicBezTo>
                      <a:pt x="2227" y="433"/>
                      <a:pt x="1848" y="0"/>
                      <a:pt x="1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6143700" y="5169250"/>
                <a:ext cx="568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16" extrusionOk="0">
                    <a:moveTo>
                      <a:pt x="1366" y="0"/>
                    </a:moveTo>
                    <a:cubicBezTo>
                      <a:pt x="1346" y="0"/>
                      <a:pt x="1325" y="1"/>
                      <a:pt x="1305" y="3"/>
                    </a:cubicBezTo>
                    <a:cubicBezTo>
                      <a:pt x="447" y="3"/>
                      <a:pt x="0" y="1009"/>
                      <a:pt x="597" y="1643"/>
                    </a:cubicBezTo>
                    <a:cubicBezTo>
                      <a:pt x="797" y="1831"/>
                      <a:pt x="1038" y="1916"/>
                      <a:pt x="1274" y="1916"/>
                    </a:cubicBezTo>
                    <a:cubicBezTo>
                      <a:pt x="1786" y="1916"/>
                      <a:pt x="2274" y="1521"/>
                      <a:pt x="2274" y="935"/>
                    </a:cubicBezTo>
                    <a:cubicBezTo>
                      <a:pt x="2274" y="433"/>
                      <a:pt x="1861" y="0"/>
                      <a:pt x="1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308650" y="5168375"/>
                <a:ext cx="485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939" extrusionOk="0">
                    <a:moveTo>
                      <a:pt x="970" y="0"/>
                    </a:moveTo>
                    <a:cubicBezTo>
                      <a:pt x="411" y="0"/>
                      <a:pt x="1" y="448"/>
                      <a:pt x="1" y="970"/>
                    </a:cubicBezTo>
                    <a:cubicBezTo>
                      <a:pt x="1" y="1529"/>
                      <a:pt x="411" y="1939"/>
                      <a:pt x="970" y="1939"/>
                    </a:cubicBezTo>
                    <a:cubicBezTo>
                      <a:pt x="1492" y="1939"/>
                      <a:pt x="1939" y="1529"/>
                      <a:pt x="1939" y="970"/>
                    </a:cubicBezTo>
                    <a:cubicBezTo>
                      <a:pt x="1939" y="448"/>
                      <a:pt x="1492" y="0"/>
                      <a:pt x="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6457100" y="5169250"/>
                <a:ext cx="55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916" extrusionOk="0">
                    <a:moveTo>
                      <a:pt x="1323" y="0"/>
                    </a:moveTo>
                    <a:cubicBezTo>
                      <a:pt x="1301" y="0"/>
                      <a:pt x="1280" y="1"/>
                      <a:pt x="1258" y="3"/>
                    </a:cubicBezTo>
                    <a:cubicBezTo>
                      <a:pt x="1243" y="2"/>
                      <a:pt x="1228" y="2"/>
                      <a:pt x="1213" y="2"/>
                    </a:cubicBezTo>
                    <a:cubicBezTo>
                      <a:pt x="386" y="2"/>
                      <a:pt x="1" y="1020"/>
                      <a:pt x="587" y="1643"/>
                    </a:cubicBezTo>
                    <a:cubicBezTo>
                      <a:pt x="775" y="1831"/>
                      <a:pt x="1008" y="1916"/>
                      <a:pt x="1239" y="1916"/>
                    </a:cubicBezTo>
                    <a:cubicBezTo>
                      <a:pt x="1739" y="1916"/>
                      <a:pt x="2227" y="1521"/>
                      <a:pt x="2227" y="935"/>
                    </a:cubicBezTo>
                    <a:cubicBezTo>
                      <a:pt x="2227" y="433"/>
                      <a:pt x="1848" y="0"/>
                      <a:pt x="1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6143700" y="5403225"/>
                <a:ext cx="5687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914" extrusionOk="0">
                    <a:moveTo>
                      <a:pt x="1305" y="1"/>
                    </a:moveTo>
                    <a:cubicBezTo>
                      <a:pt x="447" y="1"/>
                      <a:pt x="0" y="1045"/>
                      <a:pt x="597" y="1641"/>
                    </a:cubicBezTo>
                    <a:cubicBezTo>
                      <a:pt x="797" y="1830"/>
                      <a:pt x="1038" y="1914"/>
                      <a:pt x="1274" y="1914"/>
                    </a:cubicBezTo>
                    <a:cubicBezTo>
                      <a:pt x="1786" y="1914"/>
                      <a:pt x="2274" y="1519"/>
                      <a:pt x="2274" y="933"/>
                    </a:cubicBezTo>
                    <a:cubicBezTo>
                      <a:pt x="2274" y="411"/>
                      <a:pt x="1827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300275" y="5403225"/>
                <a:ext cx="5592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14" extrusionOk="0">
                    <a:moveTo>
                      <a:pt x="1305" y="1"/>
                    </a:moveTo>
                    <a:cubicBezTo>
                      <a:pt x="448" y="1"/>
                      <a:pt x="0" y="1007"/>
                      <a:pt x="597" y="1641"/>
                    </a:cubicBezTo>
                    <a:cubicBezTo>
                      <a:pt x="797" y="1830"/>
                      <a:pt x="1034" y="1914"/>
                      <a:pt x="1266" y="1914"/>
                    </a:cubicBezTo>
                    <a:cubicBezTo>
                      <a:pt x="1766" y="1914"/>
                      <a:pt x="2237" y="1519"/>
                      <a:pt x="2237" y="933"/>
                    </a:cubicBezTo>
                    <a:cubicBezTo>
                      <a:pt x="2237" y="411"/>
                      <a:pt x="1827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6456850" y="5403225"/>
                <a:ext cx="5592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14" extrusionOk="0">
                    <a:moveTo>
                      <a:pt x="1268" y="1"/>
                    </a:moveTo>
                    <a:cubicBezTo>
                      <a:pt x="410" y="1"/>
                      <a:pt x="0" y="1007"/>
                      <a:pt x="597" y="1641"/>
                    </a:cubicBezTo>
                    <a:cubicBezTo>
                      <a:pt x="785" y="1830"/>
                      <a:pt x="1018" y="1914"/>
                      <a:pt x="1249" y="1914"/>
                    </a:cubicBezTo>
                    <a:cubicBezTo>
                      <a:pt x="1749" y="1914"/>
                      <a:pt x="2237" y="1519"/>
                      <a:pt x="2237" y="933"/>
                    </a:cubicBezTo>
                    <a:cubicBezTo>
                      <a:pt x="2237" y="411"/>
                      <a:pt x="1827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15"/>
            <p:cNvSpPr/>
            <p:nvPr/>
          </p:nvSpPr>
          <p:spPr>
            <a:xfrm>
              <a:off x="75520" y="-179443"/>
              <a:ext cx="90533" cy="821510"/>
            </a:xfrm>
            <a:custGeom>
              <a:avLst/>
              <a:gdLst/>
              <a:ahLst/>
              <a:cxnLst/>
              <a:rect l="l" t="t" r="r" b="b"/>
              <a:pathLst>
                <a:path w="2387" h="21660" extrusionOk="0">
                  <a:moveTo>
                    <a:pt x="1753" y="0"/>
                  </a:moveTo>
                  <a:cubicBezTo>
                    <a:pt x="1753" y="373"/>
                    <a:pt x="1455" y="597"/>
                    <a:pt x="1007" y="932"/>
                  </a:cubicBezTo>
                  <a:cubicBezTo>
                    <a:pt x="560" y="1230"/>
                    <a:pt x="1" y="1603"/>
                    <a:pt x="1" y="2386"/>
                  </a:cubicBezTo>
                  <a:cubicBezTo>
                    <a:pt x="1" y="3169"/>
                    <a:pt x="560" y="3579"/>
                    <a:pt x="1007" y="3877"/>
                  </a:cubicBezTo>
                  <a:cubicBezTo>
                    <a:pt x="1455" y="4175"/>
                    <a:pt x="1753" y="4399"/>
                    <a:pt x="1753" y="4809"/>
                  </a:cubicBezTo>
                  <a:cubicBezTo>
                    <a:pt x="1753" y="5182"/>
                    <a:pt x="1455" y="5406"/>
                    <a:pt x="1007" y="5741"/>
                  </a:cubicBezTo>
                  <a:cubicBezTo>
                    <a:pt x="560" y="6039"/>
                    <a:pt x="1" y="6450"/>
                    <a:pt x="1" y="7195"/>
                  </a:cubicBezTo>
                  <a:cubicBezTo>
                    <a:pt x="1" y="7978"/>
                    <a:pt x="560" y="8351"/>
                    <a:pt x="1007" y="8686"/>
                  </a:cubicBezTo>
                  <a:cubicBezTo>
                    <a:pt x="1455" y="8985"/>
                    <a:pt x="1753" y="9208"/>
                    <a:pt x="1753" y="9618"/>
                  </a:cubicBezTo>
                  <a:cubicBezTo>
                    <a:pt x="1753" y="10028"/>
                    <a:pt x="1455" y="10252"/>
                    <a:pt x="1007" y="10550"/>
                  </a:cubicBezTo>
                  <a:cubicBezTo>
                    <a:pt x="560" y="10886"/>
                    <a:pt x="1" y="11259"/>
                    <a:pt x="1" y="12041"/>
                  </a:cubicBezTo>
                  <a:cubicBezTo>
                    <a:pt x="1" y="12787"/>
                    <a:pt x="560" y="13197"/>
                    <a:pt x="1007" y="13495"/>
                  </a:cubicBezTo>
                  <a:cubicBezTo>
                    <a:pt x="1455" y="13794"/>
                    <a:pt x="1753" y="14055"/>
                    <a:pt x="1753" y="14427"/>
                  </a:cubicBezTo>
                  <a:cubicBezTo>
                    <a:pt x="1753" y="14837"/>
                    <a:pt x="1455" y="15061"/>
                    <a:pt x="1007" y="15359"/>
                  </a:cubicBezTo>
                  <a:cubicBezTo>
                    <a:pt x="560" y="15695"/>
                    <a:pt x="1" y="16068"/>
                    <a:pt x="1" y="16851"/>
                  </a:cubicBezTo>
                  <a:cubicBezTo>
                    <a:pt x="1" y="17596"/>
                    <a:pt x="560" y="18006"/>
                    <a:pt x="1007" y="18305"/>
                  </a:cubicBezTo>
                  <a:cubicBezTo>
                    <a:pt x="1455" y="18603"/>
                    <a:pt x="1753" y="18864"/>
                    <a:pt x="1753" y="19237"/>
                  </a:cubicBezTo>
                  <a:cubicBezTo>
                    <a:pt x="1753" y="19647"/>
                    <a:pt x="1455" y="19870"/>
                    <a:pt x="1007" y="20169"/>
                  </a:cubicBezTo>
                  <a:cubicBezTo>
                    <a:pt x="560" y="20504"/>
                    <a:pt x="1" y="20877"/>
                    <a:pt x="1" y="21660"/>
                  </a:cubicBezTo>
                  <a:lnTo>
                    <a:pt x="634" y="21660"/>
                  </a:lnTo>
                  <a:cubicBezTo>
                    <a:pt x="634" y="21212"/>
                    <a:pt x="933" y="20989"/>
                    <a:pt x="1380" y="20690"/>
                  </a:cubicBezTo>
                  <a:cubicBezTo>
                    <a:pt x="1790" y="20392"/>
                    <a:pt x="2387" y="19982"/>
                    <a:pt x="2387" y="19237"/>
                  </a:cubicBezTo>
                  <a:cubicBezTo>
                    <a:pt x="2387" y="18454"/>
                    <a:pt x="1827" y="18006"/>
                    <a:pt x="1380" y="17708"/>
                  </a:cubicBezTo>
                  <a:cubicBezTo>
                    <a:pt x="895" y="17410"/>
                    <a:pt x="634" y="17149"/>
                    <a:pt x="634" y="16776"/>
                  </a:cubicBezTo>
                  <a:cubicBezTo>
                    <a:pt x="634" y="16366"/>
                    <a:pt x="895" y="16142"/>
                    <a:pt x="1343" y="15844"/>
                  </a:cubicBezTo>
                  <a:cubicBezTo>
                    <a:pt x="1790" y="15509"/>
                    <a:pt x="2387" y="15098"/>
                    <a:pt x="2387" y="14353"/>
                  </a:cubicBezTo>
                  <a:cubicBezTo>
                    <a:pt x="2387" y="13607"/>
                    <a:pt x="1827" y="13197"/>
                    <a:pt x="1343" y="12862"/>
                  </a:cubicBezTo>
                  <a:cubicBezTo>
                    <a:pt x="895" y="12563"/>
                    <a:pt x="634" y="12340"/>
                    <a:pt x="634" y="11930"/>
                  </a:cubicBezTo>
                  <a:cubicBezTo>
                    <a:pt x="634" y="11520"/>
                    <a:pt x="895" y="11296"/>
                    <a:pt x="1343" y="10998"/>
                  </a:cubicBezTo>
                  <a:cubicBezTo>
                    <a:pt x="1790" y="10662"/>
                    <a:pt x="2387" y="10289"/>
                    <a:pt x="2387" y="9506"/>
                  </a:cubicBezTo>
                  <a:cubicBezTo>
                    <a:pt x="2387" y="8761"/>
                    <a:pt x="1827" y="8314"/>
                    <a:pt x="1380" y="8015"/>
                  </a:cubicBezTo>
                  <a:cubicBezTo>
                    <a:pt x="895" y="7717"/>
                    <a:pt x="634" y="7493"/>
                    <a:pt x="634" y="7083"/>
                  </a:cubicBezTo>
                  <a:cubicBezTo>
                    <a:pt x="634" y="6673"/>
                    <a:pt x="895" y="6450"/>
                    <a:pt x="1343" y="6151"/>
                  </a:cubicBezTo>
                  <a:cubicBezTo>
                    <a:pt x="1790" y="5816"/>
                    <a:pt x="2387" y="5443"/>
                    <a:pt x="2387" y="4660"/>
                  </a:cubicBezTo>
                  <a:cubicBezTo>
                    <a:pt x="2387" y="3914"/>
                    <a:pt x="1827" y="3654"/>
                    <a:pt x="1343" y="3355"/>
                  </a:cubicBezTo>
                  <a:cubicBezTo>
                    <a:pt x="895" y="3020"/>
                    <a:pt x="634" y="2796"/>
                    <a:pt x="634" y="2386"/>
                  </a:cubicBezTo>
                  <a:cubicBezTo>
                    <a:pt x="634" y="1976"/>
                    <a:pt x="895" y="1790"/>
                    <a:pt x="1343" y="1454"/>
                  </a:cubicBezTo>
                  <a:cubicBezTo>
                    <a:pt x="1790" y="1156"/>
                    <a:pt x="2387" y="746"/>
                    <a:pt x="2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8687800" y="3850425"/>
              <a:ext cx="58750" cy="544325"/>
            </a:xfrm>
            <a:custGeom>
              <a:avLst/>
              <a:gdLst/>
              <a:ahLst/>
              <a:cxnLst/>
              <a:rect l="l" t="t" r="r" b="b"/>
              <a:pathLst>
                <a:path w="2350" h="21773" extrusionOk="0">
                  <a:moveTo>
                    <a:pt x="1715" y="1"/>
                  </a:moveTo>
                  <a:cubicBezTo>
                    <a:pt x="1715" y="411"/>
                    <a:pt x="1417" y="635"/>
                    <a:pt x="970" y="933"/>
                  </a:cubicBezTo>
                  <a:cubicBezTo>
                    <a:pt x="560" y="1268"/>
                    <a:pt x="1" y="1641"/>
                    <a:pt x="1" y="2424"/>
                  </a:cubicBezTo>
                  <a:cubicBezTo>
                    <a:pt x="1" y="3170"/>
                    <a:pt x="522" y="3580"/>
                    <a:pt x="970" y="3878"/>
                  </a:cubicBezTo>
                  <a:cubicBezTo>
                    <a:pt x="1454" y="4213"/>
                    <a:pt x="1715" y="4437"/>
                    <a:pt x="1715" y="4847"/>
                  </a:cubicBezTo>
                  <a:cubicBezTo>
                    <a:pt x="1715" y="5257"/>
                    <a:pt x="1417" y="5444"/>
                    <a:pt x="970" y="5779"/>
                  </a:cubicBezTo>
                  <a:cubicBezTo>
                    <a:pt x="560" y="6077"/>
                    <a:pt x="1" y="6487"/>
                    <a:pt x="1" y="7233"/>
                  </a:cubicBezTo>
                  <a:cubicBezTo>
                    <a:pt x="1" y="8016"/>
                    <a:pt x="522" y="8426"/>
                    <a:pt x="970" y="8724"/>
                  </a:cubicBezTo>
                  <a:cubicBezTo>
                    <a:pt x="1454" y="9022"/>
                    <a:pt x="1715" y="9246"/>
                    <a:pt x="1715" y="9656"/>
                  </a:cubicBezTo>
                  <a:cubicBezTo>
                    <a:pt x="1715" y="10066"/>
                    <a:pt x="1417" y="10290"/>
                    <a:pt x="970" y="10588"/>
                  </a:cubicBezTo>
                  <a:cubicBezTo>
                    <a:pt x="560" y="10924"/>
                    <a:pt x="1" y="11297"/>
                    <a:pt x="1" y="12079"/>
                  </a:cubicBezTo>
                  <a:cubicBezTo>
                    <a:pt x="1" y="12862"/>
                    <a:pt x="522" y="13235"/>
                    <a:pt x="970" y="13533"/>
                  </a:cubicBezTo>
                  <a:cubicBezTo>
                    <a:pt x="1454" y="13869"/>
                    <a:pt x="1715" y="14093"/>
                    <a:pt x="1715" y="14503"/>
                  </a:cubicBezTo>
                  <a:cubicBezTo>
                    <a:pt x="1715" y="14913"/>
                    <a:pt x="1417" y="15136"/>
                    <a:pt x="970" y="15435"/>
                  </a:cubicBezTo>
                  <a:cubicBezTo>
                    <a:pt x="560" y="15733"/>
                    <a:pt x="1" y="16143"/>
                    <a:pt x="1" y="16889"/>
                  </a:cubicBezTo>
                  <a:cubicBezTo>
                    <a:pt x="1" y="17671"/>
                    <a:pt x="522" y="18081"/>
                    <a:pt x="970" y="18380"/>
                  </a:cubicBezTo>
                  <a:cubicBezTo>
                    <a:pt x="1454" y="18715"/>
                    <a:pt x="1715" y="18902"/>
                    <a:pt x="1715" y="19349"/>
                  </a:cubicBezTo>
                  <a:cubicBezTo>
                    <a:pt x="1715" y="19759"/>
                    <a:pt x="1417" y="19983"/>
                    <a:pt x="970" y="20281"/>
                  </a:cubicBezTo>
                  <a:cubicBezTo>
                    <a:pt x="560" y="20617"/>
                    <a:pt x="1" y="20989"/>
                    <a:pt x="1" y="21772"/>
                  </a:cubicBezTo>
                  <a:lnTo>
                    <a:pt x="597" y="21772"/>
                  </a:lnTo>
                  <a:cubicBezTo>
                    <a:pt x="597" y="21362"/>
                    <a:pt x="895" y="21138"/>
                    <a:pt x="1343" y="20803"/>
                  </a:cubicBezTo>
                  <a:cubicBezTo>
                    <a:pt x="1790" y="20505"/>
                    <a:pt x="2349" y="20095"/>
                    <a:pt x="2349" y="19349"/>
                  </a:cubicBezTo>
                  <a:cubicBezTo>
                    <a:pt x="2349" y="18566"/>
                    <a:pt x="1790" y="18193"/>
                    <a:pt x="1343" y="17858"/>
                  </a:cubicBezTo>
                  <a:cubicBezTo>
                    <a:pt x="895" y="17560"/>
                    <a:pt x="597" y="17336"/>
                    <a:pt x="597" y="16889"/>
                  </a:cubicBezTo>
                  <a:cubicBezTo>
                    <a:pt x="597" y="16478"/>
                    <a:pt x="895" y="16255"/>
                    <a:pt x="1343" y="15957"/>
                  </a:cubicBezTo>
                  <a:cubicBezTo>
                    <a:pt x="1790" y="15658"/>
                    <a:pt x="2349" y="15248"/>
                    <a:pt x="2349" y="14465"/>
                  </a:cubicBezTo>
                  <a:cubicBezTo>
                    <a:pt x="2349" y="13720"/>
                    <a:pt x="1790" y="13310"/>
                    <a:pt x="1343" y="13011"/>
                  </a:cubicBezTo>
                  <a:cubicBezTo>
                    <a:pt x="895" y="12676"/>
                    <a:pt x="597" y="12452"/>
                    <a:pt x="597" y="12042"/>
                  </a:cubicBezTo>
                  <a:cubicBezTo>
                    <a:pt x="597" y="11669"/>
                    <a:pt x="895" y="11446"/>
                    <a:pt x="1343" y="11110"/>
                  </a:cubicBezTo>
                  <a:cubicBezTo>
                    <a:pt x="1790" y="10812"/>
                    <a:pt x="2349" y="10402"/>
                    <a:pt x="2349" y="9656"/>
                  </a:cubicBezTo>
                  <a:cubicBezTo>
                    <a:pt x="2349" y="8873"/>
                    <a:pt x="1790" y="8463"/>
                    <a:pt x="1343" y="8165"/>
                  </a:cubicBezTo>
                  <a:cubicBezTo>
                    <a:pt x="895" y="7867"/>
                    <a:pt x="597" y="7680"/>
                    <a:pt x="597" y="7233"/>
                  </a:cubicBezTo>
                  <a:cubicBezTo>
                    <a:pt x="597" y="6823"/>
                    <a:pt x="895" y="6599"/>
                    <a:pt x="1343" y="6301"/>
                  </a:cubicBezTo>
                  <a:cubicBezTo>
                    <a:pt x="1790" y="5966"/>
                    <a:pt x="2349" y="5593"/>
                    <a:pt x="2349" y="4810"/>
                  </a:cubicBezTo>
                  <a:cubicBezTo>
                    <a:pt x="2349" y="4064"/>
                    <a:pt x="1790" y="3654"/>
                    <a:pt x="1343" y="3356"/>
                  </a:cubicBezTo>
                  <a:cubicBezTo>
                    <a:pt x="895" y="3020"/>
                    <a:pt x="597" y="2797"/>
                    <a:pt x="597" y="2387"/>
                  </a:cubicBezTo>
                  <a:cubicBezTo>
                    <a:pt x="597" y="1977"/>
                    <a:pt x="895" y="1790"/>
                    <a:pt x="1343" y="1455"/>
                  </a:cubicBezTo>
                  <a:cubicBezTo>
                    <a:pt x="1790" y="1156"/>
                    <a:pt x="2349" y="746"/>
                    <a:pt x="2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903850" y="2660225"/>
              <a:ext cx="59675" cy="544300"/>
            </a:xfrm>
            <a:custGeom>
              <a:avLst/>
              <a:gdLst/>
              <a:ahLst/>
              <a:cxnLst/>
              <a:rect l="l" t="t" r="r" b="b"/>
              <a:pathLst>
                <a:path w="2387" h="21772" extrusionOk="0">
                  <a:moveTo>
                    <a:pt x="1753" y="0"/>
                  </a:moveTo>
                  <a:cubicBezTo>
                    <a:pt x="1753" y="410"/>
                    <a:pt x="1454" y="634"/>
                    <a:pt x="1007" y="932"/>
                  </a:cubicBezTo>
                  <a:cubicBezTo>
                    <a:pt x="560" y="1268"/>
                    <a:pt x="1" y="1641"/>
                    <a:pt x="1" y="2424"/>
                  </a:cubicBezTo>
                  <a:cubicBezTo>
                    <a:pt x="1" y="3169"/>
                    <a:pt x="522" y="3579"/>
                    <a:pt x="1007" y="3877"/>
                  </a:cubicBezTo>
                  <a:cubicBezTo>
                    <a:pt x="1454" y="4213"/>
                    <a:pt x="1753" y="4437"/>
                    <a:pt x="1753" y="4847"/>
                  </a:cubicBezTo>
                  <a:cubicBezTo>
                    <a:pt x="1753" y="5219"/>
                    <a:pt x="1454" y="5443"/>
                    <a:pt x="1007" y="5779"/>
                  </a:cubicBezTo>
                  <a:cubicBezTo>
                    <a:pt x="560" y="6077"/>
                    <a:pt x="1" y="6450"/>
                    <a:pt x="1" y="7233"/>
                  </a:cubicBezTo>
                  <a:cubicBezTo>
                    <a:pt x="1" y="8015"/>
                    <a:pt x="560" y="8388"/>
                    <a:pt x="1007" y="8724"/>
                  </a:cubicBezTo>
                  <a:cubicBezTo>
                    <a:pt x="1454" y="9022"/>
                    <a:pt x="1753" y="9283"/>
                    <a:pt x="1753" y="9656"/>
                  </a:cubicBezTo>
                  <a:cubicBezTo>
                    <a:pt x="1753" y="10066"/>
                    <a:pt x="1454" y="10290"/>
                    <a:pt x="1007" y="10588"/>
                  </a:cubicBezTo>
                  <a:cubicBezTo>
                    <a:pt x="560" y="10923"/>
                    <a:pt x="1" y="11296"/>
                    <a:pt x="1" y="12079"/>
                  </a:cubicBezTo>
                  <a:cubicBezTo>
                    <a:pt x="1" y="12825"/>
                    <a:pt x="560" y="13235"/>
                    <a:pt x="1007" y="13533"/>
                  </a:cubicBezTo>
                  <a:cubicBezTo>
                    <a:pt x="1454" y="13868"/>
                    <a:pt x="1753" y="14092"/>
                    <a:pt x="1753" y="14502"/>
                  </a:cubicBezTo>
                  <a:cubicBezTo>
                    <a:pt x="1753" y="14912"/>
                    <a:pt x="1454" y="15136"/>
                    <a:pt x="1007" y="15471"/>
                  </a:cubicBezTo>
                  <a:cubicBezTo>
                    <a:pt x="560" y="15770"/>
                    <a:pt x="1" y="16142"/>
                    <a:pt x="1" y="16925"/>
                  </a:cubicBezTo>
                  <a:cubicBezTo>
                    <a:pt x="1" y="17708"/>
                    <a:pt x="522" y="18118"/>
                    <a:pt x="1007" y="18379"/>
                  </a:cubicBezTo>
                  <a:cubicBezTo>
                    <a:pt x="1454" y="18678"/>
                    <a:pt x="1753" y="18901"/>
                    <a:pt x="1753" y="19311"/>
                  </a:cubicBezTo>
                  <a:cubicBezTo>
                    <a:pt x="1753" y="19759"/>
                    <a:pt x="1454" y="19982"/>
                    <a:pt x="1007" y="20281"/>
                  </a:cubicBezTo>
                  <a:cubicBezTo>
                    <a:pt x="560" y="20616"/>
                    <a:pt x="1" y="20989"/>
                    <a:pt x="1" y="21772"/>
                  </a:cubicBezTo>
                  <a:lnTo>
                    <a:pt x="634" y="21772"/>
                  </a:lnTo>
                  <a:cubicBezTo>
                    <a:pt x="634" y="21324"/>
                    <a:pt x="933" y="21101"/>
                    <a:pt x="1380" y="20802"/>
                  </a:cubicBezTo>
                  <a:cubicBezTo>
                    <a:pt x="1827" y="20467"/>
                    <a:pt x="2386" y="20094"/>
                    <a:pt x="2386" y="19311"/>
                  </a:cubicBezTo>
                  <a:cubicBezTo>
                    <a:pt x="2386" y="18528"/>
                    <a:pt x="1827" y="18156"/>
                    <a:pt x="1380" y="17857"/>
                  </a:cubicBezTo>
                  <a:cubicBezTo>
                    <a:pt x="895" y="17522"/>
                    <a:pt x="634" y="17298"/>
                    <a:pt x="634" y="16888"/>
                  </a:cubicBezTo>
                  <a:cubicBezTo>
                    <a:pt x="634" y="16478"/>
                    <a:pt x="933" y="16254"/>
                    <a:pt x="1380" y="15956"/>
                  </a:cubicBezTo>
                  <a:cubicBezTo>
                    <a:pt x="1827" y="15658"/>
                    <a:pt x="2386" y="15248"/>
                    <a:pt x="2386" y="14465"/>
                  </a:cubicBezTo>
                  <a:cubicBezTo>
                    <a:pt x="2386" y="13719"/>
                    <a:pt x="1827" y="13309"/>
                    <a:pt x="1380" y="13011"/>
                  </a:cubicBezTo>
                  <a:cubicBezTo>
                    <a:pt x="895" y="12713"/>
                    <a:pt x="634" y="12489"/>
                    <a:pt x="634" y="12079"/>
                  </a:cubicBezTo>
                  <a:cubicBezTo>
                    <a:pt x="634" y="11669"/>
                    <a:pt x="933" y="11445"/>
                    <a:pt x="1380" y="11110"/>
                  </a:cubicBezTo>
                  <a:cubicBezTo>
                    <a:pt x="1827" y="10811"/>
                    <a:pt x="2386" y="10439"/>
                    <a:pt x="2386" y="9656"/>
                  </a:cubicBezTo>
                  <a:cubicBezTo>
                    <a:pt x="2386" y="8873"/>
                    <a:pt x="1827" y="8500"/>
                    <a:pt x="1380" y="8165"/>
                  </a:cubicBezTo>
                  <a:cubicBezTo>
                    <a:pt x="895" y="7866"/>
                    <a:pt x="634" y="7605"/>
                    <a:pt x="634" y="7233"/>
                  </a:cubicBezTo>
                  <a:cubicBezTo>
                    <a:pt x="634" y="6823"/>
                    <a:pt x="933" y="6599"/>
                    <a:pt x="1380" y="6301"/>
                  </a:cubicBezTo>
                  <a:cubicBezTo>
                    <a:pt x="1827" y="5965"/>
                    <a:pt x="2386" y="5592"/>
                    <a:pt x="2386" y="4809"/>
                  </a:cubicBezTo>
                  <a:cubicBezTo>
                    <a:pt x="2386" y="4064"/>
                    <a:pt x="1827" y="3654"/>
                    <a:pt x="1380" y="3355"/>
                  </a:cubicBezTo>
                  <a:cubicBezTo>
                    <a:pt x="895" y="3057"/>
                    <a:pt x="634" y="2796"/>
                    <a:pt x="634" y="2424"/>
                  </a:cubicBezTo>
                  <a:cubicBezTo>
                    <a:pt x="634" y="2013"/>
                    <a:pt x="933" y="1790"/>
                    <a:pt x="1380" y="1492"/>
                  </a:cubicBezTo>
                  <a:cubicBezTo>
                    <a:pt x="1827" y="1156"/>
                    <a:pt x="2386" y="783"/>
                    <a:pt x="2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5584" y="554128"/>
              <a:ext cx="696463" cy="572971"/>
            </a:xfrm>
            <a:custGeom>
              <a:avLst/>
              <a:gdLst/>
              <a:ahLst/>
              <a:cxnLst/>
              <a:rect l="l" t="t" r="r" b="b"/>
              <a:pathLst>
                <a:path w="18363" h="15107" extrusionOk="0">
                  <a:moveTo>
                    <a:pt x="10139" y="1"/>
                  </a:moveTo>
                  <a:cubicBezTo>
                    <a:pt x="3811" y="1"/>
                    <a:pt x="1" y="7991"/>
                    <a:pt x="4941" y="12897"/>
                  </a:cubicBezTo>
                  <a:cubicBezTo>
                    <a:pt x="6389" y="14345"/>
                    <a:pt x="8304" y="15107"/>
                    <a:pt x="10244" y="15107"/>
                  </a:cubicBezTo>
                  <a:cubicBezTo>
                    <a:pt x="11501" y="15107"/>
                    <a:pt x="12768" y="14787"/>
                    <a:pt x="13926" y="14127"/>
                  </a:cubicBezTo>
                  <a:cubicBezTo>
                    <a:pt x="16871" y="12487"/>
                    <a:pt x="18362" y="9095"/>
                    <a:pt x="17579" y="5814"/>
                  </a:cubicBezTo>
                  <a:lnTo>
                    <a:pt x="17579" y="5814"/>
                  </a:lnTo>
                  <a:cubicBezTo>
                    <a:pt x="16834" y="6895"/>
                    <a:pt x="15641" y="7529"/>
                    <a:pt x="14336" y="7529"/>
                  </a:cubicBezTo>
                  <a:cubicBezTo>
                    <a:pt x="10421" y="7529"/>
                    <a:pt x="8818" y="2496"/>
                    <a:pt x="11987" y="222"/>
                  </a:cubicBezTo>
                  <a:cubicBezTo>
                    <a:pt x="11352" y="71"/>
                    <a:pt x="10735" y="1"/>
                    <a:pt x="10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551634" y="535619"/>
              <a:ext cx="288552" cy="240460"/>
            </a:xfrm>
            <a:custGeom>
              <a:avLst/>
              <a:gdLst/>
              <a:ahLst/>
              <a:cxnLst/>
              <a:rect l="l" t="t" r="r" b="b"/>
              <a:pathLst>
                <a:path w="7608" h="6340" extrusionOk="0">
                  <a:moveTo>
                    <a:pt x="2284" y="1"/>
                  </a:moveTo>
                  <a:cubicBezTo>
                    <a:pt x="1534" y="1"/>
                    <a:pt x="750" y="227"/>
                    <a:pt x="0" y="747"/>
                  </a:cubicBezTo>
                  <a:cubicBezTo>
                    <a:pt x="2759" y="1381"/>
                    <a:pt x="4921" y="3543"/>
                    <a:pt x="5592" y="6339"/>
                  </a:cubicBezTo>
                  <a:cubicBezTo>
                    <a:pt x="7608" y="3406"/>
                    <a:pt x="5194" y="1"/>
                    <a:pt x="2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15"/>
            <p:cNvGrpSpPr/>
            <p:nvPr/>
          </p:nvGrpSpPr>
          <p:grpSpPr>
            <a:xfrm>
              <a:off x="-169700" y="3655750"/>
              <a:ext cx="1661750" cy="1677600"/>
              <a:chOff x="464125" y="3655750"/>
              <a:chExt cx="1661750" cy="1677600"/>
            </a:xfrm>
          </p:grpSpPr>
          <p:sp>
            <p:nvSpPr>
              <p:cNvPr id="459" name="Google Shape;459;p15"/>
              <p:cNvSpPr/>
              <p:nvPr/>
            </p:nvSpPr>
            <p:spPr>
              <a:xfrm>
                <a:off x="464125" y="3655750"/>
                <a:ext cx="1135175" cy="1147300"/>
              </a:xfrm>
              <a:custGeom>
                <a:avLst/>
                <a:gdLst/>
                <a:ahLst/>
                <a:cxnLst/>
                <a:rect l="l" t="t" r="r" b="b"/>
                <a:pathLst>
                  <a:path w="45407" h="45892" extrusionOk="0">
                    <a:moveTo>
                      <a:pt x="44959" y="0"/>
                    </a:moveTo>
                    <a:lnTo>
                      <a:pt x="0" y="44960"/>
                    </a:lnTo>
                    <a:lnTo>
                      <a:pt x="0" y="45892"/>
                    </a:lnTo>
                    <a:lnTo>
                      <a:pt x="45407" y="485"/>
                    </a:lnTo>
                    <a:lnTo>
                      <a:pt x="44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464125" y="3806725"/>
                <a:ext cx="1285225" cy="1297375"/>
              </a:xfrm>
              <a:custGeom>
                <a:avLst/>
                <a:gdLst/>
                <a:ahLst/>
                <a:cxnLst/>
                <a:rect l="l" t="t" r="r" b="b"/>
                <a:pathLst>
                  <a:path w="51409" h="51895" extrusionOk="0">
                    <a:moveTo>
                      <a:pt x="50961" y="1"/>
                    </a:moveTo>
                    <a:lnTo>
                      <a:pt x="0" y="50962"/>
                    </a:lnTo>
                    <a:lnTo>
                      <a:pt x="0" y="51894"/>
                    </a:lnTo>
                    <a:lnTo>
                      <a:pt x="51409" y="448"/>
                    </a:lnTo>
                    <a:lnTo>
                      <a:pt x="50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963650" y="4182325"/>
                <a:ext cx="1162225" cy="1151025"/>
              </a:xfrm>
              <a:custGeom>
                <a:avLst/>
                <a:gdLst/>
                <a:ahLst/>
                <a:cxnLst/>
                <a:rect l="l" t="t" r="r" b="b"/>
                <a:pathLst>
                  <a:path w="46489" h="46041" extrusionOk="0">
                    <a:moveTo>
                      <a:pt x="46004" y="0"/>
                    </a:moveTo>
                    <a:lnTo>
                      <a:pt x="1" y="46041"/>
                    </a:lnTo>
                    <a:lnTo>
                      <a:pt x="896" y="46041"/>
                    </a:lnTo>
                    <a:lnTo>
                      <a:pt x="46489" y="485"/>
                    </a:lnTo>
                    <a:lnTo>
                      <a:pt x="460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464125" y="3731225"/>
                <a:ext cx="1210675" cy="1221875"/>
              </a:xfrm>
              <a:custGeom>
                <a:avLst/>
                <a:gdLst/>
                <a:ahLst/>
                <a:cxnLst/>
                <a:rect l="l" t="t" r="r" b="b"/>
                <a:pathLst>
                  <a:path w="48427" h="48875" extrusionOk="0">
                    <a:moveTo>
                      <a:pt x="47942" y="1"/>
                    </a:moveTo>
                    <a:lnTo>
                      <a:pt x="0" y="47943"/>
                    </a:lnTo>
                    <a:lnTo>
                      <a:pt x="0" y="48875"/>
                    </a:lnTo>
                    <a:lnTo>
                      <a:pt x="48426" y="485"/>
                    </a:lnTo>
                    <a:lnTo>
                      <a:pt x="479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62625" y="4032275"/>
                <a:ext cx="1312275" cy="1301075"/>
              </a:xfrm>
              <a:custGeom>
                <a:avLst/>
                <a:gdLst/>
                <a:ahLst/>
                <a:cxnLst/>
                <a:rect l="l" t="t" r="r" b="b"/>
                <a:pathLst>
                  <a:path w="52491" h="52043" extrusionOk="0">
                    <a:moveTo>
                      <a:pt x="52043" y="0"/>
                    </a:moveTo>
                    <a:lnTo>
                      <a:pt x="1" y="52043"/>
                    </a:lnTo>
                    <a:lnTo>
                      <a:pt x="933" y="52043"/>
                    </a:lnTo>
                    <a:lnTo>
                      <a:pt x="52491" y="448"/>
                    </a:lnTo>
                    <a:lnTo>
                      <a:pt x="5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812675" y="4107750"/>
                <a:ext cx="1237725" cy="1225600"/>
              </a:xfrm>
              <a:custGeom>
                <a:avLst/>
                <a:gdLst/>
                <a:ahLst/>
                <a:cxnLst/>
                <a:rect l="l" t="t" r="r" b="b"/>
                <a:pathLst>
                  <a:path w="49509" h="49024" extrusionOk="0">
                    <a:moveTo>
                      <a:pt x="49061" y="1"/>
                    </a:moveTo>
                    <a:lnTo>
                      <a:pt x="1" y="49024"/>
                    </a:lnTo>
                    <a:lnTo>
                      <a:pt x="933" y="49024"/>
                    </a:lnTo>
                    <a:lnTo>
                      <a:pt x="49508" y="448"/>
                    </a:lnTo>
                    <a:lnTo>
                      <a:pt x="490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512575" y="3956775"/>
                <a:ext cx="1387775" cy="1376575"/>
              </a:xfrm>
              <a:custGeom>
                <a:avLst/>
                <a:gdLst/>
                <a:ahLst/>
                <a:cxnLst/>
                <a:rect l="l" t="t" r="r" b="b"/>
                <a:pathLst>
                  <a:path w="55511" h="55063" extrusionOk="0">
                    <a:moveTo>
                      <a:pt x="55026" y="1"/>
                    </a:moveTo>
                    <a:lnTo>
                      <a:pt x="1" y="55063"/>
                    </a:lnTo>
                    <a:lnTo>
                      <a:pt x="895" y="55063"/>
                    </a:lnTo>
                    <a:lnTo>
                      <a:pt x="55510" y="485"/>
                    </a:lnTo>
                    <a:lnTo>
                      <a:pt x="550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64125" y="3882225"/>
                <a:ext cx="1360725" cy="1371925"/>
              </a:xfrm>
              <a:custGeom>
                <a:avLst/>
                <a:gdLst/>
                <a:ahLst/>
                <a:cxnLst/>
                <a:rect l="l" t="t" r="r" b="b"/>
                <a:pathLst>
                  <a:path w="54429" h="54877" extrusionOk="0">
                    <a:moveTo>
                      <a:pt x="53981" y="0"/>
                    </a:moveTo>
                    <a:lnTo>
                      <a:pt x="0" y="53944"/>
                    </a:lnTo>
                    <a:lnTo>
                      <a:pt x="0" y="54876"/>
                    </a:lnTo>
                    <a:lnTo>
                      <a:pt x="54429" y="448"/>
                    </a:lnTo>
                    <a:lnTo>
                      <a:pt x="53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15"/>
            <p:cNvGrpSpPr/>
            <p:nvPr/>
          </p:nvGrpSpPr>
          <p:grpSpPr>
            <a:xfrm>
              <a:off x="7356375" y="-607762"/>
              <a:ext cx="1793200" cy="1765225"/>
              <a:chOff x="5319800" y="238125"/>
              <a:chExt cx="1793200" cy="1765225"/>
            </a:xfrm>
          </p:grpSpPr>
          <p:sp>
            <p:nvSpPr>
              <p:cNvPr id="468" name="Google Shape;468;p15"/>
              <p:cNvSpPr/>
              <p:nvPr/>
            </p:nvSpPr>
            <p:spPr>
              <a:xfrm>
                <a:off x="5319800" y="797300"/>
                <a:ext cx="1226525" cy="1206050"/>
              </a:xfrm>
              <a:custGeom>
                <a:avLst/>
                <a:gdLst/>
                <a:ahLst/>
                <a:cxnLst/>
                <a:rect l="l" t="t" r="r" b="b"/>
                <a:pathLst>
                  <a:path w="49061" h="48242" extrusionOk="0">
                    <a:moveTo>
                      <a:pt x="485" y="1"/>
                    </a:moveTo>
                    <a:lnTo>
                      <a:pt x="1" y="486"/>
                    </a:lnTo>
                    <a:lnTo>
                      <a:pt x="48054" y="48241"/>
                    </a:lnTo>
                    <a:lnTo>
                      <a:pt x="49061" y="48241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5480100" y="637950"/>
                <a:ext cx="1387775" cy="1365400"/>
              </a:xfrm>
              <a:custGeom>
                <a:avLst/>
                <a:gdLst/>
                <a:ahLst/>
                <a:cxnLst/>
                <a:rect l="l" t="t" r="r" b="b"/>
                <a:pathLst>
                  <a:path w="55511" h="54616" extrusionOk="0">
                    <a:moveTo>
                      <a:pt x="523" y="0"/>
                    </a:moveTo>
                    <a:lnTo>
                      <a:pt x="1" y="485"/>
                    </a:lnTo>
                    <a:lnTo>
                      <a:pt x="54504" y="54615"/>
                    </a:lnTo>
                    <a:lnTo>
                      <a:pt x="55511" y="54615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5882725" y="238125"/>
                <a:ext cx="1230275" cy="1234900"/>
              </a:xfrm>
              <a:custGeom>
                <a:avLst/>
                <a:gdLst/>
                <a:ahLst/>
                <a:cxnLst/>
                <a:rect l="l" t="t" r="r" b="b"/>
                <a:pathLst>
                  <a:path w="49211" h="49396" extrusionOk="0">
                    <a:moveTo>
                      <a:pt x="485" y="0"/>
                    </a:moveTo>
                    <a:lnTo>
                      <a:pt x="1" y="485"/>
                    </a:lnTo>
                    <a:lnTo>
                      <a:pt x="49210" y="49396"/>
                    </a:lnTo>
                    <a:lnTo>
                      <a:pt x="49210" y="48427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5399950" y="717150"/>
                <a:ext cx="1306700" cy="1286200"/>
              </a:xfrm>
              <a:custGeom>
                <a:avLst/>
                <a:gdLst/>
                <a:ahLst/>
                <a:cxnLst/>
                <a:rect l="l" t="t" r="r" b="b"/>
                <a:pathLst>
                  <a:path w="52268" h="51448" extrusionOk="0">
                    <a:moveTo>
                      <a:pt x="485" y="1"/>
                    </a:moveTo>
                    <a:lnTo>
                      <a:pt x="1" y="485"/>
                    </a:lnTo>
                    <a:lnTo>
                      <a:pt x="51298" y="51447"/>
                    </a:lnTo>
                    <a:lnTo>
                      <a:pt x="52267" y="51447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5721500" y="397475"/>
                <a:ext cx="1391500" cy="1395225"/>
              </a:xfrm>
              <a:custGeom>
                <a:avLst/>
                <a:gdLst/>
                <a:ahLst/>
                <a:cxnLst/>
                <a:rect l="l" t="t" r="r" b="b"/>
                <a:pathLst>
                  <a:path w="55660" h="55809" extrusionOk="0">
                    <a:moveTo>
                      <a:pt x="485" y="1"/>
                    </a:moveTo>
                    <a:lnTo>
                      <a:pt x="0" y="523"/>
                    </a:lnTo>
                    <a:lnTo>
                      <a:pt x="55659" y="55809"/>
                    </a:lnTo>
                    <a:lnTo>
                      <a:pt x="55659" y="54802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801650" y="318275"/>
                <a:ext cx="1311350" cy="1314125"/>
              </a:xfrm>
              <a:custGeom>
                <a:avLst/>
                <a:gdLst/>
                <a:ahLst/>
                <a:cxnLst/>
                <a:rect l="l" t="t" r="r" b="b"/>
                <a:pathLst>
                  <a:path w="52454" h="52565" extrusionOk="0">
                    <a:moveTo>
                      <a:pt x="522" y="0"/>
                    </a:moveTo>
                    <a:lnTo>
                      <a:pt x="0" y="485"/>
                    </a:lnTo>
                    <a:lnTo>
                      <a:pt x="52453" y="52565"/>
                    </a:lnTo>
                    <a:lnTo>
                      <a:pt x="52453" y="51595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5641350" y="477625"/>
                <a:ext cx="1471650" cy="1474450"/>
              </a:xfrm>
              <a:custGeom>
                <a:avLst/>
                <a:gdLst/>
                <a:ahLst/>
                <a:cxnLst/>
                <a:rect l="l" t="t" r="r" b="b"/>
                <a:pathLst>
                  <a:path w="58866" h="58978" extrusionOk="0">
                    <a:moveTo>
                      <a:pt x="485" y="1"/>
                    </a:moveTo>
                    <a:lnTo>
                      <a:pt x="0" y="486"/>
                    </a:lnTo>
                    <a:lnTo>
                      <a:pt x="58865" y="58978"/>
                    </a:lnTo>
                    <a:lnTo>
                      <a:pt x="58865" y="58008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5561200" y="557775"/>
                <a:ext cx="1466975" cy="1445575"/>
              </a:xfrm>
              <a:custGeom>
                <a:avLst/>
                <a:gdLst/>
                <a:ahLst/>
                <a:cxnLst/>
                <a:rect l="l" t="t" r="r" b="b"/>
                <a:pathLst>
                  <a:path w="58679" h="57823" extrusionOk="0">
                    <a:moveTo>
                      <a:pt x="485" y="1"/>
                    </a:moveTo>
                    <a:lnTo>
                      <a:pt x="0" y="486"/>
                    </a:lnTo>
                    <a:lnTo>
                      <a:pt x="57709" y="57822"/>
                    </a:lnTo>
                    <a:lnTo>
                      <a:pt x="58679" y="57822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6" name="Google Shape;476;p15"/>
          <p:cNvSpPr txBox="1">
            <a:spLocks noGrp="1"/>
          </p:cNvSpPr>
          <p:nvPr>
            <p:ph type="title"/>
          </p:nvPr>
        </p:nvSpPr>
        <p:spPr>
          <a:xfrm>
            <a:off x="2216850" y="691900"/>
            <a:ext cx="4146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subTitle" idx="1"/>
          </p:nvPr>
        </p:nvSpPr>
        <p:spPr>
          <a:xfrm>
            <a:off x="2216850" y="1300425"/>
            <a:ext cx="47103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title" idx="2"/>
          </p:nvPr>
        </p:nvSpPr>
        <p:spPr>
          <a:xfrm>
            <a:off x="2922975" y="2004325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3"/>
          </p:nvPr>
        </p:nvSpPr>
        <p:spPr>
          <a:xfrm>
            <a:off x="3466125" y="2567175"/>
            <a:ext cx="3507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subTitle" idx="4"/>
          </p:nvPr>
        </p:nvSpPr>
        <p:spPr>
          <a:xfrm>
            <a:off x="4141575" y="4268775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4">
  <p:cSld name="CUSTOM_2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6"/>
          <p:cNvGrpSpPr/>
          <p:nvPr/>
        </p:nvGrpSpPr>
        <p:grpSpPr>
          <a:xfrm>
            <a:off x="6564144" y="4280981"/>
            <a:ext cx="2149055" cy="1282534"/>
            <a:chOff x="238125" y="693325"/>
            <a:chExt cx="7116075" cy="4246800"/>
          </a:xfrm>
        </p:grpSpPr>
        <p:sp>
          <p:nvSpPr>
            <p:cNvPr id="483" name="Google Shape;483;p16"/>
            <p:cNvSpPr/>
            <p:nvPr/>
          </p:nvSpPr>
          <p:spPr>
            <a:xfrm>
              <a:off x="238125" y="693325"/>
              <a:ext cx="7045750" cy="4246800"/>
            </a:xfrm>
            <a:custGeom>
              <a:avLst/>
              <a:gdLst/>
              <a:ahLst/>
              <a:cxnLst/>
              <a:rect l="l" t="t" r="r" b="b"/>
              <a:pathLst>
                <a:path w="281830" h="169872" extrusionOk="0">
                  <a:moveTo>
                    <a:pt x="98797" y="523"/>
                  </a:moveTo>
                  <a:lnTo>
                    <a:pt x="98797" y="523"/>
                  </a:lnTo>
                  <a:cubicBezTo>
                    <a:pt x="98874" y="755"/>
                    <a:pt x="98951" y="986"/>
                    <a:pt x="99028" y="1217"/>
                  </a:cubicBezTo>
                  <a:cubicBezTo>
                    <a:pt x="98462" y="974"/>
                    <a:pt x="98433" y="962"/>
                    <a:pt x="98797" y="523"/>
                  </a:cubicBezTo>
                  <a:close/>
                  <a:moveTo>
                    <a:pt x="94682" y="3262"/>
                  </a:moveTo>
                  <a:cubicBezTo>
                    <a:pt x="94390" y="3652"/>
                    <a:pt x="94153" y="3791"/>
                    <a:pt x="93925" y="3791"/>
                  </a:cubicBezTo>
                  <a:cubicBezTo>
                    <a:pt x="93753" y="3791"/>
                    <a:pt x="93586" y="3713"/>
                    <a:pt x="93404" y="3603"/>
                  </a:cubicBezTo>
                  <a:lnTo>
                    <a:pt x="93404" y="3262"/>
                  </a:lnTo>
                  <a:close/>
                  <a:moveTo>
                    <a:pt x="89739" y="4711"/>
                  </a:moveTo>
                  <a:cubicBezTo>
                    <a:pt x="90250" y="5052"/>
                    <a:pt x="90250" y="5052"/>
                    <a:pt x="89569" y="5734"/>
                  </a:cubicBezTo>
                  <a:cubicBezTo>
                    <a:pt x="89654" y="5393"/>
                    <a:pt x="89654" y="5052"/>
                    <a:pt x="89739" y="4711"/>
                  </a:cubicBezTo>
                  <a:close/>
                  <a:moveTo>
                    <a:pt x="110533" y="4711"/>
                  </a:moveTo>
                  <a:cubicBezTo>
                    <a:pt x="110874" y="4882"/>
                    <a:pt x="111300" y="5223"/>
                    <a:pt x="111897" y="5563"/>
                  </a:cubicBezTo>
                  <a:lnTo>
                    <a:pt x="111045" y="5819"/>
                  </a:lnTo>
                  <a:cubicBezTo>
                    <a:pt x="110789" y="5563"/>
                    <a:pt x="110448" y="5223"/>
                    <a:pt x="110192" y="4882"/>
                  </a:cubicBezTo>
                  <a:cubicBezTo>
                    <a:pt x="110363" y="4796"/>
                    <a:pt x="110533" y="4711"/>
                    <a:pt x="110533" y="4711"/>
                  </a:cubicBezTo>
                  <a:close/>
                  <a:moveTo>
                    <a:pt x="86018" y="5751"/>
                  </a:moveTo>
                  <a:lnTo>
                    <a:pt x="87268" y="6501"/>
                  </a:lnTo>
                  <a:cubicBezTo>
                    <a:pt x="87109" y="6699"/>
                    <a:pt x="86969" y="6768"/>
                    <a:pt x="86838" y="6768"/>
                  </a:cubicBezTo>
                  <a:cubicBezTo>
                    <a:pt x="86689" y="6768"/>
                    <a:pt x="86552" y="6677"/>
                    <a:pt x="86415" y="6586"/>
                  </a:cubicBezTo>
                  <a:cubicBezTo>
                    <a:pt x="86262" y="6280"/>
                    <a:pt x="86109" y="6043"/>
                    <a:pt x="86018" y="5751"/>
                  </a:cubicBezTo>
                  <a:close/>
                  <a:moveTo>
                    <a:pt x="115987" y="6245"/>
                  </a:moveTo>
                  <a:lnTo>
                    <a:pt x="115987" y="6245"/>
                  </a:lnTo>
                  <a:cubicBezTo>
                    <a:pt x="115902" y="6671"/>
                    <a:pt x="115902" y="6927"/>
                    <a:pt x="115732" y="7097"/>
                  </a:cubicBezTo>
                  <a:cubicBezTo>
                    <a:pt x="115519" y="7268"/>
                    <a:pt x="115370" y="7353"/>
                    <a:pt x="115156" y="7353"/>
                  </a:cubicBezTo>
                  <a:cubicBezTo>
                    <a:pt x="114943" y="7353"/>
                    <a:pt x="114666" y="7268"/>
                    <a:pt x="114198" y="7097"/>
                  </a:cubicBezTo>
                  <a:lnTo>
                    <a:pt x="115987" y="6245"/>
                  </a:lnTo>
                  <a:close/>
                  <a:moveTo>
                    <a:pt x="117862" y="7183"/>
                  </a:moveTo>
                  <a:lnTo>
                    <a:pt x="118715" y="7864"/>
                  </a:lnTo>
                  <a:cubicBezTo>
                    <a:pt x="118629" y="8035"/>
                    <a:pt x="118544" y="8205"/>
                    <a:pt x="118374" y="8546"/>
                  </a:cubicBezTo>
                  <a:cubicBezTo>
                    <a:pt x="118203" y="8035"/>
                    <a:pt x="118118" y="7694"/>
                    <a:pt x="117862" y="7183"/>
                  </a:cubicBezTo>
                  <a:close/>
                  <a:moveTo>
                    <a:pt x="120504" y="8291"/>
                  </a:moveTo>
                  <a:cubicBezTo>
                    <a:pt x="120657" y="8672"/>
                    <a:pt x="120673" y="8985"/>
                    <a:pt x="120185" y="8985"/>
                  </a:cubicBezTo>
                  <a:cubicBezTo>
                    <a:pt x="120128" y="8985"/>
                    <a:pt x="120064" y="8981"/>
                    <a:pt x="119993" y="8972"/>
                  </a:cubicBezTo>
                  <a:cubicBezTo>
                    <a:pt x="119908" y="8546"/>
                    <a:pt x="119993" y="8291"/>
                    <a:pt x="120504" y="8291"/>
                  </a:cubicBezTo>
                  <a:close/>
                  <a:moveTo>
                    <a:pt x="119141" y="9995"/>
                  </a:moveTo>
                  <a:lnTo>
                    <a:pt x="119141" y="9995"/>
                  </a:lnTo>
                  <a:cubicBezTo>
                    <a:pt x="119055" y="10421"/>
                    <a:pt x="119055" y="10677"/>
                    <a:pt x="119055" y="11018"/>
                  </a:cubicBezTo>
                  <a:cubicBezTo>
                    <a:pt x="118544" y="10506"/>
                    <a:pt x="118544" y="10506"/>
                    <a:pt x="119141" y="9995"/>
                  </a:cubicBezTo>
                  <a:close/>
                  <a:moveTo>
                    <a:pt x="130731" y="11699"/>
                  </a:moveTo>
                  <a:lnTo>
                    <a:pt x="130731" y="11699"/>
                  </a:lnTo>
                  <a:cubicBezTo>
                    <a:pt x="130901" y="12381"/>
                    <a:pt x="130901" y="12381"/>
                    <a:pt x="130220" y="12637"/>
                  </a:cubicBezTo>
                  <a:lnTo>
                    <a:pt x="130731" y="11699"/>
                  </a:lnTo>
                  <a:close/>
                  <a:moveTo>
                    <a:pt x="135418" y="14086"/>
                  </a:moveTo>
                  <a:lnTo>
                    <a:pt x="135418" y="14086"/>
                  </a:lnTo>
                  <a:cubicBezTo>
                    <a:pt x="135248" y="14512"/>
                    <a:pt x="135162" y="14767"/>
                    <a:pt x="135162" y="14767"/>
                  </a:cubicBezTo>
                  <a:cubicBezTo>
                    <a:pt x="134736" y="14682"/>
                    <a:pt x="134395" y="14597"/>
                    <a:pt x="134055" y="14427"/>
                  </a:cubicBezTo>
                  <a:lnTo>
                    <a:pt x="135418" y="14086"/>
                  </a:lnTo>
                  <a:close/>
                  <a:moveTo>
                    <a:pt x="133202" y="14512"/>
                  </a:moveTo>
                  <a:lnTo>
                    <a:pt x="134736" y="15705"/>
                  </a:lnTo>
                  <a:cubicBezTo>
                    <a:pt x="135174" y="15549"/>
                    <a:pt x="135623" y="15473"/>
                    <a:pt x="136067" y="15473"/>
                  </a:cubicBezTo>
                  <a:cubicBezTo>
                    <a:pt x="136833" y="15473"/>
                    <a:pt x="137583" y="15699"/>
                    <a:pt x="138230" y="16131"/>
                  </a:cubicBezTo>
                  <a:lnTo>
                    <a:pt x="139764" y="15534"/>
                  </a:lnTo>
                  <a:lnTo>
                    <a:pt x="140872" y="16472"/>
                  </a:lnTo>
                  <a:lnTo>
                    <a:pt x="139764" y="17154"/>
                  </a:lnTo>
                  <a:lnTo>
                    <a:pt x="139424" y="16216"/>
                  </a:lnTo>
                  <a:lnTo>
                    <a:pt x="136952" y="17239"/>
                  </a:lnTo>
                  <a:lnTo>
                    <a:pt x="135759" y="16216"/>
                  </a:lnTo>
                  <a:cubicBezTo>
                    <a:pt x="135418" y="16387"/>
                    <a:pt x="135162" y="16557"/>
                    <a:pt x="134736" y="16813"/>
                  </a:cubicBezTo>
                  <a:lnTo>
                    <a:pt x="133202" y="16131"/>
                  </a:lnTo>
                  <a:lnTo>
                    <a:pt x="133202" y="14512"/>
                  </a:lnTo>
                  <a:close/>
                  <a:moveTo>
                    <a:pt x="109686" y="17418"/>
                  </a:moveTo>
                  <a:cubicBezTo>
                    <a:pt x="110005" y="17418"/>
                    <a:pt x="110330" y="17581"/>
                    <a:pt x="110533" y="17835"/>
                  </a:cubicBezTo>
                  <a:lnTo>
                    <a:pt x="110107" y="18176"/>
                  </a:lnTo>
                  <a:lnTo>
                    <a:pt x="109084" y="17665"/>
                  </a:lnTo>
                  <a:cubicBezTo>
                    <a:pt x="109256" y="17493"/>
                    <a:pt x="109470" y="17418"/>
                    <a:pt x="109686" y="17418"/>
                  </a:cubicBezTo>
                  <a:close/>
                  <a:moveTo>
                    <a:pt x="151930" y="18304"/>
                  </a:moveTo>
                  <a:cubicBezTo>
                    <a:pt x="152111" y="18304"/>
                    <a:pt x="152374" y="18385"/>
                    <a:pt x="152803" y="18517"/>
                  </a:cubicBezTo>
                  <a:lnTo>
                    <a:pt x="151355" y="19029"/>
                  </a:lnTo>
                  <a:cubicBezTo>
                    <a:pt x="151563" y="18506"/>
                    <a:pt x="151644" y="18304"/>
                    <a:pt x="151930" y="18304"/>
                  </a:cubicBezTo>
                  <a:close/>
                  <a:moveTo>
                    <a:pt x="80024" y="27380"/>
                  </a:moveTo>
                  <a:cubicBezTo>
                    <a:pt x="80450" y="27466"/>
                    <a:pt x="80279" y="27721"/>
                    <a:pt x="80279" y="27892"/>
                  </a:cubicBezTo>
                  <a:cubicBezTo>
                    <a:pt x="80194" y="28062"/>
                    <a:pt x="80109" y="28147"/>
                    <a:pt x="80024" y="28318"/>
                  </a:cubicBezTo>
                  <a:lnTo>
                    <a:pt x="79768" y="28233"/>
                  </a:lnTo>
                  <a:cubicBezTo>
                    <a:pt x="79938" y="27977"/>
                    <a:pt x="79938" y="27636"/>
                    <a:pt x="80024" y="27380"/>
                  </a:cubicBezTo>
                  <a:close/>
                  <a:moveTo>
                    <a:pt x="86501" y="28403"/>
                  </a:moveTo>
                  <a:cubicBezTo>
                    <a:pt x="86501" y="28488"/>
                    <a:pt x="86501" y="28573"/>
                    <a:pt x="86501" y="28744"/>
                  </a:cubicBezTo>
                  <a:lnTo>
                    <a:pt x="85904" y="29000"/>
                  </a:lnTo>
                  <a:lnTo>
                    <a:pt x="85734" y="28403"/>
                  </a:lnTo>
                  <a:close/>
                  <a:moveTo>
                    <a:pt x="75677" y="30107"/>
                  </a:moveTo>
                  <a:lnTo>
                    <a:pt x="76444" y="31045"/>
                  </a:lnTo>
                  <a:lnTo>
                    <a:pt x="75592" y="31727"/>
                  </a:lnTo>
                  <a:cubicBezTo>
                    <a:pt x="75592" y="31045"/>
                    <a:pt x="75677" y="30789"/>
                    <a:pt x="75677" y="30107"/>
                  </a:cubicBezTo>
                  <a:close/>
                  <a:moveTo>
                    <a:pt x="102823" y="31323"/>
                  </a:moveTo>
                  <a:cubicBezTo>
                    <a:pt x="102965" y="31323"/>
                    <a:pt x="103147" y="31344"/>
                    <a:pt x="103375" y="31386"/>
                  </a:cubicBezTo>
                  <a:lnTo>
                    <a:pt x="102522" y="31982"/>
                  </a:lnTo>
                  <a:cubicBezTo>
                    <a:pt x="102329" y="31530"/>
                    <a:pt x="102379" y="31323"/>
                    <a:pt x="102823" y="31323"/>
                  </a:cubicBezTo>
                  <a:close/>
                  <a:moveTo>
                    <a:pt x="93404" y="31641"/>
                  </a:moveTo>
                  <a:lnTo>
                    <a:pt x="93830" y="32153"/>
                  </a:lnTo>
                  <a:cubicBezTo>
                    <a:pt x="93489" y="32607"/>
                    <a:pt x="93072" y="32607"/>
                    <a:pt x="92655" y="32607"/>
                  </a:cubicBezTo>
                  <a:cubicBezTo>
                    <a:pt x="92447" y="32607"/>
                    <a:pt x="92239" y="32607"/>
                    <a:pt x="92040" y="32664"/>
                  </a:cubicBezTo>
                  <a:lnTo>
                    <a:pt x="91784" y="32153"/>
                  </a:lnTo>
                  <a:lnTo>
                    <a:pt x="93404" y="31641"/>
                  </a:lnTo>
                  <a:close/>
                  <a:moveTo>
                    <a:pt x="78575" y="30363"/>
                  </a:moveTo>
                  <a:lnTo>
                    <a:pt x="78575" y="30363"/>
                  </a:lnTo>
                  <a:cubicBezTo>
                    <a:pt x="78660" y="31300"/>
                    <a:pt x="78660" y="31300"/>
                    <a:pt x="77978" y="32238"/>
                  </a:cubicBezTo>
                  <a:cubicBezTo>
                    <a:pt x="77467" y="32323"/>
                    <a:pt x="77041" y="32323"/>
                    <a:pt x="76530" y="32408"/>
                  </a:cubicBezTo>
                  <a:cubicBezTo>
                    <a:pt x="76018" y="32664"/>
                    <a:pt x="75592" y="32920"/>
                    <a:pt x="75081" y="33175"/>
                  </a:cubicBezTo>
                  <a:lnTo>
                    <a:pt x="75422" y="31982"/>
                  </a:lnTo>
                  <a:lnTo>
                    <a:pt x="78575" y="30363"/>
                  </a:lnTo>
                  <a:close/>
                  <a:moveTo>
                    <a:pt x="95705" y="32494"/>
                  </a:moveTo>
                  <a:lnTo>
                    <a:pt x="96557" y="33090"/>
                  </a:lnTo>
                  <a:lnTo>
                    <a:pt x="95790" y="33431"/>
                  </a:lnTo>
                  <a:cubicBezTo>
                    <a:pt x="95705" y="33175"/>
                    <a:pt x="95705" y="32920"/>
                    <a:pt x="95705" y="32494"/>
                  </a:cubicBezTo>
                  <a:close/>
                  <a:moveTo>
                    <a:pt x="153253" y="27016"/>
                  </a:moveTo>
                  <a:cubicBezTo>
                    <a:pt x="153302" y="27016"/>
                    <a:pt x="153351" y="27023"/>
                    <a:pt x="153400" y="27039"/>
                  </a:cubicBezTo>
                  <a:cubicBezTo>
                    <a:pt x="154593" y="27551"/>
                    <a:pt x="155871" y="28062"/>
                    <a:pt x="157065" y="28573"/>
                  </a:cubicBezTo>
                  <a:lnTo>
                    <a:pt x="157065" y="29255"/>
                  </a:lnTo>
                  <a:lnTo>
                    <a:pt x="155871" y="30107"/>
                  </a:lnTo>
                  <a:lnTo>
                    <a:pt x="157235" y="30193"/>
                  </a:lnTo>
                  <a:lnTo>
                    <a:pt x="157746" y="30107"/>
                  </a:lnTo>
                  <a:lnTo>
                    <a:pt x="158087" y="30619"/>
                  </a:lnTo>
                  <a:lnTo>
                    <a:pt x="157405" y="31300"/>
                  </a:lnTo>
                  <a:cubicBezTo>
                    <a:pt x="156894" y="31215"/>
                    <a:pt x="156894" y="30874"/>
                    <a:pt x="156894" y="30533"/>
                  </a:cubicBezTo>
                  <a:cubicBezTo>
                    <a:pt x="156212" y="31300"/>
                    <a:pt x="155360" y="31897"/>
                    <a:pt x="154508" y="32323"/>
                  </a:cubicBezTo>
                  <a:lnTo>
                    <a:pt x="155871" y="32920"/>
                  </a:lnTo>
                  <a:cubicBezTo>
                    <a:pt x="155777" y="33046"/>
                    <a:pt x="155671" y="33079"/>
                    <a:pt x="155570" y="33079"/>
                  </a:cubicBezTo>
                  <a:cubicBezTo>
                    <a:pt x="155460" y="33079"/>
                    <a:pt x="155357" y="33039"/>
                    <a:pt x="155283" y="33039"/>
                  </a:cubicBezTo>
                  <a:cubicBezTo>
                    <a:pt x="155241" y="33039"/>
                    <a:pt x="155209" y="33052"/>
                    <a:pt x="155190" y="33090"/>
                  </a:cubicBezTo>
                  <a:cubicBezTo>
                    <a:pt x="155019" y="33175"/>
                    <a:pt x="154934" y="33346"/>
                    <a:pt x="154764" y="33601"/>
                  </a:cubicBezTo>
                  <a:lnTo>
                    <a:pt x="153911" y="33261"/>
                  </a:lnTo>
                  <a:lnTo>
                    <a:pt x="153911" y="33261"/>
                  </a:lnTo>
                  <a:lnTo>
                    <a:pt x="154593" y="34198"/>
                  </a:lnTo>
                  <a:lnTo>
                    <a:pt x="153826" y="34539"/>
                  </a:lnTo>
                  <a:cubicBezTo>
                    <a:pt x="153656" y="34113"/>
                    <a:pt x="153485" y="33857"/>
                    <a:pt x="153400" y="33516"/>
                  </a:cubicBezTo>
                  <a:lnTo>
                    <a:pt x="152633" y="33857"/>
                  </a:lnTo>
                  <a:lnTo>
                    <a:pt x="152463" y="34198"/>
                  </a:lnTo>
                  <a:cubicBezTo>
                    <a:pt x="151355" y="33942"/>
                    <a:pt x="150332" y="33516"/>
                    <a:pt x="149480" y="32834"/>
                  </a:cubicBezTo>
                  <a:lnTo>
                    <a:pt x="150247" y="31556"/>
                  </a:lnTo>
                  <a:lnTo>
                    <a:pt x="151355" y="31300"/>
                  </a:lnTo>
                  <a:lnTo>
                    <a:pt x="152463" y="31556"/>
                  </a:lnTo>
                  <a:lnTo>
                    <a:pt x="151781" y="30704"/>
                  </a:lnTo>
                  <a:cubicBezTo>
                    <a:pt x="151866" y="30278"/>
                    <a:pt x="151951" y="29767"/>
                    <a:pt x="152036" y="29340"/>
                  </a:cubicBezTo>
                  <a:lnTo>
                    <a:pt x="152718" y="29085"/>
                  </a:lnTo>
                  <a:cubicBezTo>
                    <a:pt x="153144" y="28488"/>
                    <a:pt x="152718" y="27892"/>
                    <a:pt x="152548" y="27210"/>
                  </a:cubicBezTo>
                  <a:cubicBezTo>
                    <a:pt x="152824" y="27141"/>
                    <a:pt x="153044" y="27016"/>
                    <a:pt x="153253" y="27016"/>
                  </a:cubicBezTo>
                  <a:close/>
                  <a:moveTo>
                    <a:pt x="111045" y="33261"/>
                  </a:moveTo>
                  <a:lnTo>
                    <a:pt x="111812" y="33857"/>
                  </a:lnTo>
                  <a:cubicBezTo>
                    <a:pt x="111556" y="34283"/>
                    <a:pt x="111726" y="35050"/>
                    <a:pt x="110874" y="35221"/>
                  </a:cubicBezTo>
                  <a:cubicBezTo>
                    <a:pt x="110959" y="34539"/>
                    <a:pt x="111045" y="33942"/>
                    <a:pt x="111045" y="33261"/>
                  </a:cubicBezTo>
                  <a:close/>
                  <a:moveTo>
                    <a:pt x="167744" y="33099"/>
                  </a:moveTo>
                  <a:cubicBezTo>
                    <a:pt x="167972" y="33099"/>
                    <a:pt x="168193" y="33174"/>
                    <a:pt x="168399" y="33346"/>
                  </a:cubicBezTo>
                  <a:cubicBezTo>
                    <a:pt x="168910" y="33857"/>
                    <a:pt x="169507" y="33772"/>
                    <a:pt x="170189" y="34028"/>
                  </a:cubicBezTo>
                  <a:cubicBezTo>
                    <a:pt x="169933" y="34539"/>
                    <a:pt x="169592" y="34880"/>
                    <a:pt x="169166" y="35221"/>
                  </a:cubicBezTo>
                  <a:cubicBezTo>
                    <a:pt x="168765" y="35542"/>
                    <a:pt x="168514" y="36165"/>
                    <a:pt x="167846" y="36165"/>
                  </a:cubicBezTo>
                  <a:cubicBezTo>
                    <a:pt x="167805" y="36165"/>
                    <a:pt x="167762" y="36163"/>
                    <a:pt x="167717" y="36158"/>
                  </a:cubicBezTo>
                  <a:lnTo>
                    <a:pt x="167462" y="35391"/>
                  </a:lnTo>
                  <a:cubicBezTo>
                    <a:pt x="167547" y="34965"/>
                    <a:pt x="168655" y="35562"/>
                    <a:pt x="168484" y="34454"/>
                  </a:cubicBezTo>
                  <a:lnTo>
                    <a:pt x="168484" y="34454"/>
                  </a:lnTo>
                  <a:lnTo>
                    <a:pt x="167717" y="34709"/>
                  </a:lnTo>
                  <a:lnTo>
                    <a:pt x="167121" y="34880"/>
                  </a:lnTo>
                  <a:lnTo>
                    <a:pt x="166695" y="33601"/>
                  </a:lnTo>
                  <a:lnTo>
                    <a:pt x="166695" y="33516"/>
                  </a:lnTo>
                  <a:cubicBezTo>
                    <a:pt x="167050" y="33262"/>
                    <a:pt x="167406" y="33099"/>
                    <a:pt x="167744" y="33099"/>
                  </a:cubicBezTo>
                  <a:close/>
                  <a:moveTo>
                    <a:pt x="108317" y="35221"/>
                  </a:moveTo>
                  <a:cubicBezTo>
                    <a:pt x="108403" y="35306"/>
                    <a:pt x="108573" y="35476"/>
                    <a:pt x="108573" y="35476"/>
                  </a:cubicBezTo>
                  <a:cubicBezTo>
                    <a:pt x="108317" y="35902"/>
                    <a:pt x="108147" y="36243"/>
                    <a:pt x="107977" y="36669"/>
                  </a:cubicBezTo>
                  <a:lnTo>
                    <a:pt x="106016" y="36669"/>
                  </a:lnTo>
                  <a:cubicBezTo>
                    <a:pt x="105590" y="36414"/>
                    <a:pt x="105249" y="36158"/>
                    <a:pt x="105761" y="35562"/>
                  </a:cubicBezTo>
                  <a:lnTo>
                    <a:pt x="105761" y="35562"/>
                  </a:lnTo>
                  <a:lnTo>
                    <a:pt x="106443" y="36158"/>
                  </a:lnTo>
                  <a:lnTo>
                    <a:pt x="107039" y="35306"/>
                  </a:lnTo>
                  <a:lnTo>
                    <a:pt x="107295" y="35988"/>
                  </a:lnTo>
                  <a:lnTo>
                    <a:pt x="108317" y="35221"/>
                  </a:lnTo>
                  <a:close/>
                  <a:moveTo>
                    <a:pt x="110278" y="35902"/>
                  </a:moveTo>
                  <a:lnTo>
                    <a:pt x="110278" y="35902"/>
                  </a:lnTo>
                  <a:cubicBezTo>
                    <a:pt x="110533" y="36584"/>
                    <a:pt x="109851" y="36584"/>
                    <a:pt x="109511" y="37010"/>
                  </a:cubicBezTo>
                  <a:cubicBezTo>
                    <a:pt x="109511" y="36840"/>
                    <a:pt x="109425" y="36755"/>
                    <a:pt x="109425" y="36584"/>
                  </a:cubicBezTo>
                  <a:cubicBezTo>
                    <a:pt x="109500" y="36213"/>
                    <a:pt x="109768" y="35971"/>
                    <a:pt x="110117" y="35971"/>
                  </a:cubicBezTo>
                  <a:cubicBezTo>
                    <a:pt x="110169" y="35971"/>
                    <a:pt x="110222" y="35977"/>
                    <a:pt x="110278" y="35988"/>
                  </a:cubicBezTo>
                  <a:lnTo>
                    <a:pt x="110278" y="35902"/>
                  </a:lnTo>
                  <a:close/>
                  <a:moveTo>
                    <a:pt x="172916" y="35050"/>
                  </a:moveTo>
                  <a:cubicBezTo>
                    <a:pt x="173086" y="35135"/>
                    <a:pt x="173257" y="35135"/>
                    <a:pt x="173257" y="35221"/>
                  </a:cubicBezTo>
                  <a:cubicBezTo>
                    <a:pt x="173512" y="35732"/>
                    <a:pt x="173683" y="36243"/>
                    <a:pt x="173938" y="36840"/>
                  </a:cubicBezTo>
                  <a:lnTo>
                    <a:pt x="173257" y="37096"/>
                  </a:lnTo>
                  <a:lnTo>
                    <a:pt x="172234" y="35988"/>
                  </a:lnTo>
                  <a:cubicBezTo>
                    <a:pt x="172490" y="35647"/>
                    <a:pt x="172745" y="35306"/>
                    <a:pt x="172916" y="35050"/>
                  </a:cubicBezTo>
                  <a:close/>
                  <a:moveTo>
                    <a:pt x="198056" y="35647"/>
                  </a:moveTo>
                  <a:lnTo>
                    <a:pt x="198823" y="36414"/>
                  </a:lnTo>
                  <a:lnTo>
                    <a:pt x="198056" y="37436"/>
                  </a:lnTo>
                  <a:cubicBezTo>
                    <a:pt x="197886" y="37266"/>
                    <a:pt x="197630" y="37181"/>
                    <a:pt x="197545" y="37010"/>
                  </a:cubicBezTo>
                  <a:cubicBezTo>
                    <a:pt x="197375" y="36499"/>
                    <a:pt x="197545" y="35902"/>
                    <a:pt x="198056" y="35647"/>
                  </a:cubicBezTo>
                  <a:close/>
                  <a:moveTo>
                    <a:pt x="88137" y="36980"/>
                  </a:moveTo>
                  <a:cubicBezTo>
                    <a:pt x="88324" y="36980"/>
                    <a:pt x="88436" y="37167"/>
                    <a:pt x="88631" y="37607"/>
                  </a:cubicBezTo>
                  <a:lnTo>
                    <a:pt x="88290" y="37607"/>
                  </a:lnTo>
                  <a:cubicBezTo>
                    <a:pt x="88035" y="37522"/>
                    <a:pt x="87779" y="37351"/>
                    <a:pt x="87523" y="37266"/>
                  </a:cubicBezTo>
                  <a:cubicBezTo>
                    <a:pt x="87814" y="37084"/>
                    <a:pt x="87997" y="36980"/>
                    <a:pt x="88137" y="36980"/>
                  </a:cubicBezTo>
                  <a:close/>
                  <a:moveTo>
                    <a:pt x="111300" y="36755"/>
                  </a:moveTo>
                  <a:lnTo>
                    <a:pt x="111556" y="36925"/>
                  </a:lnTo>
                  <a:cubicBezTo>
                    <a:pt x="111385" y="37351"/>
                    <a:pt x="111215" y="37777"/>
                    <a:pt x="110959" y="38289"/>
                  </a:cubicBezTo>
                  <a:lnTo>
                    <a:pt x="110107" y="38033"/>
                  </a:lnTo>
                  <a:lnTo>
                    <a:pt x="111300" y="36755"/>
                  </a:lnTo>
                  <a:close/>
                  <a:moveTo>
                    <a:pt x="112919" y="37436"/>
                  </a:moveTo>
                  <a:cubicBezTo>
                    <a:pt x="112834" y="38118"/>
                    <a:pt x="112238" y="38203"/>
                    <a:pt x="111897" y="38715"/>
                  </a:cubicBezTo>
                  <a:cubicBezTo>
                    <a:pt x="111726" y="37777"/>
                    <a:pt x="111726" y="37777"/>
                    <a:pt x="112919" y="37436"/>
                  </a:cubicBezTo>
                  <a:close/>
                  <a:moveTo>
                    <a:pt x="201380" y="37181"/>
                  </a:moveTo>
                  <a:lnTo>
                    <a:pt x="201636" y="37436"/>
                  </a:lnTo>
                  <a:cubicBezTo>
                    <a:pt x="200954" y="37948"/>
                    <a:pt x="200272" y="38459"/>
                    <a:pt x="199590" y="38970"/>
                  </a:cubicBezTo>
                  <a:cubicBezTo>
                    <a:pt x="199505" y="38970"/>
                    <a:pt x="199335" y="38970"/>
                    <a:pt x="199249" y="38885"/>
                  </a:cubicBezTo>
                  <a:cubicBezTo>
                    <a:pt x="199249" y="38800"/>
                    <a:pt x="199164" y="38630"/>
                    <a:pt x="199164" y="38544"/>
                  </a:cubicBezTo>
                  <a:cubicBezTo>
                    <a:pt x="199249" y="38374"/>
                    <a:pt x="199335" y="38203"/>
                    <a:pt x="199505" y="38033"/>
                  </a:cubicBezTo>
                  <a:lnTo>
                    <a:pt x="201380" y="37181"/>
                  </a:lnTo>
                  <a:close/>
                  <a:moveTo>
                    <a:pt x="113857" y="38097"/>
                  </a:moveTo>
                  <a:cubicBezTo>
                    <a:pt x="113940" y="38097"/>
                    <a:pt x="114025" y="38104"/>
                    <a:pt x="114113" y="38118"/>
                  </a:cubicBezTo>
                  <a:cubicBezTo>
                    <a:pt x="114027" y="38289"/>
                    <a:pt x="114027" y="38374"/>
                    <a:pt x="114027" y="38459"/>
                  </a:cubicBezTo>
                  <a:cubicBezTo>
                    <a:pt x="113686" y="38715"/>
                    <a:pt x="113431" y="38885"/>
                    <a:pt x="113090" y="39141"/>
                  </a:cubicBezTo>
                  <a:lnTo>
                    <a:pt x="112834" y="38544"/>
                  </a:lnTo>
                  <a:cubicBezTo>
                    <a:pt x="113117" y="38262"/>
                    <a:pt x="113457" y="38097"/>
                    <a:pt x="113857" y="38097"/>
                  </a:cubicBezTo>
                  <a:close/>
                  <a:moveTo>
                    <a:pt x="145881" y="39911"/>
                  </a:moveTo>
                  <a:cubicBezTo>
                    <a:pt x="146087" y="39911"/>
                    <a:pt x="146263" y="40051"/>
                    <a:pt x="146412" y="40249"/>
                  </a:cubicBezTo>
                  <a:cubicBezTo>
                    <a:pt x="146206" y="40537"/>
                    <a:pt x="146099" y="40686"/>
                    <a:pt x="145977" y="40686"/>
                  </a:cubicBezTo>
                  <a:cubicBezTo>
                    <a:pt x="145846" y="40686"/>
                    <a:pt x="145697" y="40516"/>
                    <a:pt x="145389" y="40164"/>
                  </a:cubicBezTo>
                  <a:cubicBezTo>
                    <a:pt x="145568" y="39985"/>
                    <a:pt x="145732" y="39911"/>
                    <a:pt x="145881" y="39911"/>
                  </a:cubicBezTo>
                  <a:close/>
                  <a:moveTo>
                    <a:pt x="208044" y="40166"/>
                  </a:moveTo>
                  <a:cubicBezTo>
                    <a:pt x="208177" y="40166"/>
                    <a:pt x="208315" y="40214"/>
                    <a:pt x="208453" y="40249"/>
                  </a:cubicBezTo>
                  <a:cubicBezTo>
                    <a:pt x="208794" y="40419"/>
                    <a:pt x="209391" y="40164"/>
                    <a:pt x="209561" y="41016"/>
                  </a:cubicBezTo>
                  <a:cubicBezTo>
                    <a:pt x="208794" y="40931"/>
                    <a:pt x="208198" y="40845"/>
                    <a:pt x="207516" y="40675"/>
                  </a:cubicBezTo>
                  <a:cubicBezTo>
                    <a:pt x="207668" y="40270"/>
                    <a:pt x="207850" y="40166"/>
                    <a:pt x="208044" y="40166"/>
                  </a:cubicBezTo>
                  <a:close/>
                  <a:moveTo>
                    <a:pt x="180330" y="39737"/>
                  </a:moveTo>
                  <a:cubicBezTo>
                    <a:pt x="180330" y="40164"/>
                    <a:pt x="180245" y="40590"/>
                    <a:pt x="180245" y="41101"/>
                  </a:cubicBezTo>
                  <a:lnTo>
                    <a:pt x="179052" y="40675"/>
                  </a:lnTo>
                  <a:cubicBezTo>
                    <a:pt x="179222" y="40164"/>
                    <a:pt x="179734" y="39737"/>
                    <a:pt x="180330" y="39737"/>
                  </a:cubicBezTo>
                  <a:close/>
                  <a:moveTo>
                    <a:pt x="106954" y="40334"/>
                  </a:moveTo>
                  <a:lnTo>
                    <a:pt x="106954" y="40334"/>
                  </a:lnTo>
                  <a:cubicBezTo>
                    <a:pt x="107210" y="41101"/>
                    <a:pt x="107210" y="41442"/>
                    <a:pt x="106528" y="41698"/>
                  </a:cubicBezTo>
                  <a:cubicBezTo>
                    <a:pt x="106528" y="41357"/>
                    <a:pt x="106698" y="41016"/>
                    <a:pt x="106954" y="40334"/>
                  </a:cubicBezTo>
                  <a:close/>
                  <a:moveTo>
                    <a:pt x="180160" y="41442"/>
                  </a:moveTo>
                  <a:lnTo>
                    <a:pt x="180841" y="41953"/>
                  </a:lnTo>
                  <a:cubicBezTo>
                    <a:pt x="180725" y="42147"/>
                    <a:pt x="180609" y="42200"/>
                    <a:pt x="180493" y="42200"/>
                  </a:cubicBezTo>
                  <a:cubicBezTo>
                    <a:pt x="180353" y="42200"/>
                    <a:pt x="180214" y="42124"/>
                    <a:pt x="180074" y="42124"/>
                  </a:cubicBezTo>
                  <a:cubicBezTo>
                    <a:pt x="180074" y="41868"/>
                    <a:pt x="180160" y="41698"/>
                    <a:pt x="180160" y="41442"/>
                  </a:cubicBezTo>
                  <a:close/>
                  <a:moveTo>
                    <a:pt x="186922" y="40978"/>
                  </a:moveTo>
                  <a:cubicBezTo>
                    <a:pt x="187054" y="40978"/>
                    <a:pt x="187255" y="41109"/>
                    <a:pt x="187574" y="41357"/>
                  </a:cubicBezTo>
                  <a:lnTo>
                    <a:pt x="186807" y="41783"/>
                  </a:lnTo>
                  <a:lnTo>
                    <a:pt x="186807" y="41868"/>
                  </a:lnTo>
                  <a:cubicBezTo>
                    <a:pt x="187233" y="41698"/>
                    <a:pt x="187744" y="41612"/>
                    <a:pt x="188171" y="41357"/>
                  </a:cubicBezTo>
                  <a:cubicBezTo>
                    <a:pt x="188341" y="41357"/>
                    <a:pt x="188597" y="41527"/>
                    <a:pt x="188938" y="41612"/>
                  </a:cubicBezTo>
                  <a:lnTo>
                    <a:pt x="187404" y="42635"/>
                  </a:lnTo>
                  <a:cubicBezTo>
                    <a:pt x="186807" y="42635"/>
                    <a:pt x="186637" y="42294"/>
                    <a:pt x="186637" y="41783"/>
                  </a:cubicBezTo>
                  <a:cubicBezTo>
                    <a:pt x="186686" y="41235"/>
                    <a:pt x="186736" y="40978"/>
                    <a:pt x="186922" y="40978"/>
                  </a:cubicBezTo>
                  <a:close/>
                  <a:moveTo>
                    <a:pt x="184847" y="38203"/>
                  </a:moveTo>
                  <a:lnTo>
                    <a:pt x="185955" y="39141"/>
                  </a:lnTo>
                  <a:lnTo>
                    <a:pt x="185784" y="39482"/>
                  </a:lnTo>
                  <a:lnTo>
                    <a:pt x="184847" y="39482"/>
                  </a:lnTo>
                  <a:cubicBezTo>
                    <a:pt x="184250" y="39993"/>
                    <a:pt x="185103" y="40164"/>
                    <a:pt x="185103" y="40675"/>
                  </a:cubicBezTo>
                  <a:cubicBezTo>
                    <a:pt x="184421" y="41357"/>
                    <a:pt x="184506" y="42720"/>
                    <a:pt x="182887" y="43061"/>
                  </a:cubicBezTo>
                  <a:lnTo>
                    <a:pt x="183483" y="42635"/>
                  </a:lnTo>
                  <a:lnTo>
                    <a:pt x="183824" y="42379"/>
                  </a:lnTo>
                  <a:cubicBezTo>
                    <a:pt x="183739" y="42124"/>
                    <a:pt x="183739" y="41868"/>
                    <a:pt x="183654" y="41271"/>
                  </a:cubicBezTo>
                  <a:cubicBezTo>
                    <a:pt x="183057" y="41698"/>
                    <a:pt x="182631" y="41953"/>
                    <a:pt x="182120" y="42294"/>
                  </a:cubicBezTo>
                  <a:cubicBezTo>
                    <a:pt x="181608" y="41953"/>
                    <a:pt x="181523" y="41612"/>
                    <a:pt x="181864" y="41016"/>
                  </a:cubicBezTo>
                  <a:lnTo>
                    <a:pt x="180927" y="40845"/>
                  </a:lnTo>
                  <a:lnTo>
                    <a:pt x="180927" y="40590"/>
                  </a:lnTo>
                  <a:cubicBezTo>
                    <a:pt x="181097" y="40334"/>
                    <a:pt x="181353" y="39908"/>
                    <a:pt x="181694" y="39908"/>
                  </a:cubicBezTo>
                  <a:cubicBezTo>
                    <a:pt x="182802" y="39567"/>
                    <a:pt x="183909" y="38970"/>
                    <a:pt x="184847" y="38203"/>
                  </a:cubicBezTo>
                  <a:close/>
                  <a:moveTo>
                    <a:pt x="210925" y="41612"/>
                  </a:moveTo>
                  <a:cubicBezTo>
                    <a:pt x="211010" y="41698"/>
                    <a:pt x="211095" y="41783"/>
                    <a:pt x="211095" y="41868"/>
                  </a:cubicBezTo>
                  <a:cubicBezTo>
                    <a:pt x="211095" y="42124"/>
                    <a:pt x="211095" y="42379"/>
                    <a:pt x="211010" y="42550"/>
                  </a:cubicBezTo>
                  <a:lnTo>
                    <a:pt x="211436" y="43317"/>
                  </a:lnTo>
                  <a:lnTo>
                    <a:pt x="210584" y="43572"/>
                  </a:lnTo>
                  <a:lnTo>
                    <a:pt x="211010" y="42550"/>
                  </a:lnTo>
                  <a:lnTo>
                    <a:pt x="210328" y="42720"/>
                  </a:lnTo>
                  <a:lnTo>
                    <a:pt x="210328" y="41783"/>
                  </a:lnTo>
                  <a:lnTo>
                    <a:pt x="210925" y="41612"/>
                  </a:lnTo>
                  <a:close/>
                  <a:moveTo>
                    <a:pt x="111897" y="41271"/>
                  </a:moveTo>
                  <a:cubicBezTo>
                    <a:pt x="112152" y="41698"/>
                    <a:pt x="112323" y="42124"/>
                    <a:pt x="112493" y="42465"/>
                  </a:cubicBezTo>
                  <a:lnTo>
                    <a:pt x="112067" y="42891"/>
                  </a:lnTo>
                  <a:lnTo>
                    <a:pt x="112493" y="43572"/>
                  </a:lnTo>
                  <a:cubicBezTo>
                    <a:pt x="112323" y="43658"/>
                    <a:pt x="112152" y="43828"/>
                    <a:pt x="112152" y="43828"/>
                  </a:cubicBezTo>
                  <a:cubicBezTo>
                    <a:pt x="111883" y="43727"/>
                    <a:pt x="111615" y="43679"/>
                    <a:pt x="111346" y="43679"/>
                  </a:cubicBezTo>
                  <a:cubicBezTo>
                    <a:pt x="110933" y="43679"/>
                    <a:pt x="110520" y="43792"/>
                    <a:pt x="110107" y="43999"/>
                  </a:cubicBezTo>
                  <a:cubicBezTo>
                    <a:pt x="109937" y="43828"/>
                    <a:pt x="109851" y="43572"/>
                    <a:pt x="109766" y="43232"/>
                  </a:cubicBezTo>
                  <a:cubicBezTo>
                    <a:pt x="109766" y="42891"/>
                    <a:pt x="109851" y="42635"/>
                    <a:pt x="109937" y="42294"/>
                  </a:cubicBezTo>
                  <a:cubicBezTo>
                    <a:pt x="110022" y="42038"/>
                    <a:pt x="110192" y="41783"/>
                    <a:pt x="110278" y="41612"/>
                  </a:cubicBezTo>
                  <a:lnTo>
                    <a:pt x="111897" y="41271"/>
                  </a:lnTo>
                  <a:close/>
                  <a:moveTo>
                    <a:pt x="209817" y="42465"/>
                  </a:moveTo>
                  <a:lnTo>
                    <a:pt x="209817" y="42465"/>
                  </a:lnTo>
                  <a:cubicBezTo>
                    <a:pt x="209732" y="43232"/>
                    <a:pt x="209220" y="43999"/>
                    <a:pt x="208539" y="44254"/>
                  </a:cubicBezTo>
                  <a:cubicBezTo>
                    <a:pt x="208539" y="43743"/>
                    <a:pt x="208539" y="43317"/>
                    <a:pt x="208539" y="42891"/>
                  </a:cubicBezTo>
                  <a:lnTo>
                    <a:pt x="209817" y="42465"/>
                  </a:lnTo>
                  <a:close/>
                  <a:moveTo>
                    <a:pt x="221919" y="45021"/>
                  </a:moveTo>
                  <a:cubicBezTo>
                    <a:pt x="222004" y="45106"/>
                    <a:pt x="222004" y="45192"/>
                    <a:pt x="222004" y="45277"/>
                  </a:cubicBezTo>
                  <a:lnTo>
                    <a:pt x="221152" y="45703"/>
                  </a:lnTo>
                  <a:lnTo>
                    <a:pt x="220981" y="45106"/>
                  </a:lnTo>
                  <a:cubicBezTo>
                    <a:pt x="221152" y="45021"/>
                    <a:pt x="221322" y="45021"/>
                    <a:pt x="221492" y="45021"/>
                  </a:cubicBezTo>
                  <a:close/>
                  <a:moveTo>
                    <a:pt x="214845" y="42209"/>
                  </a:moveTo>
                  <a:lnTo>
                    <a:pt x="215527" y="42294"/>
                  </a:lnTo>
                  <a:cubicBezTo>
                    <a:pt x="215442" y="42635"/>
                    <a:pt x="215442" y="42891"/>
                    <a:pt x="215442" y="43232"/>
                  </a:cubicBezTo>
                  <a:lnTo>
                    <a:pt x="216720" y="43317"/>
                  </a:lnTo>
                  <a:lnTo>
                    <a:pt x="216720" y="43828"/>
                  </a:lnTo>
                  <a:cubicBezTo>
                    <a:pt x="216947" y="43980"/>
                    <a:pt x="217175" y="44131"/>
                    <a:pt x="217402" y="44343"/>
                  </a:cubicBezTo>
                  <a:lnTo>
                    <a:pt x="217402" y="44343"/>
                  </a:lnTo>
                  <a:cubicBezTo>
                    <a:pt x="217401" y="45108"/>
                    <a:pt x="217231" y="45874"/>
                    <a:pt x="216805" y="46470"/>
                  </a:cubicBezTo>
                  <a:cubicBezTo>
                    <a:pt x="216732" y="46449"/>
                    <a:pt x="216664" y="46440"/>
                    <a:pt x="216600" y="46440"/>
                  </a:cubicBezTo>
                  <a:cubicBezTo>
                    <a:pt x="216141" y="46440"/>
                    <a:pt x="215880" y="46917"/>
                    <a:pt x="215356" y="47067"/>
                  </a:cubicBezTo>
                  <a:lnTo>
                    <a:pt x="214249" y="46385"/>
                  </a:lnTo>
                  <a:lnTo>
                    <a:pt x="215016" y="44936"/>
                  </a:lnTo>
                  <a:lnTo>
                    <a:pt x="214249" y="43999"/>
                  </a:lnTo>
                  <a:cubicBezTo>
                    <a:pt x="214419" y="43487"/>
                    <a:pt x="214675" y="42891"/>
                    <a:pt x="214845" y="42209"/>
                  </a:cubicBezTo>
                  <a:close/>
                  <a:moveTo>
                    <a:pt x="224816" y="46640"/>
                  </a:moveTo>
                  <a:cubicBezTo>
                    <a:pt x="224987" y="46981"/>
                    <a:pt x="225072" y="47152"/>
                    <a:pt x="225242" y="47493"/>
                  </a:cubicBezTo>
                  <a:lnTo>
                    <a:pt x="224390" y="48004"/>
                  </a:lnTo>
                  <a:lnTo>
                    <a:pt x="223879" y="46981"/>
                  </a:lnTo>
                  <a:lnTo>
                    <a:pt x="224816" y="46640"/>
                  </a:lnTo>
                  <a:close/>
                  <a:moveTo>
                    <a:pt x="201977" y="47407"/>
                  </a:moveTo>
                  <a:lnTo>
                    <a:pt x="201977" y="47407"/>
                  </a:lnTo>
                  <a:cubicBezTo>
                    <a:pt x="201633" y="47947"/>
                    <a:pt x="201488" y="48176"/>
                    <a:pt x="201312" y="48176"/>
                  </a:cubicBezTo>
                  <a:cubicBezTo>
                    <a:pt x="201183" y="48176"/>
                    <a:pt x="201037" y="48051"/>
                    <a:pt x="200783" y="47834"/>
                  </a:cubicBezTo>
                  <a:lnTo>
                    <a:pt x="201977" y="47407"/>
                  </a:lnTo>
                  <a:close/>
                  <a:moveTo>
                    <a:pt x="202731" y="48803"/>
                  </a:moveTo>
                  <a:cubicBezTo>
                    <a:pt x="202834" y="48803"/>
                    <a:pt x="202958" y="48885"/>
                    <a:pt x="203170" y="49027"/>
                  </a:cubicBezTo>
                  <a:lnTo>
                    <a:pt x="202232" y="49368"/>
                  </a:lnTo>
                  <a:cubicBezTo>
                    <a:pt x="202482" y="48968"/>
                    <a:pt x="202585" y="48803"/>
                    <a:pt x="202731" y="48803"/>
                  </a:cubicBezTo>
                  <a:close/>
                  <a:moveTo>
                    <a:pt x="129282" y="48856"/>
                  </a:moveTo>
                  <a:lnTo>
                    <a:pt x="131754" y="49453"/>
                  </a:lnTo>
                  <a:cubicBezTo>
                    <a:pt x="131824" y="49735"/>
                    <a:pt x="131719" y="49901"/>
                    <a:pt x="131487" y="49901"/>
                  </a:cubicBezTo>
                  <a:cubicBezTo>
                    <a:pt x="131439" y="49901"/>
                    <a:pt x="131386" y="49894"/>
                    <a:pt x="131327" y="49879"/>
                  </a:cubicBezTo>
                  <a:cubicBezTo>
                    <a:pt x="130560" y="49708"/>
                    <a:pt x="129879" y="49453"/>
                    <a:pt x="129197" y="49282"/>
                  </a:cubicBezTo>
                  <a:lnTo>
                    <a:pt x="129282" y="48856"/>
                  </a:lnTo>
                  <a:close/>
                  <a:moveTo>
                    <a:pt x="160249" y="49937"/>
                  </a:moveTo>
                  <a:cubicBezTo>
                    <a:pt x="160410" y="49937"/>
                    <a:pt x="160566" y="50011"/>
                    <a:pt x="160918" y="50187"/>
                  </a:cubicBezTo>
                  <a:lnTo>
                    <a:pt x="160918" y="50187"/>
                  </a:lnTo>
                  <a:cubicBezTo>
                    <a:pt x="160766" y="50298"/>
                    <a:pt x="160637" y="50340"/>
                    <a:pt x="160518" y="50340"/>
                  </a:cubicBezTo>
                  <a:cubicBezTo>
                    <a:pt x="160271" y="50340"/>
                    <a:pt x="160067" y="50159"/>
                    <a:pt x="159792" y="50049"/>
                  </a:cubicBezTo>
                  <a:cubicBezTo>
                    <a:pt x="160003" y="49979"/>
                    <a:pt x="160127" y="49937"/>
                    <a:pt x="160249" y="49937"/>
                  </a:cubicBezTo>
                  <a:close/>
                  <a:moveTo>
                    <a:pt x="231804" y="49282"/>
                  </a:moveTo>
                  <a:lnTo>
                    <a:pt x="232060" y="49538"/>
                  </a:lnTo>
                  <a:lnTo>
                    <a:pt x="231719" y="49964"/>
                  </a:lnTo>
                  <a:cubicBezTo>
                    <a:pt x="231634" y="50135"/>
                    <a:pt x="231463" y="50220"/>
                    <a:pt x="231378" y="50390"/>
                  </a:cubicBezTo>
                  <a:cubicBezTo>
                    <a:pt x="231123" y="50135"/>
                    <a:pt x="231293" y="49964"/>
                    <a:pt x="231378" y="49794"/>
                  </a:cubicBezTo>
                  <a:cubicBezTo>
                    <a:pt x="231549" y="49623"/>
                    <a:pt x="231719" y="49453"/>
                    <a:pt x="231804" y="49282"/>
                  </a:cubicBezTo>
                  <a:close/>
                  <a:moveTo>
                    <a:pt x="227032" y="50731"/>
                  </a:moveTo>
                  <a:lnTo>
                    <a:pt x="227032" y="50731"/>
                  </a:lnTo>
                  <a:cubicBezTo>
                    <a:pt x="226864" y="51348"/>
                    <a:pt x="226695" y="51596"/>
                    <a:pt x="226430" y="51596"/>
                  </a:cubicBezTo>
                  <a:cubicBezTo>
                    <a:pt x="226292" y="51596"/>
                    <a:pt x="226128" y="51529"/>
                    <a:pt x="225924" y="51413"/>
                  </a:cubicBezTo>
                  <a:lnTo>
                    <a:pt x="227032" y="50731"/>
                  </a:lnTo>
                  <a:close/>
                  <a:moveTo>
                    <a:pt x="194477" y="51157"/>
                  </a:moveTo>
                  <a:lnTo>
                    <a:pt x="194307" y="52009"/>
                  </a:lnTo>
                  <a:lnTo>
                    <a:pt x="193454" y="51669"/>
                  </a:lnTo>
                  <a:lnTo>
                    <a:pt x="194477" y="51157"/>
                  </a:lnTo>
                  <a:close/>
                  <a:moveTo>
                    <a:pt x="158939" y="51072"/>
                  </a:moveTo>
                  <a:cubicBezTo>
                    <a:pt x="158769" y="51498"/>
                    <a:pt x="158684" y="51839"/>
                    <a:pt x="158513" y="52265"/>
                  </a:cubicBezTo>
                  <a:lnTo>
                    <a:pt x="157576" y="52265"/>
                  </a:lnTo>
                  <a:lnTo>
                    <a:pt x="157320" y="52009"/>
                  </a:lnTo>
                  <a:lnTo>
                    <a:pt x="158343" y="51413"/>
                  </a:lnTo>
                  <a:lnTo>
                    <a:pt x="157917" y="51072"/>
                  </a:lnTo>
                  <a:close/>
                  <a:moveTo>
                    <a:pt x="190188" y="42120"/>
                  </a:moveTo>
                  <a:cubicBezTo>
                    <a:pt x="190703" y="42120"/>
                    <a:pt x="191153" y="42175"/>
                    <a:pt x="191494" y="42720"/>
                  </a:cubicBezTo>
                  <a:lnTo>
                    <a:pt x="191068" y="43572"/>
                  </a:lnTo>
                  <a:cubicBezTo>
                    <a:pt x="191239" y="43572"/>
                    <a:pt x="191494" y="43572"/>
                    <a:pt x="191665" y="43487"/>
                  </a:cubicBezTo>
                  <a:cubicBezTo>
                    <a:pt x="191835" y="43232"/>
                    <a:pt x="191920" y="42976"/>
                    <a:pt x="192091" y="42635"/>
                  </a:cubicBezTo>
                  <a:cubicBezTo>
                    <a:pt x="192773" y="42891"/>
                    <a:pt x="193369" y="43317"/>
                    <a:pt x="193710" y="43913"/>
                  </a:cubicBezTo>
                  <a:cubicBezTo>
                    <a:pt x="194903" y="43913"/>
                    <a:pt x="196096" y="44425"/>
                    <a:pt x="196948" y="45277"/>
                  </a:cubicBezTo>
                  <a:cubicBezTo>
                    <a:pt x="197289" y="45618"/>
                    <a:pt x="197971" y="45618"/>
                    <a:pt x="198738" y="45788"/>
                  </a:cubicBezTo>
                  <a:lnTo>
                    <a:pt x="198056" y="46726"/>
                  </a:lnTo>
                  <a:cubicBezTo>
                    <a:pt x="198107" y="46732"/>
                    <a:pt x="198156" y="46735"/>
                    <a:pt x="198202" y="46735"/>
                  </a:cubicBezTo>
                  <a:cubicBezTo>
                    <a:pt x="198777" y="46735"/>
                    <a:pt x="199026" y="46268"/>
                    <a:pt x="199420" y="45873"/>
                  </a:cubicBezTo>
                  <a:cubicBezTo>
                    <a:pt x="199761" y="46044"/>
                    <a:pt x="200016" y="46300"/>
                    <a:pt x="200443" y="46640"/>
                  </a:cubicBezTo>
                  <a:lnTo>
                    <a:pt x="200783" y="46555"/>
                  </a:lnTo>
                  <a:lnTo>
                    <a:pt x="201039" y="46981"/>
                  </a:lnTo>
                  <a:lnTo>
                    <a:pt x="199249" y="48345"/>
                  </a:lnTo>
                  <a:lnTo>
                    <a:pt x="197375" y="47578"/>
                  </a:lnTo>
                  <a:lnTo>
                    <a:pt x="196522" y="48345"/>
                  </a:lnTo>
                  <a:cubicBezTo>
                    <a:pt x="196608" y="48601"/>
                    <a:pt x="196778" y="48771"/>
                    <a:pt x="196863" y="49027"/>
                  </a:cubicBezTo>
                  <a:cubicBezTo>
                    <a:pt x="196522" y="49794"/>
                    <a:pt x="196011" y="50390"/>
                    <a:pt x="195329" y="50902"/>
                  </a:cubicBezTo>
                  <a:lnTo>
                    <a:pt x="196948" y="51583"/>
                  </a:lnTo>
                  <a:cubicBezTo>
                    <a:pt x="196464" y="51999"/>
                    <a:pt x="196204" y="52527"/>
                    <a:pt x="195712" y="52527"/>
                  </a:cubicBezTo>
                  <a:cubicBezTo>
                    <a:pt x="195598" y="52527"/>
                    <a:pt x="195473" y="52499"/>
                    <a:pt x="195329" y="52436"/>
                  </a:cubicBezTo>
                  <a:cubicBezTo>
                    <a:pt x="194988" y="51583"/>
                    <a:pt x="194647" y="50731"/>
                    <a:pt x="194221" y="49879"/>
                  </a:cubicBezTo>
                  <a:lnTo>
                    <a:pt x="194477" y="49282"/>
                  </a:lnTo>
                  <a:lnTo>
                    <a:pt x="193540" y="48686"/>
                  </a:lnTo>
                  <a:cubicBezTo>
                    <a:pt x="193454" y="48515"/>
                    <a:pt x="193369" y="48260"/>
                    <a:pt x="193284" y="48004"/>
                  </a:cubicBezTo>
                  <a:cubicBezTo>
                    <a:pt x="193199" y="48174"/>
                    <a:pt x="193199" y="48345"/>
                    <a:pt x="193028" y="48601"/>
                  </a:cubicBezTo>
                  <a:lnTo>
                    <a:pt x="192261" y="48941"/>
                  </a:lnTo>
                  <a:cubicBezTo>
                    <a:pt x="192006" y="49027"/>
                    <a:pt x="191750" y="49112"/>
                    <a:pt x="191409" y="49282"/>
                  </a:cubicBezTo>
                  <a:cubicBezTo>
                    <a:pt x="191239" y="48345"/>
                    <a:pt x="191835" y="48260"/>
                    <a:pt x="192432" y="48089"/>
                  </a:cubicBezTo>
                  <a:cubicBezTo>
                    <a:pt x="192346" y="47834"/>
                    <a:pt x="192346" y="47578"/>
                    <a:pt x="192261" y="47152"/>
                  </a:cubicBezTo>
                  <a:lnTo>
                    <a:pt x="193028" y="46896"/>
                  </a:lnTo>
                  <a:lnTo>
                    <a:pt x="193369" y="47748"/>
                  </a:lnTo>
                  <a:lnTo>
                    <a:pt x="193795" y="47152"/>
                  </a:lnTo>
                  <a:cubicBezTo>
                    <a:pt x="193625" y="46811"/>
                    <a:pt x="193540" y="46385"/>
                    <a:pt x="193454" y="45873"/>
                  </a:cubicBezTo>
                  <a:cubicBezTo>
                    <a:pt x="193113" y="45916"/>
                    <a:pt x="192794" y="45937"/>
                    <a:pt x="192474" y="45937"/>
                  </a:cubicBezTo>
                  <a:cubicBezTo>
                    <a:pt x="192155" y="45937"/>
                    <a:pt x="191835" y="45916"/>
                    <a:pt x="191494" y="45873"/>
                  </a:cubicBezTo>
                  <a:cubicBezTo>
                    <a:pt x="191579" y="45618"/>
                    <a:pt x="191579" y="45277"/>
                    <a:pt x="191665" y="44936"/>
                  </a:cubicBezTo>
                  <a:lnTo>
                    <a:pt x="190557" y="44254"/>
                  </a:lnTo>
                  <a:lnTo>
                    <a:pt x="189449" y="44425"/>
                  </a:lnTo>
                  <a:cubicBezTo>
                    <a:pt x="189364" y="43999"/>
                    <a:pt x="189278" y="43572"/>
                    <a:pt x="189193" y="43146"/>
                  </a:cubicBezTo>
                  <a:lnTo>
                    <a:pt x="189705" y="42976"/>
                  </a:lnTo>
                  <a:cubicBezTo>
                    <a:pt x="189790" y="42720"/>
                    <a:pt x="189790" y="42465"/>
                    <a:pt x="189790" y="42124"/>
                  </a:cubicBezTo>
                  <a:cubicBezTo>
                    <a:pt x="189926" y="42124"/>
                    <a:pt x="190059" y="42120"/>
                    <a:pt x="190188" y="42120"/>
                  </a:cubicBezTo>
                  <a:close/>
                  <a:moveTo>
                    <a:pt x="229503" y="51839"/>
                  </a:moveTo>
                  <a:cubicBezTo>
                    <a:pt x="229503" y="51839"/>
                    <a:pt x="229589" y="51924"/>
                    <a:pt x="229759" y="51924"/>
                  </a:cubicBezTo>
                  <a:cubicBezTo>
                    <a:pt x="229674" y="52180"/>
                    <a:pt x="229674" y="52436"/>
                    <a:pt x="229589" y="52776"/>
                  </a:cubicBezTo>
                  <a:lnTo>
                    <a:pt x="228736" y="52776"/>
                  </a:lnTo>
                  <a:lnTo>
                    <a:pt x="229503" y="51839"/>
                  </a:lnTo>
                  <a:close/>
                  <a:moveTo>
                    <a:pt x="34430" y="52350"/>
                  </a:moveTo>
                  <a:lnTo>
                    <a:pt x="33663" y="53032"/>
                  </a:lnTo>
                  <a:lnTo>
                    <a:pt x="33151" y="52350"/>
                  </a:lnTo>
                  <a:close/>
                  <a:moveTo>
                    <a:pt x="45060" y="52055"/>
                  </a:moveTo>
                  <a:cubicBezTo>
                    <a:pt x="45166" y="52055"/>
                    <a:pt x="45267" y="52123"/>
                    <a:pt x="45338" y="52265"/>
                  </a:cubicBezTo>
                  <a:cubicBezTo>
                    <a:pt x="45496" y="52502"/>
                    <a:pt x="45655" y="52886"/>
                    <a:pt x="45745" y="53213"/>
                  </a:cubicBezTo>
                  <a:lnTo>
                    <a:pt x="45745" y="53213"/>
                  </a:lnTo>
                  <a:lnTo>
                    <a:pt x="44656" y="52436"/>
                  </a:lnTo>
                  <a:cubicBezTo>
                    <a:pt x="44756" y="52187"/>
                    <a:pt x="44913" y="52055"/>
                    <a:pt x="45060" y="52055"/>
                  </a:cubicBezTo>
                  <a:close/>
                  <a:moveTo>
                    <a:pt x="36390" y="51754"/>
                  </a:moveTo>
                  <a:cubicBezTo>
                    <a:pt x="36560" y="51839"/>
                    <a:pt x="36731" y="52009"/>
                    <a:pt x="36816" y="52265"/>
                  </a:cubicBezTo>
                  <a:cubicBezTo>
                    <a:pt x="36219" y="52776"/>
                    <a:pt x="35708" y="53288"/>
                    <a:pt x="35026" y="53884"/>
                  </a:cubicBezTo>
                  <a:lnTo>
                    <a:pt x="34600" y="52947"/>
                  </a:lnTo>
                  <a:lnTo>
                    <a:pt x="35964" y="52180"/>
                  </a:lnTo>
                  <a:lnTo>
                    <a:pt x="36134" y="51754"/>
                  </a:lnTo>
                  <a:close/>
                  <a:moveTo>
                    <a:pt x="220210" y="53322"/>
                  </a:moveTo>
                  <a:cubicBezTo>
                    <a:pt x="220442" y="53322"/>
                    <a:pt x="220655" y="53526"/>
                    <a:pt x="220896" y="54055"/>
                  </a:cubicBezTo>
                  <a:lnTo>
                    <a:pt x="219618" y="53629"/>
                  </a:lnTo>
                  <a:cubicBezTo>
                    <a:pt x="219840" y="53443"/>
                    <a:pt x="220031" y="53322"/>
                    <a:pt x="220210" y="53322"/>
                  </a:cubicBezTo>
                  <a:close/>
                  <a:moveTo>
                    <a:pt x="159962" y="52095"/>
                  </a:moveTo>
                  <a:cubicBezTo>
                    <a:pt x="160047" y="52265"/>
                    <a:pt x="160218" y="52521"/>
                    <a:pt x="160303" y="52776"/>
                  </a:cubicBezTo>
                  <a:lnTo>
                    <a:pt x="161155" y="53117"/>
                  </a:lnTo>
                  <a:cubicBezTo>
                    <a:pt x="160814" y="53543"/>
                    <a:pt x="160644" y="53799"/>
                    <a:pt x="160388" y="54140"/>
                  </a:cubicBezTo>
                  <a:lnTo>
                    <a:pt x="159706" y="53714"/>
                  </a:lnTo>
                  <a:lnTo>
                    <a:pt x="160218" y="52691"/>
                  </a:lnTo>
                  <a:lnTo>
                    <a:pt x="159280" y="53032"/>
                  </a:lnTo>
                  <a:cubicBezTo>
                    <a:pt x="159280" y="52436"/>
                    <a:pt x="159280" y="52436"/>
                    <a:pt x="159962" y="52095"/>
                  </a:cubicBezTo>
                  <a:close/>
                  <a:moveTo>
                    <a:pt x="242031" y="53799"/>
                  </a:moveTo>
                  <a:lnTo>
                    <a:pt x="242031" y="55333"/>
                  </a:lnTo>
                  <a:lnTo>
                    <a:pt x="241094" y="54737"/>
                  </a:lnTo>
                  <a:lnTo>
                    <a:pt x="242031" y="53799"/>
                  </a:lnTo>
                  <a:close/>
                  <a:moveTo>
                    <a:pt x="223505" y="54163"/>
                  </a:moveTo>
                  <a:cubicBezTo>
                    <a:pt x="223929" y="54163"/>
                    <a:pt x="224367" y="54370"/>
                    <a:pt x="224560" y="54822"/>
                  </a:cubicBezTo>
                  <a:lnTo>
                    <a:pt x="224987" y="54566"/>
                  </a:lnTo>
                  <a:lnTo>
                    <a:pt x="224987" y="54566"/>
                  </a:lnTo>
                  <a:cubicBezTo>
                    <a:pt x="225157" y="54992"/>
                    <a:pt x="225583" y="55418"/>
                    <a:pt x="224901" y="55844"/>
                  </a:cubicBezTo>
                  <a:cubicBezTo>
                    <a:pt x="224560" y="55674"/>
                    <a:pt x="224220" y="55418"/>
                    <a:pt x="223793" y="55248"/>
                  </a:cubicBezTo>
                  <a:cubicBezTo>
                    <a:pt x="223453" y="55077"/>
                    <a:pt x="223026" y="54992"/>
                    <a:pt x="222686" y="54822"/>
                  </a:cubicBezTo>
                  <a:lnTo>
                    <a:pt x="223112" y="54225"/>
                  </a:lnTo>
                  <a:cubicBezTo>
                    <a:pt x="223236" y="54184"/>
                    <a:pt x="223370" y="54163"/>
                    <a:pt x="223505" y="54163"/>
                  </a:cubicBezTo>
                  <a:close/>
                  <a:moveTo>
                    <a:pt x="205471" y="55418"/>
                  </a:moveTo>
                  <a:cubicBezTo>
                    <a:pt x="205471" y="55674"/>
                    <a:pt x="205471" y="55844"/>
                    <a:pt x="205471" y="56185"/>
                  </a:cubicBezTo>
                  <a:lnTo>
                    <a:pt x="204704" y="55844"/>
                  </a:lnTo>
                  <a:lnTo>
                    <a:pt x="204704" y="55589"/>
                  </a:lnTo>
                  <a:lnTo>
                    <a:pt x="205471" y="55418"/>
                  </a:lnTo>
                  <a:close/>
                  <a:moveTo>
                    <a:pt x="54372" y="56952"/>
                  </a:moveTo>
                  <a:cubicBezTo>
                    <a:pt x="54022" y="57352"/>
                    <a:pt x="53878" y="57517"/>
                    <a:pt x="53646" y="57517"/>
                  </a:cubicBezTo>
                  <a:cubicBezTo>
                    <a:pt x="53483" y="57517"/>
                    <a:pt x="53276" y="57434"/>
                    <a:pt x="52923" y="57293"/>
                  </a:cubicBezTo>
                  <a:lnTo>
                    <a:pt x="54372" y="56952"/>
                  </a:lnTo>
                  <a:close/>
                  <a:moveTo>
                    <a:pt x="45253" y="55930"/>
                  </a:moveTo>
                  <a:lnTo>
                    <a:pt x="45594" y="56697"/>
                  </a:lnTo>
                  <a:cubicBezTo>
                    <a:pt x="45338" y="57038"/>
                    <a:pt x="45083" y="57293"/>
                    <a:pt x="44827" y="57549"/>
                  </a:cubicBezTo>
                  <a:lnTo>
                    <a:pt x="44145" y="57293"/>
                  </a:lnTo>
                  <a:lnTo>
                    <a:pt x="44145" y="56526"/>
                  </a:lnTo>
                  <a:lnTo>
                    <a:pt x="45253" y="55930"/>
                  </a:lnTo>
                  <a:close/>
                  <a:moveTo>
                    <a:pt x="51048" y="56375"/>
                  </a:moveTo>
                  <a:cubicBezTo>
                    <a:pt x="52071" y="56612"/>
                    <a:pt x="52071" y="56636"/>
                    <a:pt x="52071" y="57549"/>
                  </a:cubicBezTo>
                  <a:cubicBezTo>
                    <a:pt x="51957" y="57634"/>
                    <a:pt x="51844" y="57672"/>
                    <a:pt x="51736" y="57672"/>
                  </a:cubicBezTo>
                  <a:cubicBezTo>
                    <a:pt x="51522" y="57672"/>
                    <a:pt x="51332" y="57520"/>
                    <a:pt x="51219" y="57293"/>
                  </a:cubicBezTo>
                  <a:cubicBezTo>
                    <a:pt x="51135" y="57042"/>
                    <a:pt x="51051" y="56710"/>
                    <a:pt x="51048" y="56375"/>
                  </a:cubicBezTo>
                  <a:close/>
                  <a:moveTo>
                    <a:pt x="48406" y="56867"/>
                  </a:moveTo>
                  <a:cubicBezTo>
                    <a:pt x="48491" y="57208"/>
                    <a:pt x="48662" y="57464"/>
                    <a:pt x="48662" y="57719"/>
                  </a:cubicBezTo>
                  <a:lnTo>
                    <a:pt x="48236" y="57805"/>
                  </a:lnTo>
                  <a:cubicBezTo>
                    <a:pt x="48151" y="57634"/>
                    <a:pt x="48065" y="57464"/>
                    <a:pt x="47980" y="57293"/>
                  </a:cubicBezTo>
                  <a:cubicBezTo>
                    <a:pt x="47980" y="57208"/>
                    <a:pt x="48236" y="57123"/>
                    <a:pt x="48406" y="56867"/>
                  </a:cubicBezTo>
                  <a:close/>
                  <a:moveTo>
                    <a:pt x="64087" y="57634"/>
                  </a:moveTo>
                  <a:cubicBezTo>
                    <a:pt x="64172" y="57890"/>
                    <a:pt x="64172" y="58060"/>
                    <a:pt x="64258" y="58145"/>
                  </a:cubicBezTo>
                  <a:cubicBezTo>
                    <a:pt x="63928" y="58434"/>
                    <a:pt x="63758" y="58583"/>
                    <a:pt x="63602" y="58583"/>
                  </a:cubicBezTo>
                  <a:cubicBezTo>
                    <a:pt x="63436" y="58583"/>
                    <a:pt x="63287" y="58412"/>
                    <a:pt x="62979" y="58060"/>
                  </a:cubicBezTo>
                  <a:lnTo>
                    <a:pt x="64087" y="57634"/>
                  </a:lnTo>
                  <a:close/>
                  <a:moveTo>
                    <a:pt x="221919" y="58572"/>
                  </a:moveTo>
                  <a:lnTo>
                    <a:pt x="220811" y="59765"/>
                  </a:lnTo>
                  <a:lnTo>
                    <a:pt x="220811" y="58998"/>
                  </a:lnTo>
                  <a:lnTo>
                    <a:pt x="221919" y="58572"/>
                  </a:lnTo>
                  <a:close/>
                  <a:moveTo>
                    <a:pt x="62127" y="57634"/>
                  </a:moveTo>
                  <a:cubicBezTo>
                    <a:pt x="62894" y="58231"/>
                    <a:pt x="62553" y="58827"/>
                    <a:pt x="62468" y="59509"/>
                  </a:cubicBezTo>
                  <a:lnTo>
                    <a:pt x="60934" y="60106"/>
                  </a:lnTo>
                  <a:lnTo>
                    <a:pt x="60252" y="59424"/>
                  </a:lnTo>
                  <a:cubicBezTo>
                    <a:pt x="60337" y="59253"/>
                    <a:pt x="60337" y="59083"/>
                    <a:pt x="60423" y="59083"/>
                  </a:cubicBezTo>
                  <a:cubicBezTo>
                    <a:pt x="60763" y="58742"/>
                    <a:pt x="61360" y="58657"/>
                    <a:pt x="61445" y="57975"/>
                  </a:cubicBezTo>
                  <a:cubicBezTo>
                    <a:pt x="61445" y="57890"/>
                    <a:pt x="61957" y="57805"/>
                    <a:pt x="62127" y="57634"/>
                  </a:cubicBezTo>
                  <a:close/>
                  <a:moveTo>
                    <a:pt x="208283" y="51157"/>
                  </a:moveTo>
                  <a:lnTo>
                    <a:pt x="210584" y="52009"/>
                  </a:lnTo>
                  <a:cubicBezTo>
                    <a:pt x="210499" y="52265"/>
                    <a:pt x="210499" y="52691"/>
                    <a:pt x="210499" y="53117"/>
                  </a:cubicBezTo>
                  <a:lnTo>
                    <a:pt x="211692" y="53117"/>
                  </a:lnTo>
                  <a:lnTo>
                    <a:pt x="212544" y="54225"/>
                  </a:lnTo>
                  <a:cubicBezTo>
                    <a:pt x="212629" y="53799"/>
                    <a:pt x="212629" y="53629"/>
                    <a:pt x="212629" y="53458"/>
                  </a:cubicBezTo>
                  <a:lnTo>
                    <a:pt x="215271" y="52350"/>
                  </a:lnTo>
                  <a:cubicBezTo>
                    <a:pt x="215271" y="52776"/>
                    <a:pt x="215356" y="53032"/>
                    <a:pt x="215356" y="53458"/>
                  </a:cubicBezTo>
                  <a:cubicBezTo>
                    <a:pt x="215918" y="53248"/>
                    <a:pt x="216248" y="52691"/>
                    <a:pt x="216823" y="52691"/>
                  </a:cubicBezTo>
                  <a:cubicBezTo>
                    <a:pt x="216946" y="52691"/>
                    <a:pt x="217081" y="52716"/>
                    <a:pt x="217231" y="52776"/>
                  </a:cubicBezTo>
                  <a:cubicBezTo>
                    <a:pt x="217146" y="53203"/>
                    <a:pt x="216976" y="53714"/>
                    <a:pt x="216805" y="54310"/>
                  </a:cubicBezTo>
                  <a:lnTo>
                    <a:pt x="214760" y="54992"/>
                  </a:lnTo>
                  <a:lnTo>
                    <a:pt x="215271" y="55248"/>
                  </a:lnTo>
                  <a:cubicBezTo>
                    <a:pt x="215539" y="55171"/>
                    <a:pt x="215825" y="55129"/>
                    <a:pt x="216112" y="55129"/>
                  </a:cubicBezTo>
                  <a:cubicBezTo>
                    <a:pt x="216463" y="55129"/>
                    <a:pt x="216818" y="55192"/>
                    <a:pt x="217146" y="55333"/>
                  </a:cubicBezTo>
                  <a:lnTo>
                    <a:pt x="216890" y="55759"/>
                  </a:lnTo>
                  <a:cubicBezTo>
                    <a:pt x="216805" y="55844"/>
                    <a:pt x="216635" y="55930"/>
                    <a:pt x="216720" y="56015"/>
                  </a:cubicBezTo>
                  <a:cubicBezTo>
                    <a:pt x="216720" y="56100"/>
                    <a:pt x="216805" y="56271"/>
                    <a:pt x="216805" y="56271"/>
                  </a:cubicBezTo>
                  <a:cubicBezTo>
                    <a:pt x="217402" y="56356"/>
                    <a:pt x="217828" y="56697"/>
                    <a:pt x="218339" y="56782"/>
                  </a:cubicBezTo>
                  <a:cubicBezTo>
                    <a:pt x="218765" y="56782"/>
                    <a:pt x="219106" y="56697"/>
                    <a:pt x="219447" y="56611"/>
                  </a:cubicBezTo>
                  <a:lnTo>
                    <a:pt x="219191" y="55930"/>
                  </a:lnTo>
                  <a:lnTo>
                    <a:pt x="218510" y="56100"/>
                  </a:lnTo>
                  <a:cubicBezTo>
                    <a:pt x="218510" y="55930"/>
                    <a:pt x="218424" y="55759"/>
                    <a:pt x="218510" y="55674"/>
                  </a:cubicBezTo>
                  <a:cubicBezTo>
                    <a:pt x="218680" y="55333"/>
                    <a:pt x="218936" y="54992"/>
                    <a:pt x="219191" y="54651"/>
                  </a:cubicBezTo>
                  <a:cubicBezTo>
                    <a:pt x="219618" y="55077"/>
                    <a:pt x="220044" y="55418"/>
                    <a:pt x="220385" y="55759"/>
                  </a:cubicBezTo>
                  <a:cubicBezTo>
                    <a:pt x="220555" y="55418"/>
                    <a:pt x="220725" y="55077"/>
                    <a:pt x="220896" y="54566"/>
                  </a:cubicBezTo>
                  <a:cubicBezTo>
                    <a:pt x="221407" y="54992"/>
                    <a:pt x="221578" y="55248"/>
                    <a:pt x="221152" y="55759"/>
                  </a:cubicBezTo>
                  <a:lnTo>
                    <a:pt x="220299" y="55759"/>
                  </a:lnTo>
                  <a:cubicBezTo>
                    <a:pt x="220470" y="56271"/>
                    <a:pt x="220981" y="56271"/>
                    <a:pt x="221407" y="56356"/>
                  </a:cubicBezTo>
                  <a:cubicBezTo>
                    <a:pt x="221492" y="57038"/>
                    <a:pt x="221066" y="57123"/>
                    <a:pt x="220640" y="57208"/>
                  </a:cubicBezTo>
                  <a:cubicBezTo>
                    <a:pt x="220640" y="57776"/>
                    <a:pt x="220717" y="58343"/>
                    <a:pt x="220798" y="58911"/>
                  </a:cubicBezTo>
                  <a:lnTo>
                    <a:pt x="220798" y="58911"/>
                  </a:lnTo>
                  <a:lnTo>
                    <a:pt x="220129" y="58827"/>
                  </a:lnTo>
                  <a:cubicBezTo>
                    <a:pt x="219880" y="59243"/>
                    <a:pt x="219144" y="59172"/>
                    <a:pt x="219266" y="59880"/>
                  </a:cubicBezTo>
                  <a:lnTo>
                    <a:pt x="219266" y="59880"/>
                  </a:lnTo>
                  <a:lnTo>
                    <a:pt x="217998" y="60276"/>
                  </a:lnTo>
                  <a:lnTo>
                    <a:pt x="217572" y="59509"/>
                  </a:lnTo>
                  <a:lnTo>
                    <a:pt x="218595" y="58912"/>
                  </a:lnTo>
                  <a:lnTo>
                    <a:pt x="219021" y="57890"/>
                  </a:lnTo>
                  <a:lnTo>
                    <a:pt x="219532" y="57549"/>
                  </a:lnTo>
                  <a:lnTo>
                    <a:pt x="219447" y="57464"/>
                  </a:lnTo>
                  <a:lnTo>
                    <a:pt x="217998" y="57975"/>
                  </a:lnTo>
                  <a:lnTo>
                    <a:pt x="217402" y="57719"/>
                  </a:lnTo>
                  <a:lnTo>
                    <a:pt x="216464" y="57975"/>
                  </a:lnTo>
                  <a:cubicBezTo>
                    <a:pt x="216550" y="58316"/>
                    <a:pt x="216635" y="58657"/>
                    <a:pt x="216720" y="59083"/>
                  </a:cubicBezTo>
                  <a:cubicBezTo>
                    <a:pt x="216038" y="58998"/>
                    <a:pt x="215868" y="58657"/>
                    <a:pt x="215697" y="58060"/>
                  </a:cubicBezTo>
                  <a:lnTo>
                    <a:pt x="216379" y="57975"/>
                  </a:lnTo>
                  <a:lnTo>
                    <a:pt x="216379" y="57208"/>
                  </a:lnTo>
                  <a:lnTo>
                    <a:pt x="215186" y="57208"/>
                  </a:lnTo>
                  <a:cubicBezTo>
                    <a:pt x="215271" y="57719"/>
                    <a:pt x="215356" y="58145"/>
                    <a:pt x="215527" y="58572"/>
                  </a:cubicBezTo>
                  <a:lnTo>
                    <a:pt x="214675" y="59083"/>
                  </a:lnTo>
                  <a:cubicBezTo>
                    <a:pt x="214589" y="58742"/>
                    <a:pt x="214504" y="58572"/>
                    <a:pt x="214504" y="58316"/>
                  </a:cubicBezTo>
                  <a:lnTo>
                    <a:pt x="213311" y="58145"/>
                  </a:lnTo>
                  <a:lnTo>
                    <a:pt x="214589" y="57549"/>
                  </a:lnTo>
                  <a:cubicBezTo>
                    <a:pt x="214675" y="57123"/>
                    <a:pt x="214845" y="56867"/>
                    <a:pt x="214930" y="56526"/>
                  </a:cubicBezTo>
                  <a:lnTo>
                    <a:pt x="213482" y="55248"/>
                  </a:lnTo>
                  <a:lnTo>
                    <a:pt x="212800" y="55674"/>
                  </a:lnTo>
                  <a:lnTo>
                    <a:pt x="212288" y="55248"/>
                  </a:lnTo>
                  <a:lnTo>
                    <a:pt x="211181" y="55248"/>
                  </a:lnTo>
                  <a:cubicBezTo>
                    <a:pt x="211266" y="54907"/>
                    <a:pt x="211351" y="54651"/>
                    <a:pt x="211351" y="54310"/>
                  </a:cubicBezTo>
                  <a:cubicBezTo>
                    <a:pt x="211020" y="54074"/>
                    <a:pt x="210688" y="54021"/>
                    <a:pt x="210342" y="54021"/>
                  </a:cubicBezTo>
                  <a:cubicBezTo>
                    <a:pt x="210065" y="54021"/>
                    <a:pt x="209779" y="54055"/>
                    <a:pt x="209476" y="54055"/>
                  </a:cubicBezTo>
                  <a:lnTo>
                    <a:pt x="209050" y="53117"/>
                  </a:lnTo>
                  <a:lnTo>
                    <a:pt x="207686" y="52691"/>
                  </a:lnTo>
                  <a:cubicBezTo>
                    <a:pt x="207890" y="52430"/>
                    <a:pt x="208093" y="52357"/>
                    <a:pt x="208289" y="52357"/>
                  </a:cubicBezTo>
                  <a:cubicBezTo>
                    <a:pt x="208541" y="52357"/>
                    <a:pt x="208782" y="52477"/>
                    <a:pt x="208997" y="52477"/>
                  </a:cubicBezTo>
                  <a:cubicBezTo>
                    <a:pt x="209107" y="52477"/>
                    <a:pt x="209211" y="52445"/>
                    <a:pt x="209306" y="52350"/>
                  </a:cubicBezTo>
                  <a:cubicBezTo>
                    <a:pt x="209050" y="52180"/>
                    <a:pt x="208794" y="52009"/>
                    <a:pt x="208539" y="51924"/>
                  </a:cubicBezTo>
                  <a:cubicBezTo>
                    <a:pt x="208453" y="51669"/>
                    <a:pt x="208368" y="51413"/>
                    <a:pt x="208283" y="51157"/>
                  </a:cubicBezTo>
                  <a:close/>
                  <a:moveTo>
                    <a:pt x="212374" y="59509"/>
                  </a:moveTo>
                  <a:lnTo>
                    <a:pt x="212374" y="59509"/>
                  </a:lnTo>
                  <a:cubicBezTo>
                    <a:pt x="212118" y="60020"/>
                    <a:pt x="212033" y="60276"/>
                    <a:pt x="211777" y="60532"/>
                  </a:cubicBezTo>
                  <a:cubicBezTo>
                    <a:pt x="211181" y="59935"/>
                    <a:pt x="211181" y="59765"/>
                    <a:pt x="212374" y="59509"/>
                  </a:cubicBezTo>
                  <a:close/>
                  <a:moveTo>
                    <a:pt x="219835" y="59745"/>
                  </a:moveTo>
                  <a:cubicBezTo>
                    <a:pt x="220119" y="59745"/>
                    <a:pt x="220337" y="59956"/>
                    <a:pt x="220555" y="60446"/>
                  </a:cubicBezTo>
                  <a:cubicBezTo>
                    <a:pt x="220214" y="60532"/>
                    <a:pt x="219958" y="60617"/>
                    <a:pt x="219618" y="60787"/>
                  </a:cubicBezTo>
                  <a:cubicBezTo>
                    <a:pt x="219475" y="60859"/>
                    <a:pt x="219452" y="61168"/>
                    <a:pt x="219149" y="61168"/>
                  </a:cubicBezTo>
                  <a:cubicBezTo>
                    <a:pt x="219090" y="61168"/>
                    <a:pt x="219020" y="61156"/>
                    <a:pt x="218936" y="61128"/>
                  </a:cubicBezTo>
                  <a:lnTo>
                    <a:pt x="219346" y="59897"/>
                  </a:lnTo>
                  <a:lnTo>
                    <a:pt x="219346" y="59897"/>
                  </a:lnTo>
                  <a:cubicBezTo>
                    <a:pt x="219532" y="59798"/>
                    <a:pt x="219692" y="59745"/>
                    <a:pt x="219835" y="59745"/>
                  </a:cubicBezTo>
                  <a:close/>
                  <a:moveTo>
                    <a:pt x="217402" y="61043"/>
                  </a:moveTo>
                  <a:cubicBezTo>
                    <a:pt x="217657" y="61213"/>
                    <a:pt x="218084" y="61384"/>
                    <a:pt x="217743" y="61980"/>
                  </a:cubicBezTo>
                  <a:lnTo>
                    <a:pt x="216805" y="61469"/>
                  </a:lnTo>
                  <a:cubicBezTo>
                    <a:pt x="216890" y="61299"/>
                    <a:pt x="216890" y="61043"/>
                    <a:pt x="216976" y="61043"/>
                  </a:cubicBezTo>
                  <a:close/>
                  <a:moveTo>
                    <a:pt x="141552" y="61103"/>
                  </a:moveTo>
                  <a:cubicBezTo>
                    <a:pt x="141882" y="61103"/>
                    <a:pt x="142018" y="61373"/>
                    <a:pt x="142406" y="62151"/>
                  </a:cubicBezTo>
                  <a:cubicBezTo>
                    <a:pt x="142355" y="62157"/>
                    <a:pt x="142306" y="62160"/>
                    <a:pt x="142258" y="62160"/>
                  </a:cubicBezTo>
                  <a:cubicBezTo>
                    <a:pt x="141660" y="62160"/>
                    <a:pt x="141260" y="61693"/>
                    <a:pt x="140787" y="61299"/>
                  </a:cubicBezTo>
                  <a:cubicBezTo>
                    <a:pt x="141143" y="61180"/>
                    <a:pt x="141375" y="61103"/>
                    <a:pt x="141552" y="61103"/>
                  </a:cubicBezTo>
                  <a:close/>
                  <a:moveTo>
                    <a:pt x="223674" y="63858"/>
                  </a:moveTo>
                  <a:cubicBezTo>
                    <a:pt x="223856" y="63858"/>
                    <a:pt x="224093" y="63887"/>
                    <a:pt x="224390" y="63941"/>
                  </a:cubicBezTo>
                  <a:cubicBezTo>
                    <a:pt x="224216" y="64230"/>
                    <a:pt x="223925" y="64402"/>
                    <a:pt x="223622" y="64402"/>
                  </a:cubicBezTo>
                  <a:cubicBezTo>
                    <a:pt x="223479" y="64402"/>
                    <a:pt x="223334" y="64363"/>
                    <a:pt x="223197" y="64281"/>
                  </a:cubicBezTo>
                  <a:cubicBezTo>
                    <a:pt x="223139" y="63990"/>
                    <a:pt x="223279" y="63858"/>
                    <a:pt x="223674" y="63858"/>
                  </a:cubicBezTo>
                  <a:close/>
                  <a:moveTo>
                    <a:pt x="219532" y="62492"/>
                  </a:moveTo>
                  <a:cubicBezTo>
                    <a:pt x="220044" y="62918"/>
                    <a:pt x="220555" y="63259"/>
                    <a:pt x="220214" y="63941"/>
                  </a:cubicBezTo>
                  <a:lnTo>
                    <a:pt x="221492" y="64367"/>
                  </a:lnTo>
                  <a:lnTo>
                    <a:pt x="220129" y="64622"/>
                  </a:lnTo>
                  <a:cubicBezTo>
                    <a:pt x="219618" y="64452"/>
                    <a:pt x="219277" y="64196"/>
                    <a:pt x="218851" y="64026"/>
                  </a:cubicBezTo>
                  <a:cubicBezTo>
                    <a:pt x="218510" y="63855"/>
                    <a:pt x="218169" y="63770"/>
                    <a:pt x="217743" y="63685"/>
                  </a:cubicBezTo>
                  <a:cubicBezTo>
                    <a:pt x="218169" y="63003"/>
                    <a:pt x="218765" y="62577"/>
                    <a:pt x="219532" y="62492"/>
                  </a:cubicBezTo>
                  <a:close/>
                  <a:moveTo>
                    <a:pt x="82836" y="64281"/>
                  </a:moveTo>
                  <a:cubicBezTo>
                    <a:pt x="82580" y="64622"/>
                    <a:pt x="82495" y="64793"/>
                    <a:pt x="82410" y="64963"/>
                  </a:cubicBezTo>
                  <a:cubicBezTo>
                    <a:pt x="82325" y="65219"/>
                    <a:pt x="82239" y="65475"/>
                    <a:pt x="82069" y="65730"/>
                  </a:cubicBezTo>
                  <a:cubicBezTo>
                    <a:pt x="81836" y="65341"/>
                    <a:pt x="81602" y="65023"/>
                    <a:pt x="81434" y="64776"/>
                  </a:cubicBezTo>
                  <a:lnTo>
                    <a:pt x="81434" y="64776"/>
                  </a:lnTo>
                  <a:lnTo>
                    <a:pt x="82836" y="64281"/>
                  </a:lnTo>
                  <a:close/>
                  <a:moveTo>
                    <a:pt x="197460" y="65134"/>
                  </a:moveTo>
                  <a:cubicBezTo>
                    <a:pt x="197886" y="65475"/>
                    <a:pt x="197630" y="65815"/>
                    <a:pt x="197460" y="66156"/>
                  </a:cubicBezTo>
                  <a:lnTo>
                    <a:pt x="196778" y="65901"/>
                  </a:lnTo>
                  <a:lnTo>
                    <a:pt x="197460" y="65134"/>
                  </a:lnTo>
                  <a:close/>
                  <a:moveTo>
                    <a:pt x="83767" y="65114"/>
                  </a:moveTo>
                  <a:cubicBezTo>
                    <a:pt x="84012" y="65114"/>
                    <a:pt x="84262" y="65180"/>
                    <a:pt x="84540" y="65389"/>
                  </a:cubicBezTo>
                  <a:lnTo>
                    <a:pt x="83433" y="66582"/>
                  </a:lnTo>
                  <a:lnTo>
                    <a:pt x="82836" y="66497"/>
                  </a:lnTo>
                  <a:cubicBezTo>
                    <a:pt x="82751" y="66071"/>
                    <a:pt x="82751" y="65730"/>
                    <a:pt x="82666" y="65304"/>
                  </a:cubicBezTo>
                  <a:cubicBezTo>
                    <a:pt x="83069" y="65254"/>
                    <a:pt x="83413" y="65114"/>
                    <a:pt x="83767" y="65114"/>
                  </a:cubicBezTo>
                  <a:close/>
                  <a:moveTo>
                    <a:pt x="199249" y="65048"/>
                  </a:moveTo>
                  <a:lnTo>
                    <a:pt x="200016" y="65134"/>
                  </a:lnTo>
                  <a:cubicBezTo>
                    <a:pt x="200102" y="65304"/>
                    <a:pt x="200102" y="65475"/>
                    <a:pt x="200102" y="65475"/>
                  </a:cubicBezTo>
                  <a:cubicBezTo>
                    <a:pt x="199505" y="65986"/>
                    <a:pt x="198994" y="66582"/>
                    <a:pt x="198738" y="67264"/>
                  </a:cubicBezTo>
                  <a:lnTo>
                    <a:pt x="198397" y="67009"/>
                  </a:lnTo>
                  <a:lnTo>
                    <a:pt x="198397" y="66923"/>
                  </a:lnTo>
                  <a:cubicBezTo>
                    <a:pt x="198482" y="66412"/>
                    <a:pt x="198568" y="65901"/>
                    <a:pt x="198653" y="65475"/>
                  </a:cubicBezTo>
                  <a:lnTo>
                    <a:pt x="199249" y="65048"/>
                  </a:lnTo>
                  <a:close/>
                  <a:moveTo>
                    <a:pt x="200262" y="67455"/>
                  </a:moveTo>
                  <a:cubicBezTo>
                    <a:pt x="200366" y="67455"/>
                    <a:pt x="200481" y="67476"/>
                    <a:pt x="200613" y="67520"/>
                  </a:cubicBezTo>
                  <a:cubicBezTo>
                    <a:pt x="200528" y="67776"/>
                    <a:pt x="200443" y="67946"/>
                    <a:pt x="200357" y="68202"/>
                  </a:cubicBezTo>
                  <a:lnTo>
                    <a:pt x="199505" y="67946"/>
                  </a:lnTo>
                  <a:cubicBezTo>
                    <a:pt x="199758" y="67630"/>
                    <a:pt x="199964" y="67455"/>
                    <a:pt x="200262" y="67455"/>
                  </a:cubicBezTo>
                  <a:close/>
                  <a:moveTo>
                    <a:pt x="201381" y="65610"/>
                  </a:moveTo>
                  <a:cubicBezTo>
                    <a:pt x="201524" y="65610"/>
                    <a:pt x="201670" y="65648"/>
                    <a:pt x="201806" y="65730"/>
                  </a:cubicBezTo>
                  <a:cubicBezTo>
                    <a:pt x="202573" y="66071"/>
                    <a:pt x="203340" y="66242"/>
                    <a:pt x="204107" y="66242"/>
                  </a:cubicBezTo>
                  <a:lnTo>
                    <a:pt x="203340" y="67264"/>
                  </a:lnTo>
                  <a:cubicBezTo>
                    <a:pt x="203170" y="67520"/>
                    <a:pt x="203084" y="67946"/>
                    <a:pt x="202914" y="68287"/>
                  </a:cubicBezTo>
                  <a:cubicBezTo>
                    <a:pt x="203269" y="68341"/>
                    <a:pt x="203510" y="68379"/>
                    <a:pt x="203688" y="68379"/>
                  </a:cubicBezTo>
                  <a:cubicBezTo>
                    <a:pt x="204066" y="68379"/>
                    <a:pt x="204158" y="68212"/>
                    <a:pt x="204448" y="67690"/>
                  </a:cubicBezTo>
                  <a:cubicBezTo>
                    <a:pt x="204618" y="67179"/>
                    <a:pt x="205130" y="67094"/>
                    <a:pt x="205726" y="66753"/>
                  </a:cubicBezTo>
                  <a:lnTo>
                    <a:pt x="205726" y="66753"/>
                  </a:lnTo>
                  <a:cubicBezTo>
                    <a:pt x="205641" y="67605"/>
                    <a:pt x="205471" y="68116"/>
                    <a:pt x="204874" y="68543"/>
                  </a:cubicBezTo>
                  <a:cubicBezTo>
                    <a:pt x="204448" y="68798"/>
                    <a:pt x="204107" y="69054"/>
                    <a:pt x="203766" y="69395"/>
                  </a:cubicBezTo>
                  <a:lnTo>
                    <a:pt x="201977" y="68798"/>
                  </a:lnTo>
                  <a:lnTo>
                    <a:pt x="201977" y="67946"/>
                  </a:lnTo>
                  <a:cubicBezTo>
                    <a:pt x="201721" y="67605"/>
                    <a:pt x="201550" y="67264"/>
                    <a:pt x="201295" y="66923"/>
                  </a:cubicBezTo>
                  <a:lnTo>
                    <a:pt x="201465" y="66838"/>
                  </a:lnTo>
                  <a:lnTo>
                    <a:pt x="200613" y="66071"/>
                  </a:lnTo>
                  <a:cubicBezTo>
                    <a:pt x="200787" y="65782"/>
                    <a:pt x="201078" y="65610"/>
                    <a:pt x="201381" y="65610"/>
                  </a:cubicBezTo>
                  <a:close/>
                  <a:moveTo>
                    <a:pt x="196363" y="68618"/>
                  </a:moveTo>
                  <a:cubicBezTo>
                    <a:pt x="196748" y="68618"/>
                    <a:pt x="197126" y="68852"/>
                    <a:pt x="197550" y="68852"/>
                  </a:cubicBezTo>
                  <a:cubicBezTo>
                    <a:pt x="197659" y="68852"/>
                    <a:pt x="197771" y="68837"/>
                    <a:pt x="197886" y="68798"/>
                  </a:cubicBezTo>
                  <a:lnTo>
                    <a:pt x="197886" y="68798"/>
                  </a:lnTo>
                  <a:lnTo>
                    <a:pt x="197289" y="69565"/>
                  </a:lnTo>
                  <a:lnTo>
                    <a:pt x="195841" y="68798"/>
                  </a:lnTo>
                  <a:cubicBezTo>
                    <a:pt x="196019" y="68664"/>
                    <a:pt x="196191" y="68618"/>
                    <a:pt x="196363" y="68618"/>
                  </a:cubicBezTo>
                  <a:close/>
                  <a:moveTo>
                    <a:pt x="206493" y="67435"/>
                  </a:moveTo>
                  <a:lnTo>
                    <a:pt x="207005" y="68116"/>
                  </a:lnTo>
                  <a:cubicBezTo>
                    <a:pt x="206834" y="68457"/>
                    <a:pt x="206749" y="68628"/>
                    <a:pt x="206579" y="68969"/>
                  </a:cubicBezTo>
                  <a:lnTo>
                    <a:pt x="207686" y="68713"/>
                  </a:lnTo>
                  <a:lnTo>
                    <a:pt x="207908" y="69157"/>
                  </a:lnTo>
                  <a:lnTo>
                    <a:pt x="206493" y="69906"/>
                  </a:lnTo>
                  <a:cubicBezTo>
                    <a:pt x="206067" y="69310"/>
                    <a:pt x="205812" y="68713"/>
                    <a:pt x="205812" y="68031"/>
                  </a:cubicBezTo>
                  <a:lnTo>
                    <a:pt x="206493" y="67435"/>
                  </a:lnTo>
                  <a:close/>
                  <a:moveTo>
                    <a:pt x="195127" y="69669"/>
                  </a:moveTo>
                  <a:cubicBezTo>
                    <a:pt x="195226" y="69669"/>
                    <a:pt x="195323" y="69690"/>
                    <a:pt x="195414" y="69736"/>
                  </a:cubicBezTo>
                  <a:cubicBezTo>
                    <a:pt x="195290" y="69985"/>
                    <a:pt x="194982" y="70143"/>
                    <a:pt x="194693" y="70143"/>
                  </a:cubicBezTo>
                  <a:cubicBezTo>
                    <a:pt x="194587" y="70143"/>
                    <a:pt x="194483" y="70122"/>
                    <a:pt x="194392" y="70077"/>
                  </a:cubicBezTo>
                  <a:cubicBezTo>
                    <a:pt x="194579" y="69827"/>
                    <a:pt x="194857" y="69669"/>
                    <a:pt x="195127" y="69669"/>
                  </a:cubicBezTo>
                  <a:close/>
                  <a:moveTo>
                    <a:pt x="199676" y="68883"/>
                  </a:moveTo>
                  <a:cubicBezTo>
                    <a:pt x="199420" y="69565"/>
                    <a:pt x="199420" y="69736"/>
                    <a:pt x="199249" y="70162"/>
                  </a:cubicBezTo>
                  <a:lnTo>
                    <a:pt x="198568" y="69736"/>
                  </a:lnTo>
                  <a:lnTo>
                    <a:pt x="199676" y="68883"/>
                  </a:lnTo>
                  <a:close/>
                  <a:moveTo>
                    <a:pt x="238366" y="67690"/>
                  </a:moveTo>
                  <a:lnTo>
                    <a:pt x="238366" y="69395"/>
                  </a:lnTo>
                  <a:cubicBezTo>
                    <a:pt x="238629" y="69220"/>
                    <a:pt x="238851" y="69155"/>
                    <a:pt x="239054" y="69155"/>
                  </a:cubicBezTo>
                  <a:cubicBezTo>
                    <a:pt x="239445" y="69155"/>
                    <a:pt x="239763" y="69397"/>
                    <a:pt x="240156" y="69565"/>
                  </a:cubicBezTo>
                  <a:cubicBezTo>
                    <a:pt x="240156" y="69736"/>
                    <a:pt x="240327" y="69991"/>
                    <a:pt x="240156" y="70077"/>
                  </a:cubicBezTo>
                  <a:cubicBezTo>
                    <a:pt x="239986" y="70162"/>
                    <a:pt x="239900" y="70247"/>
                    <a:pt x="239815" y="70247"/>
                  </a:cubicBezTo>
                  <a:cubicBezTo>
                    <a:pt x="239304" y="69906"/>
                    <a:pt x="238878" y="69650"/>
                    <a:pt x="238366" y="69395"/>
                  </a:cubicBezTo>
                  <a:cubicBezTo>
                    <a:pt x="238196" y="69054"/>
                    <a:pt x="238026" y="68798"/>
                    <a:pt x="237855" y="68457"/>
                  </a:cubicBezTo>
                  <a:lnTo>
                    <a:pt x="238366" y="67690"/>
                  </a:lnTo>
                  <a:close/>
                  <a:moveTo>
                    <a:pt x="98261" y="70077"/>
                  </a:moveTo>
                  <a:lnTo>
                    <a:pt x="98261" y="70844"/>
                  </a:lnTo>
                  <a:lnTo>
                    <a:pt x="97494" y="71440"/>
                  </a:lnTo>
                  <a:cubicBezTo>
                    <a:pt x="97324" y="71270"/>
                    <a:pt x="97153" y="71099"/>
                    <a:pt x="97153" y="71014"/>
                  </a:cubicBezTo>
                  <a:cubicBezTo>
                    <a:pt x="97239" y="70503"/>
                    <a:pt x="97665" y="70077"/>
                    <a:pt x="98261" y="70077"/>
                  </a:cubicBezTo>
                  <a:close/>
                  <a:moveTo>
                    <a:pt x="100647" y="70077"/>
                  </a:moveTo>
                  <a:lnTo>
                    <a:pt x="100647" y="70077"/>
                  </a:lnTo>
                  <a:cubicBezTo>
                    <a:pt x="100221" y="70929"/>
                    <a:pt x="99795" y="71440"/>
                    <a:pt x="98943" y="71440"/>
                  </a:cubicBezTo>
                  <a:cubicBezTo>
                    <a:pt x="98687" y="70929"/>
                    <a:pt x="99113" y="70758"/>
                    <a:pt x="99199" y="70332"/>
                  </a:cubicBezTo>
                  <a:lnTo>
                    <a:pt x="100647" y="70077"/>
                  </a:lnTo>
                  <a:close/>
                  <a:moveTo>
                    <a:pt x="241861" y="69906"/>
                  </a:moveTo>
                  <a:lnTo>
                    <a:pt x="243735" y="70588"/>
                  </a:lnTo>
                  <a:cubicBezTo>
                    <a:pt x="243735" y="70722"/>
                    <a:pt x="243788" y="70857"/>
                    <a:pt x="243811" y="70949"/>
                  </a:cubicBezTo>
                  <a:lnTo>
                    <a:pt x="243811" y="70949"/>
                  </a:lnTo>
                  <a:lnTo>
                    <a:pt x="242713" y="71184"/>
                  </a:lnTo>
                  <a:lnTo>
                    <a:pt x="242201" y="70844"/>
                  </a:lnTo>
                  <a:lnTo>
                    <a:pt x="241264" y="71440"/>
                  </a:lnTo>
                  <a:cubicBezTo>
                    <a:pt x="241264" y="71355"/>
                    <a:pt x="241179" y="71270"/>
                    <a:pt x="241179" y="71184"/>
                  </a:cubicBezTo>
                  <a:cubicBezTo>
                    <a:pt x="241264" y="70503"/>
                    <a:pt x="241264" y="70503"/>
                    <a:pt x="241861" y="69906"/>
                  </a:cubicBezTo>
                  <a:close/>
                  <a:moveTo>
                    <a:pt x="101500" y="71014"/>
                  </a:moveTo>
                  <a:cubicBezTo>
                    <a:pt x="101926" y="71270"/>
                    <a:pt x="101926" y="71440"/>
                    <a:pt x="101414" y="72292"/>
                  </a:cubicBezTo>
                  <a:cubicBezTo>
                    <a:pt x="101244" y="71951"/>
                    <a:pt x="101074" y="71781"/>
                    <a:pt x="100903" y="71525"/>
                  </a:cubicBezTo>
                  <a:lnTo>
                    <a:pt x="101500" y="71014"/>
                  </a:lnTo>
                  <a:close/>
                  <a:moveTo>
                    <a:pt x="209123" y="68359"/>
                  </a:moveTo>
                  <a:cubicBezTo>
                    <a:pt x="209184" y="68359"/>
                    <a:pt x="209245" y="68363"/>
                    <a:pt x="209306" y="68372"/>
                  </a:cubicBezTo>
                  <a:cubicBezTo>
                    <a:pt x="209902" y="68457"/>
                    <a:pt x="210414" y="68628"/>
                    <a:pt x="210840" y="69054"/>
                  </a:cubicBezTo>
                  <a:cubicBezTo>
                    <a:pt x="210840" y="69224"/>
                    <a:pt x="210754" y="69395"/>
                    <a:pt x="210754" y="69565"/>
                  </a:cubicBezTo>
                  <a:lnTo>
                    <a:pt x="208624" y="69991"/>
                  </a:lnTo>
                  <a:lnTo>
                    <a:pt x="208624" y="70162"/>
                  </a:lnTo>
                  <a:lnTo>
                    <a:pt x="209817" y="70077"/>
                  </a:lnTo>
                  <a:lnTo>
                    <a:pt x="210073" y="70758"/>
                  </a:lnTo>
                  <a:cubicBezTo>
                    <a:pt x="209938" y="71074"/>
                    <a:pt x="209755" y="71175"/>
                    <a:pt x="209562" y="71175"/>
                  </a:cubicBezTo>
                  <a:cubicBezTo>
                    <a:pt x="209390" y="71175"/>
                    <a:pt x="209211" y="71094"/>
                    <a:pt x="209050" y="71014"/>
                  </a:cubicBezTo>
                  <a:cubicBezTo>
                    <a:pt x="208794" y="71525"/>
                    <a:pt x="208880" y="72122"/>
                    <a:pt x="208113" y="72378"/>
                  </a:cubicBezTo>
                  <a:cubicBezTo>
                    <a:pt x="208113" y="71951"/>
                    <a:pt x="208198" y="71611"/>
                    <a:pt x="208283" y="71184"/>
                  </a:cubicBezTo>
                  <a:cubicBezTo>
                    <a:pt x="207942" y="70758"/>
                    <a:pt x="207686" y="70417"/>
                    <a:pt x="207346" y="69991"/>
                  </a:cubicBezTo>
                  <a:lnTo>
                    <a:pt x="207917" y="69175"/>
                  </a:lnTo>
                  <a:lnTo>
                    <a:pt x="207942" y="69224"/>
                  </a:lnTo>
                  <a:cubicBezTo>
                    <a:pt x="208095" y="68689"/>
                    <a:pt x="208592" y="68359"/>
                    <a:pt x="209123" y="68359"/>
                  </a:cubicBezTo>
                  <a:close/>
                  <a:moveTo>
                    <a:pt x="17726" y="71440"/>
                  </a:moveTo>
                  <a:lnTo>
                    <a:pt x="18323" y="71611"/>
                  </a:lnTo>
                  <a:cubicBezTo>
                    <a:pt x="18323" y="72133"/>
                    <a:pt x="18192" y="72394"/>
                    <a:pt x="17703" y="72394"/>
                  </a:cubicBezTo>
                  <a:cubicBezTo>
                    <a:pt x="17633" y="72394"/>
                    <a:pt x="17556" y="72388"/>
                    <a:pt x="17471" y="72378"/>
                  </a:cubicBezTo>
                  <a:lnTo>
                    <a:pt x="17726" y="71440"/>
                  </a:lnTo>
                  <a:close/>
                  <a:moveTo>
                    <a:pt x="200102" y="69650"/>
                  </a:moveTo>
                  <a:cubicBezTo>
                    <a:pt x="200443" y="69906"/>
                    <a:pt x="200698" y="70077"/>
                    <a:pt x="201124" y="70247"/>
                  </a:cubicBezTo>
                  <a:cubicBezTo>
                    <a:pt x="201465" y="70332"/>
                    <a:pt x="201806" y="70417"/>
                    <a:pt x="202147" y="70417"/>
                  </a:cubicBezTo>
                  <a:cubicBezTo>
                    <a:pt x="202062" y="71099"/>
                    <a:pt x="202062" y="71696"/>
                    <a:pt x="201977" y="72463"/>
                  </a:cubicBezTo>
                  <a:lnTo>
                    <a:pt x="199846" y="71696"/>
                  </a:lnTo>
                  <a:cubicBezTo>
                    <a:pt x="200016" y="71355"/>
                    <a:pt x="200102" y="71014"/>
                    <a:pt x="200187" y="70673"/>
                  </a:cubicBezTo>
                  <a:cubicBezTo>
                    <a:pt x="200187" y="70332"/>
                    <a:pt x="200187" y="69991"/>
                    <a:pt x="200102" y="69650"/>
                  </a:cubicBezTo>
                  <a:close/>
                  <a:moveTo>
                    <a:pt x="209931" y="72035"/>
                  </a:moveTo>
                  <a:cubicBezTo>
                    <a:pt x="210106" y="72035"/>
                    <a:pt x="210295" y="72071"/>
                    <a:pt x="210499" y="72122"/>
                  </a:cubicBezTo>
                  <a:lnTo>
                    <a:pt x="208880" y="72889"/>
                  </a:lnTo>
                  <a:cubicBezTo>
                    <a:pt x="209178" y="72232"/>
                    <a:pt x="209519" y="72035"/>
                    <a:pt x="209931" y="72035"/>
                  </a:cubicBezTo>
                  <a:close/>
                  <a:moveTo>
                    <a:pt x="205045" y="71525"/>
                  </a:moveTo>
                  <a:cubicBezTo>
                    <a:pt x="204618" y="72463"/>
                    <a:pt x="204363" y="73059"/>
                    <a:pt x="203425" y="73315"/>
                  </a:cubicBezTo>
                  <a:cubicBezTo>
                    <a:pt x="203511" y="72889"/>
                    <a:pt x="203596" y="72633"/>
                    <a:pt x="203681" y="72207"/>
                  </a:cubicBezTo>
                  <a:lnTo>
                    <a:pt x="205045" y="71525"/>
                  </a:lnTo>
                  <a:close/>
                  <a:moveTo>
                    <a:pt x="212459" y="69906"/>
                  </a:moveTo>
                  <a:cubicBezTo>
                    <a:pt x="212885" y="69991"/>
                    <a:pt x="213311" y="70417"/>
                    <a:pt x="213311" y="70844"/>
                  </a:cubicBezTo>
                  <a:cubicBezTo>
                    <a:pt x="213534" y="70794"/>
                    <a:pt x="213765" y="70766"/>
                    <a:pt x="213994" y="70766"/>
                  </a:cubicBezTo>
                  <a:cubicBezTo>
                    <a:pt x="214552" y="70766"/>
                    <a:pt x="215104" y="70932"/>
                    <a:pt x="215527" y="71355"/>
                  </a:cubicBezTo>
                  <a:cubicBezTo>
                    <a:pt x="216209" y="71696"/>
                    <a:pt x="216890" y="72207"/>
                    <a:pt x="217487" y="72718"/>
                  </a:cubicBezTo>
                  <a:cubicBezTo>
                    <a:pt x="217657" y="72889"/>
                    <a:pt x="217828" y="73145"/>
                    <a:pt x="217998" y="73315"/>
                  </a:cubicBezTo>
                  <a:lnTo>
                    <a:pt x="216294" y="72974"/>
                  </a:lnTo>
                  <a:lnTo>
                    <a:pt x="215697" y="72378"/>
                  </a:lnTo>
                  <a:lnTo>
                    <a:pt x="215016" y="72548"/>
                  </a:lnTo>
                  <a:cubicBezTo>
                    <a:pt x="214760" y="72207"/>
                    <a:pt x="214419" y="71866"/>
                    <a:pt x="214163" y="71611"/>
                  </a:cubicBezTo>
                  <a:cubicBezTo>
                    <a:pt x="213908" y="71355"/>
                    <a:pt x="213567" y="71099"/>
                    <a:pt x="213311" y="70844"/>
                  </a:cubicBezTo>
                  <a:lnTo>
                    <a:pt x="212203" y="72037"/>
                  </a:lnTo>
                  <a:lnTo>
                    <a:pt x="211181" y="71866"/>
                  </a:lnTo>
                  <a:lnTo>
                    <a:pt x="210499" y="70673"/>
                  </a:lnTo>
                  <a:cubicBezTo>
                    <a:pt x="210669" y="70673"/>
                    <a:pt x="210840" y="70588"/>
                    <a:pt x="210925" y="70503"/>
                  </a:cubicBezTo>
                  <a:cubicBezTo>
                    <a:pt x="211436" y="70162"/>
                    <a:pt x="212118" y="70503"/>
                    <a:pt x="212459" y="69906"/>
                  </a:cubicBezTo>
                  <a:close/>
                  <a:moveTo>
                    <a:pt x="237844" y="73208"/>
                  </a:moveTo>
                  <a:cubicBezTo>
                    <a:pt x="238004" y="73208"/>
                    <a:pt x="238196" y="73315"/>
                    <a:pt x="238452" y="73571"/>
                  </a:cubicBezTo>
                  <a:lnTo>
                    <a:pt x="237514" y="73912"/>
                  </a:lnTo>
                  <a:cubicBezTo>
                    <a:pt x="237429" y="73656"/>
                    <a:pt x="237429" y="73571"/>
                    <a:pt x="237429" y="73485"/>
                  </a:cubicBezTo>
                  <a:cubicBezTo>
                    <a:pt x="237557" y="73315"/>
                    <a:pt x="237685" y="73208"/>
                    <a:pt x="237844" y="73208"/>
                  </a:cubicBezTo>
                  <a:close/>
                  <a:moveTo>
                    <a:pt x="168996" y="71781"/>
                  </a:moveTo>
                  <a:cubicBezTo>
                    <a:pt x="169336" y="72804"/>
                    <a:pt x="169592" y="73485"/>
                    <a:pt x="169933" y="74252"/>
                  </a:cubicBezTo>
                  <a:lnTo>
                    <a:pt x="169166" y="74764"/>
                  </a:lnTo>
                  <a:cubicBezTo>
                    <a:pt x="168569" y="74338"/>
                    <a:pt x="167802" y="74252"/>
                    <a:pt x="167291" y="73656"/>
                  </a:cubicBezTo>
                  <a:cubicBezTo>
                    <a:pt x="167547" y="72889"/>
                    <a:pt x="168314" y="73059"/>
                    <a:pt x="168740" y="72718"/>
                  </a:cubicBezTo>
                  <a:cubicBezTo>
                    <a:pt x="168825" y="72463"/>
                    <a:pt x="168825" y="72292"/>
                    <a:pt x="168996" y="71781"/>
                  </a:cubicBezTo>
                  <a:close/>
                  <a:moveTo>
                    <a:pt x="117521" y="75019"/>
                  </a:moveTo>
                  <a:lnTo>
                    <a:pt x="117521" y="75019"/>
                  </a:lnTo>
                  <a:cubicBezTo>
                    <a:pt x="117862" y="75190"/>
                    <a:pt x="118118" y="75360"/>
                    <a:pt x="117862" y="75786"/>
                  </a:cubicBezTo>
                  <a:cubicBezTo>
                    <a:pt x="117436" y="75701"/>
                    <a:pt x="117181" y="75531"/>
                    <a:pt x="117521" y="75019"/>
                  </a:cubicBezTo>
                  <a:close/>
                  <a:moveTo>
                    <a:pt x="213943" y="75186"/>
                  </a:moveTo>
                  <a:cubicBezTo>
                    <a:pt x="214180" y="75186"/>
                    <a:pt x="214216" y="75368"/>
                    <a:pt x="214334" y="75957"/>
                  </a:cubicBezTo>
                  <a:cubicBezTo>
                    <a:pt x="213737" y="75957"/>
                    <a:pt x="213396" y="75786"/>
                    <a:pt x="213482" y="75275"/>
                  </a:cubicBezTo>
                  <a:cubicBezTo>
                    <a:pt x="213692" y="75222"/>
                    <a:pt x="213838" y="75186"/>
                    <a:pt x="213943" y="75186"/>
                  </a:cubicBezTo>
                  <a:close/>
                  <a:moveTo>
                    <a:pt x="173342" y="75360"/>
                  </a:moveTo>
                  <a:lnTo>
                    <a:pt x="174365" y="75531"/>
                  </a:lnTo>
                  <a:cubicBezTo>
                    <a:pt x="174450" y="75957"/>
                    <a:pt x="174109" y="76127"/>
                    <a:pt x="173938" y="76127"/>
                  </a:cubicBezTo>
                  <a:cubicBezTo>
                    <a:pt x="173768" y="76127"/>
                    <a:pt x="173683" y="75786"/>
                    <a:pt x="173342" y="75360"/>
                  </a:cubicBezTo>
                  <a:close/>
                  <a:moveTo>
                    <a:pt x="188511" y="75957"/>
                  </a:moveTo>
                  <a:cubicBezTo>
                    <a:pt x="188847" y="76711"/>
                    <a:pt x="188852" y="76724"/>
                    <a:pt x="188041" y="77048"/>
                  </a:cubicBezTo>
                  <a:lnTo>
                    <a:pt x="188041" y="77048"/>
                  </a:lnTo>
                  <a:cubicBezTo>
                    <a:pt x="188198" y="76668"/>
                    <a:pt x="188355" y="76349"/>
                    <a:pt x="188511" y="75957"/>
                  </a:cubicBezTo>
                  <a:close/>
                  <a:moveTo>
                    <a:pt x="239048" y="73826"/>
                  </a:moveTo>
                  <a:lnTo>
                    <a:pt x="241179" y="75019"/>
                  </a:lnTo>
                  <a:lnTo>
                    <a:pt x="241179" y="75616"/>
                  </a:lnTo>
                  <a:lnTo>
                    <a:pt x="242031" y="75786"/>
                  </a:lnTo>
                  <a:lnTo>
                    <a:pt x="242457" y="74593"/>
                  </a:lnTo>
                  <a:cubicBezTo>
                    <a:pt x="243139" y="74679"/>
                    <a:pt x="243650" y="75105"/>
                    <a:pt x="243991" y="75701"/>
                  </a:cubicBezTo>
                  <a:cubicBezTo>
                    <a:pt x="244323" y="75701"/>
                    <a:pt x="244551" y="75340"/>
                    <a:pt x="244917" y="75340"/>
                  </a:cubicBezTo>
                  <a:cubicBezTo>
                    <a:pt x="245021" y="75340"/>
                    <a:pt x="245137" y="75370"/>
                    <a:pt x="245269" y="75446"/>
                  </a:cubicBezTo>
                  <a:lnTo>
                    <a:pt x="244588" y="76298"/>
                  </a:lnTo>
                  <a:cubicBezTo>
                    <a:pt x="244332" y="76042"/>
                    <a:pt x="244162" y="75872"/>
                    <a:pt x="244076" y="75701"/>
                  </a:cubicBezTo>
                  <a:lnTo>
                    <a:pt x="242457" y="77832"/>
                  </a:lnTo>
                  <a:cubicBezTo>
                    <a:pt x="241520" y="77235"/>
                    <a:pt x="240667" y="76724"/>
                    <a:pt x="240241" y="75701"/>
                  </a:cubicBezTo>
                  <a:lnTo>
                    <a:pt x="239560" y="75701"/>
                  </a:lnTo>
                  <a:lnTo>
                    <a:pt x="239560" y="74849"/>
                  </a:lnTo>
                  <a:lnTo>
                    <a:pt x="237855" y="74934"/>
                  </a:lnTo>
                  <a:cubicBezTo>
                    <a:pt x="238026" y="74338"/>
                    <a:pt x="238537" y="73912"/>
                    <a:pt x="239048" y="73826"/>
                  </a:cubicBezTo>
                  <a:close/>
                  <a:moveTo>
                    <a:pt x="245127" y="76912"/>
                  </a:moveTo>
                  <a:cubicBezTo>
                    <a:pt x="245442" y="76912"/>
                    <a:pt x="245832" y="76997"/>
                    <a:pt x="246292" y="77150"/>
                  </a:cubicBezTo>
                  <a:cubicBezTo>
                    <a:pt x="246207" y="78002"/>
                    <a:pt x="245525" y="77832"/>
                    <a:pt x="245184" y="78087"/>
                  </a:cubicBezTo>
                  <a:lnTo>
                    <a:pt x="244332" y="77320"/>
                  </a:lnTo>
                  <a:cubicBezTo>
                    <a:pt x="244473" y="77039"/>
                    <a:pt x="244743" y="76912"/>
                    <a:pt x="245127" y="76912"/>
                  </a:cubicBezTo>
                  <a:close/>
                  <a:moveTo>
                    <a:pt x="114794" y="74167"/>
                  </a:moveTo>
                  <a:lnTo>
                    <a:pt x="115732" y="74764"/>
                  </a:lnTo>
                  <a:lnTo>
                    <a:pt x="113857" y="75275"/>
                  </a:lnTo>
                  <a:cubicBezTo>
                    <a:pt x="113772" y="75531"/>
                    <a:pt x="113772" y="75786"/>
                    <a:pt x="113686" y="76127"/>
                  </a:cubicBezTo>
                  <a:lnTo>
                    <a:pt x="114965" y="75701"/>
                  </a:lnTo>
                  <a:lnTo>
                    <a:pt x="115391" y="76468"/>
                  </a:lnTo>
                  <a:cubicBezTo>
                    <a:pt x="115647" y="76582"/>
                    <a:pt x="115921" y="76601"/>
                    <a:pt x="116199" y="76601"/>
                  </a:cubicBezTo>
                  <a:cubicBezTo>
                    <a:pt x="116338" y="76601"/>
                    <a:pt x="116477" y="76596"/>
                    <a:pt x="116616" y="76596"/>
                  </a:cubicBezTo>
                  <a:cubicBezTo>
                    <a:pt x="117031" y="76596"/>
                    <a:pt x="117436" y="76639"/>
                    <a:pt x="117777" y="76980"/>
                  </a:cubicBezTo>
                  <a:cubicBezTo>
                    <a:pt x="117399" y="78304"/>
                    <a:pt x="117160" y="78741"/>
                    <a:pt x="116510" y="78741"/>
                  </a:cubicBezTo>
                  <a:cubicBezTo>
                    <a:pt x="116281" y="78741"/>
                    <a:pt x="116001" y="78687"/>
                    <a:pt x="115647" y="78599"/>
                  </a:cubicBezTo>
                  <a:cubicBezTo>
                    <a:pt x="115817" y="78343"/>
                    <a:pt x="115902" y="78173"/>
                    <a:pt x="116073" y="78087"/>
                  </a:cubicBezTo>
                  <a:cubicBezTo>
                    <a:pt x="116243" y="77917"/>
                    <a:pt x="116414" y="77747"/>
                    <a:pt x="116584" y="77576"/>
                  </a:cubicBezTo>
                  <a:lnTo>
                    <a:pt x="116584" y="77576"/>
                  </a:lnTo>
                  <a:lnTo>
                    <a:pt x="115647" y="77661"/>
                  </a:lnTo>
                  <a:lnTo>
                    <a:pt x="114453" y="78684"/>
                  </a:lnTo>
                  <a:lnTo>
                    <a:pt x="114027" y="78343"/>
                  </a:lnTo>
                  <a:lnTo>
                    <a:pt x="113686" y="78087"/>
                  </a:lnTo>
                  <a:cubicBezTo>
                    <a:pt x="113431" y="78002"/>
                    <a:pt x="113175" y="77917"/>
                    <a:pt x="113090" y="77747"/>
                  </a:cubicBezTo>
                  <a:cubicBezTo>
                    <a:pt x="113005" y="77320"/>
                    <a:pt x="112834" y="76894"/>
                    <a:pt x="112749" y="76468"/>
                  </a:cubicBezTo>
                  <a:cubicBezTo>
                    <a:pt x="111982" y="76553"/>
                    <a:pt x="112579" y="77320"/>
                    <a:pt x="111982" y="77661"/>
                  </a:cubicBezTo>
                  <a:cubicBezTo>
                    <a:pt x="111812" y="77576"/>
                    <a:pt x="111641" y="77576"/>
                    <a:pt x="111556" y="77491"/>
                  </a:cubicBezTo>
                  <a:cubicBezTo>
                    <a:pt x="111385" y="77320"/>
                    <a:pt x="111385" y="77150"/>
                    <a:pt x="111300" y="76894"/>
                  </a:cubicBezTo>
                  <a:lnTo>
                    <a:pt x="112152" y="75957"/>
                  </a:lnTo>
                  <a:lnTo>
                    <a:pt x="111556" y="75531"/>
                  </a:lnTo>
                  <a:cubicBezTo>
                    <a:pt x="112238" y="74082"/>
                    <a:pt x="113601" y="74338"/>
                    <a:pt x="114794" y="74167"/>
                  </a:cubicBezTo>
                  <a:close/>
                  <a:moveTo>
                    <a:pt x="119482" y="77661"/>
                  </a:moveTo>
                  <a:cubicBezTo>
                    <a:pt x="119821" y="78001"/>
                    <a:pt x="120160" y="78340"/>
                    <a:pt x="120499" y="78679"/>
                  </a:cubicBezTo>
                  <a:lnTo>
                    <a:pt x="120499" y="78679"/>
                  </a:lnTo>
                  <a:lnTo>
                    <a:pt x="119822" y="79281"/>
                  </a:lnTo>
                  <a:lnTo>
                    <a:pt x="118374" y="78002"/>
                  </a:lnTo>
                  <a:lnTo>
                    <a:pt x="119482" y="77661"/>
                  </a:lnTo>
                  <a:close/>
                  <a:moveTo>
                    <a:pt x="221322" y="77832"/>
                  </a:moveTo>
                  <a:lnTo>
                    <a:pt x="222089" y="77917"/>
                  </a:lnTo>
                  <a:lnTo>
                    <a:pt x="222092" y="77917"/>
                  </a:lnTo>
                  <a:lnTo>
                    <a:pt x="222092" y="77917"/>
                  </a:lnTo>
                  <a:cubicBezTo>
                    <a:pt x="221552" y="78499"/>
                    <a:pt x="221270" y="79199"/>
                    <a:pt x="220214" y="79281"/>
                  </a:cubicBezTo>
                  <a:lnTo>
                    <a:pt x="221322" y="77832"/>
                  </a:lnTo>
                  <a:close/>
                  <a:moveTo>
                    <a:pt x="120617" y="78692"/>
                  </a:moveTo>
                  <a:lnTo>
                    <a:pt x="121783" y="78769"/>
                  </a:lnTo>
                  <a:lnTo>
                    <a:pt x="120845" y="79451"/>
                  </a:lnTo>
                  <a:lnTo>
                    <a:pt x="120617" y="78692"/>
                  </a:lnTo>
                  <a:close/>
                  <a:moveTo>
                    <a:pt x="189256" y="79234"/>
                  </a:moveTo>
                  <a:cubicBezTo>
                    <a:pt x="189533" y="79234"/>
                    <a:pt x="189746" y="79461"/>
                    <a:pt x="189960" y="79621"/>
                  </a:cubicBezTo>
                  <a:lnTo>
                    <a:pt x="188682" y="79536"/>
                  </a:lnTo>
                  <a:cubicBezTo>
                    <a:pt x="188904" y="79314"/>
                    <a:pt x="189091" y="79234"/>
                    <a:pt x="189256" y="79234"/>
                  </a:cubicBezTo>
                  <a:close/>
                  <a:moveTo>
                    <a:pt x="251628" y="78461"/>
                  </a:moveTo>
                  <a:lnTo>
                    <a:pt x="252258" y="78854"/>
                  </a:lnTo>
                  <a:cubicBezTo>
                    <a:pt x="252172" y="79195"/>
                    <a:pt x="252087" y="79621"/>
                    <a:pt x="252002" y="79962"/>
                  </a:cubicBezTo>
                  <a:cubicBezTo>
                    <a:pt x="251927" y="79979"/>
                    <a:pt x="251861" y="79987"/>
                    <a:pt x="251804" y="79987"/>
                  </a:cubicBezTo>
                  <a:cubicBezTo>
                    <a:pt x="251278" y="79987"/>
                    <a:pt x="251440" y="79341"/>
                    <a:pt x="250979" y="79110"/>
                  </a:cubicBezTo>
                  <a:lnTo>
                    <a:pt x="251628" y="78461"/>
                  </a:lnTo>
                  <a:close/>
                  <a:moveTo>
                    <a:pt x="112323" y="80133"/>
                  </a:moveTo>
                  <a:lnTo>
                    <a:pt x="113090" y="80218"/>
                  </a:lnTo>
                  <a:cubicBezTo>
                    <a:pt x="113090" y="80601"/>
                    <a:pt x="112946" y="80793"/>
                    <a:pt x="112694" y="80793"/>
                  </a:cubicBezTo>
                  <a:cubicBezTo>
                    <a:pt x="112610" y="80793"/>
                    <a:pt x="112515" y="80772"/>
                    <a:pt x="112408" y="80729"/>
                  </a:cubicBezTo>
                  <a:cubicBezTo>
                    <a:pt x="112408" y="80644"/>
                    <a:pt x="112408" y="80474"/>
                    <a:pt x="112323" y="80133"/>
                  </a:cubicBezTo>
                  <a:close/>
                  <a:moveTo>
                    <a:pt x="189416" y="80286"/>
                  </a:moveTo>
                  <a:cubicBezTo>
                    <a:pt x="189588" y="80286"/>
                    <a:pt x="189864" y="80326"/>
                    <a:pt x="190301" y="80388"/>
                  </a:cubicBezTo>
                  <a:cubicBezTo>
                    <a:pt x="190216" y="80559"/>
                    <a:pt x="190216" y="80644"/>
                    <a:pt x="190301" y="80900"/>
                  </a:cubicBezTo>
                  <a:lnTo>
                    <a:pt x="189193" y="80729"/>
                  </a:lnTo>
                  <a:cubicBezTo>
                    <a:pt x="189139" y="80405"/>
                    <a:pt x="189119" y="80286"/>
                    <a:pt x="189416" y="80286"/>
                  </a:cubicBezTo>
                  <a:close/>
                  <a:moveTo>
                    <a:pt x="185582" y="80111"/>
                  </a:moveTo>
                  <a:cubicBezTo>
                    <a:pt x="185806" y="80111"/>
                    <a:pt x="186040" y="80175"/>
                    <a:pt x="186296" y="80218"/>
                  </a:cubicBezTo>
                  <a:cubicBezTo>
                    <a:pt x="185928" y="80678"/>
                    <a:pt x="185734" y="80914"/>
                    <a:pt x="185539" y="80914"/>
                  </a:cubicBezTo>
                  <a:cubicBezTo>
                    <a:pt x="185373" y="80914"/>
                    <a:pt x="185207" y="80742"/>
                    <a:pt x="184932" y="80388"/>
                  </a:cubicBezTo>
                  <a:cubicBezTo>
                    <a:pt x="185145" y="80175"/>
                    <a:pt x="185358" y="80111"/>
                    <a:pt x="185582" y="80111"/>
                  </a:cubicBezTo>
                  <a:close/>
                  <a:moveTo>
                    <a:pt x="253621" y="79792"/>
                  </a:moveTo>
                  <a:lnTo>
                    <a:pt x="252684" y="80985"/>
                  </a:lnTo>
                  <a:cubicBezTo>
                    <a:pt x="252513" y="79962"/>
                    <a:pt x="252854" y="79792"/>
                    <a:pt x="253621" y="79792"/>
                  </a:cubicBezTo>
                  <a:close/>
                  <a:moveTo>
                    <a:pt x="223197" y="77832"/>
                  </a:moveTo>
                  <a:cubicBezTo>
                    <a:pt x="223964" y="78684"/>
                    <a:pt x="225327" y="78684"/>
                    <a:pt x="226180" y="79707"/>
                  </a:cubicBezTo>
                  <a:cubicBezTo>
                    <a:pt x="226776" y="79877"/>
                    <a:pt x="227543" y="79707"/>
                    <a:pt x="228055" y="80474"/>
                  </a:cubicBezTo>
                  <a:cubicBezTo>
                    <a:pt x="227714" y="80701"/>
                    <a:pt x="227600" y="80777"/>
                    <a:pt x="227310" y="80777"/>
                  </a:cubicBezTo>
                  <a:cubicBezTo>
                    <a:pt x="227164" y="80777"/>
                    <a:pt x="226975" y="80758"/>
                    <a:pt x="226691" y="80729"/>
                  </a:cubicBezTo>
                  <a:cubicBezTo>
                    <a:pt x="226606" y="80985"/>
                    <a:pt x="226606" y="81241"/>
                    <a:pt x="226521" y="81582"/>
                  </a:cubicBezTo>
                  <a:lnTo>
                    <a:pt x="221663" y="79962"/>
                  </a:lnTo>
                  <a:lnTo>
                    <a:pt x="222174" y="79195"/>
                  </a:lnTo>
                  <a:lnTo>
                    <a:pt x="222174" y="77910"/>
                  </a:lnTo>
                  <a:lnTo>
                    <a:pt x="223197" y="77832"/>
                  </a:lnTo>
                  <a:close/>
                  <a:moveTo>
                    <a:pt x="70341" y="81357"/>
                  </a:moveTo>
                  <a:cubicBezTo>
                    <a:pt x="70495" y="81357"/>
                    <a:pt x="70665" y="81463"/>
                    <a:pt x="70990" y="81667"/>
                  </a:cubicBezTo>
                  <a:cubicBezTo>
                    <a:pt x="70540" y="81892"/>
                    <a:pt x="70328" y="81998"/>
                    <a:pt x="70165" y="81998"/>
                  </a:cubicBezTo>
                  <a:cubicBezTo>
                    <a:pt x="70019" y="81998"/>
                    <a:pt x="69913" y="81913"/>
                    <a:pt x="69712" y="81752"/>
                  </a:cubicBezTo>
                  <a:cubicBezTo>
                    <a:pt x="70024" y="81485"/>
                    <a:pt x="70172" y="81357"/>
                    <a:pt x="70341" y="81357"/>
                  </a:cubicBezTo>
                  <a:close/>
                  <a:moveTo>
                    <a:pt x="72609" y="81922"/>
                  </a:moveTo>
                  <a:lnTo>
                    <a:pt x="73717" y="82945"/>
                  </a:lnTo>
                  <a:cubicBezTo>
                    <a:pt x="73597" y="82972"/>
                    <a:pt x="73489" y="82984"/>
                    <a:pt x="73391" y="82984"/>
                  </a:cubicBezTo>
                  <a:cubicBezTo>
                    <a:pt x="72866" y="82984"/>
                    <a:pt x="72628" y="82636"/>
                    <a:pt x="72268" y="82349"/>
                  </a:cubicBezTo>
                  <a:lnTo>
                    <a:pt x="72609" y="81922"/>
                  </a:lnTo>
                  <a:close/>
                  <a:moveTo>
                    <a:pt x="229674" y="81241"/>
                  </a:moveTo>
                  <a:lnTo>
                    <a:pt x="230611" y="82008"/>
                  </a:lnTo>
                  <a:lnTo>
                    <a:pt x="230867" y="81667"/>
                  </a:lnTo>
                  <a:cubicBezTo>
                    <a:pt x="231208" y="81667"/>
                    <a:pt x="231634" y="82008"/>
                    <a:pt x="232145" y="82860"/>
                  </a:cubicBezTo>
                  <a:lnTo>
                    <a:pt x="232181" y="82853"/>
                  </a:lnTo>
                  <a:lnTo>
                    <a:pt x="232181" y="82853"/>
                  </a:lnTo>
                  <a:lnTo>
                    <a:pt x="231804" y="83456"/>
                  </a:lnTo>
                  <a:cubicBezTo>
                    <a:pt x="231208" y="83456"/>
                    <a:pt x="230611" y="83286"/>
                    <a:pt x="230185" y="82945"/>
                  </a:cubicBezTo>
                  <a:lnTo>
                    <a:pt x="228651" y="82178"/>
                  </a:lnTo>
                  <a:lnTo>
                    <a:pt x="229674" y="81241"/>
                  </a:lnTo>
                  <a:close/>
                  <a:moveTo>
                    <a:pt x="134310" y="82604"/>
                  </a:moveTo>
                  <a:lnTo>
                    <a:pt x="133714" y="83542"/>
                  </a:lnTo>
                  <a:lnTo>
                    <a:pt x="132691" y="82945"/>
                  </a:lnTo>
                  <a:lnTo>
                    <a:pt x="134310" y="82604"/>
                  </a:lnTo>
                  <a:close/>
                  <a:moveTo>
                    <a:pt x="76018" y="83116"/>
                  </a:moveTo>
                  <a:lnTo>
                    <a:pt x="75507" y="83797"/>
                  </a:lnTo>
                  <a:cubicBezTo>
                    <a:pt x="75251" y="83116"/>
                    <a:pt x="75251" y="83116"/>
                    <a:pt x="76018" y="83116"/>
                  </a:cubicBezTo>
                  <a:close/>
                  <a:moveTo>
                    <a:pt x="76615" y="84053"/>
                  </a:moveTo>
                  <a:cubicBezTo>
                    <a:pt x="76700" y="84053"/>
                    <a:pt x="76785" y="84309"/>
                    <a:pt x="77126" y="84650"/>
                  </a:cubicBezTo>
                  <a:lnTo>
                    <a:pt x="75763" y="84564"/>
                  </a:lnTo>
                  <a:cubicBezTo>
                    <a:pt x="76189" y="84223"/>
                    <a:pt x="76444" y="84053"/>
                    <a:pt x="76615" y="84053"/>
                  </a:cubicBezTo>
                  <a:close/>
                  <a:moveTo>
                    <a:pt x="89569" y="84223"/>
                  </a:moveTo>
                  <a:lnTo>
                    <a:pt x="90336" y="84394"/>
                  </a:lnTo>
                  <a:cubicBezTo>
                    <a:pt x="90204" y="84624"/>
                    <a:pt x="90085" y="84715"/>
                    <a:pt x="89979" y="84715"/>
                  </a:cubicBezTo>
                  <a:cubicBezTo>
                    <a:pt x="89810" y="84715"/>
                    <a:pt x="89673" y="84485"/>
                    <a:pt x="89569" y="84223"/>
                  </a:cubicBezTo>
                  <a:close/>
                  <a:moveTo>
                    <a:pt x="253877" y="84053"/>
                  </a:moveTo>
                  <a:lnTo>
                    <a:pt x="254814" y="84564"/>
                  </a:lnTo>
                  <a:lnTo>
                    <a:pt x="254388" y="84905"/>
                  </a:lnTo>
                  <a:cubicBezTo>
                    <a:pt x="253962" y="84905"/>
                    <a:pt x="253877" y="84564"/>
                    <a:pt x="253877" y="84053"/>
                  </a:cubicBezTo>
                  <a:close/>
                  <a:moveTo>
                    <a:pt x="233083" y="82689"/>
                  </a:moveTo>
                  <a:cubicBezTo>
                    <a:pt x="233338" y="82860"/>
                    <a:pt x="233679" y="83030"/>
                    <a:pt x="234020" y="83286"/>
                  </a:cubicBezTo>
                  <a:cubicBezTo>
                    <a:pt x="234020" y="83201"/>
                    <a:pt x="234105" y="83116"/>
                    <a:pt x="234191" y="83030"/>
                  </a:cubicBezTo>
                  <a:lnTo>
                    <a:pt x="236151" y="83286"/>
                  </a:lnTo>
                  <a:cubicBezTo>
                    <a:pt x="236662" y="83627"/>
                    <a:pt x="237088" y="84053"/>
                    <a:pt x="237514" y="84309"/>
                  </a:cubicBezTo>
                  <a:cubicBezTo>
                    <a:pt x="237940" y="84650"/>
                    <a:pt x="238537" y="84650"/>
                    <a:pt x="238537" y="85417"/>
                  </a:cubicBezTo>
                  <a:lnTo>
                    <a:pt x="237599" y="85757"/>
                  </a:lnTo>
                  <a:lnTo>
                    <a:pt x="233594" y="83883"/>
                  </a:lnTo>
                  <a:lnTo>
                    <a:pt x="233083" y="83286"/>
                  </a:lnTo>
                  <a:lnTo>
                    <a:pt x="232571" y="83371"/>
                  </a:lnTo>
                  <a:lnTo>
                    <a:pt x="232267" y="82838"/>
                  </a:lnTo>
                  <a:lnTo>
                    <a:pt x="232267" y="82838"/>
                  </a:lnTo>
                  <a:lnTo>
                    <a:pt x="233083" y="82689"/>
                  </a:lnTo>
                  <a:close/>
                  <a:moveTo>
                    <a:pt x="209561" y="84990"/>
                  </a:moveTo>
                  <a:cubicBezTo>
                    <a:pt x="209902" y="85417"/>
                    <a:pt x="210158" y="85843"/>
                    <a:pt x="210499" y="86269"/>
                  </a:cubicBezTo>
                  <a:cubicBezTo>
                    <a:pt x="210352" y="86391"/>
                    <a:pt x="210219" y="86436"/>
                    <a:pt x="210094" y="86436"/>
                  </a:cubicBezTo>
                  <a:cubicBezTo>
                    <a:pt x="209785" y="86436"/>
                    <a:pt x="209524" y="86159"/>
                    <a:pt x="209220" y="86098"/>
                  </a:cubicBezTo>
                  <a:cubicBezTo>
                    <a:pt x="209220" y="85757"/>
                    <a:pt x="209220" y="85417"/>
                    <a:pt x="209220" y="84990"/>
                  </a:cubicBezTo>
                  <a:close/>
                  <a:moveTo>
                    <a:pt x="125456" y="86508"/>
                  </a:moveTo>
                  <a:cubicBezTo>
                    <a:pt x="125579" y="86508"/>
                    <a:pt x="125706" y="86534"/>
                    <a:pt x="125833" y="86591"/>
                  </a:cubicBezTo>
                  <a:lnTo>
                    <a:pt x="125833" y="86591"/>
                  </a:lnTo>
                  <a:cubicBezTo>
                    <a:pt x="125576" y="86993"/>
                    <a:pt x="125273" y="87040"/>
                    <a:pt x="124923" y="87040"/>
                  </a:cubicBezTo>
                  <a:cubicBezTo>
                    <a:pt x="124818" y="87040"/>
                    <a:pt x="124708" y="87036"/>
                    <a:pt x="124595" y="87036"/>
                  </a:cubicBezTo>
                  <a:cubicBezTo>
                    <a:pt x="124780" y="86727"/>
                    <a:pt x="125100" y="86508"/>
                    <a:pt x="125456" y="86508"/>
                  </a:cubicBezTo>
                  <a:close/>
                  <a:moveTo>
                    <a:pt x="82154" y="86098"/>
                  </a:moveTo>
                  <a:lnTo>
                    <a:pt x="82154" y="86098"/>
                  </a:lnTo>
                  <a:cubicBezTo>
                    <a:pt x="82836" y="86354"/>
                    <a:pt x="82751" y="86610"/>
                    <a:pt x="82410" y="87206"/>
                  </a:cubicBezTo>
                  <a:cubicBezTo>
                    <a:pt x="82325" y="86695"/>
                    <a:pt x="82239" y="86439"/>
                    <a:pt x="82154" y="86098"/>
                  </a:cubicBezTo>
                  <a:close/>
                  <a:moveTo>
                    <a:pt x="138742" y="84990"/>
                  </a:moveTo>
                  <a:lnTo>
                    <a:pt x="140276" y="85161"/>
                  </a:lnTo>
                  <a:cubicBezTo>
                    <a:pt x="140276" y="85331"/>
                    <a:pt x="140276" y="85587"/>
                    <a:pt x="140361" y="85843"/>
                  </a:cubicBezTo>
                  <a:lnTo>
                    <a:pt x="138230" y="85928"/>
                  </a:lnTo>
                  <a:cubicBezTo>
                    <a:pt x="138657" y="86354"/>
                    <a:pt x="138657" y="86951"/>
                    <a:pt x="138230" y="87377"/>
                  </a:cubicBezTo>
                  <a:lnTo>
                    <a:pt x="137208" y="86439"/>
                  </a:lnTo>
                  <a:lnTo>
                    <a:pt x="138230" y="85928"/>
                  </a:lnTo>
                  <a:cubicBezTo>
                    <a:pt x="138230" y="85757"/>
                    <a:pt x="138316" y="85502"/>
                    <a:pt x="138486" y="85246"/>
                  </a:cubicBezTo>
                  <a:cubicBezTo>
                    <a:pt x="138486" y="85161"/>
                    <a:pt x="138571" y="85161"/>
                    <a:pt x="138742" y="84990"/>
                  </a:cubicBezTo>
                  <a:close/>
                  <a:moveTo>
                    <a:pt x="258958" y="86641"/>
                  </a:moveTo>
                  <a:cubicBezTo>
                    <a:pt x="259163" y="86641"/>
                    <a:pt x="259287" y="86807"/>
                    <a:pt x="259587" y="87206"/>
                  </a:cubicBezTo>
                  <a:lnTo>
                    <a:pt x="258564" y="87632"/>
                  </a:lnTo>
                  <a:cubicBezTo>
                    <a:pt x="258138" y="87462"/>
                    <a:pt x="258308" y="87121"/>
                    <a:pt x="258308" y="86865"/>
                  </a:cubicBezTo>
                  <a:cubicBezTo>
                    <a:pt x="258626" y="86724"/>
                    <a:pt x="258812" y="86641"/>
                    <a:pt x="258958" y="86641"/>
                  </a:cubicBezTo>
                  <a:close/>
                  <a:moveTo>
                    <a:pt x="211692" y="86013"/>
                  </a:moveTo>
                  <a:cubicBezTo>
                    <a:pt x="211777" y="86865"/>
                    <a:pt x="211862" y="87206"/>
                    <a:pt x="211948" y="87803"/>
                  </a:cubicBezTo>
                  <a:lnTo>
                    <a:pt x="211266" y="87377"/>
                  </a:lnTo>
                  <a:cubicBezTo>
                    <a:pt x="211095" y="86865"/>
                    <a:pt x="211351" y="86354"/>
                    <a:pt x="211692" y="86013"/>
                  </a:cubicBezTo>
                  <a:close/>
                  <a:moveTo>
                    <a:pt x="213055" y="87462"/>
                  </a:moveTo>
                  <a:lnTo>
                    <a:pt x="214078" y="87888"/>
                  </a:lnTo>
                  <a:lnTo>
                    <a:pt x="214078" y="88058"/>
                  </a:lnTo>
                  <a:lnTo>
                    <a:pt x="212970" y="88314"/>
                  </a:lnTo>
                  <a:cubicBezTo>
                    <a:pt x="212970" y="87973"/>
                    <a:pt x="213055" y="87888"/>
                    <a:pt x="213055" y="87462"/>
                  </a:cubicBezTo>
                  <a:close/>
                  <a:moveTo>
                    <a:pt x="99284" y="87462"/>
                  </a:moveTo>
                  <a:cubicBezTo>
                    <a:pt x="99113" y="87888"/>
                    <a:pt x="98858" y="88058"/>
                    <a:pt x="97665" y="88485"/>
                  </a:cubicBezTo>
                  <a:lnTo>
                    <a:pt x="97324" y="88144"/>
                  </a:lnTo>
                  <a:cubicBezTo>
                    <a:pt x="97920" y="87718"/>
                    <a:pt x="98602" y="87547"/>
                    <a:pt x="99284" y="87462"/>
                  </a:cubicBezTo>
                  <a:close/>
                  <a:moveTo>
                    <a:pt x="152974" y="89507"/>
                  </a:moveTo>
                  <a:lnTo>
                    <a:pt x="153485" y="89848"/>
                  </a:lnTo>
                  <a:lnTo>
                    <a:pt x="152130" y="90884"/>
                  </a:lnTo>
                  <a:lnTo>
                    <a:pt x="152130" y="90884"/>
                  </a:lnTo>
                  <a:cubicBezTo>
                    <a:pt x="152205" y="90236"/>
                    <a:pt x="152736" y="89982"/>
                    <a:pt x="152974" y="89507"/>
                  </a:cubicBezTo>
                  <a:close/>
                  <a:moveTo>
                    <a:pt x="154337" y="90615"/>
                  </a:moveTo>
                  <a:lnTo>
                    <a:pt x="154082" y="92064"/>
                  </a:lnTo>
                  <a:lnTo>
                    <a:pt x="153059" y="91382"/>
                  </a:lnTo>
                  <a:lnTo>
                    <a:pt x="154337" y="90615"/>
                  </a:lnTo>
                  <a:close/>
                  <a:moveTo>
                    <a:pt x="149480" y="91041"/>
                  </a:moveTo>
                  <a:cubicBezTo>
                    <a:pt x="150108" y="91283"/>
                    <a:pt x="150655" y="91497"/>
                    <a:pt x="151135" y="91497"/>
                  </a:cubicBezTo>
                  <a:cubicBezTo>
                    <a:pt x="151495" y="91497"/>
                    <a:pt x="151818" y="91376"/>
                    <a:pt x="152110" y="91054"/>
                  </a:cubicBezTo>
                  <a:lnTo>
                    <a:pt x="152110" y="91054"/>
                  </a:lnTo>
                  <a:lnTo>
                    <a:pt x="153059" y="92319"/>
                  </a:lnTo>
                  <a:lnTo>
                    <a:pt x="151610" y="92319"/>
                  </a:lnTo>
                  <a:lnTo>
                    <a:pt x="150673" y="92916"/>
                  </a:lnTo>
                  <a:cubicBezTo>
                    <a:pt x="150332" y="92319"/>
                    <a:pt x="149991" y="91808"/>
                    <a:pt x="149480" y="91041"/>
                  </a:cubicBezTo>
                  <a:close/>
                  <a:moveTo>
                    <a:pt x="192687" y="76894"/>
                  </a:moveTo>
                  <a:lnTo>
                    <a:pt x="193284" y="77406"/>
                  </a:lnTo>
                  <a:cubicBezTo>
                    <a:pt x="193436" y="77375"/>
                    <a:pt x="193584" y="77362"/>
                    <a:pt x="193729" y="77362"/>
                  </a:cubicBezTo>
                  <a:cubicBezTo>
                    <a:pt x="194807" y="77362"/>
                    <a:pt x="195727" y="78108"/>
                    <a:pt x="196778" y="78258"/>
                  </a:cubicBezTo>
                  <a:cubicBezTo>
                    <a:pt x="196863" y="78428"/>
                    <a:pt x="196863" y="78599"/>
                    <a:pt x="196863" y="78769"/>
                  </a:cubicBezTo>
                  <a:cubicBezTo>
                    <a:pt x="197460" y="79195"/>
                    <a:pt x="198142" y="79451"/>
                    <a:pt x="198823" y="79451"/>
                  </a:cubicBezTo>
                  <a:cubicBezTo>
                    <a:pt x="199079" y="79834"/>
                    <a:pt x="199441" y="79856"/>
                    <a:pt x="199793" y="79856"/>
                  </a:cubicBezTo>
                  <a:cubicBezTo>
                    <a:pt x="199837" y="79856"/>
                    <a:pt x="199880" y="79855"/>
                    <a:pt x="199924" y="79855"/>
                  </a:cubicBezTo>
                  <a:cubicBezTo>
                    <a:pt x="200228" y="79855"/>
                    <a:pt x="200512" y="79872"/>
                    <a:pt x="200698" y="80133"/>
                  </a:cubicBezTo>
                  <a:cubicBezTo>
                    <a:pt x="200613" y="80900"/>
                    <a:pt x="200613" y="81667"/>
                    <a:pt x="200528" y="82434"/>
                  </a:cubicBezTo>
                  <a:lnTo>
                    <a:pt x="201380" y="81837"/>
                  </a:lnTo>
                  <a:lnTo>
                    <a:pt x="202658" y="82178"/>
                  </a:lnTo>
                  <a:lnTo>
                    <a:pt x="203425" y="81922"/>
                  </a:lnTo>
                  <a:lnTo>
                    <a:pt x="203511" y="82093"/>
                  </a:lnTo>
                  <a:lnTo>
                    <a:pt x="202232" y="83286"/>
                  </a:lnTo>
                  <a:cubicBezTo>
                    <a:pt x="202554" y="83403"/>
                    <a:pt x="202876" y="83460"/>
                    <a:pt x="203190" y="83460"/>
                  </a:cubicBezTo>
                  <a:cubicBezTo>
                    <a:pt x="203793" y="83460"/>
                    <a:pt x="204370" y="83252"/>
                    <a:pt x="204874" y="82860"/>
                  </a:cubicBezTo>
                  <a:cubicBezTo>
                    <a:pt x="205641" y="82945"/>
                    <a:pt x="206408" y="83201"/>
                    <a:pt x="207175" y="83542"/>
                  </a:cubicBezTo>
                  <a:lnTo>
                    <a:pt x="207942" y="85246"/>
                  </a:lnTo>
                  <a:lnTo>
                    <a:pt x="208539" y="84650"/>
                  </a:lnTo>
                  <a:cubicBezTo>
                    <a:pt x="208794" y="84820"/>
                    <a:pt x="208794" y="86184"/>
                    <a:pt x="208539" y="87206"/>
                  </a:cubicBezTo>
                  <a:cubicBezTo>
                    <a:pt x="208439" y="87281"/>
                    <a:pt x="208346" y="87312"/>
                    <a:pt x="208259" y="87312"/>
                  </a:cubicBezTo>
                  <a:cubicBezTo>
                    <a:pt x="208048" y="87312"/>
                    <a:pt x="207867" y="87131"/>
                    <a:pt x="207686" y="86951"/>
                  </a:cubicBezTo>
                  <a:lnTo>
                    <a:pt x="207260" y="86354"/>
                  </a:lnTo>
                  <a:cubicBezTo>
                    <a:pt x="206664" y="86865"/>
                    <a:pt x="207005" y="87206"/>
                    <a:pt x="207260" y="87632"/>
                  </a:cubicBezTo>
                  <a:lnTo>
                    <a:pt x="206152" y="88399"/>
                  </a:lnTo>
                  <a:lnTo>
                    <a:pt x="202062" y="86610"/>
                  </a:lnTo>
                  <a:cubicBezTo>
                    <a:pt x="201636" y="85502"/>
                    <a:pt x="202147" y="84309"/>
                    <a:pt x="202232" y="83286"/>
                  </a:cubicBezTo>
                  <a:lnTo>
                    <a:pt x="202232" y="83286"/>
                  </a:lnTo>
                  <a:cubicBezTo>
                    <a:pt x="201891" y="83712"/>
                    <a:pt x="201380" y="83968"/>
                    <a:pt x="200869" y="83968"/>
                  </a:cubicBezTo>
                  <a:cubicBezTo>
                    <a:pt x="200954" y="84650"/>
                    <a:pt x="200954" y="84650"/>
                    <a:pt x="200528" y="85161"/>
                  </a:cubicBezTo>
                  <a:cubicBezTo>
                    <a:pt x="200357" y="84905"/>
                    <a:pt x="200187" y="84820"/>
                    <a:pt x="200187" y="84564"/>
                  </a:cubicBezTo>
                  <a:cubicBezTo>
                    <a:pt x="200102" y="84138"/>
                    <a:pt x="200102" y="83712"/>
                    <a:pt x="200102" y="83286"/>
                  </a:cubicBezTo>
                  <a:lnTo>
                    <a:pt x="199335" y="84820"/>
                  </a:lnTo>
                  <a:lnTo>
                    <a:pt x="198823" y="84990"/>
                  </a:lnTo>
                  <a:lnTo>
                    <a:pt x="199249" y="85928"/>
                  </a:lnTo>
                  <a:cubicBezTo>
                    <a:pt x="199164" y="86184"/>
                    <a:pt x="199164" y="86439"/>
                    <a:pt x="199079" y="86695"/>
                  </a:cubicBezTo>
                  <a:lnTo>
                    <a:pt x="200698" y="87462"/>
                  </a:lnTo>
                  <a:lnTo>
                    <a:pt x="201380" y="87206"/>
                  </a:lnTo>
                  <a:lnTo>
                    <a:pt x="202488" y="88570"/>
                  </a:lnTo>
                  <a:lnTo>
                    <a:pt x="203255" y="88314"/>
                  </a:lnTo>
                  <a:cubicBezTo>
                    <a:pt x="203425" y="88655"/>
                    <a:pt x="203681" y="88911"/>
                    <a:pt x="203937" y="89337"/>
                  </a:cubicBezTo>
                  <a:lnTo>
                    <a:pt x="205556" y="89592"/>
                  </a:lnTo>
                  <a:cubicBezTo>
                    <a:pt x="205641" y="89848"/>
                    <a:pt x="205726" y="90104"/>
                    <a:pt x="205812" y="90445"/>
                  </a:cubicBezTo>
                  <a:lnTo>
                    <a:pt x="206749" y="90615"/>
                  </a:lnTo>
                  <a:lnTo>
                    <a:pt x="207005" y="91297"/>
                  </a:lnTo>
                  <a:lnTo>
                    <a:pt x="208027" y="91297"/>
                  </a:lnTo>
                  <a:cubicBezTo>
                    <a:pt x="208113" y="92149"/>
                    <a:pt x="207431" y="92575"/>
                    <a:pt x="207090" y="93086"/>
                  </a:cubicBezTo>
                  <a:lnTo>
                    <a:pt x="201721" y="90189"/>
                  </a:lnTo>
                  <a:lnTo>
                    <a:pt x="201295" y="90615"/>
                  </a:lnTo>
                  <a:lnTo>
                    <a:pt x="197971" y="88825"/>
                  </a:lnTo>
                  <a:cubicBezTo>
                    <a:pt x="196948" y="88314"/>
                    <a:pt x="195926" y="87718"/>
                    <a:pt x="194988" y="87206"/>
                  </a:cubicBezTo>
                  <a:cubicBezTo>
                    <a:pt x="194477" y="86951"/>
                    <a:pt x="194051" y="86610"/>
                    <a:pt x="193710" y="86354"/>
                  </a:cubicBezTo>
                  <a:cubicBezTo>
                    <a:pt x="193113" y="85843"/>
                    <a:pt x="192432" y="85417"/>
                    <a:pt x="191750" y="85246"/>
                  </a:cubicBezTo>
                  <a:cubicBezTo>
                    <a:pt x="191239" y="85076"/>
                    <a:pt x="190898" y="84735"/>
                    <a:pt x="190812" y="84223"/>
                  </a:cubicBezTo>
                  <a:cubicBezTo>
                    <a:pt x="190131" y="84053"/>
                    <a:pt x="189278" y="84053"/>
                    <a:pt x="189023" y="83116"/>
                  </a:cubicBezTo>
                  <a:cubicBezTo>
                    <a:pt x="188938" y="83152"/>
                    <a:pt x="188862" y="83167"/>
                    <a:pt x="188792" y="83167"/>
                  </a:cubicBezTo>
                  <a:cubicBezTo>
                    <a:pt x="188369" y="83167"/>
                    <a:pt x="188171" y="82592"/>
                    <a:pt x="187659" y="82519"/>
                  </a:cubicBezTo>
                  <a:lnTo>
                    <a:pt x="186807" y="82775"/>
                  </a:lnTo>
                  <a:cubicBezTo>
                    <a:pt x="186722" y="82178"/>
                    <a:pt x="186807" y="81667"/>
                    <a:pt x="187148" y="81155"/>
                  </a:cubicBezTo>
                  <a:cubicBezTo>
                    <a:pt x="187223" y="81139"/>
                    <a:pt x="187293" y="81131"/>
                    <a:pt x="187358" y="81131"/>
                  </a:cubicBezTo>
                  <a:cubicBezTo>
                    <a:pt x="187952" y="81131"/>
                    <a:pt x="188136" y="81777"/>
                    <a:pt x="188597" y="82008"/>
                  </a:cubicBezTo>
                  <a:lnTo>
                    <a:pt x="189705" y="82008"/>
                  </a:lnTo>
                  <a:cubicBezTo>
                    <a:pt x="189790" y="82178"/>
                    <a:pt x="189875" y="82349"/>
                    <a:pt x="189875" y="82519"/>
                  </a:cubicBezTo>
                  <a:lnTo>
                    <a:pt x="191750" y="81752"/>
                  </a:lnTo>
                  <a:cubicBezTo>
                    <a:pt x="191239" y="81155"/>
                    <a:pt x="191068" y="80303"/>
                    <a:pt x="191239" y="79536"/>
                  </a:cubicBezTo>
                  <a:cubicBezTo>
                    <a:pt x="191324" y="79281"/>
                    <a:pt x="190983" y="78854"/>
                    <a:pt x="190898" y="78514"/>
                  </a:cubicBezTo>
                  <a:cubicBezTo>
                    <a:pt x="191409" y="77917"/>
                    <a:pt x="192006" y="77491"/>
                    <a:pt x="192687" y="76894"/>
                  </a:cubicBezTo>
                  <a:close/>
                  <a:moveTo>
                    <a:pt x="208578" y="92388"/>
                  </a:moveTo>
                  <a:cubicBezTo>
                    <a:pt x="208780" y="92388"/>
                    <a:pt x="209011" y="92476"/>
                    <a:pt x="209306" y="92660"/>
                  </a:cubicBezTo>
                  <a:lnTo>
                    <a:pt x="208113" y="93342"/>
                  </a:lnTo>
                  <a:lnTo>
                    <a:pt x="207857" y="92831"/>
                  </a:lnTo>
                  <a:cubicBezTo>
                    <a:pt x="208099" y="92541"/>
                    <a:pt x="208313" y="92388"/>
                    <a:pt x="208578" y="92388"/>
                  </a:cubicBezTo>
                  <a:close/>
                  <a:moveTo>
                    <a:pt x="155275" y="92405"/>
                  </a:moveTo>
                  <a:cubicBezTo>
                    <a:pt x="155275" y="92746"/>
                    <a:pt x="155360" y="92916"/>
                    <a:pt x="155360" y="93086"/>
                  </a:cubicBezTo>
                  <a:cubicBezTo>
                    <a:pt x="154849" y="93257"/>
                    <a:pt x="154423" y="93342"/>
                    <a:pt x="153997" y="93427"/>
                  </a:cubicBezTo>
                  <a:cubicBezTo>
                    <a:pt x="153979" y="93444"/>
                    <a:pt x="153959" y="93451"/>
                    <a:pt x="153937" y="93451"/>
                  </a:cubicBezTo>
                  <a:cubicBezTo>
                    <a:pt x="153847" y="93451"/>
                    <a:pt x="153724" y="93342"/>
                    <a:pt x="153656" y="93342"/>
                  </a:cubicBezTo>
                  <a:cubicBezTo>
                    <a:pt x="153656" y="93342"/>
                    <a:pt x="153570" y="93172"/>
                    <a:pt x="153570" y="93172"/>
                  </a:cubicBezTo>
                  <a:cubicBezTo>
                    <a:pt x="154082" y="92746"/>
                    <a:pt x="154082" y="92746"/>
                    <a:pt x="155275" y="92405"/>
                  </a:cubicBezTo>
                  <a:close/>
                  <a:moveTo>
                    <a:pt x="238026" y="92405"/>
                  </a:moveTo>
                  <a:lnTo>
                    <a:pt x="239560" y="92916"/>
                  </a:lnTo>
                  <a:cubicBezTo>
                    <a:pt x="239474" y="93172"/>
                    <a:pt x="239389" y="93427"/>
                    <a:pt x="239389" y="93683"/>
                  </a:cubicBezTo>
                  <a:lnTo>
                    <a:pt x="237685" y="93342"/>
                  </a:lnTo>
                  <a:cubicBezTo>
                    <a:pt x="237855" y="92916"/>
                    <a:pt x="237940" y="92746"/>
                    <a:pt x="238026" y="92405"/>
                  </a:cubicBezTo>
                  <a:close/>
                  <a:moveTo>
                    <a:pt x="160644" y="93086"/>
                  </a:moveTo>
                  <a:lnTo>
                    <a:pt x="160644" y="93086"/>
                  </a:lnTo>
                  <a:cubicBezTo>
                    <a:pt x="160559" y="93427"/>
                    <a:pt x="160644" y="93683"/>
                    <a:pt x="160559" y="93768"/>
                  </a:cubicBezTo>
                  <a:cubicBezTo>
                    <a:pt x="160417" y="93874"/>
                    <a:pt x="160291" y="93936"/>
                    <a:pt x="160167" y="93936"/>
                  </a:cubicBezTo>
                  <a:cubicBezTo>
                    <a:pt x="159991" y="93936"/>
                    <a:pt x="159821" y="93812"/>
                    <a:pt x="159621" y="93513"/>
                  </a:cubicBezTo>
                  <a:lnTo>
                    <a:pt x="160644" y="93086"/>
                  </a:lnTo>
                  <a:close/>
                  <a:moveTo>
                    <a:pt x="152122" y="93342"/>
                  </a:moveTo>
                  <a:cubicBezTo>
                    <a:pt x="152207" y="93513"/>
                    <a:pt x="152292" y="93683"/>
                    <a:pt x="152292" y="93683"/>
                  </a:cubicBezTo>
                  <a:cubicBezTo>
                    <a:pt x="152217" y="94060"/>
                    <a:pt x="152008" y="94370"/>
                    <a:pt x="151843" y="94673"/>
                  </a:cubicBezTo>
                  <a:lnTo>
                    <a:pt x="151843" y="94673"/>
                  </a:lnTo>
                  <a:lnTo>
                    <a:pt x="151440" y="94109"/>
                  </a:lnTo>
                  <a:lnTo>
                    <a:pt x="152122" y="93342"/>
                  </a:lnTo>
                  <a:close/>
                  <a:moveTo>
                    <a:pt x="149395" y="93853"/>
                  </a:moveTo>
                  <a:lnTo>
                    <a:pt x="149735" y="94620"/>
                  </a:lnTo>
                  <a:cubicBezTo>
                    <a:pt x="149577" y="95255"/>
                    <a:pt x="149196" y="95225"/>
                    <a:pt x="148801" y="95287"/>
                  </a:cubicBezTo>
                  <a:lnTo>
                    <a:pt x="148801" y="95287"/>
                  </a:lnTo>
                  <a:cubicBezTo>
                    <a:pt x="148875" y="94858"/>
                    <a:pt x="148553" y="94106"/>
                    <a:pt x="149395" y="93853"/>
                  </a:cubicBezTo>
                  <a:close/>
                  <a:moveTo>
                    <a:pt x="114368" y="94109"/>
                  </a:moveTo>
                  <a:cubicBezTo>
                    <a:pt x="114453" y="94280"/>
                    <a:pt x="114624" y="94365"/>
                    <a:pt x="114624" y="94450"/>
                  </a:cubicBezTo>
                  <a:cubicBezTo>
                    <a:pt x="114539" y="95047"/>
                    <a:pt x="114539" y="95047"/>
                    <a:pt x="113686" y="95302"/>
                  </a:cubicBezTo>
                  <a:lnTo>
                    <a:pt x="114368" y="94109"/>
                  </a:lnTo>
                  <a:close/>
                  <a:moveTo>
                    <a:pt x="148798" y="95328"/>
                  </a:moveTo>
                  <a:lnTo>
                    <a:pt x="149821" y="95643"/>
                  </a:lnTo>
                  <a:lnTo>
                    <a:pt x="149395" y="96325"/>
                  </a:lnTo>
                  <a:lnTo>
                    <a:pt x="148713" y="96069"/>
                  </a:lnTo>
                  <a:cubicBezTo>
                    <a:pt x="148713" y="95822"/>
                    <a:pt x="148792" y="95575"/>
                    <a:pt x="148798" y="95328"/>
                  </a:cubicBezTo>
                  <a:close/>
                  <a:moveTo>
                    <a:pt x="115134" y="95641"/>
                  </a:moveTo>
                  <a:cubicBezTo>
                    <a:pt x="115261" y="95641"/>
                    <a:pt x="115402" y="95669"/>
                    <a:pt x="115561" y="95728"/>
                  </a:cubicBezTo>
                  <a:cubicBezTo>
                    <a:pt x="115264" y="96099"/>
                    <a:pt x="114838" y="96341"/>
                    <a:pt x="114396" y="96341"/>
                  </a:cubicBezTo>
                  <a:cubicBezTo>
                    <a:pt x="114330" y="96341"/>
                    <a:pt x="114264" y="96336"/>
                    <a:pt x="114198" y="96325"/>
                  </a:cubicBezTo>
                  <a:lnTo>
                    <a:pt x="114113" y="96325"/>
                  </a:lnTo>
                  <a:cubicBezTo>
                    <a:pt x="114439" y="95933"/>
                    <a:pt x="114715" y="95641"/>
                    <a:pt x="115134" y="95641"/>
                  </a:cubicBezTo>
                  <a:close/>
                  <a:moveTo>
                    <a:pt x="166815" y="95946"/>
                  </a:moveTo>
                  <a:cubicBezTo>
                    <a:pt x="166941" y="95946"/>
                    <a:pt x="167092" y="95984"/>
                    <a:pt x="167291" y="96069"/>
                  </a:cubicBezTo>
                  <a:lnTo>
                    <a:pt x="166780" y="96666"/>
                  </a:lnTo>
                  <a:lnTo>
                    <a:pt x="166183" y="96325"/>
                  </a:lnTo>
                  <a:cubicBezTo>
                    <a:pt x="166411" y="96098"/>
                    <a:pt x="166562" y="95946"/>
                    <a:pt x="166815" y="95946"/>
                  </a:cubicBezTo>
                  <a:close/>
                  <a:moveTo>
                    <a:pt x="155531" y="96410"/>
                  </a:moveTo>
                  <a:lnTo>
                    <a:pt x="155531" y="96581"/>
                  </a:lnTo>
                  <a:lnTo>
                    <a:pt x="154849" y="96836"/>
                  </a:lnTo>
                  <a:lnTo>
                    <a:pt x="154764" y="96666"/>
                  </a:lnTo>
                  <a:lnTo>
                    <a:pt x="155531" y="96410"/>
                  </a:lnTo>
                  <a:close/>
                  <a:moveTo>
                    <a:pt x="151822" y="94803"/>
                  </a:moveTo>
                  <a:lnTo>
                    <a:pt x="152377" y="94961"/>
                  </a:lnTo>
                  <a:cubicBezTo>
                    <a:pt x="152633" y="95984"/>
                    <a:pt x="151696" y="96495"/>
                    <a:pt x="151269" y="97433"/>
                  </a:cubicBezTo>
                  <a:lnTo>
                    <a:pt x="150247" y="97007"/>
                  </a:lnTo>
                  <a:cubicBezTo>
                    <a:pt x="150247" y="96581"/>
                    <a:pt x="150332" y="96240"/>
                    <a:pt x="150417" y="95814"/>
                  </a:cubicBezTo>
                  <a:lnTo>
                    <a:pt x="151099" y="96410"/>
                  </a:lnTo>
                  <a:lnTo>
                    <a:pt x="151822" y="94803"/>
                  </a:lnTo>
                  <a:close/>
                  <a:moveTo>
                    <a:pt x="168996" y="95984"/>
                  </a:moveTo>
                  <a:cubicBezTo>
                    <a:pt x="169081" y="96325"/>
                    <a:pt x="169166" y="96495"/>
                    <a:pt x="169251" y="96751"/>
                  </a:cubicBezTo>
                  <a:cubicBezTo>
                    <a:pt x="169081" y="96921"/>
                    <a:pt x="168825" y="97092"/>
                    <a:pt x="168655" y="97177"/>
                  </a:cubicBezTo>
                  <a:cubicBezTo>
                    <a:pt x="168399" y="97348"/>
                    <a:pt x="168143" y="97433"/>
                    <a:pt x="167802" y="97518"/>
                  </a:cubicBezTo>
                  <a:lnTo>
                    <a:pt x="167547" y="96921"/>
                  </a:lnTo>
                  <a:lnTo>
                    <a:pt x="168996" y="95984"/>
                  </a:lnTo>
                  <a:close/>
                  <a:moveTo>
                    <a:pt x="177859" y="96836"/>
                  </a:moveTo>
                  <a:lnTo>
                    <a:pt x="178029" y="96921"/>
                  </a:lnTo>
                  <a:lnTo>
                    <a:pt x="177944" y="97774"/>
                  </a:lnTo>
                  <a:lnTo>
                    <a:pt x="177347" y="97433"/>
                  </a:lnTo>
                  <a:lnTo>
                    <a:pt x="177859" y="96836"/>
                  </a:lnTo>
                  <a:close/>
                  <a:moveTo>
                    <a:pt x="107891" y="96751"/>
                  </a:moveTo>
                  <a:cubicBezTo>
                    <a:pt x="108658" y="96751"/>
                    <a:pt x="108658" y="97348"/>
                    <a:pt x="109084" y="98029"/>
                  </a:cubicBezTo>
                  <a:lnTo>
                    <a:pt x="108147" y="97944"/>
                  </a:lnTo>
                  <a:cubicBezTo>
                    <a:pt x="108062" y="97518"/>
                    <a:pt x="107977" y="97177"/>
                    <a:pt x="107891" y="96751"/>
                  </a:cubicBezTo>
                  <a:close/>
                  <a:moveTo>
                    <a:pt x="260354" y="97007"/>
                  </a:moveTo>
                  <a:lnTo>
                    <a:pt x="260354" y="97007"/>
                  </a:lnTo>
                  <a:cubicBezTo>
                    <a:pt x="260780" y="97774"/>
                    <a:pt x="260695" y="98115"/>
                    <a:pt x="260013" y="98711"/>
                  </a:cubicBezTo>
                  <a:cubicBezTo>
                    <a:pt x="259928" y="98115"/>
                    <a:pt x="260013" y="97518"/>
                    <a:pt x="260354" y="97092"/>
                  </a:cubicBezTo>
                  <a:lnTo>
                    <a:pt x="260354" y="97007"/>
                  </a:lnTo>
                  <a:close/>
                  <a:moveTo>
                    <a:pt x="172064" y="97348"/>
                  </a:moveTo>
                  <a:cubicBezTo>
                    <a:pt x="172234" y="97348"/>
                    <a:pt x="171893" y="97688"/>
                    <a:pt x="171893" y="98029"/>
                  </a:cubicBezTo>
                  <a:cubicBezTo>
                    <a:pt x="171978" y="98115"/>
                    <a:pt x="172149" y="98115"/>
                    <a:pt x="172234" y="98200"/>
                  </a:cubicBezTo>
                  <a:cubicBezTo>
                    <a:pt x="172319" y="98200"/>
                    <a:pt x="172319" y="98285"/>
                    <a:pt x="172319" y="98370"/>
                  </a:cubicBezTo>
                  <a:lnTo>
                    <a:pt x="171723" y="98796"/>
                  </a:lnTo>
                  <a:lnTo>
                    <a:pt x="169081" y="97944"/>
                  </a:lnTo>
                  <a:cubicBezTo>
                    <a:pt x="168996" y="97433"/>
                    <a:pt x="169336" y="97433"/>
                    <a:pt x="169592" y="97433"/>
                  </a:cubicBezTo>
                  <a:lnTo>
                    <a:pt x="172064" y="97348"/>
                  </a:lnTo>
                  <a:close/>
                  <a:moveTo>
                    <a:pt x="80876" y="98370"/>
                  </a:moveTo>
                  <a:lnTo>
                    <a:pt x="80876" y="98370"/>
                  </a:lnTo>
                  <a:cubicBezTo>
                    <a:pt x="81132" y="98455"/>
                    <a:pt x="81387" y="98455"/>
                    <a:pt x="81643" y="98455"/>
                  </a:cubicBezTo>
                  <a:cubicBezTo>
                    <a:pt x="81899" y="98541"/>
                    <a:pt x="82154" y="98626"/>
                    <a:pt x="82325" y="98711"/>
                  </a:cubicBezTo>
                  <a:cubicBezTo>
                    <a:pt x="82154" y="98882"/>
                    <a:pt x="82069" y="99052"/>
                    <a:pt x="81984" y="99052"/>
                  </a:cubicBezTo>
                  <a:cubicBezTo>
                    <a:pt x="81643" y="99052"/>
                    <a:pt x="81643" y="98967"/>
                    <a:pt x="80876" y="98370"/>
                  </a:cubicBezTo>
                  <a:close/>
                  <a:moveTo>
                    <a:pt x="115391" y="97007"/>
                  </a:moveTo>
                  <a:lnTo>
                    <a:pt x="116669" y="97603"/>
                  </a:lnTo>
                  <a:cubicBezTo>
                    <a:pt x="116158" y="98200"/>
                    <a:pt x="115647" y="98796"/>
                    <a:pt x="115220" y="99308"/>
                  </a:cubicBezTo>
                  <a:lnTo>
                    <a:pt x="114539" y="98967"/>
                  </a:lnTo>
                  <a:cubicBezTo>
                    <a:pt x="114794" y="98285"/>
                    <a:pt x="115050" y="97688"/>
                    <a:pt x="115391" y="97007"/>
                  </a:cubicBezTo>
                  <a:close/>
                  <a:moveTo>
                    <a:pt x="262825" y="98200"/>
                  </a:moveTo>
                  <a:lnTo>
                    <a:pt x="261886" y="99060"/>
                  </a:lnTo>
                  <a:lnTo>
                    <a:pt x="261886" y="99060"/>
                  </a:lnTo>
                  <a:cubicBezTo>
                    <a:pt x="261887" y="99058"/>
                    <a:pt x="261887" y="99055"/>
                    <a:pt x="261888" y="99052"/>
                  </a:cubicBezTo>
                  <a:lnTo>
                    <a:pt x="261888" y="99052"/>
                  </a:lnTo>
                  <a:lnTo>
                    <a:pt x="260695" y="99478"/>
                  </a:lnTo>
                  <a:cubicBezTo>
                    <a:pt x="260865" y="99137"/>
                    <a:pt x="261036" y="98796"/>
                    <a:pt x="261291" y="98541"/>
                  </a:cubicBezTo>
                  <a:cubicBezTo>
                    <a:pt x="261632" y="98200"/>
                    <a:pt x="262143" y="98200"/>
                    <a:pt x="262825" y="98200"/>
                  </a:cubicBezTo>
                  <a:close/>
                  <a:moveTo>
                    <a:pt x="119567" y="98882"/>
                  </a:moveTo>
                  <a:lnTo>
                    <a:pt x="120268" y="99661"/>
                  </a:lnTo>
                  <a:lnTo>
                    <a:pt x="120268" y="99661"/>
                  </a:lnTo>
                  <a:lnTo>
                    <a:pt x="119396" y="99734"/>
                  </a:lnTo>
                  <a:cubicBezTo>
                    <a:pt x="118970" y="99393"/>
                    <a:pt x="119141" y="99137"/>
                    <a:pt x="119567" y="98882"/>
                  </a:cubicBezTo>
                  <a:close/>
                  <a:moveTo>
                    <a:pt x="112323" y="98455"/>
                  </a:moveTo>
                  <a:lnTo>
                    <a:pt x="113431" y="99052"/>
                  </a:lnTo>
                  <a:lnTo>
                    <a:pt x="112493" y="100075"/>
                  </a:lnTo>
                  <a:lnTo>
                    <a:pt x="112323" y="98455"/>
                  </a:lnTo>
                  <a:close/>
                  <a:moveTo>
                    <a:pt x="256560" y="98872"/>
                  </a:moveTo>
                  <a:cubicBezTo>
                    <a:pt x="257044" y="98872"/>
                    <a:pt x="257135" y="99327"/>
                    <a:pt x="257371" y="99563"/>
                  </a:cubicBezTo>
                  <a:cubicBezTo>
                    <a:pt x="257591" y="99398"/>
                    <a:pt x="257882" y="99304"/>
                    <a:pt x="258153" y="99304"/>
                  </a:cubicBezTo>
                  <a:cubicBezTo>
                    <a:pt x="258301" y="99304"/>
                    <a:pt x="258443" y="99333"/>
                    <a:pt x="258564" y="99393"/>
                  </a:cubicBezTo>
                  <a:cubicBezTo>
                    <a:pt x="258394" y="99819"/>
                    <a:pt x="257968" y="100160"/>
                    <a:pt x="257541" y="100160"/>
                  </a:cubicBezTo>
                  <a:lnTo>
                    <a:pt x="257371" y="99563"/>
                  </a:lnTo>
                  <a:cubicBezTo>
                    <a:pt x="257175" y="99612"/>
                    <a:pt x="257008" y="99717"/>
                    <a:pt x="256820" y="99717"/>
                  </a:cubicBezTo>
                  <a:cubicBezTo>
                    <a:pt x="256680" y="99717"/>
                    <a:pt x="256530" y="99660"/>
                    <a:pt x="256348" y="99478"/>
                  </a:cubicBezTo>
                  <a:cubicBezTo>
                    <a:pt x="256348" y="99308"/>
                    <a:pt x="256434" y="99052"/>
                    <a:pt x="256434" y="98882"/>
                  </a:cubicBezTo>
                  <a:cubicBezTo>
                    <a:pt x="256479" y="98875"/>
                    <a:pt x="256521" y="98872"/>
                    <a:pt x="256560" y="98872"/>
                  </a:cubicBezTo>
                  <a:close/>
                  <a:moveTo>
                    <a:pt x="173683" y="96154"/>
                  </a:moveTo>
                  <a:lnTo>
                    <a:pt x="174365" y="96410"/>
                  </a:lnTo>
                  <a:lnTo>
                    <a:pt x="173342" y="97774"/>
                  </a:lnTo>
                  <a:lnTo>
                    <a:pt x="174194" y="98285"/>
                  </a:lnTo>
                  <a:lnTo>
                    <a:pt x="173683" y="98626"/>
                  </a:lnTo>
                  <a:lnTo>
                    <a:pt x="176666" y="98967"/>
                  </a:lnTo>
                  <a:cubicBezTo>
                    <a:pt x="176666" y="99478"/>
                    <a:pt x="175984" y="99308"/>
                    <a:pt x="175813" y="99649"/>
                  </a:cubicBezTo>
                  <a:cubicBezTo>
                    <a:pt x="175643" y="99989"/>
                    <a:pt x="175217" y="100160"/>
                    <a:pt x="174876" y="100501"/>
                  </a:cubicBezTo>
                  <a:lnTo>
                    <a:pt x="174194" y="99649"/>
                  </a:lnTo>
                  <a:lnTo>
                    <a:pt x="173257" y="99819"/>
                  </a:lnTo>
                  <a:cubicBezTo>
                    <a:pt x="173171" y="99649"/>
                    <a:pt x="173086" y="99478"/>
                    <a:pt x="173171" y="99308"/>
                  </a:cubicBezTo>
                  <a:cubicBezTo>
                    <a:pt x="173342" y="99137"/>
                    <a:pt x="173512" y="98882"/>
                    <a:pt x="173683" y="98711"/>
                  </a:cubicBezTo>
                  <a:cubicBezTo>
                    <a:pt x="173171" y="98455"/>
                    <a:pt x="172916" y="97859"/>
                    <a:pt x="172916" y="97262"/>
                  </a:cubicBezTo>
                  <a:cubicBezTo>
                    <a:pt x="172916" y="96836"/>
                    <a:pt x="173171" y="96325"/>
                    <a:pt x="173683" y="96154"/>
                  </a:cubicBezTo>
                  <a:close/>
                  <a:moveTo>
                    <a:pt x="114113" y="99649"/>
                  </a:moveTo>
                  <a:lnTo>
                    <a:pt x="115306" y="100075"/>
                  </a:lnTo>
                  <a:cubicBezTo>
                    <a:pt x="115135" y="100416"/>
                    <a:pt x="114709" y="100756"/>
                    <a:pt x="114283" y="100842"/>
                  </a:cubicBezTo>
                  <a:lnTo>
                    <a:pt x="113857" y="100416"/>
                  </a:lnTo>
                  <a:cubicBezTo>
                    <a:pt x="114027" y="100160"/>
                    <a:pt x="114113" y="99904"/>
                    <a:pt x="114113" y="99649"/>
                  </a:cubicBezTo>
                  <a:close/>
                  <a:moveTo>
                    <a:pt x="233253" y="99734"/>
                  </a:moveTo>
                  <a:lnTo>
                    <a:pt x="234105" y="100501"/>
                  </a:lnTo>
                  <a:lnTo>
                    <a:pt x="233935" y="101097"/>
                  </a:lnTo>
                  <a:lnTo>
                    <a:pt x="232657" y="100842"/>
                  </a:lnTo>
                  <a:cubicBezTo>
                    <a:pt x="232657" y="100671"/>
                    <a:pt x="232486" y="100671"/>
                    <a:pt x="232657" y="100416"/>
                  </a:cubicBezTo>
                  <a:cubicBezTo>
                    <a:pt x="232827" y="100245"/>
                    <a:pt x="232997" y="99989"/>
                    <a:pt x="233253" y="99734"/>
                  </a:cubicBezTo>
                  <a:close/>
                  <a:moveTo>
                    <a:pt x="164116" y="100421"/>
                  </a:moveTo>
                  <a:cubicBezTo>
                    <a:pt x="164287" y="100421"/>
                    <a:pt x="164487" y="100594"/>
                    <a:pt x="164820" y="100927"/>
                  </a:cubicBezTo>
                  <a:lnTo>
                    <a:pt x="164394" y="101353"/>
                  </a:lnTo>
                  <a:lnTo>
                    <a:pt x="163712" y="100756"/>
                  </a:lnTo>
                  <a:cubicBezTo>
                    <a:pt x="163863" y="100530"/>
                    <a:pt x="163980" y="100421"/>
                    <a:pt x="164116" y="100421"/>
                  </a:cubicBezTo>
                  <a:close/>
                  <a:moveTo>
                    <a:pt x="122209" y="98796"/>
                  </a:moveTo>
                  <a:cubicBezTo>
                    <a:pt x="122805" y="99308"/>
                    <a:pt x="122123" y="99563"/>
                    <a:pt x="122294" y="100075"/>
                  </a:cubicBezTo>
                  <a:lnTo>
                    <a:pt x="122635" y="100586"/>
                  </a:lnTo>
                  <a:lnTo>
                    <a:pt x="123402" y="100245"/>
                  </a:lnTo>
                  <a:cubicBezTo>
                    <a:pt x="123487" y="100416"/>
                    <a:pt x="123487" y="100586"/>
                    <a:pt x="123487" y="100756"/>
                  </a:cubicBezTo>
                  <a:cubicBezTo>
                    <a:pt x="123356" y="101216"/>
                    <a:pt x="122870" y="101524"/>
                    <a:pt x="122381" y="101524"/>
                  </a:cubicBezTo>
                  <a:cubicBezTo>
                    <a:pt x="122236" y="101524"/>
                    <a:pt x="122090" y="101497"/>
                    <a:pt x="121953" y="101438"/>
                  </a:cubicBezTo>
                  <a:cubicBezTo>
                    <a:pt x="121868" y="101268"/>
                    <a:pt x="121783" y="101097"/>
                    <a:pt x="121783" y="100927"/>
                  </a:cubicBezTo>
                  <a:lnTo>
                    <a:pt x="119993" y="100927"/>
                  </a:lnTo>
                  <a:cubicBezTo>
                    <a:pt x="119567" y="100245"/>
                    <a:pt x="120419" y="100160"/>
                    <a:pt x="120419" y="99649"/>
                  </a:cubicBezTo>
                  <a:lnTo>
                    <a:pt x="120419" y="99649"/>
                  </a:lnTo>
                  <a:lnTo>
                    <a:pt x="120385" y="99651"/>
                  </a:lnTo>
                  <a:lnTo>
                    <a:pt x="120385" y="99651"/>
                  </a:lnTo>
                  <a:cubicBezTo>
                    <a:pt x="120478" y="99529"/>
                    <a:pt x="120619" y="99434"/>
                    <a:pt x="120760" y="99222"/>
                  </a:cubicBezTo>
                  <a:lnTo>
                    <a:pt x="121442" y="99308"/>
                  </a:lnTo>
                  <a:lnTo>
                    <a:pt x="122209" y="98796"/>
                  </a:lnTo>
                  <a:close/>
                  <a:moveTo>
                    <a:pt x="115732" y="100756"/>
                  </a:moveTo>
                  <a:lnTo>
                    <a:pt x="115732" y="100756"/>
                  </a:lnTo>
                  <a:cubicBezTo>
                    <a:pt x="116243" y="100842"/>
                    <a:pt x="116243" y="101183"/>
                    <a:pt x="116073" y="101609"/>
                  </a:cubicBezTo>
                  <a:cubicBezTo>
                    <a:pt x="115732" y="101353"/>
                    <a:pt x="115476" y="101183"/>
                    <a:pt x="115732" y="100756"/>
                  </a:cubicBezTo>
                  <a:close/>
                  <a:moveTo>
                    <a:pt x="125191" y="100842"/>
                  </a:moveTo>
                  <a:cubicBezTo>
                    <a:pt x="125191" y="101353"/>
                    <a:pt x="124765" y="101864"/>
                    <a:pt x="124169" y="101950"/>
                  </a:cubicBezTo>
                  <a:lnTo>
                    <a:pt x="124169" y="101097"/>
                  </a:lnTo>
                  <a:lnTo>
                    <a:pt x="125191" y="100842"/>
                  </a:lnTo>
                  <a:close/>
                  <a:moveTo>
                    <a:pt x="234446" y="101523"/>
                  </a:moveTo>
                  <a:lnTo>
                    <a:pt x="236151" y="101694"/>
                  </a:lnTo>
                  <a:lnTo>
                    <a:pt x="235980" y="102290"/>
                  </a:lnTo>
                  <a:lnTo>
                    <a:pt x="234276" y="102290"/>
                  </a:lnTo>
                  <a:cubicBezTo>
                    <a:pt x="234361" y="102120"/>
                    <a:pt x="234361" y="101864"/>
                    <a:pt x="234446" y="101523"/>
                  </a:cubicBezTo>
                  <a:close/>
                  <a:moveTo>
                    <a:pt x="118288" y="101609"/>
                  </a:moveTo>
                  <a:lnTo>
                    <a:pt x="118288" y="102546"/>
                  </a:lnTo>
                  <a:lnTo>
                    <a:pt x="117521" y="102290"/>
                  </a:lnTo>
                  <a:lnTo>
                    <a:pt x="117521" y="101950"/>
                  </a:lnTo>
                  <a:lnTo>
                    <a:pt x="118288" y="101609"/>
                  </a:lnTo>
                  <a:close/>
                  <a:moveTo>
                    <a:pt x="125859" y="102029"/>
                  </a:moveTo>
                  <a:cubicBezTo>
                    <a:pt x="125985" y="102029"/>
                    <a:pt x="126129" y="102056"/>
                    <a:pt x="126299" y="102120"/>
                  </a:cubicBezTo>
                  <a:cubicBezTo>
                    <a:pt x="126385" y="102205"/>
                    <a:pt x="126470" y="102376"/>
                    <a:pt x="126555" y="102631"/>
                  </a:cubicBezTo>
                  <a:lnTo>
                    <a:pt x="127066" y="102546"/>
                  </a:lnTo>
                  <a:lnTo>
                    <a:pt x="127066" y="102546"/>
                  </a:lnTo>
                  <a:cubicBezTo>
                    <a:pt x="127492" y="102887"/>
                    <a:pt x="127407" y="103228"/>
                    <a:pt x="126811" y="103739"/>
                  </a:cubicBezTo>
                  <a:cubicBezTo>
                    <a:pt x="126725" y="103228"/>
                    <a:pt x="126640" y="102972"/>
                    <a:pt x="126555" y="102631"/>
                  </a:cubicBezTo>
                  <a:lnTo>
                    <a:pt x="125958" y="103143"/>
                  </a:lnTo>
                  <a:lnTo>
                    <a:pt x="124851" y="102717"/>
                  </a:lnTo>
                  <a:cubicBezTo>
                    <a:pt x="124936" y="102631"/>
                    <a:pt x="124936" y="102461"/>
                    <a:pt x="124936" y="102461"/>
                  </a:cubicBezTo>
                  <a:cubicBezTo>
                    <a:pt x="125255" y="102269"/>
                    <a:pt x="125479" y="102029"/>
                    <a:pt x="125859" y="102029"/>
                  </a:cubicBezTo>
                  <a:close/>
                  <a:moveTo>
                    <a:pt x="134140" y="102802"/>
                  </a:moveTo>
                  <a:cubicBezTo>
                    <a:pt x="134310" y="102972"/>
                    <a:pt x="134395" y="103143"/>
                    <a:pt x="134651" y="103569"/>
                  </a:cubicBezTo>
                  <a:lnTo>
                    <a:pt x="133373" y="103739"/>
                  </a:lnTo>
                  <a:lnTo>
                    <a:pt x="133288" y="103484"/>
                  </a:lnTo>
                  <a:lnTo>
                    <a:pt x="134140" y="102802"/>
                  </a:lnTo>
                  <a:close/>
                  <a:moveTo>
                    <a:pt x="238026" y="102802"/>
                  </a:moveTo>
                  <a:cubicBezTo>
                    <a:pt x="238452" y="103143"/>
                    <a:pt x="238281" y="103398"/>
                    <a:pt x="238026" y="103569"/>
                  </a:cubicBezTo>
                  <a:cubicBezTo>
                    <a:pt x="237838" y="103710"/>
                    <a:pt x="237599" y="103773"/>
                    <a:pt x="237350" y="103773"/>
                  </a:cubicBezTo>
                  <a:cubicBezTo>
                    <a:pt x="237185" y="103773"/>
                    <a:pt x="237015" y="103745"/>
                    <a:pt x="236854" y="103692"/>
                  </a:cubicBezTo>
                  <a:lnTo>
                    <a:pt x="236854" y="103692"/>
                  </a:lnTo>
                  <a:cubicBezTo>
                    <a:pt x="237120" y="103138"/>
                    <a:pt x="237694" y="103051"/>
                    <a:pt x="238026" y="102802"/>
                  </a:cubicBezTo>
                  <a:close/>
                  <a:moveTo>
                    <a:pt x="121356" y="103057"/>
                  </a:moveTo>
                  <a:cubicBezTo>
                    <a:pt x="121442" y="103313"/>
                    <a:pt x="121612" y="103484"/>
                    <a:pt x="121612" y="103569"/>
                  </a:cubicBezTo>
                  <a:cubicBezTo>
                    <a:pt x="121527" y="103739"/>
                    <a:pt x="121442" y="103910"/>
                    <a:pt x="121271" y="104080"/>
                  </a:cubicBezTo>
                  <a:lnTo>
                    <a:pt x="120930" y="103824"/>
                  </a:lnTo>
                  <a:cubicBezTo>
                    <a:pt x="121016" y="103654"/>
                    <a:pt x="121186" y="103398"/>
                    <a:pt x="121356" y="103057"/>
                  </a:cubicBezTo>
                  <a:close/>
                  <a:moveTo>
                    <a:pt x="128174" y="102717"/>
                  </a:moveTo>
                  <a:lnTo>
                    <a:pt x="128174" y="102717"/>
                  </a:lnTo>
                  <a:cubicBezTo>
                    <a:pt x="128771" y="103398"/>
                    <a:pt x="128686" y="103569"/>
                    <a:pt x="127578" y="104165"/>
                  </a:cubicBezTo>
                  <a:lnTo>
                    <a:pt x="127578" y="104080"/>
                  </a:lnTo>
                  <a:cubicBezTo>
                    <a:pt x="127833" y="103569"/>
                    <a:pt x="128004" y="103143"/>
                    <a:pt x="128174" y="102717"/>
                  </a:cubicBezTo>
                  <a:close/>
                  <a:moveTo>
                    <a:pt x="235639" y="103569"/>
                  </a:moveTo>
                  <a:lnTo>
                    <a:pt x="236726" y="103724"/>
                  </a:lnTo>
                  <a:lnTo>
                    <a:pt x="236726" y="103724"/>
                  </a:lnTo>
                  <a:lnTo>
                    <a:pt x="236492" y="104506"/>
                  </a:lnTo>
                  <a:lnTo>
                    <a:pt x="235639" y="103569"/>
                  </a:lnTo>
                  <a:close/>
                  <a:moveTo>
                    <a:pt x="134310" y="103995"/>
                  </a:moveTo>
                  <a:lnTo>
                    <a:pt x="134481" y="104421"/>
                  </a:lnTo>
                  <a:lnTo>
                    <a:pt x="133543" y="104847"/>
                  </a:lnTo>
                  <a:cubicBezTo>
                    <a:pt x="133373" y="104165"/>
                    <a:pt x="133799" y="104080"/>
                    <a:pt x="134310" y="103995"/>
                  </a:cubicBezTo>
                  <a:close/>
                  <a:moveTo>
                    <a:pt x="136015" y="104677"/>
                  </a:moveTo>
                  <a:cubicBezTo>
                    <a:pt x="136611" y="104677"/>
                    <a:pt x="136611" y="104677"/>
                    <a:pt x="136441" y="105273"/>
                  </a:cubicBezTo>
                  <a:lnTo>
                    <a:pt x="136015" y="104677"/>
                  </a:lnTo>
                  <a:close/>
                  <a:moveTo>
                    <a:pt x="131413" y="105358"/>
                  </a:moveTo>
                  <a:lnTo>
                    <a:pt x="132180" y="105955"/>
                  </a:lnTo>
                  <a:cubicBezTo>
                    <a:pt x="132046" y="105977"/>
                    <a:pt x="131918" y="105994"/>
                    <a:pt x="131805" y="105994"/>
                  </a:cubicBezTo>
                  <a:cubicBezTo>
                    <a:pt x="131486" y="105994"/>
                    <a:pt x="131287" y="105862"/>
                    <a:pt x="131413" y="105358"/>
                  </a:cubicBezTo>
                  <a:close/>
                  <a:moveTo>
                    <a:pt x="140020" y="105358"/>
                  </a:moveTo>
                  <a:lnTo>
                    <a:pt x="139083" y="106296"/>
                  </a:lnTo>
                  <a:lnTo>
                    <a:pt x="137975" y="105699"/>
                  </a:lnTo>
                  <a:lnTo>
                    <a:pt x="140020" y="105358"/>
                  </a:lnTo>
                  <a:close/>
                  <a:moveTo>
                    <a:pt x="238366" y="105444"/>
                  </a:moveTo>
                  <a:lnTo>
                    <a:pt x="238963" y="105614"/>
                  </a:lnTo>
                  <a:lnTo>
                    <a:pt x="238963" y="106381"/>
                  </a:lnTo>
                  <a:cubicBezTo>
                    <a:pt x="238882" y="106414"/>
                    <a:pt x="238819" y="106428"/>
                    <a:pt x="238770" y="106428"/>
                  </a:cubicBezTo>
                  <a:cubicBezTo>
                    <a:pt x="238563" y="106428"/>
                    <a:pt x="238606" y="106178"/>
                    <a:pt x="238537" y="106040"/>
                  </a:cubicBezTo>
                  <a:cubicBezTo>
                    <a:pt x="238366" y="105955"/>
                    <a:pt x="238281" y="105785"/>
                    <a:pt x="238196" y="105614"/>
                  </a:cubicBezTo>
                  <a:lnTo>
                    <a:pt x="238366" y="105444"/>
                  </a:lnTo>
                  <a:close/>
                  <a:moveTo>
                    <a:pt x="142747" y="107148"/>
                  </a:moveTo>
                  <a:cubicBezTo>
                    <a:pt x="142918" y="107489"/>
                    <a:pt x="143088" y="107659"/>
                    <a:pt x="143088" y="107830"/>
                  </a:cubicBezTo>
                  <a:cubicBezTo>
                    <a:pt x="143088" y="108057"/>
                    <a:pt x="142974" y="108171"/>
                    <a:pt x="142772" y="108171"/>
                  </a:cubicBezTo>
                  <a:cubicBezTo>
                    <a:pt x="142671" y="108171"/>
                    <a:pt x="142548" y="108142"/>
                    <a:pt x="142406" y="108086"/>
                  </a:cubicBezTo>
                  <a:lnTo>
                    <a:pt x="142747" y="107148"/>
                  </a:lnTo>
                  <a:close/>
                  <a:moveTo>
                    <a:pt x="178540" y="104847"/>
                  </a:moveTo>
                  <a:lnTo>
                    <a:pt x="179307" y="105614"/>
                  </a:lnTo>
                  <a:cubicBezTo>
                    <a:pt x="179393" y="106125"/>
                    <a:pt x="179393" y="106637"/>
                    <a:pt x="179393" y="106978"/>
                  </a:cubicBezTo>
                  <a:lnTo>
                    <a:pt x="178881" y="108256"/>
                  </a:lnTo>
                  <a:lnTo>
                    <a:pt x="177859" y="107830"/>
                  </a:lnTo>
                  <a:cubicBezTo>
                    <a:pt x="178114" y="107063"/>
                    <a:pt x="178626" y="106296"/>
                    <a:pt x="177944" y="105444"/>
                  </a:cubicBezTo>
                  <a:lnTo>
                    <a:pt x="178540" y="104847"/>
                  </a:lnTo>
                  <a:close/>
                  <a:moveTo>
                    <a:pt x="238366" y="107745"/>
                  </a:moveTo>
                  <a:lnTo>
                    <a:pt x="239730" y="108512"/>
                  </a:lnTo>
                  <a:cubicBezTo>
                    <a:pt x="239400" y="108710"/>
                    <a:pt x="239198" y="108831"/>
                    <a:pt x="239044" y="108831"/>
                  </a:cubicBezTo>
                  <a:cubicBezTo>
                    <a:pt x="238801" y="108831"/>
                    <a:pt x="238680" y="108528"/>
                    <a:pt x="238366" y="107745"/>
                  </a:cubicBezTo>
                  <a:close/>
                  <a:moveTo>
                    <a:pt x="210073" y="107915"/>
                  </a:moveTo>
                  <a:lnTo>
                    <a:pt x="210541" y="108540"/>
                  </a:lnTo>
                  <a:lnTo>
                    <a:pt x="210541" y="108540"/>
                  </a:lnTo>
                  <a:lnTo>
                    <a:pt x="209817" y="109023"/>
                  </a:lnTo>
                  <a:lnTo>
                    <a:pt x="209561" y="108853"/>
                  </a:lnTo>
                  <a:cubicBezTo>
                    <a:pt x="209732" y="108597"/>
                    <a:pt x="209817" y="108341"/>
                    <a:pt x="210073" y="107915"/>
                  </a:cubicBezTo>
                  <a:close/>
                  <a:moveTo>
                    <a:pt x="139424" y="106381"/>
                  </a:moveTo>
                  <a:cubicBezTo>
                    <a:pt x="140191" y="106466"/>
                    <a:pt x="140787" y="106552"/>
                    <a:pt x="141043" y="107319"/>
                  </a:cubicBezTo>
                  <a:lnTo>
                    <a:pt x="139935" y="109193"/>
                  </a:lnTo>
                  <a:lnTo>
                    <a:pt x="138060" y="108938"/>
                  </a:lnTo>
                  <a:lnTo>
                    <a:pt x="138997" y="108341"/>
                  </a:lnTo>
                  <a:lnTo>
                    <a:pt x="139424" y="106381"/>
                  </a:lnTo>
                  <a:close/>
                  <a:moveTo>
                    <a:pt x="132521" y="108597"/>
                  </a:moveTo>
                  <a:cubicBezTo>
                    <a:pt x="132606" y="108682"/>
                    <a:pt x="132691" y="108853"/>
                    <a:pt x="132776" y="109023"/>
                  </a:cubicBezTo>
                  <a:cubicBezTo>
                    <a:pt x="132691" y="109193"/>
                    <a:pt x="132691" y="109364"/>
                    <a:pt x="132606" y="109534"/>
                  </a:cubicBezTo>
                  <a:lnTo>
                    <a:pt x="131583" y="108853"/>
                  </a:lnTo>
                  <a:lnTo>
                    <a:pt x="132521" y="108597"/>
                  </a:lnTo>
                  <a:close/>
                  <a:moveTo>
                    <a:pt x="142151" y="108767"/>
                  </a:moveTo>
                  <a:cubicBezTo>
                    <a:pt x="142447" y="109212"/>
                    <a:pt x="142164" y="109399"/>
                    <a:pt x="141860" y="109608"/>
                  </a:cubicBezTo>
                  <a:lnTo>
                    <a:pt x="141860" y="109608"/>
                  </a:lnTo>
                  <a:lnTo>
                    <a:pt x="141128" y="109364"/>
                  </a:lnTo>
                  <a:cubicBezTo>
                    <a:pt x="141043" y="109279"/>
                    <a:pt x="141043" y="109193"/>
                    <a:pt x="141043" y="109108"/>
                  </a:cubicBezTo>
                  <a:lnTo>
                    <a:pt x="142151" y="108767"/>
                  </a:lnTo>
                  <a:close/>
                  <a:moveTo>
                    <a:pt x="210584" y="108597"/>
                  </a:moveTo>
                  <a:lnTo>
                    <a:pt x="211862" y="109108"/>
                  </a:lnTo>
                  <a:lnTo>
                    <a:pt x="211521" y="109705"/>
                  </a:lnTo>
                  <a:lnTo>
                    <a:pt x="210584" y="109364"/>
                  </a:lnTo>
                  <a:lnTo>
                    <a:pt x="210584" y="108597"/>
                  </a:lnTo>
                  <a:close/>
                  <a:moveTo>
                    <a:pt x="133373" y="108767"/>
                  </a:moveTo>
                  <a:lnTo>
                    <a:pt x="134566" y="109790"/>
                  </a:lnTo>
                  <a:cubicBezTo>
                    <a:pt x="134870" y="109707"/>
                    <a:pt x="135085" y="109651"/>
                    <a:pt x="135250" y="109651"/>
                  </a:cubicBezTo>
                  <a:cubicBezTo>
                    <a:pt x="135583" y="109651"/>
                    <a:pt x="135718" y="109878"/>
                    <a:pt x="135986" y="110568"/>
                  </a:cubicBezTo>
                  <a:lnTo>
                    <a:pt x="135986" y="110568"/>
                  </a:lnTo>
                  <a:cubicBezTo>
                    <a:pt x="135744" y="110659"/>
                    <a:pt x="135590" y="110714"/>
                    <a:pt x="135458" y="110714"/>
                  </a:cubicBezTo>
                  <a:cubicBezTo>
                    <a:pt x="135235" y="110714"/>
                    <a:pt x="135074" y="110554"/>
                    <a:pt x="134651" y="110131"/>
                  </a:cubicBezTo>
                  <a:lnTo>
                    <a:pt x="134055" y="110557"/>
                  </a:lnTo>
                  <a:lnTo>
                    <a:pt x="133117" y="109534"/>
                  </a:lnTo>
                  <a:lnTo>
                    <a:pt x="133373" y="108767"/>
                  </a:lnTo>
                  <a:close/>
                  <a:moveTo>
                    <a:pt x="159621" y="110301"/>
                  </a:moveTo>
                  <a:lnTo>
                    <a:pt x="161070" y="110642"/>
                  </a:lnTo>
                  <a:cubicBezTo>
                    <a:pt x="160814" y="111068"/>
                    <a:pt x="160644" y="111409"/>
                    <a:pt x="160473" y="111665"/>
                  </a:cubicBezTo>
                  <a:cubicBezTo>
                    <a:pt x="160388" y="111665"/>
                    <a:pt x="160218" y="111665"/>
                    <a:pt x="160218" y="111580"/>
                  </a:cubicBezTo>
                  <a:cubicBezTo>
                    <a:pt x="160047" y="111239"/>
                    <a:pt x="159877" y="110813"/>
                    <a:pt x="159621" y="110301"/>
                  </a:cubicBezTo>
                  <a:close/>
                  <a:moveTo>
                    <a:pt x="190898" y="110387"/>
                  </a:moveTo>
                  <a:lnTo>
                    <a:pt x="191835" y="110898"/>
                  </a:lnTo>
                  <a:lnTo>
                    <a:pt x="191920" y="112091"/>
                  </a:lnTo>
                  <a:lnTo>
                    <a:pt x="191579" y="112091"/>
                  </a:lnTo>
                  <a:cubicBezTo>
                    <a:pt x="190983" y="111750"/>
                    <a:pt x="190898" y="111239"/>
                    <a:pt x="190898" y="110387"/>
                  </a:cubicBezTo>
                  <a:close/>
                  <a:moveTo>
                    <a:pt x="136441" y="110131"/>
                  </a:moveTo>
                  <a:cubicBezTo>
                    <a:pt x="136611" y="110216"/>
                    <a:pt x="136696" y="110301"/>
                    <a:pt x="136782" y="110472"/>
                  </a:cubicBezTo>
                  <a:cubicBezTo>
                    <a:pt x="136952" y="110642"/>
                    <a:pt x="137037" y="110813"/>
                    <a:pt x="137293" y="111154"/>
                  </a:cubicBezTo>
                  <a:cubicBezTo>
                    <a:pt x="137447" y="111110"/>
                    <a:pt x="137601" y="111088"/>
                    <a:pt x="137752" y="111088"/>
                  </a:cubicBezTo>
                  <a:cubicBezTo>
                    <a:pt x="138186" y="111088"/>
                    <a:pt x="138596" y="111264"/>
                    <a:pt x="138912" y="111580"/>
                  </a:cubicBezTo>
                  <a:cubicBezTo>
                    <a:pt x="138742" y="111921"/>
                    <a:pt x="138401" y="112261"/>
                    <a:pt x="138060" y="112432"/>
                  </a:cubicBezTo>
                  <a:cubicBezTo>
                    <a:pt x="137463" y="112091"/>
                    <a:pt x="136867" y="111750"/>
                    <a:pt x="136270" y="111409"/>
                  </a:cubicBezTo>
                  <a:cubicBezTo>
                    <a:pt x="136111" y="111250"/>
                    <a:pt x="136101" y="110942"/>
                    <a:pt x="136030" y="110623"/>
                  </a:cubicBezTo>
                  <a:lnTo>
                    <a:pt x="136030" y="110623"/>
                  </a:lnTo>
                  <a:lnTo>
                    <a:pt x="136441" y="110131"/>
                  </a:lnTo>
                  <a:close/>
                  <a:moveTo>
                    <a:pt x="248543" y="111612"/>
                  </a:moveTo>
                  <a:lnTo>
                    <a:pt x="249701" y="111921"/>
                  </a:lnTo>
                  <a:lnTo>
                    <a:pt x="249701" y="112602"/>
                  </a:lnTo>
                  <a:cubicBezTo>
                    <a:pt x="249531" y="112688"/>
                    <a:pt x="249445" y="112688"/>
                    <a:pt x="249275" y="112688"/>
                  </a:cubicBezTo>
                  <a:cubicBezTo>
                    <a:pt x="248645" y="112609"/>
                    <a:pt x="248670" y="112093"/>
                    <a:pt x="248543" y="111612"/>
                  </a:cubicBezTo>
                  <a:close/>
                  <a:moveTo>
                    <a:pt x="194818" y="111835"/>
                  </a:moveTo>
                  <a:lnTo>
                    <a:pt x="195244" y="112091"/>
                  </a:lnTo>
                  <a:cubicBezTo>
                    <a:pt x="194988" y="112858"/>
                    <a:pt x="194307" y="112688"/>
                    <a:pt x="193795" y="112773"/>
                  </a:cubicBezTo>
                  <a:cubicBezTo>
                    <a:pt x="193710" y="112091"/>
                    <a:pt x="194477" y="112176"/>
                    <a:pt x="194818" y="111835"/>
                  </a:cubicBezTo>
                  <a:close/>
                  <a:moveTo>
                    <a:pt x="240667" y="112432"/>
                  </a:moveTo>
                  <a:lnTo>
                    <a:pt x="240667" y="112432"/>
                  </a:lnTo>
                  <a:cubicBezTo>
                    <a:pt x="240570" y="112872"/>
                    <a:pt x="240332" y="113003"/>
                    <a:pt x="240066" y="113003"/>
                  </a:cubicBezTo>
                  <a:cubicBezTo>
                    <a:pt x="239869" y="113003"/>
                    <a:pt x="239656" y="112931"/>
                    <a:pt x="239474" y="112858"/>
                  </a:cubicBezTo>
                  <a:lnTo>
                    <a:pt x="240667" y="112432"/>
                  </a:lnTo>
                  <a:close/>
                  <a:moveTo>
                    <a:pt x="162093" y="111239"/>
                  </a:moveTo>
                  <a:lnTo>
                    <a:pt x="163541" y="111835"/>
                  </a:lnTo>
                  <a:cubicBezTo>
                    <a:pt x="163456" y="112688"/>
                    <a:pt x="163030" y="113369"/>
                    <a:pt x="162263" y="113795"/>
                  </a:cubicBezTo>
                  <a:cubicBezTo>
                    <a:pt x="161922" y="113028"/>
                    <a:pt x="163115" y="112688"/>
                    <a:pt x="162348" y="112006"/>
                  </a:cubicBezTo>
                  <a:lnTo>
                    <a:pt x="162348" y="112006"/>
                  </a:lnTo>
                  <a:lnTo>
                    <a:pt x="160900" y="113114"/>
                  </a:lnTo>
                  <a:cubicBezTo>
                    <a:pt x="160559" y="112858"/>
                    <a:pt x="160644" y="112602"/>
                    <a:pt x="160729" y="112347"/>
                  </a:cubicBezTo>
                  <a:cubicBezTo>
                    <a:pt x="160900" y="112091"/>
                    <a:pt x="160985" y="111835"/>
                    <a:pt x="161070" y="111580"/>
                  </a:cubicBezTo>
                  <a:lnTo>
                    <a:pt x="162093" y="111239"/>
                  </a:lnTo>
                  <a:close/>
                  <a:moveTo>
                    <a:pt x="193795" y="112773"/>
                  </a:moveTo>
                  <a:cubicBezTo>
                    <a:pt x="193710" y="113028"/>
                    <a:pt x="193710" y="113284"/>
                    <a:pt x="193625" y="113625"/>
                  </a:cubicBezTo>
                  <a:lnTo>
                    <a:pt x="192687" y="113881"/>
                  </a:lnTo>
                  <a:lnTo>
                    <a:pt x="192687" y="113455"/>
                  </a:lnTo>
                  <a:cubicBezTo>
                    <a:pt x="193028" y="113199"/>
                    <a:pt x="193369" y="113028"/>
                    <a:pt x="193795" y="112773"/>
                  </a:cubicBezTo>
                  <a:close/>
                  <a:moveTo>
                    <a:pt x="142236" y="113881"/>
                  </a:moveTo>
                  <a:cubicBezTo>
                    <a:pt x="142240" y="113887"/>
                    <a:pt x="142244" y="113893"/>
                    <a:pt x="142248" y="113899"/>
                  </a:cubicBezTo>
                  <a:lnTo>
                    <a:pt x="142248" y="113899"/>
                  </a:lnTo>
                  <a:lnTo>
                    <a:pt x="142321" y="113881"/>
                  </a:lnTo>
                  <a:close/>
                  <a:moveTo>
                    <a:pt x="145986" y="112943"/>
                  </a:moveTo>
                  <a:lnTo>
                    <a:pt x="145986" y="112943"/>
                  </a:lnTo>
                  <a:cubicBezTo>
                    <a:pt x="146327" y="113369"/>
                    <a:pt x="145986" y="113710"/>
                    <a:pt x="145730" y="114222"/>
                  </a:cubicBezTo>
                  <a:lnTo>
                    <a:pt x="145048" y="113795"/>
                  </a:lnTo>
                  <a:lnTo>
                    <a:pt x="145986" y="112943"/>
                  </a:lnTo>
                  <a:close/>
                  <a:moveTo>
                    <a:pt x="195159" y="113028"/>
                  </a:moveTo>
                  <a:lnTo>
                    <a:pt x="195874" y="113823"/>
                  </a:lnTo>
                  <a:lnTo>
                    <a:pt x="195874" y="113823"/>
                  </a:lnTo>
                  <a:lnTo>
                    <a:pt x="194818" y="114392"/>
                  </a:lnTo>
                  <a:lnTo>
                    <a:pt x="194051" y="113795"/>
                  </a:lnTo>
                  <a:lnTo>
                    <a:pt x="195159" y="113028"/>
                  </a:lnTo>
                  <a:close/>
                  <a:moveTo>
                    <a:pt x="215527" y="113540"/>
                  </a:moveTo>
                  <a:lnTo>
                    <a:pt x="215834" y="114077"/>
                  </a:lnTo>
                  <a:lnTo>
                    <a:pt x="215101" y="114648"/>
                  </a:lnTo>
                  <a:lnTo>
                    <a:pt x="214334" y="114562"/>
                  </a:lnTo>
                  <a:cubicBezTo>
                    <a:pt x="214419" y="114307"/>
                    <a:pt x="214419" y="114136"/>
                    <a:pt x="214504" y="114051"/>
                  </a:cubicBezTo>
                  <a:cubicBezTo>
                    <a:pt x="214760" y="113881"/>
                    <a:pt x="215186" y="113710"/>
                    <a:pt x="215527" y="113540"/>
                  </a:cubicBezTo>
                  <a:close/>
                  <a:moveTo>
                    <a:pt x="143892" y="108094"/>
                  </a:moveTo>
                  <a:cubicBezTo>
                    <a:pt x="144036" y="108094"/>
                    <a:pt x="144194" y="108169"/>
                    <a:pt x="144366" y="108341"/>
                  </a:cubicBezTo>
                  <a:cubicBezTo>
                    <a:pt x="144878" y="108767"/>
                    <a:pt x="145389" y="108767"/>
                    <a:pt x="145815" y="108938"/>
                  </a:cubicBezTo>
                  <a:lnTo>
                    <a:pt x="146838" y="108512"/>
                  </a:lnTo>
                  <a:cubicBezTo>
                    <a:pt x="146923" y="109023"/>
                    <a:pt x="146923" y="109364"/>
                    <a:pt x="147008" y="109875"/>
                  </a:cubicBezTo>
                  <a:lnTo>
                    <a:pt x="148031" y="110046"/>
                  </a:lnTo>
                  <a:lnTo>
                    <a:pt x="148372" y="110642"/>
                  </a:lnTo>
                  <a:lnTo>
                    <a:pt x="149395" y="110642"/>
                  </a:lnTo>
                  <a:cubicBezTo>
                    <a:pt x="150162" y="112006"/>
                    <a:pt x="151866" y="111750"/>
                    <a:pt x="153059" y="112602"/>
                  </a:cubicBezTo>
                  <a:lnTo>
                    <a:pt x="153059" y="113710"/>
                  </a:lnTo>
                  <a:lnTo>
                    <a:pt x="154082" y="113881"/>
                  </a:lnTo>
                  <a:cubicBezTo>
                    <a:pt x="153997" y="113966"/>
                    <a:pt x="153997" y="114051"/>
                    <a:pt x="153997" y="114136"/>
                  </a:cubicBezTo>
                  <a:lnTo>
                    <a:pt x="152803" y="114562"/>
                  </a:lnTo>
                  <a:lnTo>
                    <a:pt x="152292" y="113966"/>
                  </a:lnTo>
                  <a:lnTo>
                    <a:pt x="151384" y="114814"/>
                  </a:lnTo>
                  <a:lnTo>
                    <a:pt x="151384" y="114814"/>
                  </a:lnTo>
                  <a:cubicBezTo>
                    <a:pt x="151512" y="114421"/>
                    <a:pt x="151630" y="114040"/>
                    <a:pt x="151696" y="113710"/>
                  </a:cubicBezTo>
                  <a:cubicBezTo>
                    <a:pt x="151525" y="113625"/>
                    <a:pt x="151099" y="113625"/>
                    <a:pt x="151099" y="113540"/>
                  </a:cubicBezTo>
                  <a:cubicBezTo>
                    <a:pt x="150758" y="112517"/>
                    <a:pt x="149565" y="112773"/>
                    <a:pt x="148968" y="112091"/>
                  </a:cubicBezTo>
                  <a:cubicBezTo>
                    <a:pt x="148826" y="112130"/>
                    <a:pt x="148693" y="112147"/>
                    <a:pt x="148568" y="112147"/>
                  </a:cubicBezTo>
                  <a:cubicBezTo>
                    <a:pt x="147871" y="112147"/>
                    <a:pt x="147416" y="111613"/>
                    <a:pt x="146838" y="111324"/>
                  </a:cubicBezTo>
                  <a:cubicBezTo>
                    <a:pt x="146667" y="111239"/>
                    <a:pt x="146412" y="111239"/>
                    <a:pt x="146412" y="111068"/>
                  </a:cubicBezTo>
                  <a:lnTo>
                    <a:pt x="146412" y="110642"/>
                  </a:lnTo>
                  <a:lnTo>
                    <a:pt x="145048" y="110898"/>
                  </a:lnTo>
                  <a:cubicBezTo>
                    <a:pt x="144622" y="110983"/>
                    <a:pt x="144111" y="111068"/>
                    <a:pt x="143599" y="111154"/>
                  </a:cubicBezTo>
                  <a:cubicBezTo>
                    <a:pt x="143173" y="110813"/>
                    <a:pt x="142236" y="110898"/>
                    <a:pt x="141980" y="110046"/>
                  </a:cubicBezTo>
                  <a:lnTo>
                    <a:pt x="140276" y="110642"/>
                  </a:lnTo>
                  <a:cubicBezTo>
                    <a:pt x="140446" y="110387"/>
                    <a:pt x="140531" y="110131"/>
                    <a:pt x="140787" y="110046"/>
                  </a:cubicBezTo>
                  <a:cubicBezTo>
                    <a:pt x="141108" y="109885"/>
                    <a:pt x="141429" y="109725"/>
                    <a:pt x="141821" y="109635"/>
                  </a:cubicBezTo>
                  <a:lnTo>
                    <a:pt x="141821" y="109635"/>
                  </a:lnTo>
                  <a:cubicBezTo>
                    <a:pt x="141789" y="109658"/>
                    <a:pt x="141756" y="109681"/>
                    <a:pt x="141725" y="109705"/>
                  </a:cubicBezTo>
                  <a:cubicBezTo>
                    <a:pt x="141895" y="109705"/>
                    <a:pt x="141895" y="109790"/>
                    <a:pt x="141980" y="109875"/>
                  </a:cubicBezTo>
                  <a:lnTo>
                    <a:pt x="143429" y="110046"/>
                  </a:lnTo>
                  <a:cubicBezTo>
                    <a:pt x="143429" y="109449"/>
                    <a:pt x="143344" y="108938"/>
                    <a:pt x="143344" y="108512"/>
                  </a:cubicBezTo>
                  <a:cubicBezTo>
                    <a:pt x="143496" y="108258"/>
                    <a:pt x="143679" y="108094"/>
                    <a:pt x="143892" y="108094"/>
                  </a:cubicBezTo>
                  <a:close/>
                  <a:moveTo>
                    <a:pt x="142236" y="111409"/>
                  </a:moveTo>
                  <a:cubicBezTo>
                    <a:pt x="142662" y="111580"/>
                    <a:pt x="143003" y="111750"/>
                    <a:pt x="143344" y="112006"/>
                  </a:cubicBezTo>
                  <a:cubicBezTo>
                    <a:pt x="143429" y="112091"/>
                    <a:pt x="143259" y="112261"/>
                    <a:pt x="143259" y="112602"/>
                  </a:cubicBezTo>
                  <a:cubicBezTo>
                    <a:pt x="143259" y="112943"/>
                    <a:pt x="143344" y="113284"/>
                    <a:pt x="143344" y="113625"/>
                  </a:cubicBezTo>
                  <a:cubicBezTo>
                    <a:pt x="143429" y="114307"/>
                    <a:pt x="144111" y="114392"/>
                    <a:pt x="144537" y="114903"/>
                  </a:cubicBezTo>
                  <a:cubicBezTo>
                    <a:pt x="144338" y="115017"/>
                    <a:pt x="144139" y="115055"/>
                    <a:pt x="143943" y="115055"/>
                  </a:cubicBezTo>
                  <a:cubicBezTo>
                    <a:pt x="143552" y="115055"/>
                    <a:pt x="143173" y="114903"/>
                    <a:pt x="142832" y="114903"/>
                  </a:cubicBezTo>
                  <a:cubicBezTo>
                    <a:pt x="142583" y="114487"/>
                    <a:pt x="142414" y="114153"/>
                    <a:pt x="142248" y="113899"/>
                  </a:cubicBezTo>
                  <a:lnTo>
                    <a:pt x="142248" y="113899"/>
                  </a:lnTo>
                  <a:lnTo>
                    <a:pt x="141298" y="114136"/>
                  </a:lnTo>
                  <a:cubicBezTo>
                    <a:pt x="140446" y="113625"/>
                    <a:pt x="139338" y="113540"/>
                    <a:pt x="138827" y="112347"/>
                  </a:cubicBezTo>
                  <a:cubicBezTo>
                    <a:pt x="139210" y="112251"/>
                    <a:pt x="139606" y="112203"/>
                    <a:pt x="140000" y="112203"/>
                  </a:cubicBezTo>
                  <a:cubicBezTo>
                    <a:pt x="140657" y="112203"/>
                    <a:pt x="141309" y="112336"/>
                    <a:pt x="141895" y="112602"/>
                  </a:cubicBezTo>
                  <a:cubicBezTo>
                    <a:pt x="141895" y="112517"/>
                    <a:pt x="141980" y="112517"/>
                    <a:pt x="141980" y="112261"/>
                  </a:cubicBezTo>
                  <a:cubicBezTo>
                    <a:pt x="142065" y="112006"/>
                    <a:pt x="142151" y="111750"/>
                    <a:pt x="142236" y="111409"/>
                  </a:cubicBezTo>
                  <a:close/>
                  <a:moveTo>
                    <a:pt x="197119" y="112943"/>
                  </a:moveTo>
                  <a:lnTo>
                    <a:pt x="197119" y="112943"/>
                  </a:lnTo>
                  <a:cubicBezTo>
                    <a:pt x="197801" y="113028"/>
                    <a:pt x="198312" y="113284"/>
                    <a:pt x="198738" y="113795"/>
                  </a:cubicBezTo>
                  <a:lnTo>
                    <a:pt x="198738" y="114733"/>
                  </a:lnTo>
                  <a:lnTo>
                    <a:pt x="197715" y="115074"/>
                  </a:lnTo>
                  <a:cubicBezTo>
                    <a:pt x="197404" y="115167"/>
                    <a:pt x="197206" y="115227"/>
                    <a:pt x="197064" y="115227"/>
                  </a:cubicBezTo>
                  <a:cubicBezTo>
                    <a:pt x="196818" y="115227"/>
                    <a:pt x="196738" y="115049"/>
                    <a:pt x="196522" y="114562"/>
                  </a:cubicBezTo>
                  <a:lnTo>
                    <a:pt x="195967" y="113849"/>
                  </a:lnTo>
                  <a:lnTo>
                    <a:pt x="195967" y="113849"/>
                  </a:lnTo>
                  <a:cubicBezTo>
                    <a:pt x="196187" y="113688"/>
                    <a:pt x="196448" y="113613"/>
                    <a:pt x="196705" y="113613"/>
                  </a:cubicBezTo>
                  <a:cubicBezTo>
                    <a:pt x="196942" y="113613"/>
                    <a:pt x="197177" y="113677"/>
                    <a:pt x="197375" y="113795"/>
                  </a:cubicBezTo>
                  <a:lnTo>
                    <a:pt x="197119" y="112943"/>
                  </a:lnTo>
                  <a:close/>
                  <a:moveTo>
                    <a:pt x="250638" y="114733"/>
                  </a:moveTo>
                  <a:cubicBezTo>
                    <a:pt x="250553" y="115074"/>
                    <a:pt x="250468" y="115329"/>
                    <a:pt x="250383" y="115500"/>
                  </a:cubicBezTo>
                  <a:lnTo>
                    <a:pt x="249957" y="115415"/>
                  </a:lnTo>
                  <a:cubicBezTo>
                    <a:pt x="249871" y="114903"/>
                    <a:pt x="250042" y="114733"/>
                    <a:pt x="250638" y="114733"/>
                  </a:cubicBezTo>
                  <a:close/>
                  <a:moveTo>
                    <a:pt x="199079" y="116182"/>
                  </a:moveTo>
                  <a:lnTo>
                    <a:pt x="200016" y="116608"/>
                  </a:lnTo>
                  <a:cubicBezTo>
                    <a:pt x="199769" y="116784"/>
                    <a:pt x="199625" y="116888"/>
                    <a:pt x="199516" y="116888"/>
                  </a:cubicBezTo>
                  <a:cubicBezTo>
                    <a:pt x="199361" y="116888"/>
                    <a:pt x="199279" y="116681"/>
                    <a:pt x="199079" y="116182"/>
                  </a:cubicBezTo>
                  <a:close/>
                  <a:moveTo>
                    <a:pt x="247570" y="114648"/>
                  </a:moveTo>
                  <a:cubicBezTo>
                    <a:pt x="248167" y="115244"/>
                    <a:pt x="248337" y="116096"/>
                    <a:pt x="249445" y="116182"/>
                  </a:cubicBezTo>
                  <a:lnTo>
                    <a:pt x="248593" y="117290"/>
                  </a:lnTo>
                  <a:lnTo>
                    <a:pt x="247826" y="117034"/>
                  </a:lnTo>
                  <a:cubicBezTo>
                    <a:pt x="247826" y="116693"/>
                    <a:pt x="247911" y="116437"/>
                    <a:pt x="247911" y="116096"/>
                  </a:cubicBezTo>
                  <a:cubicBezTo>
                    <a:pt x="247741" y="116096"/>
                    <a:pt x="247485" y="116011"/>
                    <a:pt x="247315" y="115926"/>
                  </a:cubicBezTo>
                  <a:cubicBezTo>
                    <a:pt x="246974" y="115670"/>
                    <a:pt x="246633" y="115244"/>
                    <a:pt x="246292" y="114818"/>
                  </a:cubicBezTo>
                  <a:cubicBezTo>
                    <a:pt x="246382" y="114746"/>
                    <a:pt x="246457" y="114720"/>
                    <a:pt x="246525" y="114720"/>
                  </a:cubicBezTo>
                  <a:cubicBezTo>
                    <a:pt x="246712" y="114720"/>
                    <a:pt x="246852" y="114917"/>
                    <a:pt x="247124" y="114917"/>
                  </a:cubicBezTo>
                  <a:cubicBezTo>
                    <a:pt x="247224" y="114917"/>
                    <a:pt x="247341" y="114890"/>
                    <a:pt x="247485" y="114818"/>
                  </a:cubicBezTo>
                  <a:lnTo>
                    <a:pt x="247570" y="114648"/>
                  </a:lnTo>
                  <a:close/>
                  <a:moveTo>
                    <a:pt x="204704" y="116096"/>
                  </a:moveTo>
                  <a:cubicBezTo>
                    <a:pt x="204959" y="116693"/>
                    <a:pt x="205130" y="116949"/>
                    <a:pt x="205300" y="117375"/>
                  </a:cubicBezTo>
                  <a:lnTo>
                    <a:pt x="204704" y="117673"/>
                  </a:lnTo>
                  <a:lnTo>
                    <a:pt x="204704" y="116096"/>
                  </a:lnTo>
                  <a:close/>
                  <a:moveTo>
                    <a:pt x="245866" y="116523"/>
                  </a:moveTo>
                  <a:lnTo>
                    <a:pt x="246718" y="117034"/>
                  </a:lnTo>
                  <a:lnTo>
                    <a:pt x="245866" y="117801"/>
                  </a:lnTo>
                  <a:cubicBezTo>
                    <a:pt x="245781" y="117375"/>
                    <a:pt x="245696" y="117034"/>
                    <a:pt x="245610" y="116693"/>
                  </a:cubicBezTo>
                  <a:lnTo>
                    <a:pt x="245866" y="116523"/>
                  </a:lnTo>
                  <a:close/>
                  <a:moveTo>
                    <a:pt x="221237" y="119079"/>
                  </a:moveTo>
                  <a:lnTo>
                    <a:pt x="221833" y="119335"/>
                  </a:lnTo>
                  <a:cubicBezTo>
                    <a:pt x="221710" y="119768"/>
                    <a:pt x="221586" y="120067"/>
                    <a:pt x="221233" y="120067"/>
                  </a:cubicBezTo>
                  <a:cubicBezTo>
                    <a:pt x="221100" y="120067"/>
                    <a:pt x="220935" y="120025"/>
                    <a:pt x="220725" y="119931"/>
                  </a:cubicBezTo>
                  <a:lnTo>
                    <a:pt x="221237" y="119079"/>
                  </a:lnTo>
                  <a:close/>
                  <a:moveTo>
                    <a:pt x="215902" y="114153"/>
                  </a:moveTo>
                  <a:cubicBezTo>
                    <a:pt x="216416" y="114389"/>
                    <a:pt x="217237" y="114324"/>
                    <a:pt x="217487" y="115074"/>
                  </a:cubicBezTo>
                  <a:cubicBezTo>
                    <a:pt x="217566" y="115113"/>
                    <a:pt x="217646" y="115128"/>
                    <a:pt x="217725" y="115128"/>
                  </a:cubicBezTo>
                  <a:cubicBezTo>
                    <a:pt x="217977" y="115128"/>
                    <a:pt x="218231" y="114978"/>
                    <a:pt x="218499" y="114978"/>
                  </a:cubicBezTo>
                  <a:cubicBezTo>
                    <a:pt x="218693" y="114978"/>
                    <a:pt x="218894" y="115057"/>
                    <a:pt x="219106" y="115329"/>
                  </a:cubicBezTo>
                  <a:lnTo>
                    <a:pt x="217743" y="116182"/>
                  </a:lnTo>
                  <a:cubicBezTo>
                    <a:pt x="217828" y="116608"/>
                    <a:pt x="217828" y="117204"/>
                    <a:pt x="217828" y="117716"/>
                  </a:cubicBezTo>
                  <a:cubicBezTo>
                    <a:pt x="217583" y="118042"/>
                    <a:pt x="217104" y="118212"/>
                    <a:pt x="217138" y="118675"/>
                  </a:cubicBezTo>
                  <a:lnTo>
                    <a:pt x="217138" y="118675"/>
                  </a:lnTo>
                  <a:lnTo>
                    <a:pt x="215783" y="118994"/>
                  </a:lnTo>
                  <a:cubicBezTo>
                    <a:pt x="215612" y="119505"/>
                    <a:pt x="215527" y="120017"/>
                    <a:pt x="215356" y="120613"/>
                  </a:cubicBezTo>
                  <a:lnTo>
                    <a:pt x="214675" y="120443"/>
                  </a:lnTo>
                  <a:cubicBezTo>
                    <a:pt x="214760" y="119761"/>
                    <a:pt x="214845" y="119164"/>
                    <a:pt x="214930" y="118568"/>
                  </a:cubicBezTo>
                  <a:lnTo>
                    <a:pt x="216805" y="118057"/>
                  </a:lnTo>
                  <a:cubicBezTo>
                    <a:pt x="216635" y="117716"/>
                    <a:pt x="216550" y="117375"/>
                    <a:pt x="216379" y="117034"/>
                  </a:cubicBezTo>
                  <a:lnTo>
                    <a:pt x="215697" y="117375"/>
                  </a:lnTo>
                  <a:lnTo>
                    <a:pt x="215101" y="116949"/>
                  </a:lnTo>
                  <a:cubicBezTo>
                    <a:pt x="214930" y="116863"/>
                    <a:pt x="214675" y="116778"/>
                    <a:pt x="214675" y="116693"/>
                  </a:cubicBezTo>
                  <a:cubicBezTo>
                    <a:pt x="214760" y="116352"/>
                    <a:pt x="214760" y="116011"/>
                    <a:pt x="214760" y="115670"/>
                  </a:cubicBezTo>
                  <a:cubicBezTo>
                    <a:pt x="215101" y="116096"/>
                    <a:pt x="215356" y="116352"/>
                    <a:pt x="215527" y="116693"/>
                  </a:cubicBezTo>
                  <a:lnTo>
                    <a:pt x="215697" y="116182"/>
                  </a:lnTo>
                  <a:lnTo>
                    <a:pt x="215186" y="115329"/>
                  </a:lnTo>
                  <a:cubicBezTo>
                    <a:pt x="215271" y="115244"/>
                    <a:pt x="215356" y="114989"/>
                    <a:pt x="215442" y="114989"/>
                  </a:cubicBezTo>
                  <a:cubicBezTo>
                    <a:pt x="215834" y="114910"/>
                    <a:pt x="216009" y="114543"/>
                    <a:pt x="215902" y="114153"/>
                  </a:cubicBezTo>
                  <a:close/>
                  <a:moveTo>
                    <a:pt x="167121" y="119164"/>
                  </a:moveTo>
                  <a:lnTo>
                    <a:pt x="167121" y="119164"/>
                  </a:lnTo>
                  <a:cubicBezTo>
                    <a:pt x="167035" y="119591"/>
                    <a:pt x="166950" y="119931"/>
                    <a:pt x="166865" y="120698"/>
                  </a:cubicBezTo>
                  <a:lnTo>
                    <a:pt x="166268" y="119335"/>
                  </a:lnTo>
                  <a:lnTo>
                    <a:pt x="167121" y="119164"/>
                  </a:lnTo>
                  <a:close/>
                  <a:moveTo>
                    <a:pt x="224220" y="119079"/>
                  </a:moveTo>
                  <a:cubicBezTo>
                    <a:pt x="224816" y="119250"/>
                    <a:pt x="223964" y="119846"/>
                    <a:pt x="224475" y="120187"/>
                  </a:cubicBezTo>
                  <a:cubicBezTo>
                    <a:pt x="224731" y="120443"/>
                    <a:pt x="224646" y="120954"/>
                    <a:pt x="224816" y="121465"/>
                  </a:cubicBezTo>
                  <a:cubicBezTo>
                    <a:pt x="224563" y="121574"/>
                    <a:pt x="224337" y="121617"/>
                    <a:pt x="224128" y="121617"/>
                  </a:cubicBezTo>
                  <a:cubicBezTo>
                    <a:pt x="223354" y="121617"/>
                    <a:pt x="222828" y="121021"/>
                    <a:pt x="222089" y="120954"/>
                  </a:cubicBezTo>
                  <a:lnTo>
                    <a:pt x="222686" y="119676"/>
                  </a:lnTo>
                  <a:lnTo>
                    <a:pt x="224220" y="119079"/>
                  </a:lnTo>
                  <a:close/>
                  <a:moveTo>
                    <a:pt x="155306" y="113194"/>
                  </a:moveTo>
                  <a:cubicBezTo>
                    <a:pt x="156274" y="113194"/>
                    <a:pt x="155975" y="114240"/>
                    <a:pt x="156468" y="114733"/>
                  </a:cubicBezTo>
                  <a:lnTo>
                    <a:pt x="158769" y="113881"/>
                  </a:lnTo>
                  <a:lnTo>
                    <a:pt x="158769" y="113881"/>
                  </a:lnTo>
                  <a:cubicBezTo>
                    <a:pt x="158684" y="115074"/>
                    <a:pt x="158684" y="115074"/>
                    <a:pt x="159195" y="115841"/>
                  </a:cubicBezTo>
                  <a:cubicBezTo>
                    <a:pt x="159195" y="116011"/>
                    <a:pt x="159110" y="116182"/>
                    <a:pt x="159110" y="116352"/>
                  </a:cubicBezTo>
                  <a:cubicBezTo>
                    <a:pt x="159025" y="116523"/>
                    <a:pt x="159025" y="116608"/>
                    <a:pt x="158939" y="116863"/>
                  </a:cubicBezTo>
                  <a:lnTo>
                    <a:pt x="159792" y="116863"/>
                  </a:lnTo>
                  <a:cubicBezTo>
                    <a:pt x="159962" y="117375"/>
                    <a:pt x="160388" y="117801"/>
                    <a:pt x="160900" y="118142"/>
                  </a:cubicBezTo>
                  <a:lnTo>
                    <a:pt x="161326" y="118057"/>
                  </a:lnTo>
                  <a:lnTo>
                    <a:pt x="161922" y="117971"/>
                  </a:lnTo>
                  <a:lnTo>
                    <a:pt x="161922" y="117971"/>
                  </a:lnTo>
                  <a:cubicBezTo>
                    <a:pt x="161752" y="118483"/>
                    <a:pt x="161581" y="118909"/>
                    <a:pt x="161411" y="119420"/>
                  </a:cubicBezTo>
                  <a:lnTo>
                    <a:pt x="162178" y="120102"/>
                  </a:lnTo>
                  <a:lnTo>
                    <a:pt x="162178" y="119079"/>
                  </a:lnTo>
                  <a:cubicBezTo>
                    <a:pt x="162519" y="119079"/>
                    <a:pt x="162945" y="118994"/>
                    <a:pt x="163286" y="118994"/>
                  </a:cubicBezTo>
                  <a:cubicBezTo>
                    <a:pt x="163541" y="118824"/>
                    <a:pt x="163882" y="118653"/>
                    <a:pt x="164053" y="118483"/>
                  </a:cubicBezTo>
                  <a:cubicBezTo>
                    <a:pt x="164905" y="118824"/>
                    <a:pt x="164138" y="119505"/>
                    <a:pt x="164394" y="119931"/>
                  </a:cubicBezTo>
                  <a:cubicBezTo>
                    <a:pt x="164734" y="120272"/>
                    <a:pt x="165587" y="120187"/>
                    <a:pt x="165587" y="120954"/>
                  </a:cubicBezTo>
                  <a:lnTo>
                    <a:pt x="163882" y="121551"/>
                  </a:lnTo>
                  <a:cubicBezTo>
                    <a:pt x="163712" y="121210"/>
                    <a:pt x="163627" y="121039"/>
                    <a:pt x="163456" y="120613"/>
                  </a:cubicBezTo>
                  <a:cubicBezTo>
                    <a:pt x="163200" y="120784"/>
                    <a:pt x="162945" y="120869"/>
                    <a:pt x="162689" y="120954"/>
                  </a:cubicBezTo>
                  <a:cubicBezTo>
                    <a:pt x="162434" y="121125"/>
                    <a:pt x="162178" y="121210"/>
                    <a:pt x="161752" y="121295"/>
                  </a:cubicBezTo>
                  <a:lnTo>
                    <a:pt x="161496" y="120528"/>
                  </a:lnTo>
                  <a:lnTo>
                    <a:pt x="161155" y="119931"/>
                  </a:lnTo>
                  <a:lnTo>
                    <a:pt x="160047" y="119505"/>
                  </a:lnTo>
                  <a:cubicBezTo>
                    <a:pt x="159877" y="119335"/>
                    <a:pt x="159792" y="119079"/>
                    <a:pt x="159536" y="118738"/>
                  </a:cubicBezTo>
                  <a:lnTo>
                    <a:pt x="158513" y="119846"/>
                  </a:lnTo>
                  <a:lnTo>
                    <a:pt x="159366" y="120102"/>
                  </a:lnTo>
                  <a:lnTo>
                    <a:pt x="159366" y="120272"/>
                  </a:lnTo>
                  <a:cubicBezTo>
                    <a:pt x="159025" y="120528"/>
                    <a:pt x="158599" y="120656"/>
                    <a:pt x="158172" y="120656"/>
                  </a:cubicBezTo>
                  <a:cubicBezTo>
                    <a:pt x="157746" y="120656"/>
                    <a:pt x="157320" y="120528"/>
                    <a:pt x="156979" y="120272"/>
                  </a:cubicBezTo>
                  <a:cubicBezTo>
                    <a:pt x="156894" y="120017"/>
                    <a:pt x="156894" y="119846"/>
                    <a:pt x="156894" y="119505"/>
                  </a:cubicBezTo>
                  <a:lnTo>
                    <a:pt x="155701" y="119591"/>
                  </a:lnTo>
                  <a:cubicBezTo>
                    <a:pt x="155701" y="119505"/>
                    <a:pt x="155531" y="119505"/>
                    <a:pt x="155531" y="119420"/>
                  </a:cubicBezTo>
                  <a:cubicBezTo>
                    <a:pt x="155445" y="119079"/>
                    <a:pt x="155275" y="118738"/>
                    <a:pt x="155190" y="118483"/>
                  </a:cubicBezTo>
                  <a:lnTo>
                    <a:pt x="154678" y="118653"/>
                  </a:lnTo>
                  <a:cubicBezTo>
                    <a:pt x="154625" y="118644"/>
                    <a:pt x="154574" y="118640"/>
                    <a:pt x="154526" y="118640"/>
                  </a:cubicBezTo>
                  <a:cubicBezTo>
                    <a:pt x="154115" y="118640"/>
                    <a:pt x="153893" y="118953"/>
                    <a:pt x="153741" y="119335"/>
                  </a:cubicBezTo>
                  <a:cubicBezTo>
                    <a:pt x="153997" y="119676"/>
                    <a:pt x="154337" y="120017"/>
                    <a:pt x="154678" y="120358"/>
                  </a:cubicBezTo>
                  <a:cubicBezTo>
                    <a:pt x="155019" y="120528"/>
                    <a:pt x="155445" y="120784"/>
                    <a:pt x="155871" y="120954"/>
                  </a:cubicBezTo>
                  <a:cubicBezTo>
                    <a:pt x="155871" y="121125"/>
                    <a:pt x="155871" y="121295"/>
                    <a:pt x="155871" y="121636"/>
                  </a:cubicBezTo>
                  <a:cubicBezTo>
                    <a:pt x="154593" y="120954"/>
                    <a:pt x="153059" y="121039"/>
                    <a:pt x="151951" y="120187"/>
                  </a:cubicBezTo>
                  <a:cubicBezTo>
                    <a:pt x="150758" y="119335"/>
                    <a:pt x="149480" y="118653"/>
                    <a:pt x="148116" y="117886"/>
                  </a:cubicBezTo>
                  <a:lnTo>
                    <a:pt x="147349" y="116693"/>
                  </a:lnTo>
                  <a:lnTo>
                    <a:pt x="147946" y="116011"/>
                  </a:lnTo>
                  <a:lnTo>
                    <a:pt x="147520" y="115415"/>
                  </a:lnTo>
                  <a:cubicBezTo>
                    <a:pt x="147690" y="115074"/>
                    <a:pt x="147861" y="114733"/>
                    <a:pt x="148031" y="114222"/>
                  </a:cubicBezTo>
                  <a:lnTo>
                    <a:pt x="148798" y="114818"/>
                  </a:lnTo>
                  <a:lnTo>
                    <a:pt x="149309" y="113966"/>
                  </a:lnTo>
                  <a:cubicBezTo>
                    <a:pt x="149735" y="114477"/>
                    <a:pt x="149735" y="115244"/>
                    <a:pt x="149309" y="115756"/>
                  </a:cubicBezTo>
                  <a:cubicBezTo>
                    <a:pt x="149650" y="115670"/>
                    <a:pt x="149991" y="115585"/>
                    <a:pt x="150332" y="115500"/>
                  </a:cubicBezTo>
                  <a:cubicBezTo>
                    <a:pt x="150583" y="115437"/>
                    <a:pt x="150787" y="115328"/>
                    <a:pt x="151014" y="115241"/>
                  </a:cubicBezTo>
                  <a:lnTo>
                    <a:pt x="151014" y="115241"/>
                  </a:lnTo>
                  <a:lnTo>
                    <a:pt x="151014" y="116011"/>
                  </a:lnTo>
                  <a:cubicBezTo>
                    <a:pt x="151207" y="116169"/>
                    <a:pt x="151382" y="116230"/>
                    <a:pt x="151545" y="116230"/>
                  </a:cubicBezTo>
                  <a:cubicBezTo>
                    <a:pt x="152076" y="116230"/>
                    <a:pt x="152487" y="115594"/>
                    <a:pt x="153007" y="115594"/>
                  </a:cubicBezTo>
                  <a:cubicBezTo>
                    <a:pt x="153105" y="115594"/>
                    <a:pt x="153207" y="115617"/>
                    <a:pt x="153315" y="115670"/>
                  </a:cubicBezTo>
                  <a:lnTo>
                    <a:pt x="153400" y="116182"/>
                  </a:lnTo>
                  <a:lnTo>
                    <a:pt x="154167" y="116608"/>
                  </a:lnTo>
                  <a:lnTo>
                    <a:pt x="155019" y="116267"/>
                  </a:lnTo>
                  <a:cubicBezTo>
                    <a:pt x="155190" y="115841"/>
                    <a:pt x="154934" y="115841"/>
                    <a:pt x="154764" y="115756"/>
                  </a:cubicBezTo>
                  <a:cubicBezTo>
                    <a:pt x="154593" y="115670"/>
                    <a:pt x="154423" y="115585"/>
                    <a:pt x="154252" y="115415"/>
                  </a:cubicBezTo>
                  <a:cubicBezTo>
                    <a:pt x="154423" y="115074"/>
                    <a:pt x="154508" y="114818"/>
                    <a:pt x="154593" y="114477"/>
                  </a:cubicBezTo>
                  <a:lnTo>
                    <a:pt x="155616" y="114648"/>
                  </a:lnTo>
                  <a:cubicBezTo>
                    <a:pt x="155445" y="114307"/>
                    <a:pt x="155360" y="113966"/>
                    <a:pt x="155275" y="113795"/>
                  </a:cubicBezTo>
                  <a:cubicBezTo>
                    <a:pt x="155190" y="113625"/>
                    <a:pt x="155190" y="113369"/>
                    <a:pt x="155190" y="113199"/>
                  </a:cubicBezTo>
                  <a:cubicBezTo>
                    <a:pt x="155230" y="113196"/>
                    <a:pt x="155269" y="113194"/>
                    <a:pt x="155306" y="113194"/>
                  </a:cubicBezTo>
                  <a:close/>
                  <a:moveTo>
                    <a:pt x="226691" y="120698"/>
                  </a:moveTo>
                  <a:cubicBezTo>
                    <a:pt x="226947" y="121210"/>
                    <a:pt x="226947" y="121806"/>
                    <a:pt x="226691" y="122318"/>
                  </a:cubicBezTo>
                  <a:lnTo>
                    <a:pt x="225924" y="121210"/>
                  </a:lnTo>
                  <a:lnTo>
                    <a:pt x="226691" y="120698"/>
                  </a:lnTo>
                  <a:close/>
                  <a:moveTo>
                    <a:pt x="166423" y="121376"/>
                  </a:moveTo>
                  <a:cubicBezTo>
                    <a:pt x="166752" y="121376"/>
                    <a:pt x="167096" y="121471"/>
                    <a:pt x="167462" y="121806"/>
                  </a:cubicBezTo>
                  <a:lnTo>
                    <a:pt x="166354" y="122403"/>
                  </a:lnTo>
                  <a:cubicBezTo>
                    <a:pt x="166055" y="122318"/>
                    <a:pt x="165736" y="122275"/>
                    <a:pt x="165416" y="122275"/>
                  </a:cubicBezTo>
                  <a:cubicBezTo>
                    <a:pt x="165097" y="122275"/>
                    <a:pt x="164777" y="122318"/>
                    <a:pt x="164479" y="122403"/>
                  </a:cubicBezTo>
                  <a:cubicBezTo>
                    <a:pt x="164564" y="122147"/>
                    <a:pt x="164649" y="121892"/>
                    <a:pt x="164734" y="121465"/>
                  </a:cubicBezTo>
                  <a:cubicBezTo>
                    <a:pt x="164878" y="121523"/>
                    <a:pt x="165021" y="121544"/>
                    <a:pt x="165165" y="121544"/>
                  </a:cubicBezTo>
                  <a:cubicBezTo>
                    <a:pt x="165572" y="121544"/>
                    <a:pt x="165985" y="121376"/>
                    <a:pt x="166423" y="121376"/>
                  </a:cubicBezTo>
                  <a:close/>
                  <a:moveTo>
                    <a:pt x="214845" y="122488"/>
                  </a:moveTo>
                  <a:lnTo>
                    <a:pt x="214845" y="122488"/>
                  </a:lnTo>
                  <a:cubicBezTo>
                    <a:pt x="214675" y="122829"/>
                    <a:pt x="214419" y="123085"/>
                    <a:pt x="214078" y="123255"/>
                  </a:cubicBezTo>
                  <a:cubicBezTo>
                    <a:pt x="213993" y="123085"/>
                    <a:pt x="213908" y="122999"/>
                    <a:pt x="213737" y="122659"/>
                  </a:cubicBezTo>
                  <a:lnTo>
                    <a:pt x="214845" y="122488"/>
                  </a:lnTo>
                  <a:close/>
                  <a:moveTo>
                    <a:pt x="169251" y="122744"/>
                  </a:moveTo>
                  <a:lnTo>
                    <a:pt x="169677" y="123340"/>
                  </a:lnTo>
                  <a:cubicBezTo>
                    <a:pt x="169575" y="123477"/>
                    <a:pt x="169486" y="123518"/>
                    <a:pt x="169406" y="123518"/>
                  </a:cubicBezTo>
                  <a:cubicBezTo>
                    <a:pt x="169285" y="123518"/>
                    <a:pt x="169183" y="123426"/>
                    <a:pt x="169081" y="123426"/>
                  </a:cubicBezTo>
                  <a:cubicBezTo>
                    <a:pt x="168953" y="123383"/>
                    <a:pt x="168825" y="123362"/>
                    <a:pt x="168697" y="123362"/>
                  </a:cubicBezTo>
                  <a:cubicBezTo>
                    <a:pt x="168569" y="123362"/>
                    <a:pt x="168442" y="123383"/>
                    <a:pt x="168314" y="123426"/>
                  </a:cubicBezTo>
                  <a:lnTo>
                    <a:pt x="169251" y="122744"/>
                  </a:lnTo>
                  <a:close/>
                  <a:moveTo>
                    <a:pt x="219740" y="117524"/>
                  </a:moveTo>
                  <a:cubicBezTo>
                    <a:pt x="219814" y="117524"/>
                    <a:pt x="219887" y="117531"/>
                    <a:pt x="219958" y="117545"/>
                  </a:cubicBezTo>
                  <a:cubicBezTo>
                    <a:pt x="220129" y="118057"/>
                    <a:pt x="220214" y="118568"/>
                    <a:pt x="220385" y="119079"/>
                  </a:cubicBezTo>
                  <a:cubicBezTo>
                    <a:pt x="220129" y="119292"/>
                    <a:pt x="219831" y="119399"/>
                    <a:pt x="219532" y="119399"/>
                  </a:cubicBezTo>
                  <a:cubicBezTo>
                    <a:pt x="219234" y="119399"/>
                    <a:pt x="218936" y="119292"/>
                    <a:pt x="218680" y="119079"/>
                  </a:cubicBezTo>
                  <a:lnTo>
                    <a:pt x="218169" y="119505"/>
                  </a:lnTo>
                  <a:cubicBezTo>
                    <a:pt x="218169" y="119676"/>
                    <a:pt x="218169" y="119761"/>
                    <a:pt x="218254" y="120017"/>
                  </a:cubicBezTo>
                  <a:cubicBezTo>
                    <a:pt x="217657" y="120102"/>
                    <a:pt x="217061" y="120443"/>
                    <a:pt x="216805" y="121039"/>
                  </a:cubicBezTo>
                  <a:cubicBezTo>
                    <a:pt x="216720" y="121210"/>
                    <a:pt x="216379" y="121210"/>
                    <a:pt x="216209" y="121295"/>
                  </a:cubicBezTo>
                  <a:cubicBezTo>
                    <a:pt x="216294" y="121380"/>
                    <a:pt x="216464" y="121636"/>
                    <a:pt x="216550" y="121636"/>
                  </a:cubicBezTo>
                  <a:cubicBezTo>
                    <a:pt x="216703" y="121580"/>
                    <a:pt x="216854" y="121559"/>
                    <a:pt x="217004" y="121559"/>
                  </a:cubicBezTo>
                  <a:cubicBezTo>
                    <a:pt x="217511" y="121559"/>
                    <a:pt x="218001" y="121806"/>
                    <a:pt x="218502" y="121806"/>
                  </a:cubicBezTo>
                  <a:cubicBezTo>
                    <a:pt x="218756" y="121806"/>
                    <a:pt x="219013" y="121742"/>
                    <a:pt x="219277" y="121551"/>
                  </a:cubicBezTo>
                  <a:lnTo>
                    <a:pt x="219277" y="121551"/>
                  </a:lnTo>
                  <a:cubicBezTo>
                    <a:pt x="219532" y="121977"/>
                    <a:pt x="219277" y="122403"/>
                    <a:pt x="218851" y="122573"/>
                  </a:cubicBezTo>
                  <a:cubicBezTo>
                    <a:pt x="218449" y="123216"/>
                    <a:pt x="218047" y="123859"/>
                    <a:pt x="217217" y="123859"/>
                  </a:cubicBezTo>
                  <a:cubicBezTo>
                    <a:pt x="217166" y="123859"/>
                    <a:pt x="217115" y="123857"/>
                    <a:pt x="217061" y="123852"/>
                  </a:cubicBezTo>
                  <a:lnTo>
                    <a:pt x="215527" y="123426"/>
                  </a:lnTo>
                  <a:cubicBezTo>
                    <a:pt x="215697" y="123085"/>
                    <a:pt x="215868" y="122829"/>
                    <a:pt x="215953" y="122488"/>
                  </a:cubicBezTo>
                  <a:cubicBezTo>
                    <a:pt x="215868" y="122147"/>
                    <a:pt x="215356" y="121892"/>
                    <a:pt x="215783" y="121380"/>
                  </a:cubicBezTo>
                  <a:lnTo>
                    <a:pt x="216209" y="121295"/>
                  </a:lnTo>
                  <a:cubicBezTo>
                    <a:pt x="216209" y="121125"/>
                    <a:pt x="216209" y="120954"/>
                    <a:pt x="216209" y="120954"/>
                  </a:cubicBezTo>
                  <a:cubicBezTo>
                    <a:pt x="216720" y="120272"/>
                    <a:pt x="217146" y="119505"/>
                    <a:pt x="218169" y="119505"/>
                  </a:cubicBezTo>
                  <a:cubicBezTo>
                    <a:pt x="218084" y="119420"/>
                    <a:pt x="217913" y="119164"/>
                    <a:pt x="217913" y="119164"/>
                  </a:cubicBezTo>
                  <a:cubicBezTo>
                    <a:pt x="217819" y="119196"/>
                    <a:pt x="217740" y="119210"/>
                    <a:pt x="217672" y="119210"/>
                  </a:cubicBezTo>
                  <a:cubicBezTo>
                    <a:pt x="217387" y="119210"/>
                    <a:pt x="217309" y="118960"/>
                    <a:pt x="217243" y="118698"/>
                  </a:cubicBezTo>
                  <a:lnTo>
                    <a:pt x="217243" y="118698"/>
                  </a:lnTo>
                  <a:lnTo>
                    <a:pt x="218765" y="118057"/>
                  </a:lnTo>
                  <a:cubicBezTo>
                    <a:pt x="218978" y="117701"/>
                    <a:pt x="219369" y="117524"/>
                    <a:pt x="219740" y="117524"/>
                  </a:cubicBezTo>
                  <a:close/>
                  <a:moveTo>
                    <a:pt x="229162" y="120528"/>
                  </a:moveTo>
                  <a:cubicBezTo>
                    <a:pt x="229418" y="120954"/>
                    <a:pt x="229503" y="121210"/>
                    <a:pt x="229674" y="121465"/>
                  </a:cubicBezTo>
                  <a:cubicBezTo>
                    <a:pt x="229844" y="121721"/>
                    <a:pt x="230015" y="121892"/>
                    <a:pt x="230185" y="122147"/>
                  </a:cubicBezTo>
                  <a:cubicBezTo>
                    <a:pt x="230356" y="121892"/>
                    <a:pt x="230441" y="121551"/>
                    <a:pt x="230696" y="121551"/>
                  </a:cubicBezTo>
                  <a:cubicBezTo>
                    <a:pt x="230741" y="121542"/>
                    <a:pt x="230783" y="121537"/>
                    <a:pt x="230820" y="121537"/>
                  </a:cubicBezTo>
                  <a:cubicBezTo>
                    <a:pt x="231141" y="121537"/>
                    <a:pt x="231217" y="121842"/>
                    <a:pt x="231293" y="122147"/>
                  </a:cubicBezTo>
                  <a:cubicBezTo>
                    <a:pt x="232060" y="122659"/>
                    <a:pt x="232997" y="122829"/>
                    <a:pt x="233424" y="123937"/>
                  </a:cubicBezTo>
                  <a:lnTo>
                    <a:pt x="232997" y="124533"/>
                  </a:lnTo>
                  <a:lnTo>
                    <a:pt x="231378" y="123596"/>
                  </a:lnTo>
                  <a:cubicBezTo>
                    <a:pt x="231293" y="123170"/>
                    <a:pt x="231208" y="122829"/>
                    <a:pt x="231123" y="122488"/>
                  </a:cubicBezTo>
                  <a:cubicBezTo>
                    <a:pt x="230997" y="122613"/>
                    <a:pt x="230849" y="122669"/>
                    <a:pt x="230708" y="122669"/>
                  </a:cubicBezTo>
                  <a:cubicBezTo>
                    <a:pt x="230464" y="122669"/>
                    <a:pt x="230239" y="122502"/>
                    <a:pt x="230185" y="122232"/>
                  </a:cubicBezTo>
                  <a:cubicBezTo>
                    <a:pt x="229248" y="122147"/>
                    <a:pt x="229248" y="122147"/>
                    <a:pt x="228395" y="121295"/>
                  </a:cubicBezTo>
                  <a:lnTo>
                    <a:pt x="229162" y="120528"/>
                  </a:lnTo>
                  <a:close/>
                  <a:moveTo>
                    <a:pt x="165842" y="124363"/>
                  </a:moveTo>
                  <a:lnTo>
                    <a:pt x="165842" y="124363"/>
                  </a:lnTo>
                  <a:cubicBezTo>
                    <a:pt x="165693" y="124762"/>
                    <a:pt x="165631" y="124928"/>
                    <a:pt x="165468" y="124928"/>
                  </a:cubicBezTo>
                  <a:cubicBezTo>
                    <a:pt x="165353" y="124928"/>
                    <a:pt x="165187" y="124845"/>
                    <a:pt x="164905" y="124704"/>
                  </a:cubicBezTo>
                  <a:lnTo>
                    <a:pt x="165842" y="124363"/>
                  </a:lnTo>
                  <a:close/>
                  <a:moveTo>
                    <a:pt x="265297" y="124363"/>
                  </a:moveTo>
                  <a:cubicBezTo>
                    <a:pt x="265382" y="125045"/>
                    <a:pt x="264956" y="125215"/>
                    <a:pt x="264445" y="125215"/>
                  </a:cubicBezTo>
                  <a:lnTo>
                    <a:pt x="264445" y="125215"/>
                  </a:lnTo>
                  <a:cubicBezTo>
                    <a:pt x="264445" y="124929"/>
                    <a:pt x="264452" y="124759"/>
                    <a:pt x="264530" y="124448"/>
                  </a:cubicBezTo>
                  <a:lnTo>
                    <a:pt x="265297" y="124363"/>
                  </a:lnTo>
                  <a:close/>
                  <a:moveTo>
                    <a:pt x="167547" y="124022"/>
                  </a:moveTo>
                  <a:cubicBezTo>
                    <a:pt x="167717" y="124107"/>
                    <a:pt x="167802" y="124193"/>
                    <a:pt x="167802" y="124278"/>
                  </a:cubicBezTo>
                  <a:cubicBezTo>
                    <a:pt x="167802" y="124619"/>
                    <a:pt x="167717" y="125045"/>
                    <a:pt x="167632" y="125556"/>
                  </a:cubicBezTo>
                  <a:lnTo>
                    <a:pt x="167035" y="124789"/>
                  </a:lnTo>
                  <a:lnTo>
                    <a:pt x="166950" y="124704"/>
                  </a:lnTo>
                  <a:cubicBezTo>
                    <a:pt x="167206" y="124448"/>
                    <a:pt x="167376" y="124193"/>
                    <a:pt x="167547" y="124022"/>
                  </a:cubicBezTo>
                  <a:close/>
                  <a:moveTo>
                    <a:pt x="180266" y="125663"/>
                  </a:moveTo>
                  <a:cubicBezTo>
                    <a:pt x="180437" y="125663"/>
                    <a:pt x="180628" y="125769"/>
                    <a:pt x="180841" y="125982"/>
                  </a:cubicBezTo>
                  <a:lnTo>
                    <a:pt x="180841" y="126067"/>
                  </a:lnTo>
                  <a:cubicBezTo>
                    <a:pt x="180628" y="126238"/>
                    <a:pt x="180437" y="126344"/>
                    <a:pt x="180266" y="126344"/>
                  </a:cubicBezTo>
                  <a:cubicBezTo>
                    <a:pt x="180096" y="126344"/>
                    <a:pt x="179947" y="126238"/>
                    <a:pt x="179819" y="125982"/>
                  </a:cubicBezTo>
                  <a:cubicBezTo>
                    <a:pt x="179947" y="125769"/>
                    <a:pt x="180096" y="125663"/>
                    <a:pt x="180266" y="125663"/>
                  </a:cubicBezTo>
                  <a:close/>
                  <a:moveTo>
                    <a:pt x="261719" y="121435"/>
                  </a:moveTo>
                  <a:cubicBezTo>
                    <a:pt x="262274" y="121435"/>
                    <a:pt x="262451" y="121912"/>
                    <a:pt x="262825" y="122062"/>
                  </a:cubicBezTo>
                  <a:lnTo>
                    <a:pt x="262825" y="123340"/>
                  </a:lnTo>
                  <a:lnTo>
                    <a:pt x="262910" y="123340"/>
                  </a:lnTo>
                  <a:cubicBezTo>
                    <a:pt x="263337" y="123340"/>
                    <a:pt x="263763" y="123681"/>
                    <a:pt x="263763" y="124107"/>
                  </a:cubicBezTo>
                  <a:cubicBezTo>
                    <a:pt x="263763" y="124363"/>
                    <a:pt x="263763" y="124619"/>
                    <a:pt x="263677" y="124874"/>
                  </a:cubicBezTo>
                  <a:cubicBezTo>
                    <a:pt x="263081" y="124704"/>
                    <a:pt x="263422" y="124278"/>
                    <a:pt x="263251" y="124022"/>
                  </a:cubicBezTo>
                  <a:cubicBezTo>
                    <a:pt x="263081" y="123766"/>
                    <a:pt x="262910" y="123511"/>
                    <a:pt x="262825" y="123340"/>
                  </a:cubicBezTo>
                  <a:cubicBezTo>
                    <a:pt x="262655" y="124022"/>
                    <a:pt x="262484" y="124704"/>
                    <a:pt x="262314" y="125300"/>
                  </a:cubicBezTo>
                  <a:cubicBezTo>
                    <a:pt x="261332" y="125792"/>
                    <a:pt x="260664" y="126754"/>
                    <a:pt x="259480" y="126754"/>
                  </a:cubicBezTo>
                  <a:cubicBezTo>
                    <a:pt x="259431" y="126754"/>
                    <a:pt x="259382" y="126753"/>
                    <a:pt x="259331" y="126749"/>
                  </a:cubicBezTo>
                  <a:lnTo>
                    <a:pt x="258990" y="126579"/>
                  </a:lnTo>
                  <a:lnTo>
                    <a:pt x="258990" y="126238"/>
                  </a:lnTo>
                  <a:cubicBezTo>
                    <a:pt x="259246" y="125556"/>
                    <a:pt x="259757" y="124960"/>
                    <a:pt x="260269" y="124448"/>
                  </a:cubicBezTo>
                  <a:cubicBezTo>
                    <a:pt x="260609" y="124278"/>
                    <a:pt x="260609" y="123766"/>
                    <a:pt x="260865" y="123340"/>
                  </a:cubicBezTo>
                  <a:lnTo>
                    <a:pt x="261547" y="123340"/>
                  </a:lnTo>
                  <a:lnTo>
                    <a:pt x="261547" y="122147"/>
                  </a:lnTo>
                  <a:lnTo>
                    <a:pt x="261973" y="122318"/>
                  </a:lnTo>
                  <a:lnTo>
                    <a:pt x="261462" y="121465"/>
                  </a:lnTo>
                  <a:cubicBezTo>
                    <a:pt x="261556" y="121445"/>
                    <a:pt x="261641" y="121435"/>
                    <a:pt x="261719" y="121435"/>
                  </a:cubicBezTo>
                  <a:close/>
                  <a:moveTo>
                    <a:pt x="171041" y="123852"/>
                  </a:moveTo>
                  <a:cubicBezTo>
                    <a:pt x="171552" y="124193"/>
                    <a:pt x="172234" y="124533"/>
                    <a:pt x="172404" y="125300"/>
                  </a:cubicBezTo>
                  <a:lnTo>
                    <a:pt x="173315" y="124804"/>
                  </a:lnTo>
                  <a:lnTo>
                    <a:pt x="173315" y="124804"/>
                  </a:lnTo>
                  <a:cubicBezTo>
                    <a:pt x="173333" y="124808"/>
                    <a:pt x="173352" y="124813"/>
                    <a:pt x="173370" y="124817"/>
                  </a:cubicBezTo>
                  <a:lnTo>
                    <a:pt x="173370" y="124817"/>
                  </a:lnTo>
                  <a:cubicBezTo>
                    <a:pt x="173361" y="124808"/>
                    <a:pt x="173351" y="124799"/>
                    <a:pt x="173342" y="124789"/>
                  </a:cubicBezTo>
                  <a:lnTo>
                    <a:pt x="173342" y="124789"/>
                  </a:lnTo>
                  <a:lnTo>
                    <a:pt x="173315" y="124804"/>
                  </a:lnTo>
                  <a:lnTo>
                    <a:pt x="173315" y="124804"/>
                  </a:lnTo>
                  <a:cubicBezTo>
                    <a:pt x="173296" y="124799"/>
                    <a:pt x="173276" y="124794"/>
                    <a:pt x="173257" y="124789"/>
                  </a:cubicBezTo>
                  <a:lnTo>
                    <a:pt x="173257" y="124704"/>
                  </a:lnTo>
                  <a:cubicBezTo>
                    <a:pt x="173285" y="124732"/>
                    <a:pt x="173314" y="124761"/>
                    <a:pt x="173342" y="124789"/>
                  </a:cubicBezTo>
                  <a:lnTo>
                    <a:pt x="173342" y="124789"/>
                  </a:lnTo>
                  <a:lnTo>
                    <a:pt x="173342" y="124789"/>
                  </a:lnTo>
                  <a:cubicBezTo>
                    <a:pt x="173427" y="124619"/>
                    <a:pt x="173512" y="124448"/>
                    <a:pt x="173683" y="124107"/>
                  </a:cubicBezTo>
                  <a:lnTo>
                    <a:pt x="174450" y="124107"/>
                  </a:lnTo>
                  <a:cubicBezTo>
                    <a:pt x="174450" y="124363"/>
                    <a:pt x="174535" y="124533"/>
                    <a:pt x="174535" y="124704"/>
                  </a:cubicBezTo>
                  <a:cubicBezTo>
                    <a:pt x="174450" y="124874"/>
                    <a:pt x="174365" y="124960"/>
                    <a:pt x="174279" y="124960"/>
                  </a:cubicBezTo>
                  <a:cubicBezTo>
                    <a:pt x="173976" y="124960"/>
                    <a:pt x="173673" y="124892"/>
                    <a:pt x="173370" y="124817"/>
                  </a:cubicBezTo>
                  <a:lnTo>
                    <a:pt x="173370" y="124817"/>
                  </a:lnTo>
                  <a:cubicBezTo>
                    <a:pt x="173758" y="125206"/>
                    <a:pt x="174147" y="125601"/>
                    <a:pt x="174535" y="126067"/>
                  </a:cubicBezTo>
                  <a:lnTo>
                    <a:pt x="174024" y="126920"/>
                  </a:lnTo>
                  <a:cubicBezTo>
                    <a:pt x="173598" y="126579"/>
                    <a:pt x="173171" y="126238"/>
                    <a:pt x="172745" y="125897"/>
                  </a:cubicBezTo>
                  <a:cubicBezTo>
                    <a:pt x="172660" y="125641"/>
                    <a:pt x="172490" y="125471"/>
                    <a:pt x="172404" y="125300"/>
                  </a:cubicBezTo>
                  <a:cubicBezTo>
                    <a:pt x="172149" y="125173"/>
                    <a:pt x="171893" y="125109"/>
                    <a:pt x="171637" y="125109"/>
                  </a:cubicBezTo>
                  <a:cubicBezTo>
                    <a:pt x="171382" y="125109"/>
                    <a:pt x="171126" y="125173"/>
                    <a:pt x="170870" y="125300"/>
                  </a:cubicBezTo>
                  <a:cubicBezTo>
                    <a:pt x="170700" y="125045"/>
                    <a:pt x="170530" y="124874"/>
                    <a:pt x="170359" y="124704"/>
                  </a:cubicBezTo>
                  <a:cubicBezTo>
                    <a:pt x="170274" y="124533"/>
                    <a:pt x="170189" y="124363"/>
                    <a:pt x="170103" y="124193"/>
                  </a:cubicBezTo>
                  <a:lnTo>
                    <a:pt x="171041" y="123852"/>
                  </a:lnTo>
                  <a:close/>
                  <a:moveTo>
                    <a:pt x="168996" y="125727"/>
                  </a:moveTo>
                  <a:cubicBezTo>
                    <a:pt x="169592" y="125982"/>
                    <a:pt x="169763" y="126323"/>
                    <a:pt x="169592" y="126834"/>
                  </a:cubicBezTo>
                  <a:cubicBezTo>
                    <a:pt x="169456" y="126920"/>
                    <a:pt x="169333" y="126954"/>
                    <a:pt x="169219" y="126954"/>
                  </a:cubicBezTo>
                  <a:cubicBezTo>
                    <a:pt x="168764" y="126954"/>
                    <a:pt x="168450" y="126408"/>
                    <a:pt x="167973" y="126408"/>
                  </a:cubicBezTo>
                  <a:lnTo>
                    <a:pt x="168996" y="125727"/>
                  </a:lnTo>
                  <a:close/>
                  <a:moveTo>
                    <a:pt x="176580" y="125556"/>
                  </a:moveTo>
                  <a:cubicBezTo>
                    <a:pt x="176580" y="125783"/>
                    <a:pt x="176580" y="126011"/>
                    <a:pt x="176580" y="126238"/>
                  </a:cubicBezTo>
                  <a:cubicBezTo>
                    <a:pt x="176580" y="126323"/>
                    <a:pt x="176666" y="126323"/>
                    <a:pt x="176751" y="126408"/>
                  </a:cubicBezTo>
                  <a:lnTo>
                    <a:pt x="176410" y="126834"/>
                  </a:lnTo>
                  <a:cubicBezTo>
                    <a:pt x="176836" y="127090"/>
                    <a:pt x="177262" y="127346"/>
                    <a:pt x="176921" y="128028"/>
                  </a:cubicBezTo>
                  <a:cubicBezTo>
                    <a:pt x="176666" y="128028"/>
                    <a:pt x="176410" y="127942"/>
                    <a:pt x="176154" y="127942"/>
                  </a:cubicBezTo>
                  <a:lnTo>
                    <a:pt x="175387" y="127942"/>
                  </a:lnTo>
                  <a:cubicBezTo>
                    <a:pt x="175217" y="127601"/>
                    <a:pt x="174961" y="127175"/>
                    <a:pt x="174791" y="126749"/>
                  </a:cubicBezTo>
                  <a:cubicBezTo>
                    <a:pt x="175046" y="126408"/>
                    <a:pt x="175302" y="126067"/>
                    <a:pt x="175643" y="125727"/>
                  </a:cubicBezTo>
                  <a:lnTo>
                    <a:pt x="176580" y="125556"/>
                  </a:lnTo>
                  <a:close/>
                  <a:moveTo>
                    <a:pt x="234568" y="127984"/>
                  </a:moveTo>
                  <a:cubicBezTo>
                    <a:pt x="234980" y="128103"/>
                    <a:pt x="235500" y="128082"/>
                    <a:pt x="235810" y="128624"/>
                  </a:cubicBezTo>
                  <a:lnTo>
                    <a:pt x="234872" y="128709"/>
                  </a:lnTo>
                  <a:cubicBezTo>
                    <a:pt x="234798" y="128486"/>
                    <a:pt x="234659" y="128263"/>
                    <a:pt x="234568" y="127984"/>
                  </a:cubicBezTo>
                  <a:close/>
                  <a:moveTo>
                    <a:pt x="183398" y="127857"/>
                  </a:moveTo>
                  <a:lnTo>
                    <a:pt x="183398" y="127857"/>
                  </a:lnTo>
                  <a:cubicBezTo>
                    <a:pt x="183313" y="128965"/>
                    <a:pt x="183057" y="129476"/>
                    <a:pt x="182290" y="129732"/>
                  </a:cubicBezTo>
                  <a:cubicBezTo>
                    <a:pt x="182205" y="129562"/>
                    <a:pt x="182120" y="129391"/>
                    <a:pt x="182120" y="129391"/>
                  </a:cubicBezTo>
                  <a:cubicBezTo>
                    <a:pt x="182461" y="128965"/>
                    <a:pt x="182887" y="128454"/>
                    <a:pt x="183398" y="127857"/>
                  </a:cubicBezTo>
                  <a:close/>
                  <a:moveTo>
                    <a:pt x="220811" y="122829"/>
                  </a:moveTo>
                  <a:lnTo>
                    <a:pt x="222089" y="123340"/>
                  </a:lnTo>
                  <a:lnTo>
                    <a:pt x="223026" y="122999"/>
                  </a:lnTo>
                  <a:lnTo>
                    <a:pt x="224049" y="123681"/>
                  </a:lnTo>
                  <a:lnTo>
                    <a:pt x="224816" y="123681"/>
                  </a:lnTo>
                  <a:cubicBezTo>
                    <a:pt x="225157" y="123766"/>
                    <a:pt x="225583" y="123852"/>
                    <a:pt x="225924" y="124022"/>
                  </a:cubicBezTo>
                  <a:lnTo>
                    <a:pt x="226521" y="124874"/>
                  </a:lnTo>
                  <a:lnTo>
                    <a:pt x="228907" y="125812"/>
                  </a:lnTo>
                  <a:lnTo>
                    <a:pt x="229333" y="125471"/>
                  </a:lnTo>
                  <a:cubicBezTo>
                    <a:pt x="230015" y="125641"/>
                    <a:pt x="230782" y="125897"/>
                    <a:pt x="231463" y="126067"/>
                  </a:cubicBezTo>
                  <a:cubicBezTo>
                    <a:pt x="232060" y="126238"/>
                    <a:pt x="232571" y="126749"/>
                    <a:pt x="233338" y="126834"/>
                  </a:cubicBezTo>
                  <a:cubicBezTo>
                    <a:pt x="233850" y="126920"/>
                    <a:pt x="234361" y="127346"/>
                    <a:pt x="234446" y="127942"/>
                  </a:cubicBezTo>
                  <a:cubicBezTo>
                    <a:pt x="234474" y="127953"/>
                    <a:pt x="234502" y="127963"/>
                    <a:pt x="234531" y="127973"/>
                  </a:cubicBezTo>
                  <a:lnTo>
                    <a:pt x="234531" y="127973"/>
                  </a:lnTo>
                  <a:lnTo>
                    <a:pt x="234531" y="129391"/>
                  </a:lnTo>
                  <a:lnTo>
                    <a:pt x="233935" y="129988"/>
                  </a:lnTo>
                  <a:lnTo>
                    <a:pt x="233594" y="129988"/>
                  </a:lnTo>
                  <a:cubicBezTo>
                    <a:pt x="232997" y="129817"/>
                    <a:pt x="232486" y="129647"/>
                    <a:pt x="231890" y="129476"/>
                  </a:cubicBezTo>
                  <a:cubicBezTo>
                    <a:pt x="229674" y="128709"/>
                    <a:pt x="227373" y="127942"/>
                    <a:pt x="225157" y="127175"/>
                  </a:cubicBezTo>
                  <a:cubicBezTo>
                    <a:pt x="224134" y="126664"/>
                    <a:pt x="223112" y="126323"/>
                    <a:pt x="222089" y="125982"/>
                  </a:cubicBezTo>
                  <a:cubicBezTo>
                    <a:pt x="221322" y="125641"/>
                    <a:pt x="220555" y="125300"/>
                    <a:pt x="219788" y="124874"/>
                  </a:cubicBezTo>
                  <a:cubicBezTo>
                    <a:pt x="219532" y="124789"/>
                    <a:pt x="219362" y="124448"/>
                    <a:pt x="219106" y="124022"/>
                  </a:cubicBezTo>
                  <a:cubicBezTo>
                    <a:pt x="219618" y="123852"/>
                    <a:pt x="220129" y="123766"/>
                    <a:pt x="220725" y="123766"/>
                  </a:cubicBezTo>
                  <a:cubicBezTo>
                    <a:pt x="220725" y="123426"/>
                    <a:pt x="220811" y="123170"/>
                    <a:pt x="220811" y="122829"/>
                  </a:cubicBezTo>
                  <a:close/>
                  <a:moveTo>
                    <a:pt x="173683" y="129135"/>
                  </a:moveTo>
                  <a:lnTo>
                    <a:pt x="174705" y="129902"/>
                  </a:lnTo>
                  <a:cubicBezTo>
                    <a:pt x="174527" y="130030"/>
                    <a:pt x="174371" y="130081"/>
                    <a:pt x="174227" y="130081"/>
                  </a:cubicBezTo>
                  <a:cubicBezTo>
                    <a:pt x="173890" y="130081"/>
                    <a:pt x="173615" y="129800"/>
                    <a:pt x="173257" y="129562"/>
                  </a:cubicBezTo>
                  <a:lnTo>
                    <a:pt x="173683" y="129135"/>
                  </a:lnTo>
                  <a:close/>
                  <a:moveTo>
                    <a:pt x="177944" y="128624"/>
                  </a:moveTo>
                  <a:lnTo>
                    <a:pt x="178540" y="128795"/>
                  </a:lnTo>
                  <a:cubicBezTo>
                    <a:pt x="178455" y="129135"/>
                    <a:pt x="178455" y="129562"/>
                    <a:pt x="178455" y="129902"/>
                  </a:cubicBezTo>
                  <a:lnTo>
                    <a:pt x="177433" y="130158"/>
                  </a:lnTo>
                  <a:cubicBezTo>
                    <a:pt x="177688" y="129562"/>
                    <a:pt x="177773" y="129135"/>
                    <a:pt x="177944" y="128624"/>
                  </a:cubicBezTo>
                  <a:close/>
                  <a:moveTo>
                    <a:pt x="181353" y="128709"/>
                  </a:moveTo>
                  <a:lnTo>
                    <a:pt x="181608" y="128965"/>
                  </a:lnTo>
                  <a:lnTo>
                    <a:pt x="181012" y="129476"/>
                  </a:lnTo>
                  <a:lnTo>
                    <a:pt x="181353" y="130243"/>
                  </a:lnTo>
                  <a:cubicBezTo>
                    <a:pt x="181012" y="131010"/>
                    <a:pt x="180330" y="130840"/>
                    <a:pt x="179648" y="130925"/>
                  </a:cubicBezTo>
                  <a:lnTo>
                    <a:pt x="179648" y="130158"/>
                  </a:lnTo>
                  <a:lnTo>
                    <a:pt x="179648" y="129221"/>
                  </a:lnTo>
                  <a:cubicBezTo>
                    <a:pt x="179989" y="129135"/>
                    <a:pt x="180330" y="129050"/>
                    <a:pt x="180586" y="129050"/>
                  </a:cubicBezTo>
                  <a:cubicBezTo>
                    <a:pt x="180841" y="128965"/>
                    <a:pt x="181097" y="128795"/>
                    <a:pt x="181353" y="128709"/>
                  </a:cubicBezTo>
                  <a:close/>
                  <a:moveTo>
                    <a:pt x="181490" y="131257"/>
                  </a:moveTo>
                  <a:cubicBezTo>
                    <a:pt x="181555" y="131257"/>
                    <a:pt x="181623" y="131260"/>
                    <a:pt x="181694" y="131266"/>
                  </a:cubicBezTo>
                  <a:lnTo>
                    <a:pt x="180586" y="132118"/>
                  </a:lnTo>
                  <a:lnTo>
                    <a:pt x="179563" y="131948"/>
                  </a:lnTo>
                  <a:cubicBezTo>
                    <a:pt x="180272" y="131711"/>
                    <a:pt x="180690" y="131257"/>
                    <a:pt x="181490" y="131257"/>
                  </a:cubicBezTo>
                  <a:close/>
                  <a:moveTo>
                    <a:pt x="240497" y="130584"/>
                  </a:moveTo>
                  <a:cubicBezTo>
                    <a:pt x="240241" y="131181"/>
                    <a:pt x="240412" y="131777"/>
                    <a:pt x="239560" y="132203"/>
                  </a:cubicBezTo>
                  <a:cubicBezTo>
                    <a:pt x="239560" y="131607"/>
                    <a:pt x="239560" y="131266"/>
                    <a:pt x="239560" y="130840"/>
                  </a:cubicBezTo>
                  <a:lnTo>
                    <a:pt x="240497" y="130584"/>
                  </a:lnTo>
                  <a:close/>
                  <a:moveTo>
                    <a:pt x="184336" y="132289"/>
                  </a:moveTo>
                  <a:lnTo>
                    <a:pt x="184932" y="133311"/>
                  </a:lnTo>
                  <a:lnTo>
                    <a:pt x="183654" y="133226"/>
                  </a:lnTo>
                  <a:lnTo>
                    <a:pt x="184336" y="132289"/>
                  </a:lnTo>
                  <a:close/>
                  <a:moveTo>
                    <a:pt x="188341" y="138339"/>
                  </a:moveTo>
                  <a:cubicBezTo>
                    <a:pt x="188356" y="138352"/>
                    <a:pt x="188371" y="138365"/>
                    <a:pt x="188386" y="138377"/>
                  </a:cubicBezTo>
                  <a:lnTo>
                    <a:pt x="188386" y="138377"/>
                  </a:lnTo>
                  <a:lnTo>
                    <a:pt x="188426" y="138339"/>
                  </a:lnTo>
                  <a:close/>
                  <a:moveTo>
                    <a:pt x="235980" y="139152"/>
                  </a:moveTo>
                  <a:lnTo>
                    <a:pt x="235980" y="139152"/>
                  </a:lnTo>
                  <a:cubicBezTo>
                    <a:pt x="235952" y="139164"/>
                    <a:pt x="235923" y="139178"/>
                    <a:pt x="235895" y="139192"/>
                  </a:cubicBezTo>
                  <a:lnTo>
                    <a:pt x="235980" y="139192"/>
                  </a:lnTo>
                  <a:lnTo>
                    <a:pt x="235980" y="139152"/>
                  </a:lnTo>
                  <a:close/>
                  <a:moveTo>
                    <a:pt x="246718" y="141578"/>
                  </a:moveTo>
                  <a:lnTo>
                    <a:pt x="246889" y="141748"/>
                  </a:lnTo>
                  <a:lnTo>
                    <a:pt x="246548" y="142515"/>
                  </a:lnTo>
                  <a:lnTo>
                    <a:pt x="246207" y="142345"/>
                  </a:lnTo>
                  <a:lnTo>
                    <a:pt x="246718" y="141578"/>
                  </a:lnTo>
                  <a:close/>
                  <a:moveTo>
                    <a:pt x="244843" y="141152"/>
                  </a:moveTo>
                  <a:cubicBezTo>
                    <a:pt x="244929" y="141237"/>
                    <a:pt x="245099" y="141237"/>
                    <a:pt x="245099" y="141322"/>
                  </a:cubicBezTo>
                  <a:cubicBezTo>
                    <a:pt x="245184" y="141919"/>
                    <a:pt x="245269" y="142515"/>
                    <a:pt x="245269" y="143112"/>
                  </a:cubicBezTo>
                  <a:cubicBezTo>
                    <a:pt x="245339" y="143112"/>
                    <a:pt x="245240" y="143168"/>
                    <a:pt x="245200" y="143189"/>
                  </a:cubicBezTo>
                  <a:lnTo>
                    <a:pt x="245200" y="143189"/>
                  </a:lnTo>
                  <a:cubicBezTo>
                    <a:pt x="244968" y="142879"/>
                    <a:pt x="244743" y="142562"/>
                    <a:pt x="244588" y="142174"/>
                  </a:cubicBezTo>
                  <a:cubicBezTo>
                    <a:pt x="244502" y="141834"/>
                    <a:pt x="244332" y="141407"/>
                    <a:pt x="244843" y="141152"/>
                  </a:cubicBezTo>
                  <a:close/>
                  <a:moveTo>
                    <a:pt x="256536" y="141972"/>
                  </a:moveTo>
                  <a:cubicBezTo>
                    <a:pt x="256636" y="141972"/>
                    <a:pt x="256743" y="141982"/>
                    <a:pt x="256860" y="142004"/>
                  </a:cubicBezTo>
                  <a:cubicBezTo>
                    <a:pt x="256191" y="142756"/>
                    <a:pt x="255441" y="143426"/>
                    <a:pt x="254769" y="144095"/>
                  </a:cubicBezTo>
                  <a:lnTo>
                    <a:pt x="254769" y="144095"/>
                  </a:lnTo>
                  <a:lnTo>
                    <a:pt x="254473" y="143282"/>
                  </a:lnTo>
                  <a:cubicBezTo>
                    <a:pt x="255253" y="143126"/>
                    <a:pt x="255462" y="141972"/>
                    <a:pt x="256536" y="141972"/>
                  </a:cubicBezTo>
                  <a:close/>
                  <a:moveTo>
                    <a:pt x="257115" y="143453"/>
                  </a:moveTo>
                  <a:lnTo>
                    <a:pt x="257627" y="143964"/>
                  </a:lnTo>
                  <a:lnTo>
                    <a:pt x="257201" y="144561"/>
                  </a:lnTo>
                  <a:cubicBezTo>
                    <a:pt x="256604" y="144220"/>
                    <a:pt x="256689" y="143879"/>
                    <a:pt x="257115" y="143453"/>
                  </a:cubicBezTo>
                  <a:close/>
                  <a:moveTo>
                    <a:pt x="246207" y="144987"/>
                  </a:moveTo>
                  <a:lnTo>
                    <a:pt x="246207" y="145072"/>
                  </a:lnTo>
                  <a:cubicBezTo>
                    <a:pt x="246340" y="145053"/>
                    <a:pt x="246452" y="145025"/>
                    <a:pt x="246543" y="144987"/>
                  </a:cubicBezTo>
                  <a:close/>
                  <a:moveTo>
                    <a:pt x="189364" y="153679"/>
                  </a:moveTo>
                  <a:cubicBezTo>
                    <a:pt x="189619" y="153765"/>
                    <a:pt x="189960" y="153850"/>
                    <a:pt x="190216" y="153935"/>
                  </a:cubicBezTo>
                  <a:cubicBezTo>
                    <a:pt x="190386" y="154020"/>
                    <a:pt x="190472" y="154191"/>
                    <a:pt x="190812" y="154617"/>
                  </a:cubicBezTo>
                  <a:lnTo>
                    <a:pt x="189108" y="154276"/>
                  </a:lnTo>
                  <a:lnTo>
                    <a:pt x="189364" y="153679"/>
                  </a:lnTo>
                  <a:close/>
                  <a:moveTo>
                    <a:pt x="194477" y="154702"/>
                  </a:moveTo>
                  <a:cubicBezTo>
                    <a:pt x="195074" y="155043"/>
                    <a:pt x="195414" y="155384"/>
                    <a:pt x="194903" y="156066"/>
                  </a:cubicBezTo>
                  <a:cubicBezTo>
                    <a:pt x="194818" y="155895"/>
                    <a:pt x="194647" y="155639"/>
                    <a:pt x="194562" y="155469"/>
                  </a:cubicBezTo>
                  <a:cubicBezTo>
                    <a:pt x="194562" y="155213"/>
                    <a:pt x="194477" y="154958"/>
                    <a:pt x="194477" y="154702"/>
                  </a:cubicBezTo>
                  <a:close/>
                  <a:moveTo>
                    <a:pt x="198738" y="160923"/>
                  </a:moveTo>
                  <a:lnTo>
                    <a:pt x="199505" y="161008"/>
                  </a:lnTo>
                  <a:cubicBezTo>
                    <a:pt x="199335" y="161775"/>
                    <a:pt x="198738" y="161946"/>
                    <a:pt x="197971" y="162457"/>
                  </a:cubicBezTo>
                  <a:lnTo>
                    <a:pt x="198738" y="160923"/>
                  </a:lnTo>
                  <a:close/>
                  <a:moveTo>
                    <a:pt x="96195" y="1"/>
                  </a:moveTo>
                  <a:cubicBezTo>
                    <a:pt x="96033" y="1"/>
                    <a:pt x="95826" y="125"/>
                    <a:pt x="95619" y="194"/>
                  </a:cubicBezTo>
                  <a:cubicBezTo>
                    <a:pt x="95790" y="450"/>
                    <a:pt x="96301" y="109"/>
                    <a:pt x="96301" y="621"/>
                  </a:cubicBezTo>
                  <a:cubicBezTo>
                    <a:pt x="95193" y="1643"/>
                    <a:pt x="95193" y="1643"/>
                    <a:pt x="94341" y="1899"/>
                  </a:cubicBezTo>
                  <a:cubicBezTo>
                    <a:pt x="94256" y="2155"/>
                    <a:pt x="94256" y="2155"/>
                    <a:pt x="93830" y="2581"/>
                  </a:cubicBezTo>
                  <a:lnTo>
                    <a:pt x="93148" y="1132"/>
                  </a:lnTo>
                  <a:lnTo>
                    <a:pt x="92466" y="1302"/>
                  </a:lnTo>
                  <a:cubicBezTo>
                    <a:pt x="92722" y="1899"/>
                    <a:pt x="92892" y="2325"/>
                    <a:pt x="93148" y="2836"/>
                  </a:cubicBezTo>
                  <a:lnTo>
                    <a:pt x="92551" y="3092"/>
                  </a:lnTo>
                  <a:lnTo>
                    <a:pt x="92125" y="2155"/>
                  </a:lnTo>
                  <a:cubicBezTo>
                    <a:pt x="91870" y="2836"/>
                    <a:pt x="91273" y="3262"/>
                    <a:pt x="90506" y="3262"/>
                  </a:cubicBezTo>
                  <a:cubicBezTo>
                    <a:pt x="90165" y="3348"/>
                    <a:pt x="89995" y="3603"/>
                    <a:pt x="89739" y="3774"/>
                  </a:cubicBezTo>
                  <a:cubicBezTo>
                    <a:pt x="88887" y="4456"/>
                    <a:pt x="88035" y="5052"/>
                    <a:pt x="87097" y="5649"/>
                  </a:cubicBezTo>
                  <a:lnTo>
                    <a:pt x="86074" y="4967"/>
                  </a:lnTo>
                  <a:cubicBezTo>
                    <a:pt x="86002" y="5256"/>
                    <a:pt x="85991" y="5483"/>
                    <a:pt x="85989" y="5650"/>
                  </a:cubicBezTo>
                  <a:lnTo>
                    <a:pt x="85989" y="5650"/>
                  </a:lnTo>
                  <a:cubicBezTo>
                    <a:pt x="85989" y="5649"/>
                    <a:pt x="85989" y="5649"/>
                    <a:pt x="85989" y="5649"/>
                  </a:cubicBezTo>
                  <a:cubicBezTo>
                    <a:pt x="85137" y="5904"/>
                    <a:pt x="84881" y="6757"/>
                    <a:pt x="84285" y="7268"/>
                  </a:cubicBezTo>
                  <a:cubicBezTo>
                    <a:pt x="83262" y="7609"/>
                    <a:pt x="83262" y="7609"/>
                    <a:pt x="82666" y="8376"/>
                  </a:cubicBezTo>
                  <a:cubicBezTo>
                    <a:pt x="80961" y="8376"/>
                    <a:pt x="80620" y="8717"/>
                    <a:pt x="80279" y="10165"/>
                  </a:cubicBezTo>
                  <a:cubicBezTo>
                    <a:pt x="80109" y="10932"/>
                    <a:pt x="80279" y="11699"/>
                    <a:pt x="80705" y="12296"/>
                  </a:cubicBezTo>
                  <a:cubicBezTo>
                    <a:pt x="81132" y="12978"/>
                    <a:pt x="81643" y="13489"/>
                    <a:pt x="82069" y="14086"/>
                  </a:cubicBezTo>
                  <a:lnTo>
                    <a:pt x="82069" y="14767"/>
                  </a:lnTo>
                  <a:cubicBezTo>
                    <a:pt x="82751" y="15364"/>
                    <a:pt x="83433" y="15875"/>
                    <a:pt x="84200" y="16301"/>
                  </a:cubicBezTo>
                  <a:cubicBezTo>
                    <a:pt x="84881" y="16728"/>
                    <a:pt x="85648" y="17068"/>
                    <a:pt x="86415" y="17409"/>
                  </a:cubicBezTo>
                  <a:cubicBezTo>
                    <a:pt x="86927" y="17835"/>
                    <a:pt x="87523" y="18176"/>
                    <a:pt x="88120" y="18517"/>
                  </a:cubicBezTo>
                  <a:cubicBezTo>
                    <a:pt x="89398" y="19114"/>
                    <a:pt x="90762" y="19710"/>
                    <a:pt x="91955" y="20392"/>
                  </a:cubicBezTo>
                  <a:cubicBezTo>
                    <a:pt x="92977" y="20989"/>
                    <a:pt x="94085" y="21500"/>
                    <a:pt x="95278" y="21926"/>
                  </a:cubicBezTo>
                  <a:cubicBezTo>
                    <a:pt x="95960" y="22182"/>
                    <a:pt x="96727" y="22267"/>
                    <a:pt x="97409" y="22608"/>
                  </a:cubicBezTo>
                  <a:cubicBezTo>
                    <a:pt x="98046" y="22926"/>
                    <a:pt x="98635" y="23531"/>
                    <a:pt x="99391" y="23531"/>
                  </a:cubicBezTo>
                  <a:cubicBezTo>
                    <a:pt x="99646" y="23531"/>
                    <a:pt x="99920" y="23462"/>
                    <a:pt x="100221" y="23290"/>
                  </a:cubicBezTo>
                  <a:cubicBezTo>
                    <a:pt x="100221" y="23290"/>
                    <a:pt x="100392" y="23375"/>
                    <a:pt x="100392" y="23375"/>
                  </a:cubicBezTo>
                  <a:cubicBezTo>
                    <a:pt x="100562" y="23631"/>
                    <a:pt x="100647" y="23801"/>
                    <a:pt x="100818" y="24057"/>
                  </a:cubicBezTo>
                  <a:lnTo>
                    <a:pt x="101670" y="24057"/>
                  </a:lnTo>
                  <a:cubicBezTo>
                    <a:pt x="102481" y="24867"/>
                    <a:pt x="103667" y="25464"/>
                    <a:pt x="104293" y="25464"/>
                  </a:cubicBezTo>
                  <a:cubicBezTo>
                    <a:pt x="104457" y="25464"/>
                    <a:pt x="104582" y="25423"/>
                    <a:pt x="104653" y="25335"/>
                  </a:cubicBezTo>
                  <a:cubicBezTo>
                    <a:pt x="104568" y="25165"/>
                    <a:pt x="104397" y="24824"/>
                    <a:pt x="104312" y="24483"/>
                  </a:cubicBezTo>
                  <a:lnTo>
                    <a:pt x="104312" y="24483"/>
                  </a:lnTo>
                  <a:cubicBezTo>
                    <a:pt x="105335" y="24653"/>
                    <a:pt x="105079" y="25591"/>
                    <a:pt x="105590" y="26102"/>
                  </a:cubicBezTo>
                  <a:lnTo>
                    <a:pt x="105931" y="26272"/>
                  </a:lnTo>
                  <a:lnTo>
                    <a:pt x="112493" y="29000"/>
                  </a:lnTo>
                  <a:cubicBezTo>
                    <a:pt x="112834" y="29170"/>
                    <a:pt x="113260" y="29255"/>
                    <a:pt x="113686" y="29340"/>
                  </a:cubicBezTo>
                  <a:cubicBezTo>
                    <a:pt x="114453" y="29340"/>
                    <a:pt x="115306" y="29596"/>
                    <a:pt x="115987" y="30107"/>
                  </a:cubicBezTo>
                  <a:cubicBezTo>
                    <a:pt x="117181" y="30789"/>
                    <a:pt x="118459" y="31300"/>
                    <a:pt x="119822" y="31641"/>
                  </a:cubicBezTo>
                  <a:cubicBezTo>
                    <a:pt x="120760" y="31897"/>
                    <a:pt x="121697" y="32238"/>
                    <a:pt x="122550" y="32579"/>
                  </a:cubicBezTo>
                  <a:cubicBezTo>
                    <a:pt x="124169" y="33175"/>
                    <a:pt x="125788" y="33942"/>
                    <a:pt x="127322" y="34539"/>
                  </a:cubicBezTo>
                  <a:cubicBezTo>
                    <a:pt x="129112" y="35221"/>
                    <a:pt x="130987" y="35817"/>
                    <a:pt x="132691" y="36584"/>
                  </a:cubicBezTo>
                  <a:cubicBezTo>
                    <a:pt x="133969" y="37193"/>
                    <a:pt x="135378" y="37497"/>
                    <a:pt x="136793" y="37497"/>
                  </a:cubicBezTo>
                  <a:cubicBezTo>
                    <a:pt x="137359" y="37497"/>
                    <a:pt x="137926" y="37449"/>
                    <a:pt x="138486" y="37351"/>
                  </a:cubicBezTo>
                  <a:lnTo>
                    <a:pt x="139764" y="39311"/>
                  </a:lnTo>
                  <a:cubicBezTo>
                    <a:pt x="142577" y="40419"/>
                    <a:pt x="145389" y="41527"/>
                    <a:pt x="148201" y="42635"/>
                  </a:cubicBezTo>
                  <a:cubicBezTo>
                    <a:pt x="151866" y="44169"/>
                    <a:pt x="155616" y="45618"/>
                    <a:pt x="159195" y="47152"/>
                  </a:cubicBezTo>
                  <a:cubicBezTo>
                    <a:pt x="159905" y="47507"/>
                    <a:pt x="160675" y="47684"/>
                    <a:pt x="161454" y="47684"/>
                  </a:cubicBezTo>
                  <a:cubicBezTo>
                    <a:pt x="161610" y="47684"/>
                    <a:pt x="161766" y="47677"/>
                    <a:pt x="161922" y="47663"/>
                  </a:cubicBezTo>
                  <a:lnTo>
                    <a:pt x="163797" y="48856"/>
                  </a:lnTo>
                  <a:cubicBezTo>
                    <a:pt x="163797" y="49112"/>
                    <a:pt x="163712" y="49282"/>
                    <a:pt x="163712" y="49708"/>
                  </a:cubicBezTo>
                  <a:lnTo>
                    <a:pt x="162434" y="49112"/>
                  </a:lnTo>
                  <a:cubicBezTo>
                    <a:pt x="161155" y="48515"/>
                    <a:pt x="159877" y="47919"/>
                    <a:pt x="158513" y="47407"/>
                  </a:cubicBezTo>
                  <a:cubicBezTo>
                    <a:pt x="156468" y="46896"/>
                    <a:pt x="154508" y="46214"/>
                    <a:pt x="152633" y="45447"/>
                  </a:cubicBezTo>
                  <a:cubicBezTo>
                    <a:pt x="152207" y="45192"/>
                    <a:pt x="151696" y="45106"/>
                    <a:pt x="151184" y="44936"/>
                  </a:cubicBezTo>
                  <a:cubicBezTo>
                    <a:pt x="149395" y="44254"/>
                    <a:pt x="147520" y="43913"/>
                    <a:pt x="145815" y="43232"/>
                  </a:cubicBezTo>
                  <a:cubicBezTo>
                    <a:pt x="144196" y="42635"/>
                    <a:pt x="142662" y="42124"/>
                    <a:pt x="141043" y="41783"/>
                  </a:cubicBezTo>
                  <a:cubicBezTo>
                    <a:pt x="140787" y="41698"/>
                    <a:pt x="140617" y="41698"/>
                    <a:pt x="140361" y="41698"/>
                  </a:cubicBezTo>
                  <a:lnTo>
                    <a:pt x="139424" y="42550"/>
                  </a:lnTo>
                  <a:lnTo>
                    <a:pt x="137975" y="42124"/>
                  </a:lnTo>
                  <a:lnTo>
                    <a:pt x="137719" y="41612"/>
                  </a:lnTo>
                  <a:lnTo>
                    <a:pt x="135844" y="42379"/>
                  </a:lnTo>
                  <a:lnTo>
                    <a:pt x="137719" y="43061"/>
                  </a:lnTo>
                  <a:cubicBezTo>
                    <a:pt x="137804" y="43487"/>
                    <a:pt x="137293" y="43402"/>
                    <a:pt x="137293" y="43913"/>
                  </a:cubicBezTo>
                  <a:cubicBezTo>
                    <a:pt x="137293" y="44766"/>
                    <a:pt x="136782" y="45618"/>
                    <a:pt x="135929" y="45959"/>
                  </a:cubicBezTo>
                  <a:lnTo>
                    <a:pt x="135162" y="45277"/>
                  </a:lnTo>
                  <a:lnTo>
                    <a:pt x="133288" y="46129"/>
                  </a:lnTo>
                  <a:lnTo>
                    <a:pt x="132009" y="45447"/>
                  </a:lnTo>
                  <a:lnTo>
                    <a:pt x="131498" y="44084"/>
                  </a:lnTo>
                  <a:lnTo>
                    <a:pt x="131839" y="42976"/>
                  </a:lnTo>
                  <a:lnTo>
                    <a:pt x="132861" y="42635"/>
                  </a:lnTo>
                  <a:cubicBezTo>
                    <a:pt x="133202" y="42209"/>
                    <a:pt x="133458" y="41698"/>
                    <a:pt x="133799" y="41271"/>
                  </a:cubicBezTo>
                  <a:cubicBezTo>
                    <a:pt x="134566" y="41357"/>
                    <a:pt x="134566" y="42124"/>
                    <a:pt x="134992" y="42550"/>
                  </a:cubicBezTo>
                  <a:lnTo>
                    <a:pt x="135844" y="42379"/>
                  </a:lnTo>
                  <a:cubicBezTo>
                    <a:pt x="135844" y="42038"/>
                    <a:pt x="135929" y="41698"/>
                    <a:pt x="136015" y="41271"/>
                  </a:cubicBezTo>
                  <a:lnTo>
                    <a:pt x="134736" y="40931"/>
                  </a:lnTo>
                  <a:cubicBezTo>
                    <a:pt x="134736" y="40590"/>
                    <a:pt x="134651" y="40249"/>
                    <a:pt x="134566" y="39823"/>
                  </a:cubicBezTo>
                  <a:cubicBezTo>
                    <a:pt x="133458" y="39397"/>
                    <a:pt x="132350" y="38885"/>
                    <a:pt x="131242" y="38459"/>
                  </a:cubicBezTo>
                  <a:cubicBezTo>
                    <a:pt x="129879" y="37948"/>
                    <a:pt x="128430" y="37692"/>
                    <a:pt x="126981" y="37181"/>
                  </a:cubicBezTo>
                  <a:cubicBezTo>
                    <a:pt x="124424" y="36329"/>
                    <a:pt x="121783" y="35732"/>
                    <a:pt x="119226" y="34965"/>
                  </a:cubicBezTo>
                  <a:cubicBezTo>
                    <a:pt x="118885" y="34880"/>
                    <a:pt x="118544" y="34709"/>
                    <a:pt x="118288" y="34624"/>
                  </a:cubicBezTo>
                  <a:cubicBezTo>
                    <a:pt x="116754" y="33942"/>
                    <a:pt x="115135" y="33516"/>
                    <a:pt x="113516" y="33431"/>
                  </a:cubicBezTo>
                  <a:lnTo>
                    <a:pt x="112323" y="32664"/>
                  </a:lnTo>
                  <a:cubicBezTo>
                    <a:pt x="112087" y="32805"/>
                    <a:pt x="111852" y="32849"/>
                    <a:pt x="111618" y="32849"/>
                  </a:cubicBezTo>
                  <a:cubicBezTo>
                    <a:pt x="111240" y="32849"/>
                    <a:pt x="110866" y="32735"/>
                    <a:pt x="110505" y="32735"/>
                  </a:cubicBezTo>
                  <a:cubicBezTo>
                    <a:pt x="110282" y="32735"/>
                    <a:pt x="110063" y="32778"/>
                    <a:pt x="109851" y="32920"/>
                  </a:cubicBezTo>
                  <a:cubicBezTo>
                    <a:pt x="109681" y="32579"/>
                    <a:pt x="109511" y="32323"/>
                    <a:pt x="109340" y="32153"/>
                  </a:cubicBezTo>
                  <a:cubicBezTo>
                    <a:pt x="108317" y="31812"/>
                    <a:pt x="107210" y="31471"/>
                    <a:pt x="106187" y="31300"/>
                  </a:cubicBezTo>
                  <a:cubicBezTo>
                    <a:pt x="104482" y="30874"/>
                    <a:pt x="102778" y="30533"/>
                    <a:pt x="101074" y="30193"/>
                  </a:cubicBezTo>
                  <a:cubicBezTo>
                    <a:pt x="100818" y="30107"/>
                    <a:pt x="100562" y="30022"/>
                    <a:pt x="100307" y="29937"/>
                  </a:cubicBezTo>
                  <a:cubicBezTo>
                    <a:pt x="99412" y="29589"/>
                    <a:pt x="98488" y="29415"/>
                    <a:pt x="97569" y="29415"/>
                  </a:cubicBezTo>
                  <a:cubicBezTo>
                    <a:pt x="96912" y="29415"/>
                    <a:pt x="96258" y="29504"/>
                    <a:pt x="95619" y="29681"/>
                  </a:cubicBezTo>
                  <a:cubicBezTo>
                    <a:pt x="95534" y="29681"/>
                    <a:pt x="95364" y="29596"/>
                    <a:pt x="95108" y="29511"/>
                  </a:cubicBezTo>
                  <a:cubicBezTo>
                    <a:pt x="95278" y="29255"/>
                    <a:pt x="95449" y="29085"/>
                    <a:pt x="95619" y="28829"/>
                  </a:cubicBezTo>
                  <a:cubicBezTo>
                    <a:pt x="95278" y="28744"/>
                    <a:pt x="94938" y="28744"/>
                    <a:pt x="94682" y="28659"/>
                  </a:cubicBezTo>
                  <a:cubicBezTo>
                    <a:pt x="92892" y="28233"/>
                    <a:pt x="91017" y="27721"/>
                    <a:pt x="89228" y="27295"/>
                  </a:cubicBezTo>
                  <a:cubicBezTo>
                    <a:pt x="88791" y="27170"/>
                    <a:pt x="88309" y="27091"/>
                    <a:pt x="87847" y="27091"/>
                  </a:cubicBezTo>
                  <a:cubicBezTo>
                    <a:pt x="87679" y="27091"/>
                    <a:pt x="87513" y="27102"/>
                    <a:pt x="87353" y="27125"/>
                  </a:cubicBezTo>
                  <a:cubicBezTo>
                    <a:pt x="87177" y="27169"/>
                    <a:pt x="86995" y="27190"/>
                    <a:pt x="86813" y="27190"/>
                  </a:cubicBezTo>
                  <a:cubicBezTo>
                    <a:pt x="86292" y="27190"/>
                    <a:pt x="85772" y="27015"/>
                    <a:pt x="85393" y="26699"/>
                  </a:cubicBezTo>
                  <a:lnTo>
                    <a:pt x="84540" y="27039"/>
                  </a:lnTo>
                  <a:lnTo>
                    <a:pt x="83944" y="26443"/>
                  </a:lnTo>
                  <a:lnTo>
                    <a:pt x="83006" y="26699"/>
                  </a:lnTo>
                  <a:cubicBezTo>
                    <a:pt x="82433" y="26484"/>
                    <a:pt x="81860" y="26148"/>
                    <a:pt x="81388" y="26148"/>
                  </a:cubicBezTo>
                  <a:cubicBezTo>
                    <a:pt x="81299" y="26148"/>
                    <a:pt x="81213" y="26160"/>
                    <a:pt x="81132" y="26187"/>
                  </a:cubicBezTo>
                  <a:cubicBezTo>
                    <a:pt x="79853" y="26613"/>
                    <a:pt x="78490" y="26017"/>
                    <a:pt x="77211" y="26954"/>
                  </a:cubicBezTo>
                  <a:lnTo>
                    <a:pt x="76615" y="26102"/>
                  </a:lnTo>
                  <a:cubicBezTo>
                    <a:pt x="76530" y="26869"/>
                    <a:pt x="76444" y="27295"/>
                    <a:pt x="76444" y="27636"/>
                  </a:cubicBezTo>
                  <a:lnTo>
                    <a:pt x="75592" y="27721"/>
                  </a:lnTo>
                  <a:lnTo>
                    <a:pt x="75592" y="28914"/>
                  </a:lnTo>
                  <a:lnTo>
                    <a:pt x="74825" y="28914"/>
                  </a:lnTo>
                  <a:cubicBezTo>
                    <a:pt x="74910" y="29085"/>
                    <a:pt x="74996" y="29340"/>
                    <a:pt x="74996" y="29511"/>
                  </a:cubicBezTo>
                  <a:lnTo>
                    <a:pt x="74229" y="31130"/>
                  </a:lnTo>
                  <a:lnTo>
                    <a:pt x="74825" y="31897"/>
                  </a:lnTo>
                  <a:cubicBezTo>
                    <a:pt x="74825" y="32067"/>
                    <a:pt x="74740" y="32323"/>
                    <a:pt x="74740" y="32664"/>
                  </a:cubicBezTo>
                  <a:lnTo>
                    <a:pt x="73632" y="31641"/>
                  </a:lnTo>
                  <a:cubicBezTo>
                    <a:pt x="73463" y="32014"/>
                    <a:pt x="73226" y="32117"/>
                    <a:pt x="72965" y="32117"/>
                  </a:cubicBezTo>
                  <a:cubicBezTo>
                    <a:pt x="72639" y="32117"/>
                    <a:pt x="72276" y="31957"/>
                    <a:pt x="71957" y="31957"/>
                  </a:cubicBezTo>
                  <a:cubicBezTo>
                    <a:pt x="71888" y="31957"/>
                    <a:pt x="71821" y="31964"/>
                    <a:pt x="71757" y="31982"/>
                  </a:cubicBezTo>
                  <a:cubicBezTo>
                    <a:pt x="71672" y="32153"/>
                    <a:pt x="71672" y="32323"/>
                    <a:pt x="71672" y="32494"/>
                  </a:cubicBezTo>
                  <a:cubicBezTo>
                    <a:pt x="72013" y="32749"/>
                    <a:pt x="72354" y="32920"/>
                    <a:pt x="72609" y="33261"/>
                  </a:cubicBezTo>
                  <a:cubicBezTo>
                    <a:pt x="72865" y="33516"/>
                    <a:pt x="72609" y="34198"/>
                    <a:pt x="73291" y="34198"/>
                  </a:cubicBezTo>
                  <a:lnTo>
                    <a:pt x="74143" y="33175"/>
                  </a:lnTo>
                  <a:lnTo>
                    <a:pt x="74655" y="33516"/>
                  </a:lnTo>
                  <a:cubicBezTo>
                    <a:pt x="74229" y="34283"/>
                    <a:pt x="73802" y="35050"/>
                    <a:pt x="73291" y="35902"/>
                  </a:cubicBezTo>
                  <a:lnTo>
                    <a:pt x="74143" y="36073"/>
                  </a:lnTo>
                  <a:lnTo>
                    <a:pt x="74740" y="35476"/>
                  </a:lnTo>
                  <a:lnTo>
                    <a:pt x="75507" y="36243"/>
                  </a:lnTo>
                  <a:cubicBezTo>
                    <a:pt x="74910" y="37096"/>
                    <a:pt x="74143" y="37863"/>
                    <a:pt x="73206" y="38289"/>
                  </a:cubicBezTo>
                  <a:cubicBezTo>
                    <a:pt x="71928" y="38800"/>
                    <a:pt x="70649" y="39056"/>
                    <a:pt x="69286" y="39056"/>
                  </a:cubicBezTo>
                  <a:cubicBezTo>
                    <a:pt x="68999" y="39056"/>
                    <a:pt x="68712" y="39116"/>
                    <a:pt x="68450" y="39116"/>
                  </a:cubicBezTo>
                  <a:cubicBezTo>
                    <a:pt x="68090" y="39116"/>
                    <a:pt x="67779" y="39002"/>
                    <a:pt x="67581" y="38459"/>
                  </a:cubicBezTo>
                  <a:lnTo>
                    <a:pt x="65280" y="39993"/>
                  </a:lnTo>
                  <a:lnTo>
                    <a:pt x="64002" y="40078"/>
                  </a:lnTo>
                  <a:lnTo>
                    <a:pt x="63150" y="41101"/>
                  </a:lnTo>
                  <a:lnTo>
                    <a:pt x="63661" y="42891"/>
                  </a:lnTo>
                  <a:lnTo>
                    <a:pt x="65706" y="43487"/>
                  </a:lnTo>
                  <a:lnTo>
                    <a:pt x="66047" y="43999"/>
                  </a:lnTo>
                  <a:lnTo>
                    <a:pt x="66985" y="43999"/>
                  </a:lnTo>
                  <a:cubicBezTo>
                    <a:pt x="67155" y="44339"/>
                    <a:pt x="67326" y="44680"/>
                    <a:pt x="67496" y="45021"/>
                  </a:cubicBezTo>
                  <a:lnTo>
                    <a:pt x="70308" y="46555"/>
                  </a:lnTo>
                  <a:cubicBezTo>
                    <a:pt x="70223" y="46981"/>
                    <a:pt x="70138" y="47493"/>
                    <a:pt x="70053" y="47834"/>
                  </a:cubicBezTo>
                  <a:lnTo>
                    <a:pt x="72524" y="49027"/>
                  </a:lnTo>
                  <a:lnTo>
                    <a:pt x="73206" y="48686"/>
                  </a:lnTo>
                  <a:lnTo>
                    <a:pt x="73802" y="49368"/>
                  </a:lnTo>
                  <a:cubicBezTo>
                    <a:pt x="73717" y="48941"/>
                    <a:pt x="73717" y="48686"/>
                    <a:pt x="73717" y="48345"/>
                  </a:cubicBezTo>
                  <a:lnTo>
                    <a:pt x="74996" y="47748"/>
                  </a:lnTo>
                  <a:cubicBezTo>
                    <a:pt x="75422" y="48004"/>
                    <a:pt x="75848" y="48260"/>
                    <a:pt x="76274" y="48430"/>
                  </a:cubicBezTo>
                  <a:cubicBezTo>
                    <a:pt x="77978" y="49112"/>
                    <a:pt x="79683" y="49708"/>
                    <a:pt x="81387" y="50390"/>
                  </a:cubicBezTo>
                  <a:cubicBezTo>
                    <a:pt x="81728" y="50646"/>
                    <a:pt x="82069" y="50902"/>
                    <a:pt x="82325" y="51157"/>
                  </a:cubicBezTo>
                  <a:lnTo>
                    <a:pt x="81813" y="51924"/>
                  </a:lnTo>
                  <a:lnTo>
                    <a:pt x="82239" y="52862"/>
                  </a:lnTo>
                  <a:cubicBezTo>
                    <a:pt x="83518" y="53373"/>
                    <a:pt x="84796" y="53799"/>
                    <a:pt x="86074" y="54225"/>
                  </a:cubicBezTo>
                  <a:cubicBezTo>
                    <a:pt x="87438" y="54566"/>
                    <a:pt x="88802" y="55163"/>
                    <a:pt x="89995" y="55930"/>
                  </a:cubicBezTo>
                  <a:cubicBezTo>
                    <a:pt x="90342" y="56219"/>
                    <a:pt x="90768" y="56391"/>
                    <a:pt x="91220" y="56391"/>
                  </a:cubicBezTo>
                  <a:cubicBezTo>
                    <a:pt x="91432" y="56391"/>
                    <a:pt x="91651" y="56353"/>
                    <a:pt x="91870" y="56271"/>
                  </a:cubicBezTo>
                  <a:cubicBezTo>
                    <a:pt x="92381" y="56526"/>
                    <a:pt x="92892" y="56697"/>
                    <a:pt x="93404" y="56867"/>
                  </a:cubicBezTo>
                  <a:cubicBezTo>
                    <a:pt x="96045" y="57549"/>
                    <a:pt x="98602" y="58657"/>
                    <a:pt x="101159" y="59509"/>
                  </a:cubicBezTo>
                  <a:cubicBezTo>
                    <a:pt x="103204" y="60276"/>
                    <a:pt x="105249" y="61128"/>
                    <a:pt x="107295" y="61895"/>
                  </a:cubicBezTo>
                  <a:cubicBezTo>
                    <a:pt x="108658" y="62407"/>
                    <a:pt x="110107" y="63088"/>
                    <a:pt x="111385" y="63600"/>
                  </a:cubicBezTo>
                  <a:cubicBezTo>
                    <a:pt x="112749" y="64026"/>
                    <a:pt x="113942" y="64452"/>
                    <a:pt x="115306" y="64963"/>
                  </a:cubicBezTo>
                  <a:cubicBezTo>
                    <a:pt x="116669" y="65475"/>
                    <a:pt x="118033" y="65815"/>
                    <a:pt x="119311" y="66412"/>
                  </a:cubicBezTo>
                  <a:lnTo>
                    <a:pt x="128771" y="70332"/>
                  </a:lnTo>
                  <a:cubicBezTo>
                    <a:pt x="129623" y="70588"/>
                    <a:pt x="130305" y="70929"/>
                    <a:pt x="131157" y="71184"/>
                  </a:cubicBezTo>
                  <a:cubicBezTo>
                    <a:pt x="132094" y="71525"/>
                    <a:pt x="133032" y="71781"/>
                    <a:pt x="133884" y="72037"/>
                  </a:cubicBezTo>
                  <a:cubicBezTo>
                    <a:pt x="134225" y="71525"/>
                    <a:pt x="134225" y="70844"/>
                    <a:pt x="134907" y="70588"/>
                  </a:cubicBezTo>
                  <a:cubicBezTo>
                    <a:pt x="135589" y="70844"/>
                    <a:pt x="136270" y="71270"/>
                    <a:pt x="136782" y="71781"/>
                  </a:cubicBezTo>
                  <a:lnTo>
                    <a:pt x="134992" y="72378"/>
                  </a:lnTo>
                  <a:cubicBezTo>
                    <a:pt x="136906" y="73653"/>
                    <a:pt x="138670" y="74780"/>
                    <a:pt x="140844" y="74780"/>
                  </a:cubicBezTo>
                  <a:cubicBezTo>
                    <a:pt x="140994" y="74780"/>
                    <a:pt x="141145" y="74775"/>
                    <a:pt x="141298" y="74764"/>
                  </a:cubicBezTo>
                  <a:cubicBezTo>
                    <a:pt x="141469" y="75446"/>
                    <a:pt x="142065" y="75616"/>
                    <a:pt x="142577" y="75872"/>
                  </a:cubicBezTo>
                  <a:cubicBezTo>
                    <a:pt x="144452" y="76639"/>
                    <a:pt x="146241" y="77406"/>
                    <a:pt x="148031" y="78258"/>
                  </a:cubicBezTo>
                  <a:cubicBezTo>
                    <a:pt x="150502" y="79536"/>
                    <a:pt x="153144" y="80218"/>
                    <a:pt x="155531" y="81411"/>
                  </a:cubicBezTo>
                  <a:cubicBezTo>
                    <a:pt x="155651" y="81471"/>
                    <a:pt x="155783" y="81500"/>
                    <a:pt x="155917" y="81500"/>
                  </a:cubicBezTo>
                  <a:cubicBezTo>
                    <a:pt x="156163" y="81500"/>
                    <a:pt x="156418" y="81406"/>
                    <a:pt x="156638" y="81241"/>
                  </a:cubicBezTo>
                  <a:cubicBezTo>
                    <a:pt x="156724" y="81241"/>
                    <a:pt x="156894" y="81326"/>
                    <a:pt x="156979" y="81411"/>
                  </a:cubicBezTo>
                  <a:lnTo>
                    <a:pt x="157405" y="82178"/>
                  </a:lnTo>
                  <a:cubicBezTo>
                    <a:pt x="158276" y="82178"/>
                    <a:pt x="158852" y="83133"/>
                    <a:pt x="159749" y="83133"/>
                  </a:cubicBezTo>
                  <a:cubicBezTo>
                    <a:pt x="159818" y="83133"/>
                    <a:pt x="159889" y="83128"/>
                    <a:pt x="159962" y="83116"/>
                  </a:cubicBezTo>
                  <a:cubicBezTo>
                    <a:pt x="160218" y="82860"/>
                    <a:pt x="160388" y="82519"/>
                    <a:pt x="160644" y="82263"/>
                  </a:cubicBezTo>
                  <a:lnTo>
                    <a:pt x="162263" y="82263"/>
                  </a:lnTo>
                  <a:cubicBezTo>
                    <a:pt x="162434" y="82689"/>
                    <a:pt x="162519" y="82945"/>
                    <a:pt x="162604" y="83201"/>
                  </a:cubicBezTo>
                  <a:lnTo>
                    <a:pt x="163627" y="83371"/>
                  </a:lnTo>
                  <a:cubicBezTo>
                    <a:pt x="163456" y="83883"/>
                    <a:pt x="163371" y="84394"/>
                    <a:pt x="163200" y="84820"/>
                  </a:cubicBezTo>
                  <a:cubicBezTo>
                    <a:pt x="163371" y="84990"/>
                    <a:pt x="163456" y="85076"/>
                    <a:pt x="163627" y="85161"/>
                  </a:cubicBezTo>
                  <a:cubicBezTo>
                    <a:pt x="165587" y="86098"/>
                    <a:pt x="167632" y="86780"/>
                    <a:pt x="169507" y="87803"/>
                  </a:cubicBezTo>
                  <a:cubicBezTo>
                    <a:pt x="170018" y="88144"/>
                    <a:pt x="170700" y="88399"/>
                    <a:pt x="171297" y="88655"/>
                  </a:cubicBezTo>
                  <a:cubicBezTo>
                    <a:pt x="171872" y="89038"/>
                    <a:pt x="172495" y="89230"/>
                    <a:pt x="173130" y="89230"/>
                  </a:cubicBezTo>
                  <a:cubicBezTo>
                    <a:pt x="173342" y="89230"/>
                    <a:pt x="173555" y="89209"/>
                    <a:pt x="173768" y="89166"/>
                  </a:cubicBezTo>
                  <a:cubicBezTo>
                    <a:pt x="173784" y="89150"/>
                    <a:pt x="173804" y="89143"/>
                    <a:pt x="173826" y="89143"/>
                  </a:cubicBezTo>
                  <a:cubicBezTo>
                    <a:pt x="173918" y="89143"/>
                    <a:pt x="174056" y="89268"/>
                    <a:pt x="174194" y="89337"/>
                  </a:cubicBezTo>
                  <a:cubicBezTo>
                    <a:pt x="174279" y="89592"/>
                    <a:pt x="174365" y="90018"/>
                    <a:pt x="174450" y="90359"/>
                  </a:cubicBezTo>
                  <a:lnTo>
                    <a:pt x="175132" y="90359"/>
                  </a:lnTo>
                  <a:lnTo>
                    <a:pt x="175899" y="89251"/>
                  </a:lnTo>
                  <a:lnTo>
                    <a:pt x="176666" y="89678"/>
                  </a:lnTo>
                  <a:lnTo>
                    <a:pt x="177859" y="89592"/>
                  </a:lnTo>
                  <a:lnTo>
                    <a:pt x="177859" y="89592"/>
                  </a:lnTo>
                  <a:cubicBezTo>
                    <a:pt x="177603" y="90189"/>
                    <a:pt x="177006" y="90445"/>
                    <a:pt x="177347" y="91126"/>
                  </a:cubicBezTo>
                  <a:cubicBezTo>
                    <a:pt x="177773" y="90785"/>
                    <a:pt x="178285" y="90445"/>
                    <a:pt x="178796" y="90104"/>
                  </a:cubicBezTo>
                  <a:lnTo>
                    <a:pt x="179989" y="91041"/>
                  </a:lnTo>
                  <a:cubicBezTo>
                    <a:pt x="180074" y="91552"/>
                    <a:pt x="180074" y="91979"/>
                    <a:pt x="180074" y="92575"/>
                  </a:cubicBezTo>
                  <a:lnTo>
                    <a:pt x="181353" y="92575"/>
                  </a:lnTo>
                  <a:lnTo>
                    <a:pt x="181694" y="93342"/>
                  </a:lnTo>
                  <a:cubicBezTo>
                    <a:pt x="181841" y="93298"/>
                    <a:pt x="181982" y="93279"/>
                    <a:pt x="182120" y="93279"/>
                  </a:cubicBezTo>
                  <a:cubicBezTo>
                    <a:pt x="182783" y="93279"/>
                    <a:pt x="183360" y="93712"/>
                    <a:pt x="183995" y="93853"/>
                  </a:cubicBezTo>
                  <a:cubicBezTo>
                    <a:pt x="184762" y="94024"/>
                    <a:pt x="185529" y="94194"/>
                    <a:pt x="186210" y="94365"/>
                  </a:cubicBezTo>
                  <a:lnTo>
                    <a:pt x="187574" y="95558"/>
                  </a:lnTo>
                  <a:cubicBezTo>
                    <a:pt x="187659" y="95302"/>
                    <a:pt x="187830" y="95132"/>
                    <a:pt x="188085" y="94791"/>
                  </a:cubicBezTo>
                  <a:lnTo>
                    <a:pt x="188682" y="95728"/>
                  </a:lnTo>
                  <a:cubicBezTo>
                    <a:pt x="189449" y="95984"/>
                    <a:pt x="190216" y="96240"/>
                    <a:pt x="190983" y="96581"/>
                  </a:cubicBezTo>
                  <a:cubicBezTo>
                    <a:pt x="191920" y="97092"/>
                    <a:pt x="192858" y="97688"/>
                    <a:pt x="193710" y="98370"/>
                  </a:cubicBezTo>
                  <a:cubicBezTo>
                    <a:pt x="194562" y="99052"/>
                    <a:pt x="195500" y="99563"/>
                    <a:pt x="196522" y="99819"/>
                  </a:cubicBezTo>
                  <a:cubicBezTo>
                    <a:pt x="197715" y="100245"/>
                    <a:pt x="198738" y="100842"/>
                    <a:pt x="199590" y="101694"/>
                  </a:cubicBezTo>
                  <a:cubicBezTo>
                    <a:pt x="199505" y="102035"/>
                    <a:pt x="199420" y="102290"/>
                    <a:pt x="199335" y="102546"/>
                  </a:cubicBezTo>
                  <a:lnTo>
                    <a:pt x="200016" y="102717"/>
                  </a:lnTo>
                  <a:cubicBezTo>
                    <a:pt x="200187" y="103143"/>
                    <a:pt x="200443" y="103484"/>
                    <a:pt x="200613" y="103824"/>
                  </a:cubicBezTo>
                  <a:lnTo>
                    <a:pt x="201124" y="103824"/>
                  </a:lnTo>
                  <a:cubicBezTo>
                    <a:pt x="201295" y="103824"/>
                    <a:pt x="201465" y="103910"/>
                    <a:pt x="201636" y="103995"/>
                  </a:cubicBezTo>
                  <a:cubicBezTo>
                    <a:pt x="201465" y="104251"/>
                    <a:pt x="201295" y="104591"/>
                    <a:pt x="201124" y="104932"/>
                  </a:cubicBezTo>
                  <a:cubicBezTo>
                    <a:pt x="201039" y="105273"/>
                    <a:pt x="200954" y="105614"/>
                    <a:pt x="200869" y="105955"/>
                  </a:cubicBezTo>
                  <a:cubicBezTo>
                    <a:pt x="200463" y="105666"/>
                    <a:pt x="199979" y="105494"/>
                    <a:pt x="199497" y="105494"/>
                  </a:cubicBezTo>
                  <a:cubicBezTo>
                    <a:pt x="199269" y="105494"/>
                    <a:pt x="199042" y="105532"/>
                    <a:pt x="198823" y="105614"/>
                  </a:cubicBezTo>
                  <a:lnTo>
                    <a:pt x="198312" y="107148"/>
                  </a:lnTo>
                  <a:lnTo>
                    <a:pt x="199590" y="106807"/>
                  </a:lnTo>
                  <a:lnTo>
                    <a:pt x="199590" y="106807"/>
                  </a:lnTo>
                  <a:cubicBezTo>
                    <a:pt x="199505" y="107148"/>
                    <a:pt x="199420" y="107404"/>
                    <a:pt x="199420" y="107574"/>
                  </a:cubicBezTo>
                  <a:cubicBezTo>
                    <a:pt x="199649" y="107895"/>
                    <a:pt x="199928" y="107970"/>
                    <a:pt x="200217" y="107970"/>
                  </a:cubicBezTo>
                  <a:cubicBezTo>
                    <a:pt x="200464" y="107970"/>
                    <a:pt x="200718" y="107915"/>
                    <a:pt x="200954" y="107915"/>
                  </a:cubicBezTo>
                  <a:cubicBezTo>
                    <a:pt x="201039" y="107915"/>
                    <a:pt x="201210" y="108000"/>
                    <a:pt x="201380" y="108086"/>
                  </a:cubicBezTo>
                  <a:cubicBezTo>
                    <a:pt x="201210" y="108426"/>
                    <a:pt x="201039" y="108853"/>
                    <a:pt x="200869" y="109193"/>
                  </a:cubicBezTo>
                  <a:cubicBezTo>
                    <a:pt x="201498" y="109272"/>
                    <a:pt x="201910" y="109714"/>
                    <a:pt x="202506" y="109714"/>
                  </a:cubicBezTo>
                  <a:cubicBezTo>
                    <a:pt x="202556" y="109714"/>
                    <a:pt x="202606" y="109711"/>
                    <a:pt x="202658" y="109705"/>
                  </a:cubicBezTo>
                  <a:cubicBezTo>
                    <a:pt x="202914" y="110301"/>
                    <a:pt x="203511" y="110387"/>
                    <a:pt x="204192" y="110898"/>
                  </a:cubicBezTo>
                  <a:lnTo>
                    <a:pt x="202744" y="111580"/>
                  </a:lnTo>
                  <a:lnTo>
                    <a:pt x="203681" y="111665"/>
                  </a:lnTo>
                  <a:cubicBezTo>
                    <a:pt x="203596" y="112347"/>
                    <a:pt x="203511" y="112943"/>
                    <a:pt x="203511" y="113540"/>
                  </a:cubicBezTo>
                  <a:lnTo>
                    <a:pt x="202573" y="113455"/>
                  </a:lnTo>
                  <a:lnTo>
                    <a:pt x="201806" y="114051"/>
                  </a:lnTo>
                  <a:lnTo>
                    <a:pt x="201124" y="113540"/>
                  </a:lnTo>
                  <a:lnTo>
                    <a:pt x="201124" y="113540"/>
                  </a:lnTo>
                  <a:cubicBezTo>
                    <a:pt x="201039" y="114477"/>
                    <a:pt x="201210" y="115329"/>
                    <a:pt x="201636" y="116182"/>
                  </a:cubicBezTo>
                  <a:lnTo>
                    <a:pt x="202744" y="116778"/>
                  </a:lnTo>
                  <a:lnTo>
                    <a:pt x="202999" y="115329"/>
                  </a:lnTo>
                  <a:cubicBezTo>
                    <a:pt x="204363" y="115585"/>
                    <a:pt x="204448" y="115926"/>
                    <a:pt x="204107" y="117630"/>
                  </a:cubicBezTo>
                  <a:lnTo>
                    <a:pt x="204637" y="117706"/>
                  </a:lnTo>
                  <a:lnTo>
                    <a:pt x="204637" y="117706"/>
                  </a:lnTo>
                  <a:lnTo>
                    <a:pt x="204618" y="117716"/>
                  </a:lnTo>
                  <a:lnTo>
                    <a:pt x="205471" y="118312"/>
                  </a:lnTo>
                  <a:lnTo>
                    <a:pt x="206749" y="118057"/>
                  </a:lnTo>
                  <a:lnTo>
                    <a:pt x="206749" y="118057"/>
                  </a:lnTo>
                  <a:cubicBezTo>
                    <a:pt x="206834" y="118653"/>
                    <a:pt x="206323" y="118568"/>
                    <a:pt x="206067" y="118738"/>
                  </a:cubicBezTo>
                  <a:cubicBezTo>
                    <a:pt x="205897" y="118994"/>
                    <a:pt x="205726" y="119164"/>
                    <a:pt x="205641" y="119335"/>
                  </a:cubicBezTo>
                  <a:lnTo>
                    <a:pt x="203425" y="118738"/>
                  </a:lnTo>
                  <a:lnTo>
                    <a:pt x="202999" y="117801"/>
                  </a:lnTo>
                  <a:lnTo>
                    <a:pt x="200613" y="117204"/>
                  </a:lnTo>
                  <a:cubicBezTo>
                    <a:pt x="200783" y="116949"/>
                    <a:pt x="200954" y="116693"/>
                    <a:pt x="201124" y="116437"/>
                  </a:cubicBezTo>
                  <a:cubicBezTo>
                    <a:pt x="200783" y="115585"/>
                    <a:pt x="199846" y="115841"/>
                    <a:pt x="199335" y="115244"/>
                  </a:cubicBezTo>
                  <a:lnTo>
                    <a:pt x="199335" y="114562"/>
                  </a:lnTo>
                  <a:cubicBezTo>
                    <a:pt x="199676" y="114477"/>
                    <a:pt x="199931" y="114307"/>
                    <a:pt x="200187" y="114136"/>
                  </a:cubicBezTo>
                  <a:cubicBezTo>
                    <a:pt x="200443" y="113966"/>
                    <a:pt x="200613" y="113795"/>
                    <a:pt x="200783" y="113540"/>
                  </a:cubicBezTo>
                  <a:lnTo>
                    <a:pt x="200357" y="113199"/>
                  </a:lnTo>
                  <a:lnTo>
                    <a:pt x="199846" y="113795"/>
                  </a:lnTo>
                  <a:lnTo>
                    <a:pt x="199249" y="113028"/>
                  </a:lnTo>
                  <a:lnTo>
                    <a:pt x="198056" y="112688"/>
                  </a:lnTo>
                  <a:cubicBezTo>
                    <a:pt x="198227" y="112261"/>
                    <a:pt x="198653" y="111835"/>
                    <a:pt x="197971" y="111665"/>
                  </a:cubicBezTo>
                  <a:cubicBezTo>
                    <a:pt x="197256" y="112309"/>
                    <a:pt x="196420" y="112833"/>
                    <a:pt x="196069" y="112833"/>
                  </a:cubicBezTo>
                  <a:cubicBezTo>
                    <a:pt x="196002" y="112833"/>
                    <a:pt x="195953" y="112814"/>
                    <a:pt x="195926" y="112773"/>
                  </a:cubicBezTo>
                  <a:lnTo>
                    <a:pt x="196608" y="111921"/>
                  </a:lnTo>
                  <a:lnTo>
                    <a:pt x="195500" y="111835"/>
                  </a:lnTo>
                  <a:cubicBezTo>
                    <a:pt x="195414" y="111409"/>
                    <a:pt x="195329" y="110898"/>
                    <a:pt x="195159" y="110301"/>
                  </a:cubicBezTo>
                  <a:cubicBezTo>
                    <a:pt x="194574" y="110228"/>
                    <a:pt x="194114" y="109653"/>
                    <a:pt x="193457" y="109653"/>
                  </a:cubicBezTo>
                  <a:cubicBezTo>
                    <a:pt x="193348" y="109653"/>
                    <a:pt x="193234" y="109669"/>
                    <a:pt x="193113" y="109705"/>
                  </a:cubicBezTo>
                  <a:cubicBezTo>
                    <a:pt x="192517" y="109193"/>
                    <a:pt x="191835" y="108938"/>
                    <a:pt x="190983" y="108853"/>
                  </a:cubicBezTo>
                  <a:lnTo>
                    <a:pt x="189960" y="109960"/>
                  </a:lnTo>
                  <a:cubicBezTo>
                    <a:pt x="189960" y="110472"/>
                    <a:pt x="190386" y="111154"/>
                    <a:pt x="189449" y="111409"/>
                  </a:cubicBezTo>
                  <a:lnTo>
                    <a:pt x="189023" y="110898"/>
                  </a:lnTo>
                  <a:lnTo>
                    <a:pt x="187915" y="112006"/>
                  </a:lnTo>
                  <a:cubicBezTo>
                    <a:pt x="187489" y="111835"/>
                    <a:pt x="186892" y="112176"/>
                    <a:pt x="186892" y="111409"/>
                  </a:cubicBezTo>
                  <a:lnTo>
                    <a:pt x="186210" y="110642"/>
                  </a:lnTo>
                  <a:cubicBezTo>
                    <a:pt x="185752" y="110744"/>
                    <a:pt x="185325" y="110967"/>
                    <a:pt x="184891" y="110967"/>
                  </a:cubicBezTo>
                  <a:cubicBezTo>
                    <a:pt x="184599" y="110967"/>
                    <a:pt x="184304" y="110866"/>
                    <a:pt x="183995" y="110557"/>
                  </a:cubicBezTo>
                  <a:cubicBezTo>
                    <a:pt x="184080" y="110301"/>
                    <a:pt x="184080" y="109705"/>
                    <a:pt x="184250" y="109705"/>
                  </a:cubicBezTo>
                  <a:cubicBezTo>
                    <a:pt x="185017" y="109534"/>
                    <a:pt x="185017" y="108682"/>
                    <a:pt x="185699" y="108426"/>
                  </a:cubicBezTo>
                  <a:lnTo>
                    <a:pt x="186381" y="108597"/>
                  </a:lnTo>
                  <a:lnTo>
                    <a:pt x="185955" y="109790"/>
                  </a:lnTo>
                  <a:lnTo>
                    <a:pt x="187148" y="109790"/>
                  </a:lnTo>
                  <a:cubicBezTo>
                    <a:pt x="187233" y="109534"/>
                    <a:pt x="187318" y="109279"/>
                    <a:pt x="187318" y="109023"/>
                  </a:cubicBezTo>
                  <a:lnTo>
                    <a:pt x="188256" y="108512"/>
                  </a:lnTo>
                  <a:lnTo>
                    <a:pt x="186977" y="107659"/>
                  </a:lnTo>
                  <a:cubicBezTo>
                    <a:pt x="187063" y="107489"/>
                    <a:pt x="187063" y="107233"/>
                    <a:pt x="187063" y="107063"/>
                  </a:cubicBezTo>
                  <a:lnTo>
                    <a:pt x="185699" y="106296"/>
                  </a:lnTo>
                  <a:lnTo>
                    <a:pt x="183995" y="106722"/>
                  </a:lnTo>
                  <a:cubicBezTo>
                    <a:pt x="183725" y="106497"/>
                    <a:pt x="183574" y="106391"/>
                    <a:pt x="183428" y="106391"/>
                  </a:cubicBezTo>
                  <a:cubicBezTo>
                    <a:pt x="183298" y="106391"/>
                    <a:pt x="183173" y="106476"/>
                    <a:pt x="182972" y="106637"/>
                  </a:cubicBezTo>
                  <a:cubicBezTo>
                    <a:pt x="183228" y="106807"/>
                    <a:pt x="183483" y="107063"/>
                    <a:pt x="183654" y="107319"/>
                  </a:cubicBezTo>
                  <a:cubicBezTo>
                    <a:pt x="183824" y="107659"/>
                    <a:pt x="183909" y="107915"/>
                    <a:pt x="183995" y="108171"/>
                  </a:cubicBezTo>
                  <a:cubicBezTo>
                    <a:pt x="184137" y="108256"/>
                    <a:pt x="184250" y="108275"/>
                    <a:pt x="184345" y="108275"/>
                  </a:cubicBezTo>
                  <a:cubicBezTo>
                    <a:pt x="184421" y="108275"/>
                    <a:pt x="184484" y="108263"/>
                    <a:pt x="184541" y="108263"/>
                  </a:cubicBezTo>
                  <a:cubicBezTo>
                    <a:pt x="184625" y="108263"/>
                    <a:pt x="184694" y="108290"/>
                    <a:pt x="184762" y="108426"/>
                  </a:cubicBezTo>
                  <a:lnTo>
                    <a:pt x="183228" y="110301"/>
                  </a:lnTo>
                  <a:cubicBezTo>
                    <a:pt x="183036" y="110383"/>
                    <a:pt x="182845" y="110421"/>
                    <a:pt x="182660" y="110421"/>
                  </a:cubicBezTo>
                  <a:cubicBezTo>
                    <a:pt x="182266" y="110421"/>
                    <a:pt x="181898" y="110250"/>
                    <a:pt x="181608" y="109960"/>
                  </a:cubicBezTo>
                  <a:cubicBezTo>
                    <a:pt x="181097" y="109364"/>
                    <a:pt x="180501" y="108938"/>
                    <a:pt x="179989" y="108426"/>
                  </a:cubicBezTo>
                  <a:cubicBezTo>
                    <a:pt x="179734" y="106892"/>
                    <a:pt x="180756" y="105785"/>
                    <a:pt x="181523" y="104506"/>
                  </a:cubicBezTo>
                  <a:lnTo>
                    <a:pt x="180927" y="104336"/>
                  </a:lnTo>
                  <a:lnTo>
                    <a:pt x="180415" y="105188"/>
                  </a:lnTo>
                  <a:lnTo>
                    <a:pt x="179137" y="104762"/>
                  </a:lnTo>
                  <a:cubicBezTo>
                    <a:pt x="178967" y="104336"/>
                    <a:pt x="178881" y="103995"/>
                    <a:pt x="178796" y="103739"/>
                  </a:cubicBezTo>
                  <a:lnTo>
                    <a:pt x="179393" y="102631"/>
                  </a:lnTo>
                  <a:lnTo>
                    <a:pt x="178711" y="102205"/>
                  </a:lnTo>
                  <a:cubicBezTo>
                    <a:pt x="178320" y="102270"/>
                    <a:pt x="178128" y="102685"/>
                    <a:pt x="177792" y="102685"/>
                  </a:cubicBezTo>
                  <a:cubicBezTo>
                    <a:pt x="177689" y="102685"/>
                    <a:pt x="177573" y="102646"/>
                    <a:pt x="177433" y="102546"/>
                  </a:cubicBezTo>
                  <a:cubicBezTo>
                    <a:pt x="177518" y="102376"/>
                    <a:pt x="177603" y="102120"/>
                    <a:pt x="177603" y="101950"/>
                  </a:cubicBezTo>
                  <a:cubicBezTo>
                    <a:pt x="177603" y="101523"/>
                    <a:pt x="177518" y="101183"/>
                    <a:pt x="177518" y="100756"/>
                  </a:cubicBezTo>
                  <a:lnTo>
                    <a:pt x="178114" y="99563"/>
                  </a:lnTo>
                  <a:lnTo>
                    <a:pt x="180586" y="98796"/>
                  </a:lnTo>
                  <a:lnTo>
                    <a:pt x="179734" y="100330"/>
                  </a:lnTo>
                  <a:lnTo>
                    <a:pt x="180927" y="99734"/>
                  </a:lnTo>
                  <a:lnTo>
                    <a:pt x="181779" y="99989"/>
                  </a:lnTo>
                  <a:cubicBezTo>
                    <a:pt x="181949" y="99819"/>
                    <a:pt x="182035" y="99649"/>
                    <a:pt x="182035" y="99563"/>
                  </a:cubicBezTo>
                  <a:lnTo>
                    <a:pt x="180586" y="97688"/>
                  </a:lnTo>
                  <a:lnTo>
                    <a:pt x="179563" y="97603"/>
                  </a:lnTo>
                  <a:cubicBezTo>
                    <a:pt x="179478" y="97348"/>
                    <a:pt x="179478" y="97348"/>
                    <a:pt x="179478" y="97177"/>
                  </a:cubicBezTo>
                  <a:lnTo>
                    <a:pt x="179478" y="96666"/>
                  </a:lnTo>
                  <a:cubicBezTo>
                    <a:pt x="179137" y="96467"/>
                    <a:pt x="178787" y="96410"/>
                    <a:pt x="178424" y="96410"/>
                  </a:cubicBezTo>
                  <a:cubicBezTo>
                    <a:pt x="177940" y="96410"/>
                    <a:pt x="177433" y="96511"/>
                    <a:pt x="176897" y="96511"/>
                  </a:cubicBezTo>
                  <a:cubicBezTo>
                    <a:pt x="176629" y="96511"/>
                    <a:pt x="176353" y="96486"/>
                    <a:pt x="176069" y="96410"/>
                  </a:cubicBezTo>
                  <a:lnTo>
                    <a:pt x="177177" y="95728"/>
                  </a:lnTo>
                  <a:lnTo>
                    <a:pt x="176069" y="95984"/>
                  </a:lnTo>
                  <a:lnTo>
                    <a:pt x="175217" y="95132"/>
                  </a:lnTo>
                  <a:lnTo>
                    <a:pt x="175813" y="94791"/>
                  </a:lnTo>
                  <a:lnTo>
                    <a:pt x="175558" y="94620"/>
                  </a:lnTo>
                  <a:lnTo>
                    <a:pt x="174961" y="94791"/>
                  </a:lnTo>
                  <a:lnTo>
                    <a:pt x="173853" y="94024"/>
                  </a:lnTo>
                  <a:lnTo>
                    <a:pt x="172745" y="94109"/>
                  </a:lnTo>
                  <a:lnTo>
                    <a:pt x="172149" y="93598"/>
                  </a:lnTo>
                  <a:lnTo>
                    <a:pt x="171552" y="94109"/>
                  </a:lnTo>
                  <a:lnTo>
                    <a:pt x="170018" y="94024"/>
                  </a:lnTo>
                  <a:cubicBezTo>
                    <a:pt x="170018" y="94024"/>
                    <a:pt x="169933" y="93853"/>
                    <a:pt x="169933" y="93768"/>
                  </a:cubicBezTo>
                  <a:cubicBezTo>
                    <a:pt x="170018" y="93257"/>
                    <a:pt x="170870" y="93768"/>
                    <a:pt x="170870" y="93001"/>
                  </a:cubicBezTo>
                  <a:cubicBezTo>
                    <a:pt x="170274" y="92916"/>
                    <a:pt x="169763" y="92660"/>
                    <a:pt x="169251" y="92319"/>
                  </a:cubicBezTo>
                  <a:cubicBezTo>
                    <a:pt x="168484" y="91638"/>
                    <a:pt x="167462" y="91212"/>
                    <a:pt x="166439" y="91041"/>
                  </a:cubicBezTo>
                  <a:cubicBezTo>
                    <a:pt x="166183" y="90956"/>
                    <a:pt x="165928" y="90956"/>
                    <a:pt x="165672" y="90785"/>
                  </a:cubicBezTo>
                  <a:cubicBezTo>
                    <a:pt x="164649" y="90359"/>
                    <a:pt x="163627" y="89933"/>
                    <a:pt x="162689" y="89507"/>
                  </a:cubicBezTo>
                  <a:lnTo>
                    <a:pt x="161326" y="89763"/>
                  </a:lnTo>
                  <a:cubicBezTo>
                    <a:pt x="161240" y="89507"/>
                    <a:pt x="161240" y="89251"/>
                    <a:pt x="161240" y="88911"/>
                  </a:cubicBezTo>
                  <a:cubicBezTo>
                    <a:pt x="160985" y="88911"/>
                    <a:pt x="160644" y="88911"/>
                    <a:pt x="160388" y="88825"/>
                  </a:cubicBezTo>
                  <a:cubicBezTo>
                    <a:pt x="159852" y="88557"/>
                    <a:pt x="159368" y="88236"/>
                    <a:pt x="158812" y="88236"/>
                  </a:cubicBezTo>
                  <a:cubicBezTo>
                    <a:pt x="158662" y="88236"/>
                    <a:pt x="158506" y="88260"/>
                    <a:pt x="158343" y="88314"/>
                  </a:cubicBezTo>
                  <a:cubicBezTo>
                    <a:pt x="158258" y="88314"/>
                    <a:pt x="158172" y="88144"/>
                    <a:pt x="158087" y="88058"/>
                  </a:cubicBezTo>
                  <a:cubicBezTo>
                    <a:pt x="157746" y="87632"/>
                    <a:pt x="157150" y="87547"/>
                    <a:pt x="156724" y="87206"/>
                  </a:cubicBezTo>
                  <a:cubicBezTo>
                    <a:pt x="156212" y="86951"/>
                    <a:pt x="155616" y="86695"/>
                    <a:pt x="154934" y="86524"/>
                  </a:cubicBezTo>
                  <a:cubicBezTo>
                    <a:pt x="154252" y="86354"/>
                    <a:pt x="153570" y="86098"/>
                    <a:pt x="152889" y="85757"/>
                  </a:cubicBezTo>
                  <a:cubicBezTo>
                    <a:pt x="151099" y="84650"/>
                    <a:pt x="148883" y="84394"/>
                    <a:pt x="147008" y="83371"/>
                  </a:cubicBezTo>
                  <a:cubicBezTo>
                    <a:pt x="146923" y="83286"/>
                    <a:pt x="146838" y="83286"/>
                    <a:pt x="146667" y="83286"/>
                  </a:cubicBezTo>
                  <a:lnTo>
                    <a:pt x="142577" y="81837"/>
                  </a:lnTo>
                  <a:lnTo>
                    <a:pt x="141384" y="81411"/>
                  </a:lnTo>
                  <a:cubicBezTo>
                    <a:pt x="141128" y="81752"/>
                    <a:pt x="140872" y="82093"/>
                    <a:pt x="140702" y="82263"/>
                  </a:cubicBezTo>
                  <a:cubicBezTo>
                    <a:pt x="140587" y="82340"/>
                    <a:pt x="140489" y="82382"/>
                    <a:pt x="140401" y="82382"/>
                  </a:cubicBezTo>
                  <a:cubicBezTo>
                    <a:pt x="140293" y="82382"/>
                    <a:pt x="140199" y="82319"/>
                    <a:pt x="140105" y="82178"/>
                  </a:cubicBezTo>
                  <a:lnTo>
                    <a:pt x="140617" y="81411"/>
                  </a:lnTo>
                  <a:cubicBezTo>
                    <a:pt x="140105" y="80900"/>
                    <a:pt x="139509" y="80559"/>
                    <a:pt x="138742" y="80388"/>
                  </a:cubicBezTo>
                  <a:cubicBezTo>
                    <a:pt x="136441" y="79281"/>
                    <a:pt x="133884" y="78854"/>
                    <a:pt x="131583" y="77576"/>
                  </a:cubicBezTo>
                  <a:cubicBezTo>
                    <a:pt x="130305" y="77320"/>
                    <a:pt x="129112" y="76894"/>
                    <a:pt x="128004" y="76298"/>
                  </a:cubicBezTo>
                  <a:cubicBezTo>
                    <a:pt x="127492" y="76127"/>
                    <a:pt x="127066" y="75957"/>
                    <a:pt x="126555" y="75786"/>
                  </a:cubicBezTo>
                  <a:cubicBezTo>
                    <a:pt x="125703" y="75446"/>
                    <a:pt x="124936" y="75190"/>
                    <a:pt x="124084" y="74934"/>
                  </a:cubicBezTo>
                  <a:cubicBezTo>
                    <a:pt x="122890" y="74338"/>
                    <a:pt x="121527" y="73912"/>
                    <a:pt x="120249" y="73571"/>
                  </a:cubicBezTo>
                  <a:cubicBezTo>
                    <a:pt x="120078" y="73571"/>
                    <a:pt x="119822" y="73571"/>
                    <a:pt x="119737" y="73485"/>
                  </a:cubicBezTo>
                  <a:cubicBezTo>
                    <a:pt x="118885" y="72633"/>
                    <a:pt x="117692" y="72633"/>
                    <a:pt x="116840" y="72292"/>
                  </a:cubicBezTo>
                  <a:lnTo>
                    <a:pt x="115561" y="72718"/>
                  </a:lnTo>
                  <a:cubicBezTo>
                    <a:pt x="115476" y="72292"/>
                    <a:pt x="115476" y="72037"/>
                    <a:pt x="115391" y="71696"/>
                  </a:cubicBezTo>
                  <a:cubicBezTo>
                    <a:pt x="114880" y="71440"/>
                    <a:pt x="114283" y="71184"/>
                    <a:pt x="113686" y="71014"/>
                  </a:cubicBezTo>
                  <a:cubicBezTo>
                    <a:pt x="112664" y="70673"/>
                    <a:pt x="111726" y="70417"/>
                    <a:pt x="110704" y="70077"/>
                  </a:cubicBezTo>
                  <a:cubicBezTo>
                    <a:pt x="109340" y="69650"/>
                    <a:pt x="107977" y="69139"/>
                    <a:pt x="106698" y="68628"/>
                  </a:cubicBezTo>
                  <a:cubicBezTo>
                    <a:pt x="104909" y="67861"/>
                    <a:pt x="103034" y="67605"/>
                    <a:pt x="101329" y="66582"/>
                  </a:cubicBezTo>
                  <a:cubicBezTo>
                    <a:pt x="101159" y="66497"/>
                    <a:pt x="100903" y="66497"/>
                    <a:pt x="100733" y="66412"/>
                  </a:cubicBezTo>
                  <a:lnTo>
                    <a:pt x="97068" y="65475"/>
                  </a:lnTo>
                  <a:lnTo>
                    <a:pt x="96301" y="65901"/>
                  </a:lnTo>
                  <a:lnTo>
                    <a:pt x="96301" y="64963"/>
                  </a:lnTo>
                  <a:lnTo>
                    <a:pt x="93318" y="63941"/>
                  </a:lnTo>
                  <a:lnTo>
                    <a:pt x="92296" y="64452"/>
                  </a:lnTo>
                  <a:cubicBezTo>
                    <a:pt x="92210" y="64111"/>
                    <a:pt x="92210" y="63855"/>
                    <a:pt x="92125" y="63514"/>
                  </a:cubicBezTo>
                  <a:cubicBezTo>
                    <a:pt x="91273" y="63344"/>
                    <a:pt x="90421" y="63174"/>
                    <a:pt x="89654" y="62833"/>
                  </a:cubicBezTo>
                  <a:cubicBezTo>
                    <a:pt x="87012" y="61895"/>
                    <a:pt x="84370" y="61213"/>
                    <a:pt x="81728" y="60446"/>
                  </a:cubicBezTo>
                  <a:cubicBezTo>
                    <a:pt x="81705" y="60424"/>
                    <a:pt x="81670" y="60413"/>
                    <a:pt x="81631" y="60413"/>
                  </a:cubicBezTo>
                  <a:cubicBezTo>
                    <a:pt x="81524" y="60413"/>
                    <a:pt x="81387" y="60492"/>
                    <a:pt x="81387" y="60617"/>
                  </a:cubicBezTo>
                  <a:cubicBezTo>
                    <a:pt x="81387" y="60702"/>
                    <a:pt x="81472" y="60873"/>
                    <a:pt x="81472" y="61043"/>
                  </a:cubicBezTo>
                  <a:lnTo>
                    <a:pt x="82495" y="61299"/>
                  </a:lnTo>
                  <a:cubicBezTo>
                    <a:pt x="82154" y="62151"/>
                    <a:pt x="81558" y="62833"/>
                    <a:pt x="80705" y="63259"/>
                  </a:cubicBezTo>
                  <a:cubicBezTo>
                    <a:pt x="80791" y="62577"/>
                    <a:pt x="80876" y="62151"/>
                    <a:pt x="80876" y="61725"/>
                  </a:cubicBezTo>
                  <a:cubicBezTo>
                    <a:pt x="80620" y="61213"/>
                    <a:pt x="80365" y="60787"/>
                    <a:pt x="79938" y="59935"/>
                  </a:cubicBezTo>
                  <a:cubicBezTo>
                    <a:pt x="79853" y="60702"/>
                    <a:pt x="79768" y="61128"/>
                    <a:pt x="79768" y="61469"/>
                  </a:cubicBezTo>
                  <a:lnTo>
                    <a:pt x="79001" y="61640"/>
                  </a:lnTo>
                  <a:cubicBezTo>
                    <a:pt x="79086" y="61895"/>
                    <a:pt x="79171" y="62236"/>
                    <a:pt x="79342" y="62492"/>
                  </a:cubicBezTo>
                  <a:cubicBezTo>
                    <a:pt x="79512" y="62918"/>
                    <a:pt x="80109" y="63003"/>
                    <a:pt x="80279" y="63600"/>
                  </a:cubicBezTo>
                  <a:cubicBezTo>
                    <a:pt x="80279" y="64014"/>
                    <a:pt x="80925" y="64349"/>
                    <a:pt x="81353" y="64759"/>
                  </a:cubicBezTo>
                  <a:lnTo>
                    <a:pt x="81353" y="64759"/>
                  </a:lnTo>
                  <a:lnTo>
                    <a:pt x="81046" y="65219"/>
                  </a:lnTo>
                  <a:cubicBezTo>
                    <a:pt x="80999" y="65226"/>
                    <a:pt x="80952" y="65229"/>
                    <a:pt x="80905" y="65229"/>
                  </a:cubicBezTo>
                  <a:cubicBezTo>
                    <a:pt x="80544" y="65229"/>
                    <a:pt x="80210" y="65047"/>
                    <a:pt x="79863" y="65047"/>
                  </a:cubicBezTo>
                  <a:cubicBezTo>
                    <a:pt x="79694" y="65047"/>
                    <a:pt x="79522" y="65090"/>
                    <a:pt x="79342" y="65219"/>
                  </a:cubicBezTo>
                  <a:lnTo>
                    <a:pt x="78916" y="65986"/>
                  </a:lnTo>
                  <a:cubicBezTo>
                    <a:pt x="78916" y="66582"/>
                    <a:pt x="78575" y="66923"/>
                    <a:pt x="78319" y="67349"/>
                  </a:cubicBezTo>
                  <a:cubicBezTo>
                    <a:pt x="78270" y="67330"/>
                    <a:pt x="78222" y="67321"/>
                    <a:pt x="78175" y="67321"/>
                  </a:cubicBezTo>
                  <a:cubicBezTo>
                    <a:pt x="77915" y="67321"/>
                    <a:pt x="77685" y="67577"/>
                    <a:pt x="77464" y="67577"/>
                  </a:cubicBezTo>
                  <a:cubicBezTo>
                    <a:pt x="77379" y="67577"/>
                    <a:pt x="77295" y="67539"/>
                    <a:pt x="77211" y="67435"/>
                  </a:cubicBezTo>
                  <a:cubicBezTo>
                    <a:pt x="77041" y="66753"/>
                    <a:pt x="78234" y="66838"/>
                    <a:pt x="77893" y="65986"/>
                  </a:cubicBezTo>
                  <a:lnTo>
                    <a:pt x="77893" y="65986"/>
                  </a:lnTo>
                  <a:lnTo>
                    <a:pt x="76444" y="66838"/>
                  </a:lnTo>
                  <a:lnTo>
                    <a:pt x="75422" y="66242"/>
                  </a:lnTo>
                  <a:cubicBezTo>
                    <a:pt x="75848" y="65475"/>
                    <a:pt x="75848" y="65134"/>
                    <a:pt x="75336" y="64963"/>
                  </a:cubicBezTo>
                  <a:lnTo>
                    <a:pt x="74825" y="65304"/>
                  </a:lnTo>
                  <a:cubicBezTo>
                    <a:pt x="74380" y="64933"/>
                    <a:pt x="73805" y="64691"/>
                    <a:pt x="73270" y="64691"/>
                  </a:cubicBezTo>
                  <a:cubicBezTo>
                    <a:pt x="73191" y="64691"/>
                    <a:pt x="73112" y="64697"/>
                    <a:pt x="73035" y="64708"/>
                  </a:cubicBezTo>
                  <a:cubicBezTo>
                    <a:pt x="72865" y="64452"/>
                    <a:pt x="72780" y="64196"/>
                    <a:pt x="72695" y="63855"/>
                  </a:cubicBezTo>
                  <a:lnTo>
                    <a:pt x="71928" y="64622"/>
                  </a:lnTo>
                  <a:cubicBezTo>
                    <a:pt x="71672" y="64537"/>
                    <a:pt x="71416" y="64452"/>
                    <a:pt x="71161" y="64281"/>
                  </a:cubicBezTo>
                  <a:cubicBezTo>
                    <a:pt x="70905" y="64196"/>
                    <a:pt x="70564" y="64281"/>
                    <a:pt x="70649" y="63770"/>
                  </a:cubicBezTo>
                  <a:cubicBezTo>
                    <a:pt x="70797" y="63733"/>
                    <a:pt x="70952" y="63724"/>
                    <a:pt x="71111" y="63724"/>
                  </a:cubicBezTo>
                  <a:cubicBezTo>
                    <a:pt x="71260" y="63724"/>
                    <a:pt x="71411" y="63732"/>
                    <a:pt x="71560" y="63732"/>
                  </a:cubicBezTo>
                  <a:cubicBezTo>
                    <a:pt x="71986" y="63732"/>
                    <a:pt x="72398" y="63668"/>
                    <a:pt x="72695" y="63174"/>
                  </a:cubicBezTo>
                  <a:cubicBezTo>
                    <a:pt x="72509" y="62840"/>
                    <a:pt x="72292" y="62764"/>
                    <a:pt x="72063" y="62764"/>
                  </a:cubicBezTo>
                  <a:cubicBezTo>
                    <a:pt x="71873" y="62764"/>
                    <a:pt x="71675" y="62816"/>
                    <a:pt x="71482" y="62816"/>
                  </a:cubicBezTo>
                  <a:cubicBezTo>
                    <a:pt x="71373" y="62816"/>
                    <a:pt x="71265" y="62800"/>
                    <a:pt x="71161" y="62747"/>
                  </a:cubicBezTo>
                  <a:cubicBezTo>
                    <a:pt x="71161" y="62577"/>
                    <a:pt x="71246" y="62321"/>
                    <a:pt x="71246" y="62066"/>
                  </a:cubicBezTo>
                  <a:lnTo>
                    <a:pt x="66559" y="61299"/>
                  </a:lnTo>
                  <a:cubicBezTo>
                    <a:pt x="66644" y="60787"/>
                    <a:pt x="66644" y="60276"/>
                    <a:pt x="66729" y="59765"/>
                  </a:cubicBezTo>
                  <a:lnTo>
                    <a:pt x="66729" y="59765"/>
                  </a:lnTo>
                  <a:cubicBezTo>
                    <a:pt x="65962" y="60020"/>
                    <a:pt x="65280" y="60532"/>
                    <a:pt x="64769" y="61128"/>
                  </a:cubicBezTo>
                  <a:lnTo>
                    <a:pt x="64428" y="61128"/>
                  </a:lnTo>
                  <a:cubicBezTo>
                    <a:pt x="64428" y="60787"/>
                    <a:pt x="64343" y="60446"/>
                    <a:pt x="64258" y="59850"/>
                  </a:cubicBezTo>
                  <a:lnTo>
                    <a:pt x="63576" y="60958"/>
                  </a:lnTo>
                  <a:cubicBezTo>
                    <a:pt x="63332" y="60958"/>
                    <a:pt x="63061" y="61069"/>
                    <a:pt x="62810" y="61069"/>
                  </a:cubicBezTo>
                  <a:cubicBezTo>
                    <a:pt x="62621" y="61069"/>
                    <a:pt x="62444" y="61006"/>
                    <a:pt x="62297" y="60787"/>
                  </a:cubicBezTo>
                  <a:lnTo>
                    <a:pt x="63491" y="59339"/>
                  </a:lnTo>
                  <a:lnTo>
                    <a:pt x="64513" y="59339"/>
                  </a:lnTo>
                  <a:lnTo>
                    <a:pt x="65110" y="58316"/>
                  </a:lnTo>
                  <a:lnTo>
                    <a:pt x="66644" y="58145"/>
                  </a:lnTo>
                  <a:cubicBezTo>
                    <a:pt x="66729" y="58060"/>
                    <a:pt x="66729" y="57975"/>
                    <a:pt x="66729" y="57890"/>
                  </a:cubicBezTo>
                  <a:cubicBezTo>
                    <a:pt x="66814" y="57634"/>
                    <a:pt x="66899" y="57293"/>
                    <a:pt x="67070" y="56867"/>
                  </a:cubicBezTo>
                  <a:lnTo>
                    <a:pt x="66047" y="56697"/>
                  </a:lnTo>
                  <a:cubicBezTo>
                    <a:pt x="65814" y="57163"/>
                    <a:pt x="66006" y="57912"/>
                    <a:pt x="65267" y="57912"/>
                  </a:cubicBezTo>
                  <a:cubicBezTo>
                    <a:pt x="65196" y="57912"/>
                    <a:pt x="65115" y="57905"/>
                    <a:pt x="65025" y="57890"/>
                  </a:cubicBezTo>
                  <a:cubicBezTo>
                    <a:pt x="65110" y="57208"/>
                    <a:pt x="65110" y="56526"/>
                    <a:pt x="65195" y="55844"/>
                  </a:cubicBezTo>
                  <a:cubicBezTo>
                    <a:pt x="64939" y="55759"/>
                    <a:pt x="64684" y="55674"/>
                    <a:pt x="64428" y="55589"/>
                  </a:cubicBezTo>
                  <a:lnTo>
                    <a:pt x="63064" y="55589"/>
                  </a:lnTo>
                  <a:lnTo>
                    <a:pt x="63831" y="56867"/>
                  </a:lnTo>
                  <a:lnTo>
                    <a:pt x="63320" y="56867"/>
                  </a:lnTo>
                  <a:cubicBezTo>
                    <a:pt x="62979" y="56526"/>
                    <a:pt x="62894" y="56015"/>
                    <a:pt x="62979" y="55589"/>
                  </a:cubicBezTo>
                  <a:lnTo>
                    <a:pt x="61786" y="55504"/>
                  </a:lnTo>
                  <a:lnTo>
                    <a:pt x="61786" y="54481"/>
                  </a:lnTo>
                  <a:cubicBezTo>
                    <a:pt x="59826" y="53629"/>
                    <a:pt x="57695" y="53032"/>
                    <a:pt x="55565" y="52691"/>
                  </a:cubicBezTo>
                  <a:cubicBezTo>
                    <a:pt x="54968" y="52606"/>
                    <a:pt x="54457" y="52436"/>
                    <a:pt x="53860" y="52265"/>
                  </a:cubicBezTo>
                  <a:cubicBezTo>
                    <a:pt x="53093" y="51882"/>
                    <a:pt x="52278" y="51690"/>
                    <a:pt x="51452" y="51690"/>
                  </a:cubicBezTo>
                  <a:cubicBezTo>
                    <a:pt x="51176" y="51690"/>
                    <a:pt x="50899" y="51711"/>
                    <a:pt x="50622" y="51754"/>
                  </a:cubicBezTo>
                  <a:lnTo>
                    <a:pt x="47810" y="50646"/>
                  </a:lnTo>
                  <a:lnTo>
                    <a:pt x="47128" y="51669"/>
                  </a:lnTo>
                  <a:cubicBezTo>
                    <a:pt x="48065" y="52350"/>
                    <a:pt x="48065" y="52436"/>
                    <a:pt x="47554" y="53203"/>
                  </a:cubicBezTo>
                  <a:cubicBezTo>
                    <a:pt x="46361" y="52862"/>
                    <a:pt x="46787" y="51498"/>
                    <a:pt x="46105" y="50816"/>
                  </a:cubicBezTo>
                  <a:lnTo>
                    <a:pt x="44401" y="51498"/>
                  </a:lnTo>
                  <a:lnTo>
                    <a:pt x="43122" y="50305"/>
                  </a:lnTo>
                  <a:lnTo>
                    <a:pt x="42696" y="50646"/>
                  </a:lnTo>
                  <a:lnTo>
                    <a:pt x="41588" y="50731"/>
                  </a:lnTo>
                  <a:lnTo>
                    <a:pt x="41588" y="51583"/>
                  </a:lnTo>
                  <a:lnTo>
                    <a:pt x="42867" y="51413"/>
                  </a:lnTo>
                  <a:cubicBezTo>
                    <a:pt x="43122" y="51754"/>
                    <a:pt x="43208" y="52180"/>
                    <a:pt x="43463" y="52265"/>
                  </a:cubicBezTo>
                  <a:cubicBezTo>
                    <a:pt x="43975" y="52606"/>
                    <a:pt x="43549" y="53032"/>
                    <a:pt x="43804" y="53373"/>
                  </a:cubicBezTo>
                  <a:lnTo>
                    <a:pt x="45768" y="53291"/>
                  </a:lnTo>
                  <a:lnTo>
                    <a:pt x="45768" y="53291"/>
                  </a:lnTo>
                  <a:lnTo>
                    <a:pt x="46276" y="53799"/>
                  </a:lnTo>
                  <a:lnTo>
                    <a:pt x="45423" y="54055"/>
                  </a:lnTo>
                  <a:lnTo>
                    <a:pt x="44742" y="54651"/>
                  </a:lnTo>
                  <a:lnTo>
                    <a:pt x="45850" y="54651"/>
                  </a:lnTo>
                  <a:lnTo>
                    <a:pt x="46190" y="55163"/>
                  </a:lnTo>
                  <a:lnTo>
                    <a:pt x="47128" y="54140"/>
                  </a:lnTo>
                  <a:cubicBezTo>
                    <a:pt x="47202" y="54121"/>
                    <a:pt x="47265" y="54113"/>
                    <a:pt x="47319" y="54113"/>
                  </a:cubicBezTo>
                  <a:cubicBezTo>
                    <a:pt x="47760" y="54113"/>
                    <a:pt x="47582" y="54679"/>
                    <a:pt x="47810" y="54907"/>
                  </a:cubicBezTo>
                  <a:cubicBezTo>
                    <a:pt x="47895" y="54864"/>
                    <a:pt x="47980" y="54864"/>
                    <a:pt x="48055" y="54864"/>
                  </a:cubicBezTo>
                  <a:cubicBezTo>
                    <a:pt x="48129" y="54864"/>
                    <a:pt x="48193" y="54864"/>
                    <a:pt x="48236" y="54822"/>
                  </a:cubicBezTo>
                  <a:cubicBezTo>
                    <a:pt x="48577" y="54481"/>
                    <a:pt x="48832" y="54055"/>
                    <a:pt x="49173" y="53543"/>
                  </a:cubicBezTo>
                  <a:lnTo>
                    <a:pt x="49344" y="54907"/>
                  </a:lnTo>
                  <a:lnTo>
                    <a:pt x="51304" y="54737"/>
                  </a:lnTo>
                  <a:lnTo>
                    <a:pt x="51304" y="54737"/>
                  </a:lnTo>
                  <a:cubicBezTo>
                    <a:pt x="50812" y="55496"/>
                    <a:pt x="50438" y="55857"/>
                    <a:pt x="50095" y="55857"/>
                  </a:cubicBezTo>
                  <a:cubicBezTo>
                    <a:pt x="49783" y="55857"/>
                    <a:pt x="49498" y="55560"/>
                    <a:pt x="49173" y="54992"/>
                  </a:cubicBezTo>
                  <a:cubicBezTo>
                    <a:pt x="49088" y="55759"/>
                    <a:pt x="48577" y="56356"/>
                    <a:pt x="47895" y="56697"/>
                  </a:cubicBezTo>
                  <a:cubicBezTo>
                    <a:pt x="47554" y="56867"/>
                    <a:pt x="47298" y="57378"/>
                    <a:pt x="46957" y="57805"/>
                  </a:cubicBezTo>
                  <a:lnTo>
                    <a:pt x="46190" y="57549"/>
                  </a:lnTo>
                  <a:cubicBezTo>
                    <a:pt x="46190" y="56782"/>
                    <a:pt x="46105" y="56100"/>
                    <a:pt x="46020" y="55504"/>
                  </a:cubicBezTo>
                  <a:cubicBezTo>
                    <a:pt x="45917" y="55529"/>
                    <a:pt x="45822" y="55541"/>
                    <a:pt x="45734" y="55541"/>
                  </a:cubicBezTo>
                  <a:cubicBezTo>
                    <a:pt x="45237" y="55541"/>
                    <a:pt x="44959" y="55158"/>
                    <a:pt x="44742" y="54651"/>
                  </a:cubicBezTo>
                  <a:lnTo>
                    <a:pt x="43463" y="55504"/>
                  </a:lnTo>
                  <a:cubicBezTo>
                    <a:pt x="43037" y="55418"/>
                    <a:pt x="42696" y="55333"/>
                    <a:pt x="42270" y="55333"/>
                  </a:cubicBezTo>
                  <a:cubicBezTo>
                    <a:pt x="41929" y="55418"/>
                    <a:pt x="41503" y="55589"/>
                    <a:pt x="41162" y="55674"/>
                  </a:cubicBezTo>
                  <a:lnTo>
                    <a:pt x="40395" y="55674"/>
                  </a:lnTo>
                  <a:lnTo>
                    <a:pt x="39799" y="54737"/>
                  </a:lnTo>
                  <a:lnTo>
                    <a:pt x="38861" y="55589"/>
                  </a:lnTo>
                  <a:lnTo>
                    <a:pt x="38350" y="54396"/>
                  </a:lnTo>
                  <a:lnTo>
                    <a:pt x="37668" y="54396"/>
                  </a:lnTo>
                  <a:cubicBezTo>
                    <a:pt x="37839" y="53884"/>
                    <a:pt x="37839" y="53373"/>
                    <a:pt x="38009" y="53032"/>
                  </a:cubicBezTo>
                  <a:cubicBezTo>
                    <a:pt x="38094" y="52691"/>
                    <a:pt x="38861" y="52947"/>
                    <a:pt x="38606" y="52350"/>
                  </a:cubicBezTo>
                  <a:lnTo>
                    <a:pt x="38606" y="52350"/>
                  </a:lnTo>
                  <a:lnTo>
                    <a:pt x="38094" y="52521"/>
                  </a:lnTo>
                  <a:cubicBezTo>
                    <a:pt x="38094" y="52009"/>
                    <a:pt x="37839" y="51583"/>
                    <a:pt x="38094" y="51072"/>
                  </a:cubicBezTo>
                  <a:cubicBezTo>
                    <a:pt x="38520" y="50305"/>
                    <a:pt x="38350" y="50135"/>
                    <a:pt x="37498" y="49453"/>
                  </a:cubicBezTo>
                  <a:cubicBezTo>
                    <a:pt x="37242" y="49453"/>
                    <a:pt x="36901" y="49623"/>
                    <a:pt x="36646" y="49623"/>
                  </a:cubicBezTo>
                  <a:cubicBezTo>
                    <a:pt x="36219" y="49453"/>
                    <a:pt x="35708" y="49282"/>
                    <a:pt x="35197" y="49112"/>
                  </a:cubicBezTo>
                  <a:cubicBezTo>
                    <a:pt x="34430" y="49197"/>
                    <a:pt x="33663" y="49197"/>
                    <a:pt x="32896" y="49368"/>
                  </a:cubicBezTo>
                  <a:lnTo>
                    <a:pt x="32640" y="49368"/>
                  </a:lnTo>
                  <a:lnTo>
                    <a:pt x="33407" y="48686"/>
                  </a:lnTo>
                  <a:cubicBezTo>
                    <a:pt x="33322" y="48430"/>
                    <a:pt x="33237" y="48345"/>
                    <a:pt x="33151" y="48089"/>
                  </a:cubicBezTo>
                  <a:cubicBezTo>
                    <a:pt x="32811" y="48260"/>
                    <a:pt x="32470" y="48430"/>
                    <a:pt x="32129" y="48601"/>
                  </a:cubicBezTo>
                  <a:lnTo>
                    <a:pt x="29657" y="48601"/>
                  </a:lnTo>
                  <a:cubicBezTo>
                    <a:pt x="29657" y="48174"/>
                    <a:pt x="29743" y="47834"/>
                    <a:pt x="29743" y="47322"/>
                  </a:cubicBezTo>
                  <a:lnTo>
                    <a:pt x="29743" y="47322"/>
                  </a:lnTo>
                  <a:lnTo>
                    <a:pt x="28549" y="47834"/>
                  </a:lnTo>
                  <a:cubicBezTo>
                    <a:pt x="28197" y="47657"/>
                    <a:pt x="27844" y="47359"/>
                    <a:pt x="27491" y="47359"/>
                  </a:cubicBezTo>
                  <a:cubicBezTo>
                    <a:pt x="27333" y="47359"/>
                    <a:pt x="27174" y="47419"/>
                    <a:pt x="27015" y="47578"/>
                  </a:cubicBezTo>
                  <a:cubicBezTo>
                    <a:pt x="26675" y="48004"/>
                    <a:pt x="27101" y="48601"/>
                    <a:pt x="26589" y="48856"/>
                  </a:cubicBezTo>
                  <a:cubicBezTo>
                    <a:pt x="26163" y="48515"/>
                    <a:pt x="26078" y="48004"/>
                    <a:pt x="26163" y="47578"/>
                  </a:cubicBezTo>
                  <a:cubicBezTo>
                    <a:pt x="26163" y="47493"/>
                    <a:pt x="26078" y="47407"/>
                    <a:pt x="25908" y="47237"/>
                  </a:cubicBezTo>
                  <a:lnTo>
                    <a:pt x="24629" y="47578"/>
                  </a:lnTo>
                  <a:lnTo>
                    <a:pt x="25141" y="48260"/>
                  </a:lnTo>
                  <a:cubicBezTo>
                    <a:pt x="25001" y="48294"/>
                    <a:pt x="24862" y="48312"/>
                    <a:pt x="24726" y="48312"/>
                  </a:cubicBezTo>
                  <a:cubicBezTo>
                    <a:pt x="24195" y="48312"/>
                    <a:pt x="23707" y="48053"/>
                    <a:pt x="23436" y="47578"/>
                  </a:cubicBezTo>
                  <a:cubicBezTo>
                    <a:pt x="23180" y="47322"/>
                    <a:pt x="23010" y="47067"/>
                    <a:pt x="22754" y="46811"/>
                  </a:cubicBezTo>
                  <a:lnTo>
                    <a:pt x="22754" y="46726"/>
                  </a:lnTo>
                  <a:cubicBezTo>
                    <a:pt x="22754" y="47067"/>
                    <a:pt x="22669" y="47493"/>
                    <a:pt x="22669" y="47834"/>
                  </a:cubicBezTo>
                  <a:cubicBezTo>
                    <a:pt x="22511" y="47860"/>
                    <a:pt x="22369" y="47878"/>
                    <a:pt x="22241" y="47878"/>
                  </a:cubicBezTo>
                  <a:cubicBezTo>
                    <a:pt x="21955" y="47878"/>
                    <a:pt x="21738" y="47787"/>
                    <a:pt x="21561" y="47493"/>
                  </a:cubicBezTo>
                  <a:cubicBezTo>
                    <a:pt x="21429" y="47559"/>
                    <a:pt x="21297" y="47599"/>
                    <a:pt x="21175" y="47599"/>
                  </a:cubicBezTo>
                  <a:cubicBezTo>
                    <a:pt x="20982" y="47599"/>
                    <a:pt x="20813" y="47498"/>
                    <a:pt x="20709" y="47237"/>
                  </a:cubicBezTo>
                  <a:cubicBezTo>
                    <a:pt x="20794" y="46981"/>
                    <a:pt x="20965" y="46811"/>
                    <a:pt x="21135" y="46385"/>
                  </a:cubicBezTo>
                  <a:cubicBezTo>
                    <a:pt x="20695" y="46366"/>
                    <a:pt x="20254" y="46355"/>
                    <a:pt x="19814" y="46355"/>
                  </a:cubicBezTo>
                  <a:cubicBezTo>
                    <a:pt x="18298" y="46355"/>
                    <a:pt x="16794" y="46481"/>
                    <a:pt x="15340" y="46811"/>
                  </a:cubicBezTo>
                  <a:lnTo>
                    <a:pt x="13721" y="49453"/>
                  </a:lnTo>
                  <a:lnTo>
                    <a:pt x="14488" y="50816"/>
                  </a:lnTo>
                  <a:lnTo>
                    <a:pt x="15596" y="51157"/>
                  </a:lnTo>
                  <a:cubicBezTo>
                    <a:pt x="15851" y="52180"/>
                    <a:pt x="15937" y="52947"/>
                    <a:pt x="16107" y="53714"/>
                  </a:cubicBezTo>
                  <a:cubicBezTo>
                    <a:pt x="16327" y="53670"/>
                    <a:pt x="16547" y="53649"/>
                    <a:pt x="16766" y="53649"/>
                  </a:cubicBezTo>
                  <a:cubicBezTo>
                    <a:pt x="17394" y="53649"/>
                    <a:pt x="18010" y="53824"/>
                    <a:pt x="18578" y="54140"/>
                  </a:cubicBezTo>
                  <a:cubicBezTo>
                    <a:pt x="18829" y="53952"/>
                    <a:pt x="19079" y="53672"/>
                    <a:pt x="19431" y="53672"/>
                  </a:cubicBezTo>
                  <a:cubicBezTo>
                    <a:pt x="19558" y="53672"/>
                    <a:pt x="19699" y="53709"/>
                    <a:pt x="19857" y="53799"/>
                  </a:cubicBezTo>
                  <a:lnTo>
                    <a:pt x="19345" y="54566"/>
                  </a:lnTo>
                  <a:lnTo>
                    <a:pt x="20965" y="55504"/>
                  </a:lnTo>
                  <a:lnTo>
                    <a:pt x="22669" y="54907"/>
                  </a:lnTo>
                  <a:lnTo>
                    <a:pt x="23947" y="55930"/>
                  </a:lnTo>
                  <a:cubicBezTo>
                    <a:pt x="23692" y="56100"/>
                    <a:pt x="23521" y="56356"/>
                    <a:pt x="23351" y="56611"/>
                  </a:cubicBezTo>
                  <a:cubicBezTo>
                    <a:pt x="23266" y="56952"/>
                    <a:pt x="23266" y="57293"/>
                    <a:pt x="23266" y="57549"/>
                  </a:cubicBezTo>
                  <a:lnTo>
                    <a:pt x="21135" y="57549"/>
                  </a:lnTo>
                  <a:lnTo>
                    <a:pt x="20624" y="56952"/>
                  </a:lnTo>
                  <a:lnTo>
                    <a:pt x="19431" y="56952"/>
                  </a:lnTo>
                  <a:lnTo>
                    <a:pt x="19260" y="55844"/>
                  </a:lnTo>
                  <a:cubicBezTo>
                    <a:pt x="18919" y="56356"/>
                    <a:pt x="18749" y="56697"/>
                    <a:pt x="18493" y="57038"/>
                  </a:cubicBezTo>
                  <a:cubicBezTo>
                    <a:pt x="18152" y="56782"/>
                    <a:pt x="17897" y="56441"/>
                    <a:pt x="17556" y="56185"/>
                  </a:cubicBezTo>
                  <a:cubicBezTo>
                    <a:pt x="17215" y="55844"/>
                    <a:pt x="16789" y="55674"/>
                    <a:pt x="16448" y="55333"/>
                  </a:cubicBezTo>
                  <a:cubicBezTo>
                    <a:pt x="16192" y="55077"/>
                    <a:pt x="17044" y="54566"/>
                    <a:pt x="16277" y="54396"/>
                  </a:cubicBezTo>
                  <a:lnTo>
                    <a:pt x="16277" y="54396"/>
                  </a:lnTo>
                  <a:lnTo>
                    <a:pt x="16022" y="54651"/>
                  </a:lnTo>
                  <a:cubicBezTo>
                    <a:pt x="15596" y="54310"/>
                    <a:pt x="15170" y="54055"/>
                    <a:pt x="14743" y="53714"/>
                  </a:cubicBezTo>
                  <a:cubicBezTo>
                    <a:pt x="14403" y="53373"/>
                    <a:pt x="14488" y="52606"/>
                    <a:pt x="13891" y="52436"/>
                  </a:cubicBezTo>
                  <a:lnTo>
                    <a:pt x="12102" y="53970"/>
                  </a:lnTo>
                  <a:lnTo>
                    <a:pt x="10482" y="53714"/>
                  </a:lnTo>
                  <a:lnTo>
                    <a:pt x="10312" y="54396"/>
                  </a:lnTo>
                  <a:lnTo>
                    <a:pt x="11420" y="54566"/>
                  </a:lnTo>
                  <a:cubicBezTo>
                    <a:pt x="11079" y="54822"/>
                    <a:pt x="10823" y="55077"/>
                    <a:pt x="10568" y="55418"/>
                  </a:cubicBezTo>
                  <a:cubicBezTo>
                    <a:pt x="10397" y="55759"/>
                    <a:pt x="10482" y="56271"/>
                    <a:pt x="9886" y="56356"/>
                  </a:cubicBezTo>
                  <a:lnTo>
                    <a:pt x="9289" y="55248"/>
                  </a:lnTo>
                  <a:cubicBezTo>
                    <a:pt x="8521" y="55906"/>
                    <a:pt x="7859" y="56247"/>
                    <a:pt x="7371" y="56247"/>
                  </a:cubicBezTo>
                  <a:cubicBezTo>
                    <a:pt x="7101" y="56247"/>
                    <a:pt x="6884" y="56142"/>
                    <a:pt x="6733" y="55930"/>
                  </a:cubicBezTo>
                  <a:cubicBezTo>
                    <a:pt x="6818" y="55844"/>
                    <a:pt x="6988" y="55674"/>
                    <a:pt x="7159" y="55589"/>
                  </a:cubicBezTo>
                  <a:cubicBezTo>
                    <a:pt x="7414" y="55333"/>
                    <a:pt x="7414" y="55163"/>
                    <a:pt x="6988" y="55077"/>
                  </a:cubicBezTo>
                  <a:lnTo>
                    <a:pt x="4943" y="57293"/>
                  </a:lnTo>
                  <a:lnTo>
                    <a:pt x="4261" y="57293"/>
                  </a:lnTo>
                  <a:lnTo>
                    <a:pt x="2898" y="58401"/>
                  </a:lnTo>
                  <a:cubicBezTo>
                    <a:pt x="2718" y="58299"/>
                    <a:pt x="2546" y="58258"/>
                    <a:pt x="2377" y="58258"/>
                  </a:cubicBezTo>
                  <a:cubicBezTo>
                    <a:pt x="1986" y="58258"/>
                    <a:pt x="1610" y="58478"/>
                    <a:pt x="1193" y="58657"/>
                  </a:cubicBezTo>
                  <a:lnTo>
                    <a:pt x="0" y="59935"/>
                  </a:lnTo>
                  <a:lnTo>
                    <a:pt x="0" y="61213"/>
                  </a:lnTo>
                  <a:lnTo>
                    <a:pt x="1278" y="61128"/>
                  </a:lnTo>
                  <a:lnTo>
                    <a:pt x="2301" y="63600"/>
                  </a:lnTo>
                  <a:cubicBezTo>
                    <a:pt x="2301" y="63770"/>
                    <a:pt x="2301" y="64026"/>
                    <a:pt x="2301" y="64367"/>
                  </a:cubicBezTo>
                  <a:lnTo>
                    <a:pt x="3068" y="64281"/>
                  </a:lnTo>
                  <a:cubicBezTo>
                    <a:pt x="3494" y="64537"/>
                    <a:pt x="3920" y="65048"/>
                    <a:pt x="4261" y="65048"/>
                  </a:cubicBezTo>
                  <a:cubicBezTo>
                    <a:pt x="5880" y="65134"/>
                    <a:pt x="6647" y="66242"/>
                    <a:pt x="7500" y="67520"/>
                  </a:cubicBezTo>
                  <a:lnTo>
                    <a:pt x="6733" y="67861"/>
                  </a:lnTo>
                  <a:cubicBezTo>
                    <a:pt x="9034" y="69395"/>
                    <a:pt x="11505" y="70673"/>
                    <a:pt x="14062" y="71440"/>
                  </a:cubicBezTo>
                  <a:cubicBezTo>
                    <a:pt x="14317" y="71525"/>
                    <a:pt x="14658" y="71611"/>
                    <a:pt x="14829" y="71781"/>
                  </a:cubicBezTo>
                  <a:cubicBezTo>
                    <a:pt x="15425" y="72463"/>
                    <a:pt x="16277" y="72207"/>
                    <a:pt x="16959" y="72804"/>
                  </a:cubicBezTo>
                  <a:cubicBezTo>
                    <a:pt x="17096" y="72913"/>
                    <a:pt x="17268" y="72952"/>
                    <a:pt x="17458" y="72952"/>
                  </a:cubicBezTo>
                  <a:cubicBezTo>
                    <a:pt x="17860" y="72952"/>
                    <a:pt x="18344" y="72776"/>
                    <a:pt x="18749" y="72718"/>
                  </a:cubicBezTo>
                  <a:lnTo>
                    <a:pt x="19090" y="72718"/>
                  </a:lnTo>
                  <a:lnTo>
                    <a:pt x="19345" y="73145"/>
                  </a:lnTo>
                  <a:lnTo>
                    <a:pt x="20112" y="73145"/>
                  </a:lnTo>
                  <a:lnTo>
                    <a:pt x="20112" y="73997"/>
                  </a:lnTo>
                  <a:cubicBezTo>
                    <a:pt x="20453" y="74252"/>
                    <a:pt x="20709" y="74508"/>
                    <a:pt x="21050" y="74679"/>
                  </a:cubicBezTo>
                  <a:cubicBezTo>
                    <a:pt x="21391" y="74849"/>
                    <a:pt x="21732" y="74934"/>
                    <a:pt x="22158" y="75019"/>
                  </a:cubicBezTo>
                  <a:cubicBezTo>
                    <a:pt x="22499" y="75190"/>
                    <a:pt x="22840" y="75360"/>
                    <a:pt x="23180" y="75446"/>
                  </a:cubicBezTo>
                  <a:lnTo>
                    <a:pt x="24374" y="74338"/>
                  </a:lnTo>
                  <a:cubicBezTo>
                    <a:pt x="24461" y="74323"/>
                    <a:pt x="24547" y="74316"/>
                    <a:pt x="24630" y="74316"/>
                  </a:cubicBezTo>
                  <a:cubicBezTo>
                    <a:pt x="25031" y="74316"/>
                    <a:pt x="25384" y="74481"/>
                    <a:pt x="25737" y="74764"/>
                  </a:cubicBezTo>
                  <a:cubicBezTo>
                    <a:pt x="26078" y="75019"/>
                    <a:pt x="26504" y="75190"/>
                    <a:pt x="26930" y="75275"/>
                  </a:cubicBezTo>
                  <a:lnTo>
                    <a:pt x="28379" y="75872"/>
                  </a:lnTo>
                  <a:cubicBezTo>
                    <a:pt x="28805" y="75957"/>
                    <a:pt x="29316" y="76042"/>
                    <a:pt x="29487" y="76553"/>
                  </a:cubicBezTo>
                  <a:lnTo>
                    <a:pt x="29231" y="77150"/>
                  </a:lnTo>
                  <a:lnTo>
                    <a:pt x="29231" y="77150"/>
                  </a:lnTo>
                  <a:lnTo>
                    <a:pt x="31958" y="76980"/>
                  </a:lnTo>
                  <a:lnTo>
                    <a:pt x="35964" y="79281"/>
                  </a:lnTo>
                  <a:lnTo>
                    <a:pt x="35282" y="79792"/>
                  </a:lnTo>
                  <a:lnTo>
                    <a:pt x="35793" y="80815"/>
                  </a:lnTo>
                  <a:cubicBezTo>
                    <a:pt x="36219" y="80218"/>
                    <a:pt x="36049" y="79536"/>
                    <a:pt x="36901" y="79451"/>
                  </a:cubicBezTo>
                  <a:cubicBezTo>
                    <a:pt x="37753" y="80133"/>
                    <a:pt x="39202" y="79877"/>
                    <a:pt x="40225" y="80815"/>
                  </a:cubicBezTo>
                  <a:lnTo>
                    <a:pt x="39628" y="81582"/>
                  </a:lnTo>
                  <a:lnTo>
                    <a:pt x="40651" y="82093"/>
                  </a:lnTo>
                  <a:lnTo>
                    <a:pt x="40481" y="82860"/>
                  </a:lnTo>
                  <a:lnTo>
                    <a:pt x="41929" y="82775"/>
                  </a:lnTo>
                  <a:cubicBezTo>
                    <a:pt x="41967" y="83185"/>
                    <a:pt x="42151" y="83269"/>
                    <a:pt x="42383" y="83269"/>
                  </a:cubicBezTo>
                  <a:cubicBezTo>
                    <a:pt x="42541" y="83269"/>
                    <a:pt x="42722" y="83230"/>
                    <a:pt x="42892" y="83230"/>
                  </a:cubicBezTo>
                  <a:cubicBezTo>
                    <a:pt x="43041" y="83230"/>
                    <a:pt x="43181" y="83260"/>
                    <a:pt x="43293" y="83371"/>
                  </a:cubicBezTo>
                  <a:cubicBezTo>
                    <a:pt x="43293" y="83542"/>
                    <a:pt x="43378" y="83712"/>
                    <a:pt x="43378" y="83968"/>
                  </a:cubicBezTo>
                  <a:cubicBezTo>
                    <a:pt x="43634" y="83968"/>
                    <a:pt x="43889" y="84053"/>
                    <a:pt x="44145" y="84138"/>
                  </a:cubicBezTo>
                  <a:cubicBezTo>
                    <a:pt x="44401" y="84309"/>
                    <a:pt x="44656" y="84479"/>
                    <a:pt x="44912" y="84650"/>
                  </a:cubicBezTo>
                  <a:cubicBezTo>
                    <a:pt x="45410" y="84587"/>
                    <a:pt x="45726" y="84025"/>
                    <a:pt x="46126" y="84025"/>
                  </a:cubicBezTo>
                  <a:cubicBezTo>
                    <a:pt x="46274" y="84025"/>
                    <a:pt x="46433" y="84102"/>
                    <a:pt x="46617" y="84309"/>
                  </a:cubicBezTo>
                  <a:lnTo>
                    <a:pt x="46105" y="84990"/>
                  </a:lnTo>
                  <a:cubicBezTo>
                    <a:pt x="46531" y="85076"/>
                    <a:pt x="46957" y="85161"/>
                    <a:pt x="47384" y="85331"/>
                  </a:cubicBezTo>
                  <a:cubicBezTo>
                    <a:pt x="48065" y="85587"/>
                    <a:pt x="48747" y="86013"/>
                    <a:pt x="49429" y="86354"/>
                  </a:cubicBezTo>
                  <a:cubicBezTo>
                    <a:pt x="51304" y="87206"/>
                    <a:pt x="53264" y="88058"/>
                    <a:pt x="55224" y="88655"/>
                  </a:cubicBezTo>
                  <a:cubicBezTo>
                    <a:pt x="56076" y="88825"/>
                    <a:pt x="56843" y="89166"/>
                    <a:pt x="57525" y="89592"/>
                  </a:cubicBezTo>
                  <a:lnTo>
                    <a:pt x="58718" y="89678"/>
                  </a:lnTo>
                  <a:cubicBezTo>
                    <a:pt x="58377" y="90445"/>
                    <a:pt x="59059" y="90445"/>
                    <a:pt x="59315" y="90445"/>
                  </a:cubicBezTo>
                  <a:cubicBezTo>
                    <a:pt x="61019" y="90615"/>
                    <a:pt x="62297" y="91893"/>
                    <a:pt x="63831" y="92319"/>
                  </a:cubicBezTo>
                  <a:cubicBezTo>
                    <a:pt x="65365" y="92916"/>
                    <a:pt x="66899" y="93598"/>
                    <a:pt x="68348" y="94450"/>
                  </a:cubicBezTo>
                  <a:cubicBezTo>
                    <a:pt x="68842" y="94732"/>
                    <a:pt x="69454" y="94898"/>
                    <a:pt x="70036" y="94898"/>
                  </a:cubicBezTo>
                  <a:cubicBezTo>
                    <a:pt x="70157" y="94898"/>
                    <a:pt x="70277" y="94891"/>
                    <a:pt x="70394" y="94876"/>
                  </a:cubicBezTo>
                  <a:cubicBezTo>
                    <a:pt x="70649" y="95047"/>
                    <a:pt x="70820" y="95387"/>
                    <a:pt x="71075" y="95473"/>
                  </a:cubicBezTo>
                  <a:cubicBezTo>
                    <a:pt x="73206" y="96325"/>
                    <a:pt x="75166" y="97603"/>
                    <a:pt x="77467" y="98115"/>
                  </a:cubicBezTo>
                  <a:cubicBezTo>
                    <a:pt x="77808" y="98200"/>
                    <a:pt x="78149" y="98370"/>
                    <a:pt x="78490" y="98541"/>
                  </a:cubicBezTo>
                  <a:cubicBezTo>
                    <a:pt x="79342" y="99052"/>
                    <a:pt x="80194" y="99563"/>
                    <a:pt x="81046" y="99904"/>
                  </a:cubicBezTo>
                  <a:cubicBezTo>
                    <a:pt x="82063" y="100340"/>
                    <a:pt x="82956" y="101085"/>
                    <a:pt x="84041" y="101085"/>
                  </a:cubicBezTo>
                  <a:cubicBezTo>
                    <a:pt x="84230" y="101085"/>
                    <a:pt x="84424" y="101063"/>
                    <a:pt x="84626" y="101012"/>
                  </a:cubicBezTo>
                  <a:cubicBezTo>
                    <a:pt x="84796" y="101609"/>
                    <a:pt x="85393" y="102035"/>
                    <a:pt x="86074" y="102035"/>
                  </a:cubicBezTo>
                  <a:cubicBezTo>
                    <a:pt x="86160" y="101353"/>
                    <a:pt x="85563" y="100756"/>
                    <a:pt x="86160" y="100245"/>
                  </a:cubicBezTo>
                  <a:lnTo>
                    <a:pt x="87949" y="101012"/>
                  </a:lnTo>
                  <a:lnTo>
                    <a:pt x="87949" y="101694"/>
                  </a:lnTo>
                  <a:lnTo>
                    <a:pt x="88802" y="101950"/>
                  </a:lnTo>
                  <a:lnTo>
                    <a:pt x="88802" y="103143"/>
                  </a:lnTo>
                  <a:lnTo>
                    <a:pt x="89739" y="103484"/>
                  </a:lnTo>
                  <a:lnTo>
                    <a:pt x="91103" y="102717"/>
                  </a:lnTo>
                  <a:lnTo>
                    <a:pt x="93148" y="103228"/>
                  </a:lnTo>
                  <a:cubicBezTo>
                    <a:pt x="93148" y="103484"/>
                    <a:pt x="93233" y="103654"/>
                    <a:pt x="93233" y="103824"/>
                  </a:cubicBezTo>
                  <a:cubicBezTo>
                    <a:pt x="93022" y="103901"/>
                    <a:pt x="92823" y="103935"/>
                    <a:pt x="92632" y="103935"/>
                  </a:cubicBezTo>
                  <a:cubicBezTo>
                    <a:pt x="91975" y="103935"/>
                    <a:pt x="91403" y="103539"/>
                    <a:pt x="90676" y="103143"/>
                  </a:cubicBezTo>
                  <a:lnTo>
                    <a:pt x="90676" y="103143"/>
                  </a:lnTo>
                  <a:cubicBezTo>
                    <a:pt x="90847" y="103739"/>
                    <a:pt x="90932" y="103995"/>
                    <a:pt x="90932" y="104251"/>
                  </a:cubicBezTo>
                  <a:cubicBezTo>
                    <a:pt x="91412" y="104491"/>
                    <a:pt x="91947" y="104596"/>
                    <a:pt x="92489" y="104596"/>
                  </a:cubicBezTo>
                  <a:cubicBezTo>
                    <a:pt x="92910" y="104596"/>
                    <a:pt x="93335" y="104533"/>
                    <a:pt x="93744" y="104421"/>
                  </a:cubicBezTo>
                  <a:lnTo>
                    <a:pt x="93744" y="103569"/>
                  </a:lnTo>
                  <a:cubicBezTo>
                    <a:pt x="94767" y="103910"/>
                    <a:pt x="95619" y="104251"/>
                    <a:pt x="96642" y="104677"/>
                  </a:cubicBezTo>
                  <a:cubicBezTo>
                    <a:pt x="97579" y="105103"/>
                    <a:pt x="98517" y="105614"/>
                    <a:pt x="99540" y="106040"/>
                  </a:cubicBezTo>
                  <a:cubicBezTo>
                    <a:pt x="100392" y="106552"/>
                    <a:pt x="101329" y="106978"/>
                    <a:pt x="102267" y="107233"/>
                  </a:cubicBezTo>
                  <a:cubicBezTo>
                    <a:pt x="102267" y="107830"/>
                    <a:pt x="101841" y="108256"/>
                    <a:pt x="102267" y="108767"/>
                  </a:cubicBezTo>
                  <a:cubicBezTo>
                    <a:pt x="102299" y="108771"/>
                    <a:pt x="102329" y="108773"/>
                    <a:pt x="102358" y="108773"/>
                  </a:cubicBezTo>
                  <a:cubicBezTo>
                    <a:pt x="102942" y="108773"/>
                    <a:pt x="102891" y="107988"/>
                    <a:pt x="103460" y="107745"/>
                  </a:cubicBezTo>
                  <a:lnTo>
                    <a:pt x="104397" y="108256"/>
                  </a:lnTo>
                  <a:cubicBezTo>
                    <a:pt x="104312" y="108512"/>
                    <a:pt x="104142" y="108682"/>
                    <a:pt x="104142" y="108853"/>
                  </a:cubicBezTo>
                  <a:cubicBezTo>
                    <a:pt x="105761" y="108853"/>
                    <a:pt x="107210" y="109023"/>
                    <a:pt x="108062" y="110301"/>
                  </a:cubicBezTo>
                  <a:cubicBezTo>
                    <a:pt x="108829" y="110557"/>
                    <a:pt x="109425" y="110642"/>
                    <a:pt x="110022" y="110898"/>
                  </a:cubicBezTo>
                  <a:cubicBezTo>
                    <a:pt x="110618" y="111154"/>
                    <a:pt x="111130" y="111409"/>
                    <a:pt x="111726" y="111750"/>
                  </a:cubicBezTo>
                  <a:cubicBezTo>
                    <a:pt x="112408" y="112091"/>
                    <a:pt x="113005" y="112688"/>
                    <a:pt x="113346" y="113369"/>
                  </a:cubicBezTo>
                  <a:cubicBezTo>
                    <a:pt x="113686" y="113966"/>
                    <a:pt x="114113" y="114392"/>
                    <a:pt x="114539" y="114903"/>
                  </a:cubicBezTo>
                  <a:cubicBezTo>
                    <a:pt x="114453" y="114648"/>
                    <a:pt x="114368" y="114477"/>
                    <a:pt x="114368" y="114307"/>
                  </a:cubicBezTo>
                  <a:cubicBezTo>
                    <a:pt x="114617" y="114027"/>
                    <a:pt x="114865" y="113952"/>
                    <a:pt x="115109" y="113952"/>
                  </a:cubicBezTo>
                  <a:cubicBezTo>
                    <a:pt x="115399" y="113952"/>
                    <a:pt x="115684" y="114059"/>
                    <a:pt x="115955" y="114059"/>
                  </a:cubicBezTo>
                  <a:cubicBezTo>
                    <a:pt x="116083" y="114059"/>
                    <a:pt x="116207" y="114035"/>
                    <a:pt x="116328" y="113966"/>
                  </a:cubicBezTo>
                  <a:lnTo>
                    <a:pt x="116925" y="114733"/>
                  </a:lnTo>
                  <a:cubicBezTo>
                    <a:pt x="118118" y="114818"/>
                    <a:pt x="119396" y="115244"/>
                    <a:pt x="120334" y="116011"/>
                  </a:cubicBezTo>
                  <a:cubicBezTo>
                    <a:pt x="120589" y="116182"/>
                    <a:pt x="120845" y="116352"/>
                    <a:pt x="121101" y="116352"/>
                  </a:cubicBezTo>
                  <a:cubicBezTo>
                    <a:pt x="121697" y="116437"/>
                    <a:pt x="122294" y="116693"/>
                    <a:pt x="122805" y="117119"/>
                  </a:cubicBezTo>
                  <a:cubicBezTo>
                    <a:pt x="123231" y="117375"/>
                    <a:pt x="123743" y="117630"/>
                    <a:pt x="124339" y="117886"/>
                  </a:cubicBezTo>
                  <a:cubicBezTo>
                    <a:pt x="124680" y="118057"/>
                    <a:pt x="125106" y="118227"/>
                    <a:pt x="125532" y="118483"/>
                  </a:cubicBezTo>
                  <a:cubicBezTo>
                    <a:pt x="126129" y="118738"/>
                    <a:pt x="126725" y="119164"/>
                    <a:pt x="127322" y="119505"/>
                  </a:cubicBezTo>
                  <a:cubicBezTo>
                    <a:pt x="128515" y="120358"/>
                    <a:pt x="130134" y="120613"/>
                    <a:pt x="131157" y="121636"/>
                  </a:cubicBezTo>
                  <a:cubicBezTo>
                    <a:pt x="131413" y="121806"/>
                    <a:pt x="131583" y="121892"/>
                    <a:pt x="131839" y="121977"/>
                  </a:cubicBezTo>
                  <a:cubicBezTo>
                    <a:pt x="133458" y="122744"/>
                    <a:pt x="135162" y="123426"/>
                    <a:pt x="136782" y="124363"/>
                  </a:cubicBezTo>
                  <a:cubicBezTo>
                    <a:pt x="137719" y="124960"/>
                    <a:pt x="138827" y="125300"/>
                    <a:pt x="140020" y="125386"/>
                  </a:cubicBezTo>
                  <a:cubicBezTo>
                    <a:pt x="140361" y="125812"/>
                    <a:pt x="140617" y="126067"/>
                    <a:pt x="140872" y="126323"/>
                  </a:cubicBezTo>
                  <a:cubicBezTo>
                    <a:pt x="142236" y="127942"/>
                    <a:pt x="144281" y="128368"/>
                    <a:pt x="145900" y="129647"/>
                  </a:cubicBezTo>
                  <a:cubicBezTo>
                    <a:pt x="146753" y="129817"/>
                    <a:pt x="147434" y="130329"/>
                    <a:pt x="147946" y="131096"/>
                  </a:cubicBezTo>
                  <a:cubicBezTo>
                    <a:pt x="148031" y="131181"/>
                    <a:pt x="148031" y="131181"/>
                    <a:pt x="148116" y="131266"/>
                  </a:cubicBezTo>
                  <a:lnTo>
                    <a:pt x="149139" y="131522"/>
                  </a:lnTo>
                  <a:lnTo>
                    <a:pt x="149395" y="132203"/>
                  </a:lnTo>
                  <a:lnTo>
                    <a:pt x="150417" y="132203"/>
                  </a:lnTo>
                  <a:cubicBezTo>
                    <a:pt x="151355" y="133141"/>
                    <a:pt x="152974" y="133226"/>
                    <a:pt x="153315" y="134504"/>
                  </a:cubicBezTo>
                  <a:cubicBezTo>
                    <a:pt x="153911" y="134931"/>
                    <a:pt x="154764" y="134334"/>
                    <a:pt x="155019" y="135357"/>
                  </a:cubicBezTo>
                  <a:lnTo>
                    <a:pt x="153656" y="135357"/>
                  </a:lnTo>
                  <a:cubicBezTo>
                    <a:pt x="154078" y="135849"/>
                    <a:pt x="154733" y="136168"/>
                    <a:pt x="155380" y="136168"/>
                  </a:cubicBezTo>
                  <a:cubicBezTo>
                    <a:pt x="155516" y="136168"/>
                    <a:pt x="155653" y="136153"/>
                    <a:pt x="155786" y="136124"/>
                  </a:cubicBezTo>
                  <a:cubicBezTo>
                    <a:pt x="155871" y="136550"/>
                    <a:pt x="155957" y="136976"/>
                    <a:pt x="155957" y="137317"/>
                  </a:cubicBezTo>
                  <a:lnTo>
                    <a:pt x="156638" y="137402"/>
                  </a:lnTo>
                  <a:cubicBezTo>
                    <a:pt x="156809" y="137743"/>
                    <a:pt x="156979" y="137999"/>
                    <a:pt x="156979" y="138084"/>
                  </a:cubicBezTo>
                  <a:cubicBezTo>
                    <a:pt x="158172" y="138851"/>
                    <a:pt x="159110" y="139533"/>
                    <a:pt x="160218" y="140214"/>
                  </a:cubicBezTo>
                  <a:cubicBezTo>
                    <a:pt x="161326" y="140896"/>
                    <a:pt x="162519" y="141493"/>
                    <a:pt x="163627" y="142260"/>
                  </a:cubicBezTo>
                  <a:cubicBezTo>
                    <a:pt x="164649" y="143027"/>
                    <a:pt x="165842" y="143538"/>
                    <a:pt x="166865" y="144305"/>
                  </a:cubicBezTo>
                  <a:cubicBezTo>
                    <a:pt x="168825" y="145754"/>
                    <a:pt x="171041" y="147032"/>
                    <a:pt x="173086" y="148396"/>
                  </a:cubicBezTo>
                  <a:cubicBezTo>
                    <a:pt x="174535" y="149333"/>
                    <a:pt x="175984" y="150356"/>
                    <a:pt x="177433" y="151464"/>
                  </a:cubicBezTo>
                  <a:cubicBezTo>
                    <a:pt x="179137" y="152657"/>
                    <a:pt x="180841" y="154020"/>
                    <a:pt x="182631" y="155128"/>
                  </a:cubicBezTo>
                  <a:cubicBezTo>
                    <a:pt x="183483" y="155639"/>
                    <a:pt x="184336" y="156236"/>
                    <a:pt x="185103" y="156918"/>
                  </a:cubicBezTo>
                  <a:cubicBezTo>
                    <a:pt x="185358" y="157088"/>
                    <a:pt x="185614" y="157259"/>
                    <a:pt x="185870" y="157429"/>
                  </a:cubicBezTo>
                  <a:lnTo>
                    <a:pt x="187659" y="156833"/>
                  </a:lnTo>
                  <a:lnTo>
                    <a:pt x="188682" y="159560"/>
                  </a:lnTo>
                  <a:cubicBezTo>
                    <a:pt x="188767" y="159645"/>
                    <a:pt x="188852" y="159645"/>
                    <a:pt x="188938" y="159730"/>
                  </a:cubicBezTo>
                  <a:cubicBezTo>
                    <a:pt x="189108" y="159730"/>
                    <a:pt x="189278" y="159815"/>
                    <a:pt x="189449" y="159815"/>
                  </a:cubicBezTo>
                  <a:cubicBezTo>
                    <a:pt x="191494" y="161861"/>
                    <a:pt x="193966" y="163650"/>
                    <a:pt x="196608" y="165014"/>
                  </a:cubicBezTo>
                  <a:lnTo>
                    <a:pt x="197119" y="164332"/>
                  </a:lnTo>
                  <a:cubicBezTo>
                    <a:pt x="197034" y="163906"/>
                    <a:pt x="196948" y="163565"/>
                    <a:pt x="196948" y="163224"/>
                  </a:cubicBezTo>
                  <a:lnTo>
                    <a:pt x="197460" y="162969"/>
                  </a:lnTo>
                  <a:cubicBezTo>
                    <a:pt x="198227" y="163991"/>
                    <a:pt x="199335" y="164673"/>
                    <a:pt x="200528" y="165014"/>
                  </a:cubicBezTo>
                  <a:cubicBezTo>
                    <a:pt x="200741" y="165057"/>
                    <a:pt x="200975" y="165078"/>
                    <a:pt x="201210" y="165078"/>
                  </a:cubicBezTo>
                  <a:cubicBezTo>
                    <a:pt x="201444" y="165078"/>
                    <a:pt x="201678" y="165057"/>
                    <a:pt x="201891" y="165014"/>
                  </a:cubicBezTo>
                  <a:cubicBezTo>
                    <a:pt x="202320" y="164728"/>
                    <a:pt x="202802" y="164682"/>
                    <a:pt x="203278" y="164682"/>
                  </a:cubicBezTo>
                  <a:cubicBezTo>
                    <a:pt x="203505" y="164682"/>
                    <a:pt x="203730" y="164692"/>
                    <a:pt x="203948" y="164692"/>
                  </a:cubicBezTo>
                  <a:cubicBezTo>
                    <a:pt x="204090" y="164692"/>
                    <a:pt x="204229" y="164688"/>
                    <a:pt x="204363" y="164673"/>
                  </a:cubicBezTo>
                  <a:cubicBezTo>
                    <a:pt x="205215" y="164758"/>
                    <a:pt x="206067" y="165099"/>
                    <a:pt x="206749" y="165610"/>
                  </a:cubicBezTo>
                  <a:cubicBezTo>
                    <a:pt x="206579" y="166037"/>
                    <a:pt x="206579" y="166463"/>
                    <a:pt x="206493" y="166889"/>
                  </a:cubicBezTo>
                  <a:lnTo>
                    <a:pt x="207260" y="166974"/>
                  </a:lnTo>
                  <a:cubicBezTo>
                    <a:pt x="207690" y="167833"/>
                    <a:pt x="208562" y="168295"/>
                    <a:pt x="209461" y="168295"/>
                  </a:cubicBezTo>
                  <a:cubicBezTo>
                    <a:pt x="209811" y="168295"/>
                    <a:pt x="210165" y="168225"/>
                    <a:pt x="210499" y="168082"/>
                  </a:cubicBezTo>
                  <a:lnTo>
                    <a:pt x="211692" y="168849"/>
                  </a:lnTo>
                  <a:lnTo>
                    <a:pt x="211095" y="169190"/>
                  </a:lnTo>
                  <a:lnTo>
                    <a:pt x="211777" y="169872"/>
                  </a:lnTo>
                  <a:cubicBezTo>
                    <a:pt x="212288" y="169701"/>
                    <a:pt x="212800" y="169531"/>
                    <a:pt x="213396" y="169445"/>
                  </a:cubicBezTo>
                  <a:cubicBezTo>
                    <a:pt x="213908" y="169531"/>
                    <a:pt x="214504" y="169616"/>
                    <a:pt x="215016" y="169786"/>
                  </a:cubicBezTo>
                  <a:lnTo>
                    <a:pt x="215783" y="168849"/>
                  </a:lnTo>
                  <a:cubicBezTo>
                    <a:pt x="215868" y="168423"/>
                    <a:pt x="215868" y="167997"/>
                    <a:pt x="215868" y="167571"/>
                  </a:cubicBezTo>
                  <a:lnTo>
                    <a:pt x="216976" y="167400"/>
                  </a:lnTo>
                  <a:cubicBezTo>
                    <a:pt x="216890" y="166974"/>
                    <a:pt x="216890" y="166548"/>
                    <a:pt x="216976" y="166207"/>
                  </a:cubicBezTo>
                  <a:cubicBezTo>
                    <a:pt x="217402" y="164843"/>
                    <a:pt x="216805" y="163395"/>
                    <a:pt x="215612" y="162713"/>
                  </a:cubicBezTo>
                  <a:cubicBezTo>
                    <a:pt x="214334" y="161861"/>
                    <a:pt x="213226" y="160753"/>
                    <a:pt x="212203" y="159474"/>
                  </a:cubicBezTo>
                  <a:lnTo>
                    <a:pt x="212885" y="158111"/>
                  </a:lnTo>
                  <a:cubicBezTo>
                    <a:pt x="212544" y="157685"/>
                    <a:pt x="212203" y="157259"/>
                    <a:pt x="211948" y="157003"/>
                  </a:cubicBezTo>
                  <a:cubicBezTo>
                    <a:pt x="211692" y="156747"/>
                    <a:pt x="211436" y="156577"/>
                    <a:pt x="211266" y="156321"/>
                  </a:cubicBezTo>
                  <a:lnTo>
                    <a:pt x="211266" y="155980"/>
                  </a:lnTo>
                  <a:lnTo>
                    <a:pt x="212118" y="155810"/>
                  </a:lnTo>
                  <a:cubicBezTo>
                    <a:pt x="212399" y="155529"/>
                    <a:pt x="212506" y="154958"/>
                    <a:pt x="212966" y="154958"/>
                  </a:cubicBezTo>
                  <a:cubicBezTo>
                    <a:pt x="213063" y="154958"/>
                    <a:pt x="213177" y="154983"/>
                    <a:pt x="213311" y="155043"/>
                  </a:cubicBezTo>
                  <a:cubicBezTo>
                    <a:pt x="213311" y="155299"/>
                    <a:pt x="213226" y="155639"/>
                    <a:pt x="213226" y="156066"/>
                  </a:cubicBezTo>
                  <a:cubicBezTo>
                    <a:pt x="213618" y="156098"/>
                    <a:pt x="213998" y="156144"/>
                    <a:pt x="214361" y="156144"/>
                  </a:cubicBezTo>
                  <a:cubicBezTo>
                    <a:pt x="214943" y="156144"/>
                    <a:pt x="215480" y="156027"/>
                    <a:pt x="215953" y="155554"/>
                  </a:cubicBezTo>
                  <a:cubicBezTo>
                    <a:pt x="216123" y="154958"/>
                    <a:pt x="215868" y="154361"/>
                    <a:pt x="215356" y="154020"/>
                  </a:cubicBezTo>
                  <a:lnTo>
                    <a:pt x="213822" y="154276"/>
                  </a:lnTo>
                  <a:cubicBezTo>
                    <a:pt x="213822" y="154292"/>
                    <a:pt x="213816" y="154299"/>
                    <a:pt x="213805" y="154299"/>
                  </a:cubicBezTo>
                  <a:cubicBezTo>
                    <a:pt x="213757" y="154299"/>
                    <a:pt x="213619" y="154174"/>
                    <a:pt x="213482" y="154105"/>
                  </a:cubicBezTo>
                  <a:lnTo>
                    <a:pt x="214419" y="152742"/>
                  </a:lnTo>
                  <a:lnTo>
                    <a:pt x="214419" y="152742"/>
                  </a:lnTo>
                  <a:cubicBezTo>
                    <a:pt x="212970" y="153338"/>
                    <a:pt x="212544" y="154446"/>
                    <a:pt x="211948" y="155213"/>
                  </a:cubicBezTo>
                  <a:cubicBezTo>
                    <a:pt x="211095" y="155213"/>
                    <a:pt x="211181" y="154361"/>
                    <a:pt x="210840" y="154105"/>
                  </a:cubicBezTo>
                  <a:cubicBezTo>
                    <a:pt x="210779" y="154097"/>
                    <a:pt x="210721" y="154094"/>
                    <a:pt x="210666" y="154094"/>
                  </a:cubicBezTo>
                  <a:cubicBezTo>
                    <a:pt x="209558" y="154094"/>
                    <a:pt x="209500" y="155639"/>
                    <a:pt x="208283" y="155639"/>
                  </a:cubicBezTo>
                  <a:lnTo>
                    <a:pt x="207431" y="154532"/>
                  </a:lnTo>
                  <a:lnTo>
                    <a:pt x="206323" y="154872"/>
                  </a:lnTo>
                  <a:lnTo>
                    <a:pt x="205215" y="154446"/>
                  </a:lnTo>
                  <a:cubicBezTo>
                    <a:pt x="205300" y="153765"/>
                    <a:pt x="205300" y="153253"/>
                    <a:pt x="205300" y="152657"/>
                  </a:cubicBezTo>
                  <a:cubicBezTo>
                    <a:pt x="205300" y="152657"/>
                    <a:pt x="205385" y="152657"/>
                    <a:pt x="205471" y="152486"/>
                  </a:cubicBezTo>
                  <a:lnTo>
                    <a:pt x="206408" y="152401"/>
                  </a:lnTo>
                  <a:lnTo>
                    <a:pt x="206749" y="153253"/>
                  </a:lnTo>
                  <a:lnTo>
                    <a:pt x="207346" y="153509"/>
                  </a:lnTo>
                  <a:lnTo>
                    <a:pt x="208965" y="152401"/>
                  </a:lnTo>
                  <a:cubicBezTo>
                    <a:pt x="209223" y="152453"/>
                    <a:pt x="209489" y="152481"/>
                    <a:pt x="209755" y="152481"/>
                  </a:cubicBezTo>
                  <a:cubicBezTo>
                    <a:pt x="210369" y="152481"/>
                    <a:pt x="210987" y="152331"/>
                    <a:pt x="211521" y="151975"/>
                  </a:cubicBezTo>
                  <a:cubicBezTo>
                    <a:pt x="211607" y="151464"/>
                    <a:pt x="211777" y="150867"/>
                    <a:pt x="211862" y="150526"/>
                  </a:cubicBezTo>
                  <a:cubicBezTo>
                    <a:pt x="211777" y="149418"/>
                    <a:pt x="211010" y="150015"/>
                    <a:pt x="210584" y="149589"/>
                  </a:cubicBezTo>
                  <a:lnTo>
                    <a:pt x="211181" y="148736"/>
                  </a:lnTo>
                  <a:cubicBezTo>
                    <a:pt x="209732" y="147458"/>
                    <a:pt x="208368" y="146180"/>
                    <a:pt x="207005" y="144902"/>
                  </a:cubicBezTo>
                  <a:cubicBezTo>
                    <a:pt x="205897" y="143879"/>
                    <a:pt x="204618" y="143027"/>
                    <a:pt x="203596" y="141919"/>
                  </a:cubicBezTo>
                  <a:cubicBezTo>
                    <a:pt x="202488" y="140811"/>
                    <a:pt x="201210" y="139788"/>
                    <a:pt x="199761" y="139021"/>
                  </a:cubicBezTo>
                  <a:cubicBezTo>
                    <a:pt x="199732" y="138993"/>
                    <a:pt x="199704" y="138983"/>
                    <a:pt x="199672" y="138983"/>
                  </a:cubicBezTo>
                  <a:cubicBezTo>
                    <a:pt x="199609" y="138983"/>
                    <a:pt x="199534" y="139021"/>
                    <a:pt x="199420" y="139021"/>
                  </a:cubicBezTo>
                  <a:cubicBezTo>
                    <a:pt x="199335" y="139362"/>
                    <a:pt x="199164" y="139788"/>
                    <a:pt x="199079" y="140214"/>
                  </a:cubicBezTo>
                  <a:lnTo>
                    <a:pt x="200016" y="140811"/>
                  </a:lnTo>
                  <a:lnTo>
                    <a:pt x="199249" y="141834"/>
                  </a:lnTo>
                  <a:lnTo>
                    <a:pt x="199931" y="142771"/>
                  </a:lnTo>
                  <a:cubicBezTo>
                    <a:pt x="199505" y="143623"/>
                    <a:pt x="199931" y="144475"/>
                    <a:pt x="199931" y="145413"/>
                  </a:cubicBezTo>
                  <a:cubicBezTo>
                    <a:pt x="199931" y="145583"/>
                    <a:pt x="200272" y="145669"/>
                    <a:pt x="200357" y="145839"/>
                  </a:cubicBezTo>
                  <a:lnTo>
                    <a:pt x="200528" y="144987"/>
                  </a:lnTo>
                  <a:cubicBezTo>
                    <a:pt x="201210" y="145754"/>
                    <a:pt x="201210" y="145754"/>
                    <a:pt x="200783" y="146350"/>
                  </a:cubicBezTo>
                  <a:cubicBezTo>
                    <a:pt x="201124" y="146521"/>
                    <a:pt x="201380" y="146862"/>
                    <a:pt x="201465" y="147288"/>
                  </a:cubicBezTo>
                  <a:cubicBezTo>
                    <a:pt x="201550" y="147799"/>
                    <a:pt x="201721" y="148225"/>
                    <a:pt x="201891" y="148651"/>
                  </a:cubicBezTo>
                  <a:lnTo>
                    <a:pt x="202999" y="149248"/>
                  </a:lnTo>
                  <a:cubicBezTo>
                    <a:pt x="202914" y="148140"/>
                    <a:pt x="202914" y="148140"/>
                    <a:pt x="203937" y="147884"/>
                  </a:cubicBezTo>
                  <a:lnTo>
                    <a:pt x="203937" y="148992"/>
                  </a:lnTo>
                  <a:lnTo>
                    <a:pt x="202999" y="149248"/>
                  </a:lnTo>
                  <a:cubicBezTo>
                    <a:pt x="203211" y="149308"/>
                    <a:pt x="203422" y="149337"/>
                    <a:pt x="203626" y="149337"/>
                  </a:cubicBezTo>
                  <a:cubicBezTo>
                    <a:pt x="203997" y="149337"/>
                    <a:pt x="204343" y="149242"/>
                    <a:pt x="204618" y="149077"/>
                  </a:cubicBezTo>
                  <a:cubicBezTo>
                    <a:pt x="204874" y="148992"/>
                    <a:pt x="205130" y="148992"/>
                    <a:pt x="205385" y="148907"/>
                  </a:cubicBezTo>
                  <a:lnTo>
                    <a:pt x="205385" y="148907"/>
                  </a:lnTo>
                  <a:cubicBezTo>
                    <a:pt x="205215" y="149589"/>
                    <a:pt x="204789" y="150185"/>
                    <a:pt x="204874" y="150611"/>
                  </a:cubicBezTo>
                  <a:cubicBezTo>
                    <a:pt x="205045" y="151549"/>
                    <a:pt x="204448" y="152145"/>
                    <a:pt x="204192" y="152912"/>
                  </a:cubicBezTo>
                  <a:cubicBezTo>
                    <a:pt x="203170" y="152571"/>
                    <a:pt x="202232" y="151975"/>
                    <a:pt x="201550" y="151037"/>
                  </a:cubicBezTo>
                  <a:cubicBezTo>
                    <a:pt x="200698" y="150100"/>
                    <a:pt x="199676" y="149418"/>
                    <a:pt x="198568" y="148907"/>
                  </a:cubicBezTo>
                  <a:cubicBezTo>
                    <a:pt x="197545" y="148566"/>
                    <a:pt x="196778" y="147799"/>
                    <a:pt x="196437" y="146862"/>
                  </a:cubicBezTo>
                  <a:cubicBezTo>
                    <a:pt x="195074" y="146180"/>
                    <a:pt x="193966" y="145242"/>
                    <a:pt x="192943" y="144135"/>
                  </a:cubicBezTo>
                  <a:cubicBezTo>
                    <a:pt x="191835" y="143112"/>
                    <a:pt x="191579" y="141493"/>
                    <a:pt x="190812" y="140300"/>
                  </a:cubicBezTo>
                  <a:cubicBezTo>
                    <a:pt x="190386" y="140129"/>
                    <a:pt x="189960" y="140214"/>
                    <a:pt x="189705" y="139788"/>
                  </a:cubicBezTo>
                  <a:cubicBezTo>
                    <a:pt x="189291" y="139292"/>
                    <a:pt x="188877" y="138796"/>
                    <a:pt x="188386" y="138377"/>
                  </a:cubicBezTo>
                  <a:lnTo>
                    <a:pt x="188386" y="138377"/>
                  </a:lnTo>
                  <a:lnTo>
                    <a:pt x="186977" y="139703"/>
                  </a:lnTo>
                  <a:cubicBezTo>
                    <a:pt x="186807" y="139277"/>
                    <a:pt x="186722" y="138851"/>
                    <a:pt x="186637" y="138510"/>
                  </a:cubicBezTo>
                  <a:lnTo>
                    <a:pt x="186125" y="138084"/>
                  </a:lnTo>
                  <a:lnTo>
                    <a:pt x="185614" y="137232"/>
                  </a:lnTo>
                  <a:lnTo>
                    <a:pt x="186551" y="136465"/>
                  </a:lnTo>
                  <a:lnTo>
                    <a:pt x="186551" y="136465"/>
                  </a:lnTo>
                  <a:cubicBezTo>
                    <a:pt x="185784" y="136720"/>
                    <a:pt x="185103" y="137061"/>
                    <a:pt x="184506" y="137487"/>
                  </a:cubicBezTo>
                  <a:cubicBezTo>
                    <a:pt x="184421" y="137487"/>
                    <a:pt x="184250" y="137402"/>
                    <a:pt x="183995" y="137317"/>
                  </a:cubicBezTo>
                  <a:lnTo>
                    <a:pt x="185358" y="136124"/>
                  </a:lnTo>
                  <a:lnTo>
                    <a:pt x="184506" y="135101"/>
                  </a:lnTo>
                  <a:lnTo>
                    <a:pt x="185103" y="134590"/>
                  </a:lnTo>
                  <a:lnTo>
                    <a:pt x="184506" y="134164"/>
                  </a:lnTo>
                  <a:cubicBezTo>
                    <a:pt x="184762" y="133482"/>
                    <a:pt x="185188" y="133567"/>
                    <a:pt x="185614" y="133482"/>
                  </a:cubicBezTo>
                  <a:cubicBezTo>
                    <a:pt x="185358" y="132800"/>
                    <a:pt x="185358" y="132800"/>
                    <a:pt x="185614" y="131351"/>
                  </a:cubicBezTo>
                  <a:lnTo>
                    <a:pt x="187744" y="129988"/>
                  </a:lnTo>
                  <a:cubicBezTo>
                    <a:pt x="187233" y="129306"/>
                    <a:pt x="186722" y="128795"/>
                    <a:pt x="186040" y="128283"/>
                  </a:cubicBezTo>
                  <a:cubicBezTo>
                    <a:pt x="185273" y="128028"/>
                    <a:pt x="184506" y="127516"/>
                    <a:pt x="183909" y="126920"/>
                  </a:cubicBezTo>
                  <a:cubicBezTo>
                    <a:pt x="183739" y="126494"/>
                    <a:pt x="183057" y="126408"/>
                    <a:pt x="182716" y="126067"/>
                  </a:cubicBezTo>
                  <a:cubicBezTo>
                    <a:pt x="181353" y="124960"/>
                    <a:pt x="179819" y="124193"/>
                    <a:pt x="178200" y="123852"/>
                  </a:cubicBezTo>
                  <a:cubicBezTo>
                    <a:pt x="178114" y="124278"/>
                    <a:pt x="177944" y="124704"/>
                    <a:pt x="177859" y="125130"/>
                  </a:cubicBezTo>
                  <a:lnTo>
                    <a:pt x="176613" y="125462"/>
                  </a:lnTo>
                  <a:lnTo>
                    <a:pt x="176613" y="125462"/>
                  </a:lnTo>
                  <a:cubicBezTo>
                    <a:pt x="176687" y="125253"/>
                    <a:pt x="176762" y="125076"/>
                    <a:pt x="176836" y="124704"/>
                  </a:cubicBezTo>
                  <a:lnTo>
                    <a:pt x="178114" y="123766"/>
                  </a:lnTo>
                  <a:cubicBezTo>
                    <a:pt x="177773" y="123085"/>
                    <a:pt x="177518" y="122318"/>
                    <a:pt x="176495" y="122232"/>
                  </a:cubicBezTo>
                  <a:lnTo>
                    <a:pt x="175899" y="122659"/>
                  </a:lnTo>
                  <a:lnTo>
                    <a:pt x="175387" y="121465"/>
                  </a:lnTo>
                  <a:cubicBezTo>
                    <a:pt x="174679" y="121544"/>
                    <a:pt x="174407" y="122422"/>
                    <a:pt x="173497" y="122422"/>
                  </a:cubicBezTo>
                  <a:cubicBezTo>
                    <a:pt x="173422" y="122422"/>
                    <a:pt x="173342" y="122416"/>
                    <a:pt x="173257" y="122403"/>
                  </a:cubicBezTo>
                  <a:cubicBezTo>
                    <a:pt x="173683" y="121892"/>
                    <a:pt x="174024" y="121551"/>
                    <a:pt x="174279" y="121125"/>
                  </a:cubicBezTo>
                  <a:cubicBezTo>
                    <a:pt x="174365" y="121039"/>
                    <a:pt x="174279" y="120954"/>
                    <a:pt x="174279" y="120698"/>
                  </a:cubicBezTo>
                  <a:lnTo>
                    <a:pt x="173171" y="120528"/>
                  </a:lnTo>
                  <a:cubicBezTo>
                    <a:pt x="173001" y="120187"/>
                    <a:pt x="172745" y="119846"/>
                    <a:pt x="172404" y="119505"/>
                  </a:cubicBezTo>
                  <a:cubicBezTo>
                    <a:pt x="172064" y="119335"/>
                    <a:pt x="171723" y="119164"/>
                    <a:pt x="171382" y="119164"/>
                  </a:cubicBezTo>
                  <a:cubicBezTo>
                    <a:pt x="170444" y="118142"/>
                    <a:pt x="169336" y="117375"/>
                    <a:pt x="168143" y="116778"/>
                  </a:cubicBezTo>
                  <a:cubicBezTo>
                    <a:pt x="166950" y="116096"/>
                    <a:pt x="165587" y="116352"/>
                    <a:pt x="164394" y="115756"/>
                  </a:cubicBezTo>
                  <a:cubicBezTo>
                    <a:pt x="164479" y="115500"/>
                    <a:pt x="164479" y="115244"/>
                    <a:pt x="164479" y="115074"/>
                  </a:cubicBezTo>
                  <a:cubicBezTo>
                    <a:pt x="163797" y="114903"/>
                    <a:pt x="163115" y="114989"/>
                    <a:pt x="163115" y="113966"/>
                  </a:cubicBezTo>
                  <a:cubicBezTo>
                    <a:pt x="163712" y="113284"/>
                    <a:pt x="164649" y="112858"/>
                    <a:pt x="165587" y="112773"/>
                  </a:cubicBezTo>
                  <a:cubicBezTo>
                    <a:pt x="165587" y="112757"/>
                    <a:pt x="165590" y="112750"/>
                    <a:pt x="165595" y="112750"/>
                  </a:cubicBezTo>
                  <a:cubicBezTo>
                    <a:pt x="165619" y="112750"/>
                    <a:pt x="165688" y="112874"/>
                    <a:pt x="165757" y="112943"/>
                  </a:cubicBezTo>
                  <a:cubicBezTo>
                    <a:pt x="165587" y="113369"/>
                    <a:pt x="164820" y="113540"/>
                    <a:pt x="165075" y="114222"/>
                  </a:cubicBezTo>
                  <a:lnTo>
                    <a:pt x="165842" y="114307"/>
                  </a:lnTo>
                  <a:cubicBezTo>
                    <a:pt x="166098" y="113966"/>
                    <a:pt x="166354" y="113625"/>
                    <a:pt x="166695" y="113114"/>
                  </a:cubicBezTo>
                  <a:lnTo>
                    <a:pt x="167291" y="113369"/>
                  </a:lnTo>
                  <a:lnTo>
                    <a:pt x="166439" y="114903"/>
                  </a:lnTo>
                  <a:cubicBezTo>
                    <a:pt x="168910" y="116011"/>
                    <a:pt x="171467" y="117034"/>
                    <a:pt x="174109" y="117886"/>
                  </a:cubicBezTo>
                  <a:cubicBezTo>
                    <a:pt x="174520" y="116720"/>
                    <a:pt x="174601" y="116493"/>
                    <a:pt x="175061" y="116493"/>
                  </a:cubicBezTo>
                  <a:cubicBezTo>
                    <a:pt x="175172" y="116493"/>
                    <a:pt x="175306" y="116506"/>
                    <a:pt x="175472" y="116523"/>
                  </a:cubicBezTo>
                  <a:cubicBezTo>
                    <a:pt x="175387" y="116778"/>
                    <a:pt x="175387" y="117034"/>
                    <a:pt x="175217" y="117290"/>
                  </a:cubicBezTo>
                  <a:lnTo>
                    <a:pt x="177518" y="117290"/>
                  </a:lnTo>
                  <a:cubicBezTo>
                    <a:pt x="177688" y="117460"/>
                    <a:pt x="177773" y="117716"/>
                    <a:pt x="177944" y="117971"/>
                  </a:cubicBezTo>
                  <a:lnTo>
                    <a:pt x="177092" y="117801"/>
                  </a:lnTo>
                  <a:lnTo>
                    <a:pt x="177092" y="117801"/>
                  </a:lnTo>
                  <a:cubicBezTo>
                    <a:pt x="176751" y="118568"/>
                    <a:pt x="177603" y="118568"/>
                    <a:pt x="177773" y="118994"/>
                  </a:cubicBezTo>
                  <a:lnTo>
                    <a:pt x="177773" y="119420"/>
                  </a:lnTo>
                  <a:lnTo>
                    <a:pt x="178881" y="119676"/>
                  </a:lnTo>
                  <a:cubicBezTo>
                    <a:pt x="179285" y="119433"/>
                    <a:pt x="179230" y="118732"/>
                    <a:pt x="179803" y="118732"/>
                  </a:cubicBezTo>
                  <a:cubicBezTo>
                    <a:pt x="179835" y="118732"/>
                    <a:pt x="179868" y="118734"/>
                    <a:pt x="179904" y="118738"/>
                  </a:cubicBezTo>
                  <a:lnTo>
                    <a:pt x="179904" y="119335"/>
                  </a:lnTo>
                  <a:lnTo>
                    <a:pt x="180841" y="119676"/>
                  </a:lnTo>
                  <a:cubicBezTo>
                    <a:pt x="180841" y="120187"/>
                    <a:pt x="180074" y="119931"/>
                    <a:pt x="180330" y="120613"/>
                  </a:cubicBezTo>
                  <a:lnTo>
                    <a:pt x="181608" y="120613"/>
                  </a:lnTo>
                  <a:lnTo>
                    <a:pt x="182120" y="121465"/>
                  </a:lnTo>
                  <a:cubicBezTo>
                    <a:pt x="182269" y="121398"/>
                    <a:pt x="182403" y="121369"/>
                    <a:pt x="182527" y="121369"/>
                  </a:cubicBezTo>
                  <a:cubicBezTo>
                    <a:pt x="183177" y="121369"/>
                    <a:pt x="183520" y="122174"/>
                    <a:pt x="184165" y="122318"/>
                  </a:cubicBezTo>
                  <a:cubicBezTo>
                    <a:pt x="185699" y="122829"/>
                    <a:pt x="187148" y="123426"/>
                    <a:pt x="188597" y="124107"/>
                  </a:cubicBezTo>
                  <a:cubicBezTo>
                    <a:pt x="190642" y="124874"/>
                    <a:pt x="192602" y="125727"/>
                    <a:pt x="194647" y="126494"/>
                  </a:cubicBezTo>
                  <a:cubicBezTo>
                    <a:pt x="196181" y="127005"/>
                    <a:pt x="197460" y="127857"/>
                    <a:pt x="198909" y="128454"/>
                  </a:cubicBezTo>
                  <a:cubicBezTo>
                    <a:pt x="202232" y="129817"/>
                    <a:pt x="205556" y="131181"/>
                    <a:pt x="208965" y="132544"/>
                  </a:cubicBezTo>
                  <a:cubicBezTo>
                    <a:pt x="210669" y="133226"/>
                    <a:pt x="212374" y="133823"/>
                    <a:pt x="214078" y="134504"/>
                  </a:cubicBezTo>
                  <a:lnTo>
                    <a:pt x="214589" y="134504"/>
                  </a:lnTo>
                  <a:lnTo>
                    <a:pt x="215101" y="133311"/>
                  </a:lnTo>
                  <a:cubicBezTo>
                    <a:pt x="215016" y="133056"/>
                    <a:pt x="214504" y="132970"/>
                    <a:pt x="215016" y="132544"/>
                  </a:cubicBezTo>
                  <a:lnTo>
                    <a:pt x="215016" y="132544"/>
                  </a:lnTo>
                  <a:cubicBezTo>
                    <a:pt x="215783" y="132800"/>
                    <a:pt x="216635" y="133056"/>
                    <a:pt x="217402" y="133311"/>
                  </a:cubicBezTo>
                  <a:cubicBezTo>
                    <a:pt x="218851" y="133993"/>
                    <a:pt x="220299" y="134675"/>
                    <a:pt x="221833" y="135442"/>
                  </a:cubicBezTo>
                  <a:cubicBezTo>
                    <a:pt x="221833" y="135698"/>
                    <a:pt x="221919" y="136124"/>
                    <a:pt x="221919" y="136465"/>
                  </a:cubicBezTo>
                  <a:lnTo>
                    <a:pt x="222515" y="136976"/>
                  </a:lnTo>
                  <a:lnTo>
                    <a:pt x="222174" y="137658"/>
                  </a:lnTo>
                  <a:lnTo>
                    <a:pt x="225327" y="138510"/>
                  </a:lnTo>
                  <a:lnTo>
                    <a:pt x="226691" y="136891"/>
                  </a:lnTo>
                  <a:cubicBezTo>
                    <a:pt x="227032" y="136976"/>
                    <a:pt x="227373" y="137061"/>
                    <a:pt x="227628" y="137232"/>
                  </a:cubicBezTo>
                  <a:cubicBezTo>
                    <a:pt x="228395" y="137743"/>
                    <a:pt x="229248" y="137999"/>
                    <a:pt x="230185" y="138084"/>
                  </a:cubicBezTo>
                  <a:cubicBezTo>
                    <a:pt x="230349" y="138138"/>
                    <a:pt x="230500" y="138162"/>
                    <a:pt x="230644" y="138162"/>
                  </a:cubicBezTo>
                  <a:cubicBezTo>
                    <a:pt x="231174" y="138162"/>
                    <a:pt x="231591" y="137841"/>
                    <a:pt x="232060" y="137572"/>
                  </a:cubicBezTo>
                  <a:cubicBezTo>
                    <a:pt x="232657" y="137828"/>
                    <a:pt x="233338" y="138084"/>
                    <a:pt x="233935" y="138169"/>
                  </a:cubicBezTo>
                  <a:cubicBezTo>
                    <a:pt x="234702" y="138169"/>
                    <a:pt x="235384" y="138425"/>
                    <a:pt x="235980" y="138851"/>
                  </a:cubicBezTo>
                  <a:lnTo>
                    <a:pt x="235980" y="139152"/>
                  </a:lnTo>
                  <a:lnTo>
                    <a:pt x="235980" y="139152"/>
                  </a:lnTo>
                  <a:cubicBezTo>
                    <a:pt x="236193" y="139059"/>
                    <a:pt x="236417" y="139009"/>
                    <a:pt x="236636" y="139009"/>
                  </a:cubicBezTo>
                  <a:cubicBezTo>
                    <a:pt x="236923" y="139009"/>
                    <a:pt x="237201" y="139094"/>
                    <a:pt x="237429" y="139277"/>
                  </a:cubicBezTo>
                  <a:cubicBezTo>
                    <a:pt x="237770" y="139618"/>
                    <a:pt x="238281" y="139788"/>
                    <a:pt x="238793" y="139873"/>
                  </a:cubicBezTo>
                  <a:cubicBezTo>
                    <a:pt x="238833" y="139868"/>
                    <a:pt x="238871" y="139865"/>
                    <a:pt x="238909" y="139865"/>
                  </a:cubicBezTo>
                  <a:cubicBezTo>
                    <a:pt x="239398" y="139865"/>
                    <a:pt x="239726" y="140308"/>
                    <a:pt x="240279" y="140308"/>
                  </a:cubicBezTo>
                  <a:cubicBezTo>
                    <a:pt x="240322" y="140308"/>
                    <a:pt x="240366" y="140305"/>
                    <a:pt x="240412" y="140300"/>
                  </a:cubicBezTo>
                  <a:cubicBezTo>
                    <a:pt x="241008" y="140300"/>
                    <a:pt x="241690" y="140555"/>
                    <a:pt x="242287" y="140811"/>
                  </a:cubicBezTo>
                  <a:lnTo>
                    <a:pt x="242372" y="141748"/>
                  </a:lnTo>
                  <a:lnTo>
                    <a:pt x="240582" y="142345"/>
                  </a:lnTo>
                  <a:lnTo>
                    <a:pt x="239900" y="141322"/>
                  </a:lnTo>
                  <a:lnTo>
                    <a:pt x="239304" y="141322"/>
                  </a:lnTo>
                  <a:cubicBezTo>
                    <a:pt x="239219" y="141748"/>
                    <a:pt x="239219" y="142174"/>
                    <a:pt x="239219" y="142515"/>
                  </a:cubicBezTo>
                  <a:lnTo>
                    <a:pt x="239986" y="143538"/>
                  </a:lnTo>
                  <a:cubicBezTo>
                    <a:pt x="240272" y="143180"/>
                    <a:pt x="240588" y="143093"/>
                    <a:pt x="240928" y="143093"/>
                  </a:cubicBezTo>
                  <a:cubicBezTo>
                    <a:pt x="241253" y="143093"/>
                    <a:pt x="241601" y="143173"/>
                    <a:pt x="241964" y="143173"/>
                  </a:cubicBezTo>
                  <a:cubicBezTo>
                    <a:pt x="242126" y="143173"/>
                    <a:pt x="242290" y="143157"/>
                    <a:pt x="242457" y="143112"/>
                  </a:cubicBezTo>
                  <a:cubicBezTo>
                    <a:pt x="242794" y="142707"/>
                    <a:pt x="243292" y="142463"/>
                    <a:pt x="243822" y="142463"/>
                  </a:cubicBezTo>
                  <a:cubicBezTo>
                    <a:pt x="243962" y="142463"/>
                    <a:pt x="244105" y="142480"/>
                    <a:pt x="244247" y="142515"/>
                  </a:cubicBezTo>
                  <a:cubicBezTo>
                    <a:pt x="244332" y="142686"/>
                    <a:pt x="244417" y="142941"/>
                    <a:pt x="244502" y="143112"/>
                  </a:cubicBezTo>
                  <a:lnTo>
                    <a:pt x="244417" y="143112"/>
                  </a:lnTo>
                  <a:lnTo>
                    <a:pt x="245269" y="143282"/>
                  </a:lnTo>
                  <a:cubicBezTo>
                    <a:pt x="245256" y="143264"/>
                    <a:pt x="245242" y="143245"/>
                    <a:pt x="245228" y="143227"/>
                  </a:cubicBezTo>
                  <a:lnTo>
                    <a:pt x="245228" y="143227"/>
                  </a:lnTo>
                  <a:cubicBezTo>
                    <a:pt x="245469" y="143396"/>
                    <a:pt x="245710" y="143628"/>
                    <a:pt x="245951" y="143708"/>
                  </a:cubicBezTo>
                  <a:cubicBezTo>
                    <a:pt x="246207" y="143879"/>
                    <a:pt x="246548" y="143964"/>
                    <a:pt x="246803" y="144049"/>
                  </a:cubicBezTo>
                  <a:cubicBezTo>
                    <a:pt x="246936" y="144579"/>
                    <a:pt x="246863" y="144852"/>
                    <a:pt x="246543" y="144987"/>
                  </a:cubicBezTo>
                  <a:lnTo>
                    <a:pt x="247826" y="144987"/>
                  </a:lnTo>
                  <a:cubicBezTo>
                    <a:pt x="247923" y="145326"/>
                    <a:pt x="248048" y="145473"/>
                    <a:pt x="248232" y="145473"/>
                  </a:cubicBezTo>
                  <a:cubicBezTo>
                    <a:pt x="248371" y="145473"/>
                    <a:pt x="248543" y="145389"/>
                    <a:pt x="248764" y="145242"/>
                  </a:cubicBezTo>
                  <a:lnTo>
                    <a:pt x="248423" y="143879"/>
                  </a:lnTo>
                  <a:lnTo>
                    <a:pt x="249786" y="142601"/>
                  </a:lnTo>
                  <a:cubicBezTo>
                    <a:pt x="249871" y="143112"/>
                    <a:pt x="249871" y="143368"/>
                    <a:pt x="249957" y="143964"/>
                  </a:cubicBezTo>
                  <a:cubicBezTo>
                    <a:pt x="250170" y="143254"/>
                    <a:pt x="250560" y="143195"/>
                    <a:pt x="250981" y="143195"/>
                  </a:cubicBezTo>
                  <a:cubicBezTo>
                    <a:pt x="251065" y="143195"/>
                    <a:pt x="251150" y="143197"/>
                    <a:pt x="251235" y="143197"/>
                  </a:cubicBezTo>
                  <a:cubicBezTo>
                    <a:pt x="251754" y="143123"/>
                    <a:pt x="251886" y="142468"/>
                    <a:pt x="252305" y="142468"/>
                  </a:cubicBezTo>
                  <a:cubicBezTo>
                    <a:pt x="252367" y="142468"/>
                    <a:pt x="252436" y="142482"/>
                    <a:pt x="252513" y="142515"/>
                  </a:cubicBezTo>
                  <a:cubicBezTo>
                    <a:pt x="252611" y="142564"/>
                    <a:pt x="252694" y="142585"/>
                    <a:pt x="252768" y="142585"/>
                  </a:cubicBezTo>
                  <a:cubicBezTo>
                    <a:pt x="253209" y="142585"/>
                    <a:pt x="253293" y="141834"/>
                    <a:pt x="253877" y="141834"/>
                  </a:cubicBezTo>
                  <a:lnTo>
                    <a:pt x="254388" y="142430"/>
                  </a:lnTo>
                  <a:cubicBezTo>
                    <a:pt x="254133" y="142771"/>
                    <a:pt x="253877" y="143027"/>
                    <a:pt x="253706" y="143197"/>
                  </a:cubicBezTo>
                  <a:lnTo>
                    <a:pt x="254218" y="144305"/>
                  </a:lnTo>
                  <a:lnTo>
                    <a:pt x="254715" y="144234"/>
                  </a:lnTo>
                  <a:lnTo>
                    <a:pt x="254715" y="144234"/>
                  </a:lnTo>
                  <a:cubicBezTo>
                    <a:pt x="254656" y="144702"/>
                    <a:pt x="254751" y="145100"/>
                    <a:pt x="255070" y="145498"/>
                  </a:cubicBezTo>
                  <a:cubicBezTo>
                    <a:pt x="255411" y="145157"/>
                    <a:pt x="255667" y="144902"/>
                    <a:pt x="256007" y="144646"/>
                  </a:cubicBezTo>
                  <a:cubicBezTo>
                    <a:pt x="256093" y="144646"/>
                    <a:pt x="256348" y="144731"/>
                    <a:pt x="256519" y="144816"/>
                  </a:cubicBezTo>
                  <a:cubicBezTo>
                    <a:pt x="256348" y="145072"/>
                    <a:pt x="256178" y="145242"/>
                    <a:pt x="256007" y="145328"/>
                  </a:cubicBezTo>
                  <a:cubicBezTo>
                    <a:pt x="256093" y="145839"/>
                    <a:pt x="256178" y="146350"/>
                    <a:pt x="256263" y="146947"/>
                  </a:cubicBezTo>
                  <a:lnTo>
                    <a:pt x="257541" y="147629"/>
                  </a:lnTo>
                  <a:lnTo>
                    <a:pt x="260183" y="146947"/>
                  </a:lnTo>
                  <a:cubicBezTo>
                    <a:pt x="259842" y="146350"/>
                    <a:pt x="259928" y="145583"/>
                    <a:pt x="259757" y="144902"/>
                  </a:cubicBezTo>
                  <a:lnTo>
                    <a:pt x="260098" y="144816"/>
                  </a:lnTo>
                  <a:cubicBezTo>
                    <a:pt x="260183" y="144987"/>
                    <a:pt x="260354" y="145157"/>
                    <a:pt x="260354" y="145328"/>
                  </a:cubicBezTo>
                  <a:cubicBezTo>
                    <a:pt x="260439" y="145754"/>
                    <a:pt x="260524" y="146265"/>
                    <a:pt x="260524" y="146776"/>
                  </a:cubicBezTo>
                  <a:lnTo>
                    <a:pt x="262229" y="146180"/>
                  </a:lnTo>
                  <a:cubicBezTo>
                    <a:pt x="262314" y="145839"/>
                    <a:pt x="262484" y="145498"/>
                    <a:pt x="262484" y="145242"/>
                  </a:cubicBezTo>
                  <a:cubicBezTo>
                    <a:pt x="262314" y="144987"/>
                    <a:pt x="262143" y="144731"/>
                    <a:pt x="261888" y="144305"/>
                  </a:cubicBezTo>
                  <a:lnTo>
                    <a:pt x="262825" y="144305"/>
                  </a:lnTo>
                  <a:cubicBezTo>
                    <a:pt x="263166" y="144049"/>
                    <a:pt x="263166" y="143282"/>
                    <a:pt x="263848" y="143282"/>
                  </a:cubicBezTo>
                  <a:cubicBezTo>
                    <a:pt x="263848" y="143282"/>
                    <a:pt x="263848" y="143197"/>
                    <a:pt x="263848" y="143197"/>
                  </a:cubicBezTo>
                  <a:lnTo>
                    <a:pt x="263507" y="142686"/>
                  </a:lnTo>
                  <a:cubicBezTo>
                    <a:pt x="263592" y="142004"/>
                    <a:pt x="264615" y="142260"/>
                    <a:pt x="264530" y="141407"/>
                  </a:cubicBezTo>
                  <a:lnTo>
                    <a:pt x="262910" y="140385"/>
                  </a:lnTo>
                  <a:cubicBezTo>
                    <a:pt x="262825" y="139533"/>
                    <a:pt x="262740" y="138851"/>
                    <a:pt x="262655" y="138084"/>
                  </a:cubicBezTo>
                  <a:lnTo>
                    <a:pt x="263592" y="136891"/>
                  </a:lnTo>
                  <a:cubicBezTo>
                    <a:pt x="264274" y="136976"/>
                    <a:pt x="264871" y="137402"/>
                    <a:pt x="265211" y="137999"/>
                  </a:cubicBezTo>
                  <a:lnTo>
                    <a:pt x="265552" y="137999"/>
                  </a:lnTo>
                  <a:lnTo>
                    <a:pt x="265126" y="137232"/>
                  </a:lnTo>
                  <a:lnTo>
                    <a:pt x="265552" y="136209"/>
                  </a:lnTo>
                  <a:lnTo>
                    <a:pt x="265552" y="136209"/>
                  </a:lnTo>
                  <a:cubicBezTo>
                    <a:pt x="265046" y="136393"/>
                    <a:pt x="264589" y="136552"/>
                    <a:pt x="264169" y="136552"/>
                  </a:cubicBezTo>
                  <a:cubicBezTo>
                    <a:pt x="263811" y="136552"/>
                    <a:pt x="263480" y="136437"/>
                    <a:pt x="263166" y="136124"/>
                  </a:cubicBezTo>
                  <a:cubicBezTo>
                    <a:pt x="263041" y="136124"/>
                    <a:pt x="263007" y="136448"/>
                    <a:pt x="262828" y="136448"/>
                  </a:cubicBezTo>
                  <a:cubicBezTo>
                    <a:pt x="262764" y="136448"/>
                    <a:pt x="262682" y="136406"/>
                    <a:pt x="262570" y="136294"/>
                  </a:cubicBezTo>
                  <a:cubicBezTo>
                    <a:pt x="262655" y="135612"/>
                    <a:pt x="263337" y="135101"/>
                    <a:pt x="263166" y="134164"/>
                  </a:cubicBezTo>
                  <a:cubicBezTo>
                    <a:pt x="262825" y="133737"/>
                    <a:pt x="262399" y="133226"/>
                    <a:pt x="261888" y="132715"/>
                  </a:cubicBezTo>
                  <a:lnTo>
                    <a:pt x="261888" y="131522"/>
                  </a:lnTo>
                  <a:cubicBezTo>
                    <a:pt x="261206" y="131351"/>
                    <a:pt x="261206" y="130584"/>
                    <a:pt x="260609" y="130329"/>
                  </a:cubicBezTo>
                  <a:lnTo>
                    <a:pt x="261036" y="129050"/>
                  </a:lnTo>
                  <a:lnTo>
                    <a:pt x="260524" y="129050"/>
                  </a:lnTo>
                  <a:cubicBezTo>
                    <a:pt x="260098" y="128028"/>
                    <a:pt x="261291" y="127516"/>
                    <a:pt x="261036" y="126579"/>
                  </a:cubicBezTo>
                  <a:lnTo>
                    <a:pt x="261036" y="126579"/>
                  </a:lnTo>
                  <a:lnTo>
                    <a:pt x="262143" y="126834"/>
                  </a:lnTo>
                  <a:cubicBezTo>
                    <a:pt x="262399" y="127942"/>
                    <a:pt x="261121" y="128113"/>
                    <a:pt x="261121" y="128965"/>
                  </a:cubicBezTo>
                  <a:cubicBezTo>
                    <a:pt x="261888" y="128880"/>
                    <a:pt x="262229" y="128028"/>
                    <a:pt x="262825" y="127857"/>
                  </a:cubicBezTo>
                  <a:cubicBezTo>
                    <a:pt x="262910" y="127431"/>
                    <a:pt x="262996" y="127175"/>
                    <a:pt x="263081" y="126920"/>
                  </a:cubicBezTo>
                  <a:cubicBezTo>
                    <a:pt x="263592" y="126749"/>
                    <a:pt x="264104" y="126408"/>
                    <a:pt x="264359" y="125897"/>
                  </a:cubicBezTo>
                  <a:lnTo>
                    <a:pt x="264615" y="125897"/>
                  </a:lnTo>
                  <a:cubicBezTo>
                    <a:pt x="264700" y="126153"/>
                    <a:pt x="264785" y="126494"/>
                    <a:pt x="264871" y="126749"/>
                  </a:cubicBezTo>
                  <a:cubicBezTo>
                    <a:pt x="266234" y="126408"/>
                    <a:pt x="266234" y="126238"/>
                    <a:pt x="266234" y="124448"/>
                  </a:cubicBezTo>
                  <a:cubicBezTo>
                    <a:pt x="265978" y="123937"/>
                    <a:pt x="265723" y="123426"/>
                    <a:pt x="265467" y="122914"/>
                  </a:cubicBezTo>
                  <a:cubicBezTo>
                    <a:pt x="265808" y="122147"/>
                    <a:pt x="265723" y="121210"/>
                    <a:pt x="265211" y="120528"/>
                  </a:cubicBezTo>
                  <a:cubicBezTo>
                    <a:pt x="264359" y="119079"/>
                    <a:pt x="263337" y="117801"/>
                    <a:pt x="262229" y="116608"/>
                  </a:cubicBezTo>
                  <a:cubicBezTo>
                    <a:pt x="261888" y="116352"/>
                    <a:pt x="261632" y="116096"/>
                    <a:pt x="261376" y="115926"/>
                  </a:cubicBezTo>
                  <a:lnTo>
                    <a:pt x="260269" y="116608"/>
                  </a:lnTo>
                  <a:cubicBezTo>
                    <a:pt x="260046" y="116979"/>
                    <a:pt x="259694" y="117221"/>
                    <a:pt x="259269" y="117221"/>
                  </a:cubicBezTo>
                  <a:cubicBezTo>
                    <a:pt x="259206" y="117221"/>
                    <a:pt x="259142" y="117215"/>
                    <a:pt x="259075" y="117204"/>
                  </a:cubicBezTo>
                  <a:cubicBezTo>
                    <a:pt x="259075" y="117204"/>
                    <a:pt x="258990" y="117375"/>
                    <a:pt x="258905" y="117460"/>
                  </a:cubicBezTo>
                  <a:cubicBezTo>
                    <a:pt x="259246" y="117716"/>
                    <a:pt x="259757" y="118057"/>
                    <a:pt x="259587" y="118738"/>
                  </a:cubicBezTo>
                  <a:cubicBezTo>
                    <a:pt x="259416" y="119250"/>
                    <a:pt x="259161" y="119761"/>
                    <a:pt x="258990" y="120187"/>
                  </a:cubicBezTo>
                  <a:cubicBezTo>
                    <a:pt x="259161" y="120698"/>
                    <a:pt x="259246" y="120954"/>
                    <a:pt x="259331" y="121295"/>
                  </a:cubicBezTo>
                  <a:lnTo>
                    <a:pt x="259075" y="121465"/>
                  </a:lnTo>
                  <a:lnTo>
                    <a:pt x="258479" y="120954"/>
                  </a:lnTo>
                  <a:cubicBezTo>
                    <a:pt x="257541" y="121380"/>
                    <a:pt x="256519" y="121636"/>
                    <a:pt x="255496" y="121892"/>
                  </a:cubicBezTo>
                  <a:lnTo>
                    <a:pt x="254473" y="120443"/>
                  </a:lnTo>
                  <a:lnTo>
                    <a:pt x="253195" y="120443"/>
                  </a:lnTo>
                  <a:cubicBezTo>
                    <a:pt x="253025" y="120017"/>
                    <a:pt x="252854" y="119676"/>
                    <a:pt x="252684" y="119250"/>
                  </a:cubicBezTo>
                  <a:lnTo>
                    <a:pt x="251491" y="119931"/>
                  </a:lnTo>
                  <a:cubicBezTo>
                    <a:pt x="251576" y="119505"/>
                    <a:pt x="251661" y="119250"/>
                    <a:pt x="251661" y="118909"/>
                  </a:cubicBezTo>
                  <a:lnTo>
                    <a:pt x="250809" y="118483"/>
                  </a:lnTo>
                  <a:lnTo>
                    <a:pt x="250809" y="117801"/>
                  </a:lnTo>
                  <a:cubicBezTo>
                    <a:pt x="250931" y="117649"/>
                    <a:pt x="251096" y="117627"/>
                    <a:pt x="251258" y="117627"/>
                  </a:cubicBezTo>
                  <a:cubicBezTo>
                    <a:pt x="251323" y="117627"/>
                    <a:pt x="251387" y="117630"/>
                    <a:pt x="251448" y="117630"/>
                  </a:cubicBezTo>
                  <a:cubicBezTo>
                    <a:pt x="251661" y="117630"/>
                    <a:pt x="251832" y="117588"/>
                    <a:pt x="251832" y="117204"/>
                  </a:cubicBezTo>
                  <a:lnTo>
                    <a:pt x="250638" y="116352"/>
                  </a:lnTo>
                  <a:lnTo>
                    <a:pt x="251320" y="115926"/>
                  </a:lnTo>
                  <a:lnTo>
                    <a:pt x="251320" y="114477"/>
                  </a:lnTo>
                  <a:lnTo>
                    <a:pt x="250468" y="113625"/>
                  </a:lnTo>
                  <a:cubicBezTo>
                    <a:pt x="250009" y="113682"/>
                    <a:pt x="249627" y="114010"/>
                    <a:pt x="249219" y="114010"/>
                  </a:cubicBezTo>
                  <a:cubicBezTo>
                    <a:pt x="249020" y="114010"/>
                    <a:pt x="248816" y="113933"/>
                    <a:pt x="248593" y="113710"/>
                  </a:cubicBezTo>
                  <a:cubicBezTo>
                    <a:pt x="248593" y="113540"/>
                    <a:pt x="248678" y="113369"/>
                    <a:pt x="248678" y="113114"/>
                  </a:cubicBezTo>
                  <a:cubicBezTo>
                    <a:pt x="249190" y="113028"/>
                    <a:pt x="249616" y="113028"/>
                    <a:pt x="250042" y="112943"/>
                  </a:cubicBezTo>
                  <a:cubicBezTo>
                    <a:pt x="250468" y="112858"/>
                    <a:pt x="250894" y="112773"/>
                    <a:pt x="251320" y="112602"/>
                  </a:cubicBezTo>
                  <a:lnTo>
                    <a:pt x="251661" y="113369"/>
                  </a:lnTo>
                  <a:cubicBezTo>
                    <a:pt x="251789" y="113406"/>
                    <a:pt x="251897" y="113423"/>
                    <a:pt x="251989" y="113423"/>
                  </a:cubicBezTo>
                  <a:cubicBezTo>
                    <a:pt x="252331" y="113423"/>
                    <a:pt x="252465" y="113193"/>
                    <a:pt x="252599" y="112858"/>
                  </a:cubicBezTo>
                  <a:cubicBezTo>
                    <a:pt x="252769" y="112347"/>
                    <a:pt x="253366" y="112261"/>
                    <a:pt x="253706" y="112176"/>
                  </a:cubicBezTo>
                  <a:cubicBezTo>
                    <a:pt x="254133" y="112091"/>
                    <a:pt x="254473" y="112006"/>
                    <a:pt x="254985" y="112006"/>
                  </a:cubicBezTo>
                  <a:lnTo>
                    <a:pt x="254559" y="111068"/>
                  </a:lnTo>
                  <a:cubicBezTo>
                    <a:pt x="254644" y="110898"/>
                    <a:pt x="254729" y="110727"/>
                    <a:pt x="254729" y="110557"/>
                  </a:cubicBezTo>
                  <a:lnTo>
                    <a:pt x="254218" y="110472"/>
                  </a:lnTo>
                  <a:cubicBezTo>
                    <a:pt x="254303" y="110046"/>
                    <a:pt x="254303" y="109790"/>
                    <a:pt x="254303" y="109705"/>
                  </a:cubicBezTo>
                  <a:lnTo>
                    <a:pt x="250042" y="106125"/>
                  </a:lnTo>
                  <a:lnTo>
                    <a:pt x="249190" y="106552"/>
                  </a:lnTo>
                  <a:cubicBezTo>
                    <a:pt x="249104" y="107489"/>
                    <a:pt x="248849" y="108426"/>
                    <a:pt x="247656" y="108426"/>
                  </a:cubicBezTo>
                  <a:lnTo>
                    <a:pt x="247656" y="109023"/>
                  </a:lnTo>
                  <a:lnTo>
                    <a:pt x="248167" y="109279"/>
                  </a:lnTo>
                  <a:cubicBezTo>
                    <a:pt x="248167" y="109449"/>
                    <a:pt x="248082" y="109705"/>
                    <a:pt x="248082" y="109960"/>
                  </a:cubicBezTo>
                  <a:lnTo>
                    <a:pt x="248082" y="110727"/>
                  </a:lnTo>
                  <a:cubicBezTo>
                    <a:pt x="248593" y="110727"/>
                    <a:pt x="248593" y="110387"/>
                    <a:pt x="248678" y="110216"/>
                  </a:cubicBezTo>
                  <a:cubicBezTo>
                    <a:pt x="248854" y="109865"/>
                    <a:pt x="249190" y="109635"/>
                    <a:pt x="249548" y="109635"/>
                  </a:cubicBezTo>
                  <a:cubicBezTo>
                    <a:pt x="249713" y="109635"/>
                    <a:pt x="249881" y="109683"/>
                    <a:pt x="250042" y="109790"/>
                  </a:cubicBezTo>
                  <a:lnTo>
                    <a:pt x="248484" y="111512"/>
                  </a:lnTo>
                  <a:lnTo>
                    <a:pt x="247570" y="112176"/>
                  </a:lnTo>
                  <a:lnTo>
                    <a:pt x="247485" y="113369"/>
                  </a:lnTo>
                  <a:lnTo>
                    <a:pt x="245696" y="114051"/>
                  </a:lnTo>
                  <a:cubicBezTo>
                    <a:pt x="244588" y="113625"/>
                    <a:pt x="244588" y="113625"/>
                    <a:pt x="244162" y="113114"/>
                  </a:cubicBezTo>
                  <a:lnTo>
                    <a:pt x="244502" y="112091"/>
                  </a:lnTo>
                  <a:lnTo>
                    <a:pt x="243991" y="111921"/>
                  </a:lnTo>
                  <a:cubicBezTo>
                    <a:pt x="243991" y="111580"/>
                    <a:pt x="243906" y="111239"/>
                    <a:pt x="243821" y="110813"/>
                  </a:cubicBezTo>
                  <a:lnTo>
                    <a:pt x="241690" y="111409"/>
                  </a:lnTo>
                  <a:lnTo>
                    <a:pt x="241264" y="110557"/>
                  </a:lnTo>
                  <a:lnTo>
                    <a:pt x="242116" y="110216"/>
                  </a:lnTo>
                  <a:lnTo>
                    <a:pt x="242968" y="109108"/>
                  </a:lnTo>
                  <a:cubicBezTo>
                    <a:pt x="242031" y="108853"/>
                    <a:pt x="241179" y="108256"/>
                    <a:pt x="240667" y="107489"/>
                  </a:cubicBezTo>
                  <a:cubicBezTo>
                    <a:pt x="240753" y="107063"/>
                    <a:pt x="240838" y="106637"/>
                    <a:pt x="240923" y="106296"/>
                  </a:cubicBezTo>
                  <a:lnTo>
                    <a:pt x="239986" y="105614"/>
                  </a:lnTo>
                  <a:cubicBezTo>
                    <a:pt x="239900" y="105273"/>
                    <a:pt x="239815" y="105103"/>
                    <a:pt x="239815" y="104932"/>
                  </a:cubicBezTo>
                  <a:lnTo>
                    <a:pt x="239304" y="104677"/>
                  </a:lnTo>
                  <a:lnTo>
                    <a:pt x="238366" y="104336"/>
                  </a:lnTo>
                  <a:cubicBezTo>
                    <a:pt x="238793" y="103995"/>
                    <a:pt x="239133" y="103739"/>
                    <a:pt x="239730" y="103398"/>
                  </a:cubicBezTo>
                  <a:lnTo>
                    <a:pt x="239730" y="103398"/>
                  </a:lnTo>
                  <a:lnTo>
                    <a:pt x="239389" y="104591"/>
                  </a:lnTo>
                  <a:cubicBezTo>
                    <a:pt x="240156" y="104251"/>
                    <a:pt x="241094" y="104165"/>
                    <a:pt x="241349" y="103057"/>
                  </a:cubicBezTo>
                  <a:lnTo>
                    <a:pt x="241349" y="103057"/>
                  </a:lnTo>
                  <a:lnTo>
                    <a:pt x="240582" y="103228"/>
                  </a:lnTo>
                  <a:cubicBezTo>
                    <a:pt x="240071" y="102546"/>
                    <a:pt x="239986" y="101609"/>
                    <a:pt x="240412" y="100842"/>
                  </a:cubicBezTo>
                  <a:lnTo>
                    <a:pt x="240412" y="100842"/>
                  </a:lnTo>
                  <a:lnTo>
                    <a:pt x="241008" y="101864"/>
                  </a:lnTo>
                  <a:cubicBezTo>
                    <a:pt x="240838" y="101012"/>
                    <a:pt x="241690" y="101183"/>
                    <a:pt x="242031" y="100842"/>
                  </a:cubicBezTo>
                  <a:lnTo>
                    <a:pt x="240923" y="99989"/>
                  </a:lnTo>
                  <a:cubicBezTo>
                    <a:pt x="239900" y="99222"/>
                    <a:pt x="238878" y="98285"/>
                    <a:pt x="237770" y="97603"/>
                  </a:cubicBezTo>
                  <a:cubicBezTo>
                    <a:pt x="236662" y="96921"/>
                    <a:pt x="235639" y="95984"/>
                    <a:pt x="234531" y="95302"/>
                  </a:cubicBezTo>
                  <a:cubicBezTo>
                    <a:pt x="233679" y="94876"/>
                    <a:pt x="232827" y="94280"/>
                    <a:pt x="231890" y="93768"/>
                  </a:cubicBezTo>
                  <a:cubicBezTo>
                    <a:pt x="231719" y="93598"/>
                    <a:pt x="231378" y="93427"/>
                    <a:pt x="231719" y="93001"/>
                  </a:cubicBezTo>
                  <a:lnTo>
                    <a:pt x="231719" y="93001"/>
                  </a:lnTo>
                  <a:lnTo>
                    <a:pt x="239645" y="95387"/>
                  </a:lnTo>
                  <a:cubicBezTo>
                    <a:pt x="239730" y="94961"/>
                    <a:pt x="239815" y="94620"/>
                    <a:pt x="239815" y="94280"/>
                  </a:cubicBezTo>
                  <a:lnTo>
                    <a:pt x="241008" y="93427"/>
                  </a:lnTo>
                  <a:cubicBezTo>
                    <a:pt x="242116" y="93513"/>
                    <a:pt x="243139" y="93939"/>
                    <a:pt x="244162" y="94535"/>
                  </a:cubicBezTo>
                  <a:cubicBezTo>
                    <a:pt x="244295" y="94509"/>
                    <a:pt x="244424" y="94497"/>
                    <a:pt x="244549" y="94497"/>
                  </a:cubicBezTo>
                  <a:cubicBezTo>
                    <a:pt x="245536" y="94497"/>
                    <a:pt x="246295" y="95235"/>
                    <a:pt x="247301" y="95235"/>
                  </a:cubicBezTo>
                  <a:cubicBezTo>
                    <a:pt x="247389" y="95235"/>
                    <a:pt x="247478" y="95229"/>
                    <a:pt x="247570" y="95217"/>
                  </a:cubicBezTo>
                  <a:cubicBezTo>
                    <a:pt x="247741" y="95899"/>
                    <a:pt x="248082" y="96410"/>
                    <a:pt x="248849" y="96410"/>
                  </a:cubicBezTo>
                  <a:cubicBezTo>
                    <a:pt x="249019" y="96410"/>
                    <a:pt x="249190" y="96495"/>
                    <a:pt x="249275" y="96581"/>
                  </a:cubicBezTo>
                  <a:cubicBezTo>
                    <a:pt x="249485" y="96581"/>
                    <a:pt x="249727" y="96452"/>
                    <a:pt x="249961" y="96452"/>
                  </a:cubicBezTo>
                  <a:cubicBezTo>
                    <a:pt x="250108" y="96452"/>
                    <a:pt x="250252" y="96502"/>
                    <a:pt x="250383" y="96666"/>
                  </a:cubicBezTo>
                  <a:cubicBezTo>
                    <a:pt x="250468" y="97433"/>
                    <a:pt x="249616" y="98115"/>
                    <a:pt x="249957" y="98967"/>
                  </a:cubicBezTo>
                  <a:lnTo>
                    <a:pt x="251746" y="98882"/>
                  </a:lnTo>
                  <a:cubicBezTo>
                    <a:pt x="251832" y="99052"/>
                    <a:pt x="251917" y="99222"/>
                    <a:pt x="252087" y="99478"/>
                  </a:cubicBezTo>
                  <a:lnTo>
                    <a:pt x="253280" y="99393"/>
                  </a:lnTo>
                  <a:lnTo>
                    <a:pt x="253962" y="100160"/>
                  </a:lnTo>
                  <a:cubicBezTo>
                    <a:pt x="254420" y="100291"/>
                    <a:pt x="254878" y="100472"/>
                    <a:pt x="255259" y="100472"/>
                  </a:cubicBezTo>
                  <a:cubicBezTo>
                    <a:pt x="255374" y="100472"/>
                    <a:pt x="255482" y="100455"/>
                    <a:pt x="255581" y="100416"/>
                  </a:cubicBezTo>
                  <a:cubicBezTo>
                    <a:pt x="255705" y="100374"/>
                    <a:pt x="255820" y="100358"/>
                    <a:pt x="255928" y="100358"/>
                  </a:cubicBezTo>
                  <a:cubicBezTo>
                    <a:pt x="256414" y="100358"/>
                    <a:pt x="256764" y="100699"/>
                    <a:pt x="257174" y="100699"/>
                  </a:cubicBezTo>
                  <a:cubicBezTo>
                    <a:pt x="257238" y="100699"/>
                    <a:pt x="257303" y="100691"/>
                    <a:pt x="257371" y="100671"/>
                  </a:cubicBezTo>
                  <a:cubicBezTo>
                    <a:pt x="258138" y="100586"/>
                    <a:pt x="258905" y="100330"/>
                    <a:pt x="259757" y="100160"/>
                  </a:cubicBezTo>
                  <a:cubicBezTo>
                    <a:pt x="260139" y="100287"/>
                    <a:pt x="260520" y="100651"/>
                    <a:pt x="261043" y="100651"/>
                  </a:cubicBezTo>
                  <a:cubicBezTo>
                    <a:pt x="261221" y="100651"/>
                    <a:pt x="261416" y="100609"/>
                    <a:pt x="261632" y="100501"/>
                  </a:cubicBezTo>
                  <a:cubicBezTo>
                    <a:pt x="261715" y="100089"/>
                    <a:pt x="261797" y="99597"/>
                    <a:pt x="261879" y="99103"/>
                  </a:cubicBezTo>
                  <a:lnTo>
                    <a:pt x="261879" y="99103"/>
                  </a:lnTo>
                  <a:lnTo>
                    <a:pt x="263337" y="98455"/>
                  </a:lnTo>
                  <a:lnTo>
                    <a:pt x="263933" y="97007"/>
                  </a:lnTo>
                  <a:lnTo>
                    <a:pt x="263166" y="96240"/>
                  </a:lnTo>
                  <a:cubicBezTo>
                    <a:pt x="263312" y="95850"/>
                    <a:pt x="263597" y="95822"/>
                    <a:pt x="263895" y="95822"/>
                  </a:cubicBezTo>
                  <a:cubicBezTo>
                    <a:pt x="263944" y="95822"/>
                    <a:pt x="263994" y="95823"/>
                    <a:pt x="264044" y="95823"/>
                  </a:cubicBezTo>
                  <a:cubicBezTo>
                    <a:pt x="264217" y="95823"/>
                    <a:pt x="264388" y="95814"/>
                    <a:pt x="264530" y="95728"/>
                  </a:cubicBezTo>
                  <a:cubicBezTo>
                    <a:pt x="264189" y="94961"/>
                    <a:pt x="264359" y="94024"/>
                    <a:pt x="263933" y="93683"/>
                  </a:cubicBezTo>
                  <a:lnTo>
                    <a:pt x="262740" y="93086"/>
                  </a:lnTo>
                  <a:cubicBezTo>
                    <a:pt x="262825" y="92831"/>
                    <a:pt x="262910" y="92575"/>
                    <a:pt x="262996" y="92319"/>
                  </a:cubicBezTo>
                  <a:lnTo>
                    <a:pt x="262058" y="91126"/>
                  </a:lnTo>
                  <a:lnTo>
                    <a:pt x="261121" y="90956"/>
                  </a:lnTo>
                  <a:cubicBezTo>
                    <a:pt x="261206" y="90615"/>
                    <a:pt x="261291" y="90445"/>
                    <a:pt x="261291" y="90274"/>
                  </a:cubicBezTo>
                  <a:lnTo>
                    <a:pt x="261291" y="90274"/>
                  </a:lnTo>
                  <a:lnTo>
                    <a:pt x="260183" y="90530"/>
                  </a:lnTo>
                  <a:cubicBezTo>
                    <a:pt x="260013" y="89848"/>
                    <a:pt x="259842" y="89251"/>
                    <a:pt x="259672" y="88570"/>
                  </a:cubicBezTo>
                  <a:lnTo>
                    <a:pt x="260439" y="88570"/>
                  </a:lnTo>
                  <a:cubicBezTo>
                    <a:pt x="260695" y="88058"/>
                    <a:pt x="260950" y="87377"/>
                    <a:pt x="261206" y="86695"/>
                  </a:cubicBezTo>
                  <a:cubicBezTo>
                    <a:pt x="261547" y="86354"/>
                    <a:pt x="262058" y="86098"/>
                    <a:pt x="262655" y="86013"/>
                  </a:cubicBezTo>
                  <a:cubicBezTo>
                    <a:pt x="263081" y="86013"/>
                    <a:pt x="263081" y="85928"/>
                    <a:pt x="263422" y="85246"/>
                  </a:cubicBezTo>
                  <a:lnTo>
                    <a:pt x="263422" y="85246"/>
                  </a:lnTo>
                  <a:cubicBezTo>
                    <a:pt x="262910" y="85331"/>
                    <a:pt x="262399" y="85502"/>
                    <a:pt x="261803" y="85502"/>
                  </a:cubicBezTo>
                  <a:cubicBezTo>
                    <a:pt x="261786" y="85518"/>
                    <a:pt x="261770" y="85525"/>
                    <a:pt x="261754" y="85525"/>
                  </a:cubicBezTo>
                  <a:cubicBezTo>
                    <a:pt x="261685" y="85525"/>
                    <a:pt x="261616" y="85400"/>
                    <a:pt x="261547" y="85331"/>
                  </a:cubicBezTo>
                  <a:cubicBezTo>
                    <a:pt x="261547" y="85076"/>
                    <a:pt x="261632" y="84820"/>
                    <a:pt x="261632" y="84394"/>
                  </a:cubicBezTo>
                  <a:lnTo>
                    <a:pt x="260183" y="84394"/>
                  </a:lnTo>
                  <a:cubicBezTo>
                    <a:pt x="260269" y="84309"/>
                    <a:pt x="260354" y="84138"/>
                    <a:pt x="260439" y="83883"/>
                  </a:cubicBezTo>
                  <a:cubicBezTo>
                    <a:pt x="258308" y="82945"/>
                    <a:pt x="256093" y="82178"/>
                    <a:pt x="253792" y="81582"/>
                  </a:cubicBezTo>
                  <a:cubicBezTo>
                    <a:pt x="253962" y="80985"/>
                    <a:pt x="253621" y="80474"/>
                    <a:pt x="254133" y="79962"/>
                  </a:cubicBezTo>
                  <a:cubicBezTo>
                    <a:pt x="254388" y="79536"/>
                    <a:pt x="254303" y="79025"/>
                    <a:pt x="253877" y="78769"/>
                  </a:cubicBezTo>
                  <a:cubicBezTo>
                    <a:pt x="253792" y="78684"/>
                    <a:pt x="253706" y="78684"/>
                    <a:pt x="253621" y="78684"/>
                  </a:cubicBezTo>
                  <a:cubicBezTo>
                    <a:pt x="253451" y="78940"/>
                    <a:pt x="253280" y="79110"/>
                    <a:pt x="253025" y="79366"/>
                  </a:cubicBezTo>
                  <a:cubicBezTo>
                    <a:pt x="252087" y="78769"/>
                    <a:pt x="252343" y="77747"/>
                    <a:pt x="252087" y="76894"/>
                  </a:cubicBezTo>
                  <a:lnTo>
                    <a:pt x="251320" y="76468"/>
                  </a:lnTo>
                  <a:lnTo>
                    <a:pt x="251320" y="76468"/>
                  </a:lnTo>
                  <a:cubicBezTo>
                    <a:pt x="250979" y="77320"/>
                    <a:pt x="251917" y="77491"/>
                    <a:pt x="251832" y="78087"/>
                  </a:cubicBezTo>
                  <a:lnTo>
                    <a:pt x="251620" y="78370"/>
                  </a:lnTo>
                  <a:lnTo>
                    <a:pt x="251620" y="78370"/>
                  </a:lnTo>
                  <a:cubicBezTo>
                    <a:pt x="251025" y="77545"/>
                    <a:pt x="250191" y="76885"/>
                    <a:pt x="249275" y="76468"/>
                  </a:cubicBezTo>
                  <a:lnTo>
                    <a:pt x="248764" y="77320"/>
                  </a:lnTo>
                  <a:lnTo>
                    <a:pt x="247570" y="76298"/>
                  </a:lnTo>
                  <a:cubicBezTo>
                    <a:pt x="247741" y="76213"/>
                    <a:pt x="247911" y="76042"/>
                    <a:pt x="247911" y="76042"/>
                  </a:cubicBezTo>
                  <a:cubicBezTo>
                    <a:pt x="248252" y="76127"/>
                    <a:pt x="248678" y="76298"/>
                    <a:pt x="249019" y="76383"/>
                  </a:cubicBezTo>
                  <a:lnTo>
                    <a:pt x="248678" y="74508"/>
                  </a:lnTo>
                  <a:lnTo>
                    <a:pt x="247570" y="74338"/>
                  </a:lnTo>
                  <a:lnTo>
                    <a:pt x="248082" y="75275"/>
                  </a:lnTo>
                  <a:lnTo>
                    <a:pt x="247144" y="75701"/>
                  </a:lnTo>
                  <a:lnTo>
                    <a:pt x="246803" y="74934"/>
                  </a:lnTo>
                  <a:lnTo>
                    <a:pt x="245184" y="73912"/>
                  </a:lnTo>
                  <a:lnTo>
                    <a:pt x="244502" y="74167"/>
                  </a:lnTo>
                  <a:lnTo>
                    <a:pt x="244502" y="73400"/>
                  </a:lnTo>
                  <a:lnTo>
                    <a:pt x="243480" y="72463"/>
                  </a:lnTo>
                  <a:cubicBezTo>
                    <a:pt x="243565" y="71951"/>
                    <a:pt x="243735" y="71440"/>
                    <a:pt x="243906" y="70929"/>
                  </a:cubicBezTo>
                  <a:lnTo>
                    <a:pt x="243906" y="70929"/>
                  </a:lnTo>
                  <a:lnTo>
                    <a:pt x="243842" y="70942"/>
                  </a:lnTo>
                  <a:lnTo>
                    <a:pt x="243842" y="70942"/>
                  </a:lnTo>
                  <a:lnTo>
                    <a:pt x="244076" y="70162"/>
                  </a:lnTo>
                  <a:lnTo>
                    <a:pt x="244843" y="70929"/>
                  </a:lnTo>
                  <a:lnTo>
                    <a:pt x="246122" y="71184"/>
                  </a:lnTo>
                  <a:lnTo>
                    <a:pt x="246122" y="71440"/>
                  </a:lnTo>
                  <a:lnTo>
                    <a:pt x="244758" y="71781"/>
                  </a:lnTo>
                  <a:cubicBezTo>
                    <a:pt x="244758" y="71866"/>
                    <a:pt x="244843" y="72037"/>
                    <a:pt x="244929" y="72207"/>
                  </a:cubicBezTo>
                  <a:cubicBezTo>
                    <a:pt x="245065" y="72162"/>
                    <a:pt x="245202" y="72067"/>
                    <a:pt x="245338" y="72067"/>
                  </a:cubicBezTo>
                  <a:cubicBezTo>
                    <a:pt x="245457" y="72067"/>
                    <a:pt x="245576" y="72139"/>
                    <a:pt x="245696" y="72378"/>
                  </a:cubicBezTo>
                  <a:cubicBezTo>
                    <a:pt x="245525" y="72633"/>
                    <a:pt x="245440" y="72889"/>
                    <a:pt x="245355" y="73230"/>
                  </a:cubicBezTo>
                  <a:cubicBezTo>
                    <a:pt x="245679" y="73338"/>
                    <a:pt x="245995" y="73369"/>
                    <a:pt x="246308" y="73369"/>
                  </a:cubicBezTo>
                  <a:cubicBezTo>
                    <a:pt x="246726" y="73369"/>
                    <a:pt x="247139" y="73314"/>
                    <a:pt x="247559" y="73314"/>
                  </a:cubicBezTo>
                  <a:cubicBezTo>
                    <a:pt x="247814" y="73314"/>
                    <a:pt x="248073" y="73334"/>
                    <a:pt x="248337" y="73400"/>
                  </a:cubicBezTo>
                  <a:cubicBezTo>
                    <a:pt x="248423" y="73400"/>
                    <a:pt x="248508" y="73230"/>
                    <a:pt x="248593" y="73230"/>
                  </a:cubicBezTo>
                  <a:lnTo>
                    <a:pt x="248337" y="72548"/>
                  </a:lnTo>
                  <a:cubicBezTo>
                    <a:pt x="248688" y="72431"/>
                    <a:pt x="248999" y="72194"/>
                    <a:pt x="249324" y="72194"/>
                  </a:cubicBezTo>
                  <a:cubicBezTo>
                    <a:pt x="249473" y="72194"/>
                    <a:pt x="249626" y="72244"/>
                    <a:pt x="249786" y="72378"/>
                  </a:cubicBezTo>
                  <a:lnTo>
                    <a:pt x="250553" y="72207"/>
                  </a:lnTo>
                  <a:lnTo>
                    <a:pt x="250809" y="73400"/>
                  </a:lnTo>
                  <a:lnTo>
                    <a:pt x="249786" y="72548"/>
                  </a:lnTo>
                  <a:lnTo>
                    <a:pt x="248593" y="73230"/>
                  </a:lnTo>
                  <a:lnTo>
                    <a:pt x="249360" y="74338"/>
                  </a:lnTo>
                  <a:lnTo>
                    <a:pt x="250298" y="74338"/>
                  </a:lnTo>
                  <a:cubicBezTo>
                    <a:pt x="250383" y="74679"/>
                    <a:pt x="250468" y="74934"/>
                    <a:pt x="250468" y="75105"/>
                  </a:cubicBezTo>
                  <a:lnTo>
                    <a:pt x="252854" y="76553"/>
                  </a:lnTo>
                  <a:lnTo>
                    <a:pt x="252769" y="75957"/>
                  </a:lnTo>
                  <a:lnTo>
                    <a:pt x="253621" y="75275"/>
                  </a:lnTo>
                  <a:cubicBezTo>
                    <a:pt x="253366" y="74508"/>
                    <a:pt x="253110" y="73741"/>
                    <a:pt x="252769" y="72889"/>
                  </a:cubicBezTo>
                  <a:lnTo>
                    <a:pt x="249104" y="70503"/>
                  </a:lnTo>
                  <a:lnTo>
                    <a:pt x="248167" y="70844"/>
                  </a:lnTo>
                  <a:cubicBezTo>
                    <a:pt x="247911" y="70332"/>
                    <a:pt x="247656" y="69991"/>
                    <a:pt x="247485" y="69565"/>
                  </a:cubicBezTo>
                  <a:lnTo>
                    <a:pt x="245951" y="69650"/>
                  </a:lnTo>
                  <a:cubicBezTo>
                    <a:pt x="245610" y="68457"/>
                    <a:pt x="244758" y="67605"/>
                    <a:pt x="243650" y="67094"/>
                  </a:cubicBezTo>
                  <a:cubicBezTo>
                    <a:pt x="243480" y="67009"/>
                    <a:pt x="243224" y="67009"/>
                    <a:pt x="243054" y="66838"/>
                  </a:cubicBezTo>
                  <a:cubicBezTo>
                    <a:pt x="242542" y="66156"/>
                    <a:pt x="241861" y="65645"/>
                    <a:pt x="241008" y="65304"/>
                  </a:cubicBezTo>
                  <a:cubicBezTo>
                    <a:pt x="239730" y="64708"/>
                    <a:pt x="238707" y="63685"/>
                    <a:pt x="237173" y="63344"/>
                  </a:cubicBezTo>
                  <a:cubicBezTo>
                    <a:pt x="237088" y="63344"/>
                    <a:pt x="237003" y="63259"/>
                    <a:pt x="236918" y="63174"/>
                  </a:cubicBezTo>
                  <a:cubicBezTo>
                    <a:pt x="236747" y="62662"/>
                    <a:pt x="236236" y="62747"/>
                    <a:pt x="235810" y="62492"/>
                  </a:cubicBezTo>
                  <a:lnTo>
                    <a:pt x="234361" y="61810"/>
                  </a:lnTo>
                  <a:lnTo>
                    <a:pt x="234361" y="61810"/>
                  </a:lnTo>
                  <a:cubicBezTo>
                    <a:pt x="234617" y="62321"/>
                    <a:pt x="234617" y="62662"/>
                    <a:pt x="234787" y="62833"/>
                  </a:cubicBezTo>
                  <a:cubicBezTo>
                    <a:pt x="235128" y="63088"/>
                    <a:pt x="235639" y="63344"/>
                    <a:pt x="236065" y="63685"/>
                  </a:cubicBezTo>
                  <a:cubicBezTo>
                    <a:pt x="236151" y="63685"/>
                    <a:pt x="236151" y="63855"/>
                    <a:pt x="236151" y="63941"/>
                  </a:cubicBezTo>
                  <a:cubicBezTo>
                    <a:pt x="236065" y="64281"/>
                    <a:pt x="235384" y="63941"/>
                    <a:pt x="235469" y="64537"/>
                  </a:cubicBezTo>
                  <a:lnTo>
                    <a:pt x="235980" y="64622"/>
                  </a:lnTo>
                  <a:cubicBezTo>
                    <a:pt x="235810" y="64963"/>
                    <a:pt x="235810" y="65219"/>
                    <a:pt x="235810" y="65219"/>
                  </a:cubicBezTo>
                  <a:lnTo>
                    <a:pt x="236577" y="66242"/>
                  </a:lnTo>
                  <a:cubicBezTo>
                    <a:pt x="236321" y="66753"/>
                    <a:pt x="236151" y="67094"/>
                    <a:pt x="235980" y="67349"/>
                  </a:cubicBezTo>
                  <a:lnTo>
                    <a:pt x="236236" y="67520"/>
                  </a:lnTo>
                  <a:lnTo>
                    <a:pt x="236832" y="67009"/>
                  </a:lnTo>
                  <a:cubicBezTo>
                    <a:pt x="236832" y="67264"/>
                    <a:pt x="236832" y="67520"/>
                    <a:pt x="236918" y="67776"/>
                  </a:cubicBezTo>
                  <a:cubicBezTo>
                    <a:pt x="237088" y="68031"/>
                    <a:pt x="237259" y="68287"/>
                    <a:pt x="237429" y="68457"/>
                  </a:cubicBezTo>
                  <a:lnTo>
                    <a:pt x="236492" y="68798"/>
                  </a:lnTo>
                  <a:lnTo>
                    <a:pt x="235725" y="68287"/>
                  </a:lnTo>
                  <a:lnTo>
                    <a:pt x="234020" y="68116"/>
                  </a:lnTo>
                  <a:lnTo>
                    <a:pt x="233424" y="67435"/>
                  </a:lnTo>
                  <a:cubicBezTo>
                    <a:pt x="233083" y="68031"/>
                    <a:pt x="232742" y="68543"/>
                    <a:pt x="232401" y="69054"/>
                  </a:cubicBezTo>
                  <a:lnTo>
                    <a:pt x="230696" y="69054"/>
                  </a:lnTo>
                  <a:lnTo>
                    <a:pt x="229333" y="68798"/>
                  </a:lnTo>
                  <a:lnTo>
                    <a:pt x="228225" y="69395"/>
                  </a:lnTo>
                  <a:lnTo>
                    <a:pt x="226776" y="68116"/>
                  </a:lnTo>
                  <a:cubicBezTo>
                    <a:pt x="226615" y="68188"/>
                    <a:pt x="226462" y="68218"/>
                    <a:pt x="226314" y="68218"/>
                  </a:cubicBezTo>
                  <a:cubicBezTo>
                    <a:pt x="225759" y="68218"/>
                    <a:pt x="225288" y="67789"/>
                    <a:pt x="224816" y="67520"/>
                  </a:cubicBezTo>
                  <a:cubicBezTo>
                    <a:pt x="224134" y="67009"/>
                    <a:pt x="223453" y="66582"/>
                    <a:pt x="222686" y="66242"/>
                  </a:cubicBezTo>
                  <a:cubicBezTo>
                    <a:pt x="222600" y="66242"/>
                    <a:pt x="222600" y="66071"/>
                    <a:pt x="222600" y="65901"/>
                  </a:cubicBezTo>
                  <a:lnTo>
                    <a:pt x="224049" y="65219"/>
                  </a:lnTo>
                  <a:lnTo>
                    <a:pt x="224475" y="65730"/>
                  </a:lnTo>
                  <a:lnTo>
                    <a:pt x="225157" y="65560"/>
                  </a:lnTo>
                  <a:cubicBezTo>
                    <a:pt x="225242" y="65560"/>
                    <a:pt x="225242" y="65475"/>
                    <a:pt x="225327" y="65389"/>
                  </a:cubicBezTo>
                  <a:lnTo>
                    <a:pt x="224987" y="64537"/>
                  </a:lnTo>
                  <a:cubicBezTo>
                    <a:pt x="225157" y="64196"/>
                    <a:pt x="225327" y="63941"/>
                    <a:pt x="225413" y="63770"/>
                  </a:cubicBezTo>
                  <a:cubicBezTo>
                    <a:pt x="224816" y="62662"/>
                    <a:pt x="225413" y="61640"/>
                    <a:pt x="225157" y="60532"/>
                  </a:cubicBezTo>
                  <a:cubicBezTo>
                    <a:pt x="225157" y="60532"/>
                    <a:pt x="225242" y="60446"/>
                    <a:pt x="225242" y="60446"/>
                  </a:cubicBezTo>
                  <a:lnTo>
                    <a:pt x="226009" y="60361"/>
                  </a:lnTo>
                  <a:cubicBezTo>
                    <a:pt x="226094" y="60617"/>
                    <a:pt x="226180" y="60702"/>
                    <a:pt x="226350" y="60958"/>
                  </a:cubicBezTo>
                  <a:cubicBezTo>
                    <a:pt x="226861" y="60191"/>
                    <a:pt x="227373" y="59509"/>
                    <a:pt x="227799" y="58827"/>
                  </a:cubicBezTo>
                  <a:lnTo>
                    <a:pt x="227202" y="57975"/>
                  </a:lnTo>
                  <a:lnTo>
                    <a:pt x="227884" y="57208"/>
                  </a:lnTo>
                  <a:cubicBezTo>
                    <a:pt x="227771" y="57151"/>
                    <a:pt x="227666" y="57123"/>
                    <a:pt x="227569" y="57123"/>
                  </a:cubicBezTo>
                  <a:cubicBezTo>
                    <a:pt x="227373" y="57123"/>
                    <a:pt x="227202" y="57236"/>
                    <a:pt x="227032" y="57464"/>
                  </a:cubicBezTo>
                  <a:cubicBezTo>
                    <a:pt x="226738" y="57684"/>
                    <a:pt x="226508" y="58094"/>
                    <a:pt x="226013" y="58094"/>
                  </a:cubicBezTo>
                  <a:cubicBezTo>
                    <a:pt x="225934" y="58094"/>
                    <a:pt x="225848" y="58084"/>
                    <a:pt x="225754" y="58060"/>
                  </a:cubicBezTo>
                  <a:cubicBezTo>
                    <a:pt x="225924" y="57549"/>
                    <a:pt x="226350" y="57123"/>
                    <a:pt x="226521" y="56526"/>
                  </a:cubicBezTo>
                  <a:cubicBezTo>
                    <a:pt x="226583" y="56277"/>
                    <a:pt x="226919" y="56118"/>
                    <a:pt x="227229" y="56118"/>
                  </a:cubicBezTo>
                  <a:cubicBezTo>
                    <a:pt x="227342" y="56118"/>
                    <a:pt x="227452" y="56140"/>
                    <a:pt x="227543" y="56185"/>
                  </a:cubicBezTo>
                  <a:cubicBezTo>
                    <a:pt x="228481" y="56441"/>
                    <a:pt x="229503" y="56271"/>
                    <a:pt x="230526" y="56952"/>
                  </a:cubicBezTo>
                  <a:lnTo>
                    <a:pt x="230185" y="57549"/>
                  </a:lnTo>
                  <a:cubicBezTo>
                    <a:pt x="229599" y="57354"/>
                    <a:pt x="229063" y="57009"/>
                    <a:pt x="228463" y="57009"/>
                  </a:cubicBezTo>
                  <a:cubicBezTo>
                    <a:pt x="228277" y="57009"/>
                    <a:pt x="228086" y="57042"/>
                    <a:pt x="227884" y="57123"/>
                  </a:cubicBezTo>
                  <a:cubicBezTo>
                    <a:pt x="228681" y="57558"/>
                    <a:pt x="229479" y="58116"/>
                    <a:pt x="230433" y="58116"/>
                  </a:cubicBezTo>
                  <a:cubicBezTo>
                    <a:pt x="230601" y="58116"/>
                    <a:pt x="230774" y="58098"/>
                    <a:pt x="230952" y="58060"/>
                  </a:cubicBezTo>
                  <a:cubicBezTo>
                    <a:pt x="230952" y="58316"/>
                    <a:pt x="231037" y="58486"/>
                    <a:pt x="231037" y="58657"/>
                  </a:cubicBezTo>
                  <a:lnTo>
                    <a:pt x="231719" y="58742"/>
                  </a:lnTo>
                  <a:lnTo>
                    <a:pt x="232401" y="58742"/>
                  </a:lnTo>
                  <a:cubicBezTo>
                    <a:pt x="231975" y="58572"/>
                    <a:pt x="231804" y="58145"/>
                    <a:pt x="231890" y="57719"/>
                  </a:cubicBezTo>
                  <a:lnTo>
                    <a:pt x="231890" y="57719"/>
                  </a:lnTo>
                  <a:lnTo>
                    <a:pt x="232912" y="58145"/>
                  </a:lnTo>
                  <a:cubicBezTo>
                    <a:pt x="232742" y="58316"/>
                    <a:pt x="232657" y="58572"/>
                    <a:pt x="232571" y="58742"/>
                  </a:cubicBezTo>
                  <a:lnTo>
                    <a:pt x="232827" y="59168"/>
                  </a:lnTo>
                  <a:lnTo>
                    <a:pt x="234020" y="59168"/>
                  </a:lnTo>
                  <a:cubicBezTo>
                    <a:pt x="234361" y="59679"/>
                    <a:pt x="234617" y="60276"/>
                    <a:pt x="235384" y="60276"/>
                  </a:cubicBezTo>
                  <a:lnTo>
                    <a:pt x="236577" y="59424"/>
                  </a:lnTo>
                  <a:lnTo>
                    <a:pt x="236577" y="59424"/>
                  </a:lnTo>
                  <a:cubicBezTo>
                    <a:pt x="236492" y="59850"/>
                    <a:pt x="236492" y="60191"/>
                    <a:pt x="236492" y="60446"/>
                  </a:cubicBezTo>
                  <a:lnTo>
                    <a:pt x="237259" y="60532"/>
                  </a:lnTo>
                  <a:cubicBezTo>
                    <a:pt x="237770" y="61895"/>
                    <a:pt x="239048" y="62066"/>
                    <a:pt x="240241" y="62407"/>
                  </a:cubicBezTo>
                  <a:cubicBezTo>
                    <a:pt x="240475" y="62220"/>
                    <a:pt x="240709" y="62084"/>
                    <a:pt x="240929" y="62084"/>
                  </a:cubicBezTo>
                  <a:cubicBezTo>
                    <a:pt x="241109" y="62084"/>
                    <a:pt x="241281" y="62176"/>
                    <a:pt x="241434" y="62407"/>
                  </a:cubicBezTo>
                  <a:lnTo>
                    <a:pt x="241434" y="63003"/>
                  </a:lnTo>
                  <a:cubicBezTo>
                    <a:pt x="242457" y="63458"/>
                    <a:pt x="242798" y="63609"/>
                    <a:pt x="242987" y="63609"/>
                  </a:cubicBezTo>
                  <a:cubicBezTo>
                    <a:pt x="243082" y="63609"/>
                    <a:pt x="243139" y="63571"/>
                    <a:pt x="243224" y="63514"/>
                  </a:cubicBezTo>
                  <a:lnTo>
                    <a:pt x="243139" y="63174"/>
                  </a:lnTo>
                  <a:cubicBezTo>
                    <a:pt x="243076" y="63184"/>
                    <a:pt x="243016" y="63189"/>
                    <a:pt x="242958" y="63189"/>
                  </a:cubicBezTo>
                  <a:cubicBezTo>
                    <a:pt x="242549" y="63189"/>
                    <a:pt x="242287" y="62919"/>
                    <a:pt x="242287" y="62321"/>
                  </a:cubicBezTo>
                  <a:lnTo>
                    <a:pt x="243480" y="62321"/>
                  </a:lnTo>
                  <a:lnTo>
                    <a:pt x="243309" y="63003"/>
                  </a:lnTo>
                  <a:lnTo>
                    <a:pt x="244247" y="63259"/>
                  </a:lnTo>
                  <a:lnTo>
                    <a:pt x="243991" y="63941"/>
                  </a:lnTo>
                  <a:lnTo>
                    <a:pt x="244502" y="64111"/>
                  </a:lnTo>
                  <a:cubicBezTo>
                    <a:pt x="244673" y="63855"/>
                    <a:pt x="244843" y="63600"/>
                    <a:pt x="245014" y="63344"/>
                  </a:cubicBezTo>
                  <a:lnTo>
                    <a:pt x="246122" y="63344"/>
                  </a:lnTo>
                  <a:cubicBezTo>
                    <a:pt x="246207" y="63855"/>
                    <a:pt x="246292" y="64281"/>
                    <a:pt x="246463" y="64708"/>
                  </a:cubicBezTo>
                  <a:lnTo>
                    <a:pt x="247485" y="64367"/>
                  </a:lnTo>
                  <a:lnTo>
                    <a:pt x="247997" y="64793"/>
                  </a:lnTo>
                  <a:cubicBezTo>
                    <a:pt x="250298" y="64793"/>
                    <a:pt x="252002" y="65901"/>
                    <a:pt x="254047" y="66753"/>
                  </a:cubicBezTo>
                  <a:cubicBezTo>
                    <a:pt x="254113" y="66703"/>
                    <a:pt x="254179" y="66683"/>
                    <a:pt x="254246" y="66683"/>
                  </a:cubicBezTo>
                  <a:cubicBezTo>
                    <a:pt x="254520" y="66683"/>
                    <a:pt x="254795" y="67042"/>
                    <a:pt x="255070" y="67179"/>
                  </a:cubicBezTo>
                  <a:cubicBezTo>
                    <a:pt x="258735" y="68202"/>
                    <a:pt x="262058" y="69821"/>
                    <a:pt x="265723" y="71184"/>
                  </a:cubicBezTo>
                  <a:cubicBezTo>
                    <a:pt x="266490" y="71440"/>
                    <a:pt x="267172" y="71696"/>
                    <a:pt x="267939" y="72037"/>
                  </a:cubicBezTo>
                  <a:cubicBezTo>
                    <a:pt x="270495" y="73145"/>
                    <a:pt x="272796" y="74679"/>
                    <a:pt x="275353" y="75531"/>
                  </a:cubicBezTo>
                  <a:cubicBezTo>
                    <a:pt x="275779" y="75701"/>
                    <a:pt x="276035" y="76042"/>
                    <a:pt x="276290" y="76298"/>
                  </a:cubicBezTo>
                  <a:cubicBezTo>
                    <a:pt x="276631" y="76553"/>
                    <a:pt x="277057" y="76809"/>
                    <a:pt x="277483" y="76980"/>
                  </a:cubicBezTo>
                  <a:cubicBezTo>
                    <a:pt x="278847" y="77235"/>
                    <a:pt x="280296" y="77320"/>
                    <a:pt x="281659" y="77576"/>
                  </a:cubicBezTo>
                  <a:cubicBezTo>
                    <a:pt x="281830" y="76809"/>
                    <a:pt x="281233" y="76468"/>
                    <a:pt x="280978" y="75872"/>
                  </a:cubicBezTo>
                  <a:cubicBezTo>
                    <a:pt x="281148" y="75446"/>
                    <a:pt x="281318" y="75019"/>
                    <a:pt x="281574" y="74508"/>
                  </a:cubicBezTo>
                  <a:lnTo>
                    <a:pt x="279955" y="74167"/>
                  </a:lnTo>
                  <a:cubicBezTo>
                    <a:pt x="280040" y="74082"/>
                    <a:pt x="280040" y="73912"/>
                    <a:pt x="280125" y="73826"/>
                  </a:cubicBezTo>
                  <a:lnTo>
                    <a:pt x="279188" y="72974"/>
                  </a:lnTo>
                  <a:lnTo>
                    <a:pt x="278080" y="73315"/>
                  </a:lnTo>
                  <a:cubicBezTo>
                    <a:pt x="277654" y="72889"/>
                    <a:pt x="278591" y="72548"/>
                    <a:pt x="277910" y="72207"/>
                  </a:cubicBezTo>
                  <a:lnTo>
                    <a:pt x="277910" y="72207"/>
                  </a:lnTo>
                  <a:cubicBezTo>
                    <a:pt x="277604" y="72666"/>
                    <a:pt x="277024" y="72987"/>
                    <a:pt x="276477" y="72987"/>
                  </a:cubicBezTo>
                  <a:cubicBezTo>
                    <a:pt x="276414" y="72987"/>
                    <a:pt x="276352" y="72983"/>
                    <a:pt x="276290" y="72974"/>
                  </a:cubicBezTo>
                  <a:lnTo>
                    <a:pt x="276631" y="72037"/>
                  </a:lnTo>
                  <a:lnTo>
                    <a:pt x="276631" y="72037"/>
                  </a:lnTo>
                  <a:lnTo>
                    <a:pt x="274842" y="72378"/>
                  </a:lnTo>
                  <a:lnTo>
                    <a:pt x="273819" y="71781"/>
                  </a:lnTo>
                  <a:cubicBezTo>
                    <a:pt x="273989" y="71184"/>
                    <a:pt x="274075" y="70758"/>
                    <a:pt x="274245" y="70247"/>
                  </a:cubicBezTo>
                  <a:lnTo>
                    <a:pt x="273308" y="70247"/>
                  </a:lnTo>
                  <a:cubicBezTo>
                    <a:pt x="273222" y="70673"/>
                    <a:pt x="272796" y="70758"/>
                    <a:pt x="272541" y="70758"/>
                  </a:cubicBezTo>
                  <a:cubicBezTo>
                    <a:pt x="271433" y="70758"/>
                    <a:pt x="270410" y="70417"/>
                    <a:pt x="269643" y="69821"/>
                  </a:cubicBezTo>
                  <a:cubicBezTo>
                    <a:pt x="269643" y="69565"/>
                    <a:pt x="269728" y="69395"/>
                    <a:pt x="269728" y="69224"/>
                  </a:cubicBezTo>
                  <a:lnTo>
                    <a:pt x="269728" y="69224"/>
                  </a:lnTo>
                  <a:cubicBezTo>
                    <a:pt x="269400" y="69470"/>
                    <a:pt x="268994" y="69598"/>
                    <a:pt x="268584" y="69598"/>
                  </a:cubicBezTo>
                  <a:cubicBezTo>
                    <a:pt x="268142" y="69598"/>
                    <a:pt x="267696" y="69449"/>
                    <a:pt x="267342" y="69139"/>
                  </a:cubicBezTo>
                  <a:cubicBezTo>
                    <a:pt x="266831" y="68798"/>
                    <a:pt x="266319" y="68543"/>
                    <a:pt x="265808" y="68372"/>
                  </a:cubicBezTo>
                  <a:lnTo>
                    <a:pt x="254985" y="64026"/>
                  </a:lnTo>
                  <a:cubicBezTo>
                    <a:pt x="253621" y="63514"/>
                    <a:pt x="252343" y="62918"/>
                    <a:pt x="250979" y="62321"/>
                  </a:cubicBezTo>
                  <a:cubicBezTo>
                    <a:pt x="250638" y="62151"/>
                    <a:pt x="250298" y="61725"/>
                    <a:pt x="249871" y="61640"/>
                  </a:cubicBezTo>
                  <a:cubicBezTo>
                    <a:pt x="247485" y="61043"/>
                    <a:pt x="245184" y="60020"/>
                    <a:pt x="243139" y="58657"/>
                  </a:cubicBezTo>
                  <a:cubicBezTo>
                    <a:pt x="243565" y="58145"/>
                    <a:pt x="243991" y="57634"/>
                    <a:pt x="244162" y="57038"/>
                  </a:cubicBezTo>
                  <a:lnTo>
                    <a:pt x="245696" y="55930"/>
                  </a:lnTo>
                  <a:cubicBezTo>
                    <a:pt x="245781" y="55504"/>
                    <a:pt x="245781" y="55163"/>
                    <a:pt x="245781" y="54737"/>
                  </a:cubicBezTo>
                  <a:lnTo>
                    <a:pt x="244502" y="54310"/>
                  </a:lnTo>
                  <a:cubicBezTo>
                    <a:pt x="244332" y="54651"/>
                    <a:pt x="244162" y="54907"/>
                    <a:pt x="243991" y="55077"/>
                  </a:cubicBezTo>
                  <a:lnTo>
                    <a:pt x="244417" y="55930"/>
                  </a:lnTo>
                  <a:cubicBezTo>
                    <a:pt x="244247" y="56100"/>
                    <a:pt x="244162" y="56271"/>
                    <a:pt x="243991" y="56526"/>
                  </a:cubicBezTo>
                  <a:cubicBezTo>
                    <a:pt x="243395" y="55844"/>
                    <a:pt x="243395" y="55844"/>
                    <a:pt x="243991" y="55163"/>
                  </a:cubicBezTo>
                  <a:cubicBezTo>
                    <a:pt x="243906" y="54737"/>
                    <a:pt x="243735" y="54396"/>
                    <a:pt x="243565" y="54055"/>
                  </a:cubicBezTo>
                  <a:lnTo>
                    <a:pt x="242713" y="53970"/>
                  </a:lnTo>
                  <a:lnTo>
                    <a:pt x="242116" y="53288"/>
                  </a:lnTo>
                  <a:lnTo>
                    <a:pt x="241008" y="53714"/>
                  </a:lnTo>
                  <a:lnTo>
                    <a:pt x="240327" y="52436"/>
                  </a:lnTo>
                  <a:lnTo>
                    <a:pt x="239730" y="52776"/>
                  </a:lnTo>
                  <a:cubicBezTo>
                    <a:pt x="239900" y="53373"/>
                    <a:pt x="240071" y="53970"/>
                    <a:pt x="240241" y="54651"/>
                  </a:cubicBezTo>
                  <a:lnTo>
                    <a:pt x="238026" y="52947"/>
                  </a:lnTo>
                  <a:cubicBezTo>
                    <a:pt x="238111" y="52691"/>
                    <a:pt x="238111" y="52436"/>
                    <a:pt x="238281" y="52095"/>
                  </a:cubicBezTo>
                  <a:lnTo>
                    <a:pt x="236918" y="50987"/>
                  </a:lnTo>
                  <a:lnTo>
                    <a:pt x="235554" y="52265"/>
                  </a:lnTo>
                  <a:cubicBezTo>
                    <a:pt x="234702" y="52095"/>
                    <a:pt x="233850" y="51924"/>
                    <a:pt x="233083" y="51754"/>
                  </a:cubicBezTo>
                  <a:cubicBezTo>
                    <a:pt x="232997" y="51754"/>
                    <a:pt x="232912" y="51583"/>
                    <a:pt x="232827" y="51413"/>
                  </a:cubicBezTo>
                  <a:cubicBezTo>
                    <a:pt x="233087" y="51152"/>
                    <a:pt x="233398" y="51041"/>
                    <a:pt x="233719" y="51041"/>
                  </a:cubicBezTo>
                  <a:cubicBezTo>
                    <a:pt x="233819" y="51041"/>
                    <a:pt x="233920" y="51052"/>
                    <a:pt x="234020" y="51072"/>
                  </a:cubicBezTo>
                  <a:lnTo>
                    <a:pt x="234872" y="51498"/>
                  </a:lnTo>
                  <a:lnTo>
                    <a:pt x="236151" y="50987"/>
                  </a:lnTo>
                  <a:cubicBezTo>
                    <a:pt x="236151" y="50390"/>
                    <a:pt x="235725" y="50220"/>
                    <a:pt x="235384" y="50049"/>
                  </a:cubicBezTo>
                  <a:cubicBezTo>
                    <a:pt x="234276" y="49538"/>
                    <a:pt x="233168" y="49112"/>
                    <a:pt x="232060" y="48601"/>
                  </a:cubicBezTo>
                  <a:cubicBezTo>
                    <a:pt x="230952" y="48004"/>
                    <a:pt x="229759" y="47748"/>
                    <a:pt x="228651" y="47152"/>
                  </a:cubicBezTo>
                  <a:cubicBezTo>
                    <a:pt x="226606" y="46129"/>
                    <a:pt x="224560" y="45362"/>
                    <a:pt x="222515" y="44425"/>
                  </a:cubicBezTo>
                  <a:cubicBezTo>
                    <a:pt x="221578" y="43913"/>
                    <a:pt x="220470" y="43572"/>
                    <a:pt x="219447" y="43487"/>
                  </a:cubicBezTo>
                  <a:cubicBezTo>
                    <a:pt x="219191" y="43487"/>
                    <a:pt x="219021" y="43232"/>
                    <a:pt x="218851" y="43146"/>
                  </a:cubicBezTo>
                  <a:lnTo>
                    <a:pt x="217998" y="44510"/>
                  </a:lnTo>
                  <a:lnTo>
                    <a:pt x="217488" y="44364"/>
                  </a:lnTo>
                  <a:lnTo>
                    <a:pt x="217488" y="44364"/>
                  </a:lnTo>
                  <a:cubicBezTo>
                    <a:pt x="217497" y="44043"/>
                    <a:pt x="217572" y="43718"/>
                    <a:pt x="217572" y="43317"/>
                  </a:cubicBezTo>
                  <a:lnTo>
                    <a:pt x="218851" y="43146"/>
                  </a:lnTo>
                  <a:cubicBezTo>
                    <a:pt x="218544" y="42686"/>
                    <a:pt x="218114" y="42686"/>
                    <a:pt x="217654" y="42686"/>
                  </a:cubicBezTo>
                  <a:lnTo>
                    <a:pt x="217654" y="42686"/>
                  </a:lnTo>
                  <a:cubicBezTo>
                    <a:pt x="217347" y="42686"/>
                    <a:pt x="217027" y="42686"/>
                    <a:pt x="216720" y="42550"/>
                  </a:cubicBezTo>
                  <a:cubicBezTo>
                    <a:pt x="216038" y="42038"/>
                    <a:pt x="215442" y="41101"/>
                    <a:pt x="214163" y="41101"/>
                  </a:cubicBezTo>
                  <a:cubicBezTo>
                    <a:pt x="214249" y="41783"/>
                    <a:pt x="214249" y="42379"/>
                    <a:pt x="214249" y="42891"/>
                  </a:cubicBezTo>
                  <a:cubicBezTo>
                    <a:pt x="213903" y="43167"/>
                    <a:pt x="213669" y="43556"/>
                    <a:pt x="213320" y="43556"/>
                  </a:cubicBezTo>
                  <a:cubicBezTo>
                    <a:pt x="213239" y="43556"/>
                    <a:pt x="213152" y="43535"/>
                    <a:pt x="213055" y="43487"/>
                  </a:cubicBezTo>
                  <a:cubicBezTo>
                    <a:pt x="212970" y="43232"/>
                    <a:pt x="212885" y="42976"/>
                    <a:pt x="212800" y="42635"/>
                  </a:cubicBezTo>
                  <a:lnTo>
                    <a:pt x="212033" y="42720"/>
                  </a:lnTo>
                  <a:cubicBezTo>
                    <a:pt x="212118" y="42379"/>
                    <a:pt x="212203" y="42038"/>
                    <a:pt x="212374" y="41186"/>
                  </a:cubicBezTo>
                  <a:lnTo>
                    <a:pt x="213141" y="42038"/>
                  </a:lnTo>
                  <a:lnTo>
                    <a:pt x="213652" y="41016"/>
                  </a:lnTo>
                  <a:cubicBezTo>
                    <a:pt x="213396" y="40590"/>
                    <a:pt x="212970" y="40334"/>
                    <a:pt x="212459" y="40249"/>
                  </a:cubicBezTo>
                  <a:cubicBezTo>
                    <a:pt x="211692" y="40078"/>
                    <a:pt x="210840" y="40334"/>
                    <a:pt x="210328" y="39311"/>
                  </a:cubicBezTo>
                  <a:cubicBezTo>
                    <a:pt x="209520" y="38988"/>
                    <a:pt x="208713" y="38282"/>
                    <a:pt x="207687" y="38282"/>
                  </a:cubicBezTo>
                  <a:cubicBezTo>
                    <a:pt x="207631" y="38282"/>
                    <a:pt x="207574" y="38284"/>
                    <a:pt x="207516" y="38289"/>
                  </a:cubicBezTo>
                  <a:lnTo>
                    <a:pt x="206152" y="38800"/>
                  </a:lnTo>
                  <a:lnTo>
                    <a:pt x="205812" y="38374"/>
                  </a:lnTo>
                  <a:cubicBezTo>
                    <a:pt x="206067" y="38067"/>
                    <a:pt x="206292" y="38006"/>
                    <a:pt x="206523" y="38006"/>
                  </a:cubicBezTo>
                  <a:cubicBezTo>
                    <a:pt x="206677" y="38006"/>
                    <a:pt x="206834" y="38033"/>
                    <a:pt x="207005" y="38033"/>
                  </a:cubicBezTo>
                  <a:cubicBezTo>
                    <a:pt x="206834" y="37948"/>
                    <a:pt x="206749" y="37777"/>
                    <a:pt x="206579" y="37777"/>
                  </a:cubicBezTo>
                  <a:cubicBezTo>
                    <a:pt x="205045" y="37096"/>
                    <a:pt x="203425" y="36414"/>
                    <a:pt x="201806" y="35732"/>
                  </a:cubicBezTo>
                  <a:cubicBezTo>
                    <a:pt x="201755" y="35715"/>
                    <a:pt x="201704" y="35708"/>
                    <a:pt x="201653" y="35708"/>
                  </a:cubicBezTo>
                  <a:cubicBezTo>
                    <a:pt x="201448" y="35708"/>
                    <a:pt x="201244" y="35817"/>
                    <a:pt x="201039" y="35817"/>
                  </a:cubicBezTo>
                  <a:cubicBezTo>
                    <a:pt x="201039" y="35988"/>
                    <a:pt x="201039" y="36158"/>
                    <a:pt x="201039" y="36414"/>
                  </a:cubicBezTo>
                  <a:cubicBezTo>
                    <a:pt x="200752" y="36701"/>
                    <a:pt x="200404" y="37049"/>
                    <a:pt x="199893" y="37049"/>
                  </a:cubicBezTo>
                  <a:cubicBezTo>
                    <a:pt x="199798" y="37049"/>
                    <a:pt x="199697" y="37037"/>
                    <a:pt x="199590" y="37010"/>
                  </a:cubicBezTo>
                  <a:cubicBezTo>
                    <a:pt x="199931" y="36499"/>
                    <a:pt x="200443" y="36073"/>
                    <a:pt x="201039" y="35902"/>
                  </a:cubicBezTo>
                  <a:cubicBezTo>
                    <a:pt x="200698" y="35732"/>
                    <a:pt x="200272" y="35647"/>
                    <a:pt x="200187" y="35135"/>
                  </a:cubicBezTo>
                  <a:lnTo>
                    <a:pt x="199079" y="35647"/>
                  </a:lnTo>
                  <a:cubicBezTo>
                    <a:pt x="198823" y="35221"/>
                    <a:pt x="198909" y="34965"/>
                    <a:pt x="199249" y="34624"/>
                  </a:cubicBezTo>
                  <a:cubicBezTo>
                    <a:pt x="198227" y="34028"/>
                    <a:pt x="197204" y="33601"/>
                    <a:pt x="196011" y="33431"/>
                  </a:cubicBezTo>
                  <a:cubicBezTo>
                    <a:pt x="195954" y="33417"/>
                    <a:pt x="195895" y="33410"/>
                    <a:pt x="195835" y="33410"/>
                  </a:cubicBezTo>
                  <a:cubicBezTo>
                    <a:pt x="195535" y="33410"/>
                    <a:pt x="195216" y="33587"/>
                    <a:pt x="195074" y="33942"/>
                  </a:cubicBezTo>
                  <a:cubicBezTo>
                    <a:pt x="195414" y="34539"/>
                    <a:pt x="196011" y="34965"/>
                    <a:pt x="196693" y="35050"/>
                  </a:cubicBezTo>
                  <a:cubicBezTo>
                    <a:pt x="196886" y="34986"/>
                    <a:pt x="197030" y="34679"/>
                    <a:pt x="197310" y="34679"/>
                  </a:cubicBezTo>
                  <a:cubicBezTo>
                    <a:pt x="197400" y="34679"/>
                    <a:pt x="197505" y="34711"/>
                    <a:pt x="197630" y="34795"/>
                  </a:cubicBezTo>
                  <a:cubicBezTo>
                    <a:pt x="197289" y="35391"/>
                    <a:pt x="196863" y="35902"/>
                    <a:pt x="196267" y="36243"/>
                  </a:cubicBezTo>
                  <a:cubicBezTo>
                    <a:pt x="195841" y="36584"/>
                    <a:pt x="195500" y="37010"/>
                    <a:pt x="195414" y="37522"/>
                  </a:cubicBezTo>
                  <a:lnTo>
                    <a:pt x="196948" y="37266"/>
                  </a:lnTo>
                  <a:lnTo>
                    <a:pt x="196948" y="37266"/>
                  </a:lnTo>
                  <a:cubicBezTo>
                    <a:pt x="197204" y="38203"/>
                    <a:pt x="196352" y="38289"/>
                    <a:pt x="195926" y="38715"/>
                  </a:cubicBezTo>
                  <a:cubicBezTo>
                    <a:pt x="195755" y="38289"/>
                    <a:pt x="195670" y="37863"/>
                    <a:pt x="195500" y="37522"/>
                  </a:cubicBezTo>
                  <a:cubicBezTo>
                    <a:pt x="195159" y="37522"/>
                    <a:pt x="194818" y="37607"/>
                    <a:pt x="194477" y="37692"/>
                  </a:cubicBezTo>
                  <a:cubicBezTo>
                    <a:pt x="194221" y="37777"/>
                    <a:pt x="193966" y="37948"/>
                    <a:pt x="193710" y="38033"/>
                  </a:cubicBezTo>
                  <a:cubicBezTo>
                    <a:pt x="192943" y="38033"/>
                    <a:pt x="192346" y="37607"/>
                    <a:pt x="192006" y="37010"/>
                  </a:cubicBezTo>
                  <a:cubicBezTo>
                    <a:pt x="190727" y="36925"/>
                    <a:pt x="189534" y="36669"/>
                    <a:pt x="188426" y="36073"/>
                  </a:cubicBezTo>
                  <a:cubicBezTo>
                    <a:pt x="187915" y="35817"/>
                    <a:pt x="187404" y="35562"/>
                    <a:pt x="186807" y="35476"/>
                  </a:cubicBezTo>
                  <a:cubicBezTo>
                    <a:pt x="185103" y="35135"/>
                    <a:pt x="183739" y="34028"/>
                    <a:pt x="182120" y="33431"/>
                  </a:cubicBezTo>
                  <a:lnTo>
                    <a:pt x="182120" y="32323"/>
                  </a:lnTo>
                  <a:lnTo>
                    <a:pt x="181182" y="32153"/>
                  </a:lnTo>
                  <a:cubicBezTo>
                    <a:pt x="181438" y="31386"/>
                    <a:pt x="180671" y="30960"/>
                    <a:pt x="180927" y="30193"/>
                  </a:cubicBezTo>
                  <a:cubicBezTo>
                    <a:pt x="180671" y="30107"/>
                    <a:pt x="180415" y="30107"/>
                    <a:pt x="180245" y="29937"/>
                  </a:cubicBezTo>
                  <a:cubicBezTo>
                    <a:pt x="179819" y="29511"/>
                    <a:pt x="179393" y="28914"/>
                    <a:pt x="178967" y="28403"/>
                  </a:cubicBezTo>
                  <a:lnTo>
                    <a:pt x="177944" y="28147"/>
                  </a:lnTo>
                  <a:lnTo>
                    <a:pt x="178285" y="26784"/>
                  </a:lnTo>
                  <a:lnTo>
                    <a:pt x="178285" y="26784"/>
                  </a:lnTo>
                  <a:cubicBezTo>
                    <a:pt x="178029" y="26954"/>
                    <a:pt x="177859" y="27039"/>
                    <a:pt x="177773" y="27125"/>
                  </a:cubicBezTo>
                  <a:cubicBezTo>
                    <a:pt x="177518" y="27380"/>
                    <a:pt x="177433" y="27721"/>
                    <a:pt x="177262" y="28062"/>
                  </a:cubicBezTo>
                  <a:lnTo>
                    <a:pt x="176410" y="28147"/>
                  </a:lnTo>
                  <a:cubicBezTo>
                    <a:pt x="175984" y="28488"/>
                    <a:pt x="175643" y="28829"/>
                    <a:pt x="175387" y="29255"/>
                  </a:cubicBezTo>
                  <a:cubicBezTo>
                    <a:pt x="175217" y="29767"/>
                    <a:pt x="174791" y="30107"/>
                    <a:pt x="174365" y="30363"/>
                  </a:cubicBezTo>
                  <a:lnTo>
                    <a:pt x="173683" y="30107"/>
                  </a:lnTo>
                  <a:cubicBezTo>
                    <a:pt x="173257" y="28914"/>
                    <a:pt x="174109" y="27806"/>
                    <a:pt x="173938" y="26613"/>
                  </a:cubicBezTo>
                  <a:lnTo>
                    <a:pt x="173257" y="26613"/>
                  </a:lnTo>
                  <a:lnTo>
                    <a:pt x="171126" y="29255"/>
                  </a:lnTo>
                  <a:lnTo>
                    <a:pt x="170103" y="28829"/>
                  </a:lnTo>
                  <a:lnTo>
                    <a:pt x="170530" y="28233"/>
                  </a:lnTo>
                  <a:cubicBezTo>
                    <a:pt x="170530" y="27977"/>
                    <a:pt x="170444" y="27806"/>
                    <a:pt x="170274" y="27636"/>
                  </a:cubicBezTo>
                  <a:cubicBezTo>
                    <a:pt x="169933" y="27125"/>
                    <a:pt x="169507" y="26699"/>
                    <a:pt x="169081" y="26272"/>
                  </a:cubicBezTo>
                  <a:lnTo>
                    <a:pt x="168740" y="26272"/>
                  </a:lnTo>
                  <a:cubicBezTo>
                    <a:pt x="168129" y="26425"/>
                    <a:pt x="168476" y="27602"/>
                    <a:pt x="167637" y="27602"/>
                  </a:cubicBezTo>
                  <a:cubicBezTo>
                    <a:pt x="167539" y="27602"/>
                    <a:pt x="167425" y="27586"/>
                    <a:pt x="167291" y="27551"/>
                  </a:cubicBezTo>
                  <a:cubicBezTo>
                    <a:pt x="167547" y="26699"/>
                    <a:pt x="167973" y="26017"/>
                    <a:pt x="168484" y="25335"/>
                  </a:cubicBezTo>
                  <a:lnTo>
                    <a:pt x="167376" y="24483"/>
                  </a:lnTo>
                  <a:cubicBezTo>
                    <a:pt x="167223" y="24540"/>
                    <a:pt x="167065" y="24568"/>
                    <a:pt x="166909" y="24568"/>
                  </a:cubicBezTo>
                  <a:cubicBezTo>
                    <a:pt x="166371" y="24568"/>
                    <a:pt x="165851" y="24244"/>
                    <a:pt x="165587" y="23716"/>
                  </a:cubicBezTo>
                  <a:lnTo>
                    <a:pt x="166439" y="22437"/>
                  </a:lnTo>
                  <a:lnTo>
                    <a:pt x="167632" y="22267"/>
                  </a:lnTo>
                  <a:cubicBezTo>
                    <a:pt x="167632" y="22097"/>
                    <a:pt x="167717" y="21926"/>
                    <a:pt x="167802" y="21756"/>
                  </a:cubicBezTo>
                  <a:cubicBezTo>
                    <a:pt x="165246" y="20818"/>
                    <a:pt x="162774" y="19966"/>
                    <a:pt x="160388" y="18858"/>
                  </a:cubicBezTo>
                  <a:cubicBezTo>
                    <a:pt x="157405" y="17580"/>
                    <a:pt x="154423" y="16557"/>
                    <a:pt x="151269" y="15705"/>
                  </a:cubicBezTo>
                  <a:lnTo>
                    <a:pt x="151014" y="15705"/>
                  </a:lnTo>
                  <a:cubicBezTo>
                    <a:pt x="150929" y="16131"/>
                    <a:pt x="150843" y="16557"/>
                    <a:pt x="150758" y="16983"/>
                  </a:cubicBezTo>
                  <a:lnTo>
                    <a:pt x="151440" y="17580"/>
                  </a:lnTo>
                  <a:lnTo>
                    <a:pt x="149565" y="19114"/>
                  </a:lnTo>
                  <a:lnTo>
                    <a:pt x="148798" y="18858"/>
                  </a:lnTo>
                  <a:lnTo>
                    <a:pt x="148201" y="17495"/>
                  </a:lnTo>
                  <a:lnTo>
                    <a:pt x="146241" y="17409"/>
                  </a:lnTo>
                  <a:lnTo>
                    <a:pt x="145645" y="16387"/>
                  </a:lnTo>
                  <a:lnTo>
                    <a:pt x="143599" y="17495"/>
                  </a:lnTo>
                  <a:lnTo>
                    <a:pt x="143003" y="17068"/>
                  </a:lnTo>
                  <a:lnTo>
                    <a:pt x="141810" y="17409"/>
                  </a:lnTo>
                  <a:lnTo>
                    <a:pt x="141213" y="18262"/>
                  </a:lnTo>
                  <a:lnTo>
                    <a:pt x="140702" y="17835"/>
                  </a:lnTo>
                  <a:cubicBezTo>
                    <a:pt x="141043" y="17324"/>
                    <a:pt x="141384" y="16898"/>
                    <a:pt x="141639" y="16387"/>
                  </a:cubicBezTo>
                  <a:cubicBezTo>
                    <a:pt x="141725" y="16301"/>
                    <a:pt x="141639" y="16131"/>
                    <a:pt x="141639" y="16131"/>
                  </a:cubicBezTo>
                  <a:lnTo>
                    <a:pt x="140958" y="15961"/>
                  </a:lnTo>
                  <a:cubicBezTo>
                    <a:pt x="140958" y="15449"/>
                    <a:pt x="141128" y="15023"/>
                    <a:pt x="141128" y="14597"/>
                  </a:cubicBezTo>
                  <a:lnTo>
                    <a:pt x="142151" y="14256"/>
                  </a:lnTo>
                  <a:lnTo>
                    <a:pt x="143259" y="12893"/>
                  </a:lnTo>
                  <a:cubicBezTo>
                    <a:pt x="143206" y="12762"/>
                    <a:pt x="143130" y="12728"/>
                    <a:pt x="143043" y="12728"/>
                  </a:cubicBezTo>
                  <a:cubicBezTo>
                    <a:pt x="142943" y="12728"/>
                    <a:pt x="142827" y="12773"/>
                    <a:pt x="142715" y="12773"/>
                  </a:cubicBezTo>
                  <a:cubicBezTo>
                    <a:pt x="142603" y="12773"/>
                    <a:pt x="142495" y="12728"/>
                    <a:pt x="142406" y="12552"/>
                  </a:cubicBezTo>
                  <a:cubicBezTo>
                    <a:pt x="142321" y="12211"/>
                    <a:pt x="141810" y="12040"/>
                    <a:pt x="141469" y="11955"/>
                  </a:cubicBezTo>
                  <a:cubicBezTo>
                    <a:pt x="140702" y="11614"/>
                    <a:pt x="139935" y="11359"/>
                    <a:pt x="139168" y="11103"/>
                  </a:cubicBezTo>
                  <a:cubicBezTo>
                    <a:pt x="137890" y="10677"/>
                    <a:pt x="136611" y="10251"/>
                    <a:pt x="135248" y="9825"/>
                  </a:cubicBezTo>
                  <a:cubicBezTo>
                    <a:pt x="133373" y="9398"/>
                    <a:pt x="131583" y="8631"/>
                    <a:pt x="129708" y="8120"/>
                  </a:cubicBezTo>
                  <a:cubicBezTo>
                    <a:pt x="128515" y="7864"/>
                    <a:pt x="127492" y="7353"/>
                    <a:pt x="126385" y="7097"/>
                  </a:cubicBezTo>
                  <a:cubicBezTo>
                    <a:pt x="123828" y="6330"/>
                    <a:pt x="121101" y="5563"/>
                    <a:pt x="118459" y="4796"/>
                  </a:cubicBezTo>
                  <a:cubicBezTo>
                    <a:pt x="117010" y="4370"/>
                    <a:pt x="115647" y="3859"/>
                    <a:pt x="114198" y="3518"/>
                  </a:cubicBezTo>
                  <a:cubicBezTo>
                    <a:pt x="113097" y="3243"/>
                    <a:pt x="111996" y="2634"/>
                    <a:pt x="110805" y="2634"/>
                  </a:cubicBezTo>
                  <a:cubicBezTo>
                    <a:pt x="110521" y="2634"/>
                    <a:pt x="110232" y="2669"/>
                    <a:pt x="109937" y="2751"/>
                  </a:cubicBezTo>
                  <a:lnTo>
                    <a:pt x="109681" y="2410"/>
                  </a:lnTo>
                  <a:cubicBezTo>
                    <a:pt x="108488" y="2069"/>
                    <a:pt x="107380" y="1728"/>
                    <a:pt x="106187" y="1473"/>
                  </a:cubicBezTo>
                  <a:cubicBezTo>
                    <a:pt x="105889" y="1345"/>
                    <a:pt x="105569" y="1281"/>
                    <a:pt x="105249" y="1281"/>
                  </a:cubicBezTo>
                  <a:cubicBezTo>
                    <a:pt x="104930" y="1281"/>
                    <a:pt x="104610" y="1345"/>
                    <a:pt x="104312" y="1473"/>
                  </a:cubicBezTo>
                  <a:cubicBezTo>
                    <a:pt x="104312" y="1501"/>
                    <a:pt x="104293" y="1511"/>
                    <a:pt x="104265" y="1511"/>
                  </a:cubicBezTo>
                  <a:cubicBezTo>
                    <a:pt x="104208" y="1511"/>
                    <a:pt x="104113" y="1473"/>
                    <a:pt x="104056" y="1473"/>
                  </a:cubicBezTo>
                  <a:lnTo>
                    <a:pt x="103715" y="1047"/>
                  </a:lnTo>
                  <a:cubicBezTo>
                    <a:pt x="102693" y="961"/>
                    <a:pt x="101670" y="791"/>
                    <a:pt x="100647" y="450"/>
                  </a:cubicBezTo>
                  <a:cubicBezTo>
                    <a:pt x="100349" y="280"/>
                    <a:pt x="100030" y="194"/>
                    <a:pt x="99710" y="194"/>
                  </a:cubicBezTo>
                  <a:cubicBezTo>
                    <a:pt x="99408" y="194"/>
                    <a:pt x="99106" y="271"/>
                    <a:pt x="98821" y="423"/>
                  </a:cubicBezTo>
                  <a:lnTo>
                    <a:pt x="98821" y="423"/>
                  </a:lnTo>
                  <a:cubicBezTo>
                    <a:pt x="98558" y="234"/>
                    <a:pt x="98266" y="188"/>
                    <a:pt x="97966" y="188"/>
                  </a:cubicBezTo>
                  <a:cubicBezTo>
                    <a:pt x="97680" y="188"/>
                    <a:pt x="97386" y="229"/>
                    <a:pt x="97102" y="229"/>
                  </a:cubicBezTo>
                  <a:cubicBezTo>
                    <a:pt x="96820" y="229"/>
                    <a:pt x="96547" y="188"/>
                    <a:pt x="96301" y="24"/>
                  </a:cubicBezTo>
                  <a:cubicBezTo>
                    <a:pt x="96269" y="8"/>
                    <a:pt x="96233" y="1"/>
                    <a:pt x="9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929775" y="2117125"/>
              <a:ext cx="100150" cy="100150"/>
            </a:xfrm>
            <a:custGeom>
              <a:avLst/>
              <a:gdLst/>
              <a:ahLst/>
              <a:cxnLst/>
              <a:rect l="l" t="t" r="r" b="b"/>
              <a:pathLst>
                <a:path w="4006" h="4006" extrusionOk="0">
                  <a:moveTo>
                    <a:pt x="3239" y="0"/>
                  </a:moveTo>
                  <a:lnTo>
                    <a:pt x="2301" y="341"/>
                  </a:lnTo>
                  <a:lnTo>
                    <a:pt x="938" y="1705"/>
                  </a:lnTo>
                  <a:cubicBezTo>
                    <a:pt x="938" y="1960"/>
                    <a:pt x="938" y="2216"/>
                    <a:pt x="938" y="2472"/>
                  </a:cubicBezTo>
                  <a:cubicBezTo>
                    <a:pt x="341" y="2472"/>
                    <a:pt x="0" y="2813"/>
                    <a:pt x="0" y="3409"/>
                  </a:cubicBezTo>
                  <a:lnTo>
                    <a:pt x="597" y="3835"/>
                  </a:lnTo>
                  <a:lnTo>
                    <a:pt x="1279" y="3494"/>
                  </a:lnTo>
                  <a:lnTo>
                    <a:pt x="2898" y="4006"/>
                  </a:lnTo>
                  <a:lnTo>
                    <a:pt x="3154" y="3154"/>
                  </a:lnTo>
                  <a:lnTo>
                    <a:pt x="4006" y="2642"/>
                  </a:lnTo>
                  <a:lnTo>
                    <a:pt x="4006" y="1364"/>
                  </a:lnTo>
                  <a:cubicBezTo>
                    <a:pt x="2983" y="1364"/>
                    <a:pt x="3324" y="597"/>
                    <a:pt x="3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878450" y="3968575"/>
              <a:ext cx="108700" cy="104425"/>
            </a:xfrm>
            <a:custGeom>
              <a:avLst/>
              <a:gdLst/>
              <a:ahLst/>
              <a:cxnLst/>
              <a:rect l="l" t="t" r="r" b="b"/>
              <a:pathLst>
                <a:path w="4348" h="4177" extrusionOk="0">
                  <a:moveTo>
                    <a:pt x="3921" y="0"/>
                  </a:moveTo>
                  <a:cubicBezTo>
                    <a:pt x="3564" y="429"/>
                    <a:pt x="3028" y="618"/>
                    <a:pt x="2462" y="618"/>
                  </a:cubicBezTo>
                  <a:cubicBezTo>
                    <a:pt x="2353" y="618"/>
                    <a:pt x="2242" y="611"/>
                    <a:pt x="2131" y="597"/>
                  </a:cubicBezTo>
                  <a:lnTo>
                    <a:pt x="1620" y="86"/>
                  </a:lnTo>
                  <a:lnTo>
                    <a:pt x="768" y="341"/>
                  </a:lnTo>
                  <a:cubicBezTo>
                    <a:pt x="597" y="938"/>
                    <a:pt x="512" y="1449"/>
                    <a:pt x="427" y="2046"/>
                  </a:cubicBezTo>
                  <a:lnTo>
                    <a:pt x="1" y="2301"/>
                  </a:lnTo>
                  <a:cubicBezTo>
                    <a:pt x="427" y="2301"/>
                    <a:pt x="938" y="2216"/>
                    <a:pt x="1364" y="2216"/>
                  </a:cubicBezTo>
                  <a:cubicBezTo>
                    <a:pt x="1429" y="2205"/>
                    <a:pt x="1493" y="2200"/>
                    <a:pt x="1555" y="2200"/>
                  </a:cubicBezTo>
                  <a:cubicBezTo>
                    <a:pt x="1980" y="2200"/>
                    <a:pt x="2324" y="2451"/>
                    <a:pt x="2472" y="2898"/>
                  </a:cubicBezTo>
                  <a:lnTo>
                    <a:pt x="1364" y="3409"/>
                  </a:lnTo>
                  <a:lnTo>
                    <a:pt x="1705" y="4176"/>
                  </a:lnTo>
                  <a:cubicBezTo>
                    <a:pt x="2387" y="4091"/>
                    <a:pt x="3069" y="4006"/>
                    <a:pt x="3325" y="3239"/>
                  </a:cubicBezTo>
                  <a:cubicBezTo>
                    <a:pt x="3410" y="2983"/>
                    <a:pt x="3410" y="2727"/>
                    <a:pt x="3495" y="2472"/>
                  </a:cubicBezTo>
                  <a:lnTo>
                    <a:pt x="2728" y="1620"/>
                  </a:lnTo>
                  <a:lnTo>
                    <a:pt x="2984" y="1023"/>
                  </a:lnTo>
                  <a:lnTo>
                    <a:pt x="4006" y="1193"/>
                  </a:lnTo>
                  <a:lnTo>
                    <a:pt x="4092" y="1193"/>
                  </a:lnTo>
                  <a:cubicBezTo>
                    <a:pt x="3921" y="767"/>
                    <a:pt x="4347" y="426"/>
                    <a:pt x="3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524800" y="1281950"/>
              <a:ext cx="87375" cy="59675"/>
            </a:xfrm>
            <a:custGeom>
              <a:avLst/>
              <a:gdLst/>
              <a:ahLst/>
              <a:cxnLst/>
              <a:rect l="l" t="t" r="r" b="b"/>
              <a:pathLst>
                <a:path w="3495" h="2387" extrusionOk="0">
                  <a:moveTo>
                    <a:pt x="96" y="2253"/>
                  </a:moveTo>
                  <a:cubicBezTo>
                    <a:pt x="64" y="2268"/>
                    <a:pt x="32" y="2284"/>
                    <a:pt x="0" y="2301"/>
                  </a:cubicBezTo>
                  <a:lnTo>
                    <a:pt x="85" y="2387"/>
                  </a:lnTo>
                  <a:cubicBezTo>
                    <a:pt x="85" y="2342"/>
                    <a:pt x="89" y="2297"/>
                    <a:pt x="96" y="2253"/>
                  </a:cubicBezTo>
                  <a:close/>
                  <a:moveTo>
                    <a:pt x="426" y="0"/>
                  </a:moveTo>
                  <a:lnTo>
                    <a:pt x="170" y="853"/>
                  </a:lnTo>
                  <a:cubicBezTo>
                    <a:pt x="559" y="1319"/>
                    <a:pt x="167" y="1786"/>
                    <a:pt x="96" y="2253"/>
                  </a:cubicBezTo>
                  <a:lnTo>
                    <a:pt x="96" y="2253"/>
                  </a:lnTo>
                  <a:cubicBezTo>
                    <a:pt x="427" y="2095"/>
                    <a:pt x="764" y="2039"/>
                    <a:pt x="1107" y="2039"/>
                  </a:cubicBezTo>
                  <a:cubicBezTo>
                    <a:pt x="1885" y="2039"/>
                    <a:pt x="2690" y="2329"/>
                    <a:pt x="3494" y="2387"/>
                  </a:cubicBezTo>
                  <a:lnTo>
                    <a:pt x="3494" y="1023"/>
                  </a:lnTo>
                  <a:cubicBezTo>
                    <a:pt x="2557" y="426"/>
                    <a:pt x="1449" y="86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395425" y="3316625"/>
              <a:ext cx="72450" cy="57550"/>
            </a:xfrm>
            <a:custGeom>
              <a:avLst/>
              <a:gdLst/>
              <a:ahLst/>
              <a:cxnLst/>
              <a:rect l="l" t="t" r="r" b="b"/>
              <a:pathLst>
                <a:path w="2898" h="2302" extrusionOk="0">
                  <a:moveTo>
                    <a:pt x="2887" y="1618"/>
                  </a:moveTo>
                  <a:cubicBezTo>
                    <a:pt x="2891" y="1646"/>
                    <a:pt x="2895" y="1676"/>
                    <a:pt x="2898" y="1705"/>
                  </a:cubicBezTo>
                  <a:lnTo>
                    <a:pt x="2898" y="1620"/>
                  </a:lnTo>
                  <a:lnTo>
                    <a:pt x="2887" y="1618"/>
                  </a:lnTo>
                  <a:close/>
                  <a:moveTo>
                    <a:pt x="1449" y="86"/>
                  </a:moveTo>
                  <a:cubicBezTo>
                    <a:pt x="1108" y="512"/>
                    <a:pt x="341" y="0"/>
                    <a:pt x="0" y="682"/>
                  </a:cubicBezTo>
                  <a:lnTo>
                    <a:pt x="682" y="1193"/>
                  </a:lnTo>
                  <a:cubicBezTo>
                    <a:pt x="597" y="1534"/>
                    <a:pt x="597" y="1790"/>
                    <a:pt x="511" y="2301"/>
                  </a:cubicBezTo>
                  <a:lnTo>
                    <a:pt x="1534" y="1364"/>
                  </a:lnTo>
                  <a:lnTo>
                    <a:pt x="2887" y="1618"/>
                  </a:lnTo>
                  <a:lnTo>
                    <a:pt x="2887" y="1618"/>
                  </a:lnTo>
                  <a:cubicBezTo>
                    <a:pt x="2771" y="806"/>
                    <a:pt x="2190" y="168"/>
                    <a:pt x="144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004175" y="3246325"/>
              <a:ext cx="76725" cy="60000"/>
            </a:xfrm>
            <a:custGeom>
              <a:avLst/>
              <a:gdLst/>
              <a:ahLst/>
              <a:cxnLst/>
              <a:rect l="l" t="t" r="r" b="b"/>
              <a:pathLst>
                <a:path w="3069" h="2400" extrusionOk="0">
                  <a:moveTo>
                    <a:pt x="3068" y="1449"/>
                  </a:moveTo>
                  <a:cubicBezTo>
                    <a:pt x="3056" y="1461"/>
                    <a:pt x="3044" y="1473"/>
                    <a:pt x="3031" y="1485"/>
                  </a:cubicBezTo>
                  <a:lnTo>
                    <a:pt x="3031" y="1485"/>
                  </a:lnTo>
                  <a:cubicBezTo>
                    <a:pt x="3044" y="1501"/>
                    <a:pt x="3056" y="1517"/>
                    <a:pt x="3068" y="1534"/>
                  </a:cubicBezTo>
                  <a:lnTo>
                    <a:pt x="3068" y="1449"/>
                  </a:lnTo>
                  <a:close/>
                  <a:moveTo>
                    <a:pt x="0" y="0"/>
                  </a:moveTo>
                  <a:lnTo>
                    <a:pt x="937" y="1023"/>
                  </a:lnTo>
                  <a:cubicBezTo>
                    <a:pt x="852" y="1534"/>
                    <a:pt x="682" y="1875"/>
                    <a:pt x="597" y="2386"/>
                  </a:cubicBezTo>
                  <a:cubicBezTo>
                    <a:pt x="691" y="2395"/>
                    <a:pt x="785" y="2399"/>
                    <a:pt x="878" y="2399"/>
                  </a:cubicBezTo>
                  <a:cubicBezTo>
                    <a:pt x="1688" y="2399"/>
                    <a:pt x="2425" y="2075"/>
                    <a:pt x="3031" y="1485"/>
                  </a:cubicBezTo>
                  <a:lnTo>
                    <a:pt x="3031" y="1485"/>
                  </a:lnTo>
                  <a:cubicBezTo>
                    <a:pt x="2347" y="593"/>
                    <a:pt x="1256" y="50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267575" y="3250575"/>
              <a:ext cx="42650" cy="85250"/>
            </a:xfrm>
            <a:custGeom>
              <a:avLst/>
              <a:gdLst/>
              <a:ahLst/>
              <a:cxnLst/>
              <a:rect l="l" t="t" r="r" b="b"/>
              <a:pathLst>
                <a:path w="1706" h="3410" extrusionOk="0">
                  <a:moveTo>
                    <a:pt x="597" y="0"/>
                  </a:moveTo>
                  <a:cubicBezTo>
                    <a:pt x="512" y="86"/>
                    <a:pt x="342" y="86"/>
                    <a:pt x="342" y="171"/>
                  </a:cubicBezTo>
                  <a:cubicBezTo>
                    <a:pt x="262" y="330"/>
                    <a:pt x="183" y="564"/>
                    <a:pt x="172" y="802"/>
                  </a:cubicBezTo>
                  <a:lnTo>
                    <a:pt x="172" y="802"/>
                  </a:lnTo>
                  <a:lnTo>
                    <a:pt x="86" y="767"/>
                  </a:lnTo>
                  <a:lnTo>
                    <a:pt x="171" y="853"/>
                  </a:lnTo>
                  <a:cubicBezTo>
                    <a:pt x="171" y="836"/>
                    <a:pt x="172" y="819"/>
                    <a:pt x="172" y="802"/>
                  </a:cubicBezTo>
                  <a:lnTo>
                    <a:pt x="172" y="802"/>
                  </a:lnTo>
                  <a:lnTo>
                    <a:pt x="512" y="938"/>
                  </a:lnTo>
                  <a:lnTo>
                    <a:pt x="1" y="2813"/>
                  </a:lnTo>
                  <a:lnTo>
                    <a:pt x="853" y="2983"/>
                  </a:lnTo>
                  <a:lnTo>
                    <a:pt x="1109" y="3409"/>
                  </a:lnTo>
                  <a:cubicBezTo>
                    <a:pt x="1705" y="3068"/>
                    <a:pt x="1620" y="2557"/>
                    <a:pt x="1279" y="2131"/>
                  </a:cubicBezTo>
                  <a:cubicBezTo>
                    <a:pt x="1194" y="1961"/>
                    <a:pt x="853" y="1961"/>
                    <a:pt x="1023" y="1534"/>
                  </a:cubicBezTo>
                  <a:lnTo>
                    <a:pt x="1620" y="853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954400" y="2219375"/>
              <a:ext cx="83100" cy="42650"/>
            </a:xfrm>
            <a:custGeom>
              <a:avLst/>
              <a:gdLst/>
              <a:ahLst/>
              <a:cxnLst/>
              <a:rect l="l" t="t" r="r" b="b"/>
              <a:pathLst>
                <a:path w="3324" h="1706" extrusionOk="0">
                  <a:moveTo>
                    <a:pt x="2131" y="1"/>
                  </a:moveTo>
                  <a:cubicBezTo>
                    <a:pt x="682" y="1"/>
                    <a:pt x="682" y="1"/>
                    <a:pt x="0" y="512"/>
                  </a:cubicBezTo>
                  <a:lnTo>
                    <a:pt x="1619" y="938"/>
                  </a:lnTo>
                  <a:lnTo>
                    <a:pt x="2386" y="1705"/>
                  </a:lnTo>
                  <a:lnTo>
                    <a:pt x="3324" y="853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6340025" y="3261075"/>
              <a:ext cx="66075" cy="51300"/>
            </a:xfrm>
            <a:custGeom>
              <a:avLst/>
              <a:gdLst/>
              <a:ahLst/>
              <a:cxnLst/>
              <a:rect l="l" t="t" r="r" b="b"/>
              <a:pathLst>
                <a:path w="2643" h="2052" extrusionOk="0">
                  <a:moveTo>
                    <a:pt x="726" y="1"/>
                  </a:moveTo>
                  <a:cubicBezTo>
                    <a:pt x="684" y="1"/>
                    <a:pt x="641" y="3"/>
                    <a:pt x="597" y="7"/>
                  </a:cubicBezTo>
                  <a:lnTo>
                    <a:pt x="1023" y="688"/>
                  </a:lnTo>
                  <a:lnTo>
                    <a:pt x="0" y="1029"/>
                  </a:lnTo>
                  <a:lnTo>
                    <a:pt x="1960" y="2052"/>
                  </a:lnTo>
                  <a:lnTo>
                    <a:pt x="2642" y="1029"/>
                  </a:lnTo>
                  <a:cubicBezTo>
                    <a:pt x="1912" y="786"/>
                    <a:pt x="1568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946825" y="1586625"/>
              <a:ext cx="70325" cy="51150"/>
            </a:xfrm>
            <a:custGeom>
              <a:avLst/>
              <a:gdLst/>
              <a:ahLst/>
              <a:cxnLst/>
              <a:rect l="l" t="t" r="r" b="b"/>
              <a:pathLst>
                <a:path w="2813" h="2046" extrusionOk="0">
                  <a:moveTo>
                    <a:pt x="938" y="0"/>
                  </a:moveTo>
                  <a:cubicBezTo>
                    <a:pt x="171" y="511"/>
                    <a:pt x="0" y="767"/>
                    <a:pt x="341" y="1364"/>
                  </a:cubicBezTo>
                  <a:lnTo>
                    <a:pt x="1193" y="1449"/>
                  </a:lnTo>
                  <a:lnTo>
                    <a:pt x="1619" y="2045"/>
                  </a:lnTo>
                  <a:lnTo>
                    <a:pt x="1619" y="1960"/>
                  </a:lnTo>
                  <a:lnTo>
                    <a:pt x="2813" y="1193"/>
                  </a:lnTo>
                  <a:lnTo>
                    <a:pt x="1449" y="597"/>
                  </a:lnTo>
                  <a:cubicBezTo>
                    <a:pt x="1364" y="511"/>
                    <a:pt x="1364" y="426"/>
                    <a:pt x="1279" y="341"/>
                  </a:cubicBezTo>
                  <a:cubicBezTo>
                    <a:pt x="1193" y="256"/>
                    <a:pt x="1023" y="85"/>
                    <a:pt x="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6018300" y="2334450"/>
              <a:ext cx="70350" cy="36225"/>
            </a:xfrm>
            <a:custGeom>
              <a:avLst/>
              <a:gdLst/>
              <a:ahLst/>
              <a:cxnLst/>
              <a:rect l="l" t="t" r="r" b="b"/>
              <a:pathLst>
                <a:path w="2814" h="1449" extrusionOk="0">
                  <a:moveTo>
                    <a:pt x="2234" y="0"/>
                  </a:moveTo>
                  <a:cubicBezTo>
                    <a:pt x="1376" y="0"/>
                    <a:pt x="776" y="585"/>
                    <a:pt x="1" y="937"/>
                  </a:cubicBezTo>
                  <a:lnTo>
                    <a:pt x="853" y="1449"/>
                  </a:lnTo>
                  <a:cubicBezTo>
                    <a:pt x="1535" y="1023"/>
                    <a:pt x="2387" y="1108"/>
                    <a:pt x="2813" y="85"/>
                  </a:cubicBezTo>
                  <a:cubicBezTo>
                    <a:pt x="2606" y="26"/>
                    <a:pt x="2414" y="0"/>
                    <a:pt x="2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07525" y="1923250"/>
              <a:ext cx="42625" cy="63425"/>
            </a:xfrm>
            <a:custGeom>
              <a:avLst/>
              <a:gdLst/>
              <a:ahLst/>
              <a:cxnLst/>
              <a:rect l="l" t="t" r="r" b="b"/>
              <a:pathLst>
                <a:path w="1705" h="2537" extrusionOk="0">
                  <a:moveTo>
                    <a:pt x="767" y="0"/>
                  </a:moveTo>
                  <a:lnTo>
                    <a:pt x="0" y="597"/>
                  </a:lnTo>
                  <a:cubicBezTo>
                    <a:pt x="85" y="1193"/>
                    <a:pt x="171" y="1790"/>
                    <a:pt x="256" y="2386"/>
                  </a:cubicBezTo>
                  <a:cubicBezTo>
                    <a:pt x="408" y="2488"/>
                    <a:pt x="576" y="2537"/>
                    <a:pt x="743" y="2537"/>
                  </a:cubicBezTo>
                  <a:cubicBezTo>
                    <a:pt x="1136" y="2537"/>
                    <a:pt x="1525" y="2268"/>
                    <a:pt x="1705" y="1790"/>
                  </a:cubicBezTo>
                  <a:lnTo>
                    <a:pt x="682" y="1023"/>
                  </a:lnTo>
                  <a:cubicBezTo>
                    <a:pt x="767" y="682"/>
                    <a:pt x="767" y="426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974325" y="4047400"/>
              <a:ext cx="40525" cy="53300"/>
            </a:xfrm>
            <a:custGeom>
              <a:avLst/>
              <a:gdLst/>
              <a:ahLst/>
              <a:cxnLst/>
              <a:rect l="l" t="t" r="r" b="b"/>
              <a:pathLst>
                <a:path w="1621" h="2132" extrusionOk="0">
                  <a:moveTo>
                    <a:pt x="1620" y="1"/>
                  </a:moveTo>
                  <a:lnTo>
                    <a:pt x="171" y="341"/>
                  </a:lnTo>
                  <a:cubicBezTo>
                    <a:pt x="171" y="853"/>
                    <a:pt x="86" y="1279"/>
                    <a:pt x="86" y="1705"/>
                  </a:cubicBezTo>
                  <a:cubicBezTo>
                    <a:pt x="1" y="1875"/>
                    <a:pt x="257" y="1961"/>
                    <a:pt x="342" y="2131"/>
                  </a:cubicBezTo>
                  <a:cubicBezTo>
                    <a:pt x="597" y="1961"/>
                    <a:pt x="853" y="1790"/>
                    <a:pt x="1024" y="1705"/>
                  </a:cubicBezTo>
                  <a:cubicBezTo>
                    <a:pt x="1024" y="1364"/>
                    <a:pt x="938" y="1108"/>
                    <a:pt x="938" y="682"/>
                  </a:cubicBezTo>
                  <a:cubicBezTo>
                    <a:pt x="1535" y="427"/>
                    <a:pt x="1535" y="427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7288125" y="2492100"/>
              <a:ext cx="66075" cy="53275"/>
            </a:xfrm>
            <a:custGeom>
              <a:avLst/>
              <a:gdLst/>
              <a:ahLst/>
              <a:cxnLst/>
              <a:rect l="l" t="t" r="r" b="b"/>
              <a:pathLst>
                <a:path w="2643" h="2131" extrusionOk="0">
                  <a:moveTo>
                    <a:pt x="0" y="0"/>
                  </a:moveTo>
                  <a:lnTo>
                    <a:pt x="0" y="767"/>
                  </a:lnTo>
                  <a:lnTo>
                    <a:pt x="1534" y="1108"/>
                  </a:lnTo>
                  <a:lnTo>
                    <a:pt x="2386" y="2131"/>
                  </a:lnTo>
                  <a:lnTo>
                    <a:pt x="2642" y="1279"/>
                  </a:lnTo>
                  <a:cubicBezTo>
                    <a:pt x="1875" y="597"/>
                    <a:pt x="1023" y="17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923375" y="1614300"/>
              <a:ext cx="68200" cy="42650"/>
            </a:xfrm>
            <a:custGeom>
              <a:avLst/>
              <a:gdLst/>
              <a:ahLst/>
              <a:cxnLst/>
              <a:rect l="l" t="t" r="r" b="b"/>
              <a:pathLst>
                <a:path w="2728" h="1706" extrusionOk="0">
                  <a:moveTo>
                    <a:pt x="1" y="1"/>
                  </a:moveTo>
                  <a:lnTo>
                    <a:pt x="597" y="768"/>
                  </a:lnTo>
                  <a:lnTo>
                    <a:pt x="86" y="1620"/>
                  </a:lnTo>
                  <a:cubicBezTo>
                    <a:pt x="427" y="1620"/>
                    <a:pt x="768" y="1535"/>
                    <a:pt x="1109" y="1535"/>
                  </a:cubicBezTo>
                  <a:cubicBezTo>
                    <a:pt x="1236" y="1492"/>
                    <a:pt x="1343" y="1450"/>
                    <a:pt x="1439" y="1450"/>
                  </a:cubicBezTo>
                  <a:cubicBezTo>
                    <a:pt x="1535" y="1450"/>
                    <a:pt x="1620" y="1492"/>
                    <a:pt x="1705" y="1620"/>
                  </a:cubicBezTo>
                  <a:cubicBezTo>
                    <a:pt x="2046" y="1535"/>
                    <a:pt x="2728" y="1705"/>
                    <a:pt x="2557" y="938"/>
                  </a:cubicBezTo>
                  <a:lnTo>
                    <a:pt x="2557" y="938"/>
                  </a:lnTo>
                  <a:cubicBezTo>
                    <a:pt x="2404" y="977"/>
                    <a:pt x="2259" y="994"/>
                    <a:pt x="2120" y="994"/>
                  </a:cubicBezTo>
                  <a:cubicBezTo>
                    <a:pt x="1327" y="994"/>
                    <a:pt x="725" y="43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057600" y="2151200"/>
              <a:ext cx="51175" cy="62025"/>
            </a:xfrm>
            <a:custGeom>
              <a:avLst/>
              <a:gdLst/>
              <a:ahLst/>
              <a:cxnLst/>
              <a:rect l="l" t="t" r="r" b="b"/>
              <a:pathLst>
                <a:path w="2047" h="2481" extrusionOk="0">
                  <a:moveTo>
                    <a:pt x="1" y="1"/>
                  </a:moveTo>
                  <a:cubicBezTo>
                    <a:pt x="512" y="512"/>
                    <a:pt x="171" y="1024"/>
                    <a:pt x="1" y="1535"/>
                  </a:cubicBezTo>
                  <a:cubicBezTo>
                    <a:pt x="479" y="1933"/>
                    <a:pt x="733" y="2481"/>
                    <a:pt x="1391" y="2481"/>
                  </a:cubicBezTo>
                  <a:cubicBezTo>
                    <a:pt x="1437" y="2481"/>
                    <a:pt x="1485" y="2478"/>
                    <a:pt x="1535" y="2472"/>
                  </a:cubicBezTo>
                  <a:cubicBezTo>
                    <a:pt x="1705" y="2217"/>
                    <a:pt x="1790" y="1961"/>
                    <a:pt x="2046" y="1450"/>
                  </a:cubicBezTo>
                  <a:lnTo>
                    <a:pt x="2046" y="1450"/>
                  </a:lnTo>
                  <a:lnTo>
                    <a:pt x="1194" y="2046"/>
                  </a:lnTo>
                  <a:lnTo>
                    <a:pt x="512" y="1450"/>
                  </a:lnTo>
                  <a:lnTo>
                    <a:pt x="938" y="683"/>
                  </a:lnTo>
                  <a:cubicBezTo>
                    <a:pt x="683" y="427"/>
                    <a:pt x="427" y="257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6550950" y="2147975"/>
              <a:ext cx="46900" cy="41600"/>
            </a:xfrm>
            <a:custGeom>
              <a:avLst/>
              <a:gdLst/>
              <a:ahLst/>
              <a:cxnLst/>
              <a:rect l="l" t="t" r="r" b="b"/>
              <a:pathLst>
                <a:path w="1876" h="1664" extrusionOk="0">
                  <a:moveTo>
                    <a:pt x="362" y="0"/>
                  </a:moveTo>
                  <a:cubicBezTo>
                    <a:pt x="251" y="0"/>
                    <a:pt x="132" y="36"/>
                    <a:pt x="0" y="130"/>
                  </a:cubicBezTo>
                  <a:lnTo>
                    <a:pt x="341" y="982"/>
                  </a:lnTo>
                  <a:lnTo>
                    <a:pt x="1193" y="982"/>
                  </a:lnTo>
                  <a:cubicBezTo>
                    <a:pt x="1193" y="1153"/>
                    <a:pt x="1108" y="1408"/>
                    <a:pt x="1108" y="1664"/>
                  </a:cubicBezTo>
                  <a:lnTo>
                    <a:pt x="1875" y="1664"/>
                  </a:lnTo>
                  <a:lnTo>
                    <a:pt x="1449" y="386"/>
                  </a:lnTo>
                  <a:cubicBezTo>
                    <a:pt x="1422" y="390"/>
                    <a:pt x="1395" y="392"/>
                    <a:pt x="1369" y="392"/>
                  </a:cubicBezTo>
                  <a:cubicBezTo>
                    <a:pt x="1009" y="392"/>
                    <a:pt x="728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606350" y="2626325"/>
              <a:ext cx="51150" cy="33625"/>
            </a:xfrm>
            <a:custGeom>
              <a:avLst/>
              <a:gdLst/>
              <a:ahLst/>
              <a:cxnLst/>
              <a:rect l="l" t="t" r="r" b="b"/>
              <a:pathLst>
                <a:path w="2046" h="1345" extrusionOk="0">
                  <a:moveTo>
                    <a:pt x="1278" y="0"/>
                  </a:moveTo>
                  <a:lnTo>
                    <a:pt x="0" y="256"/>
                  </a:lnTo>
                  <a:cubicBezTo>
                    <a:pt x="0" y="427"/>
                    <a:pt x="85" y="682"/>
                    <a:pt x="85" y="853"/>
                  </a:cubicBezTo>
                  <a:cubicBezTo>
                    <a:pt x="465" y="1169"/>
                    <a:pt x="891" y="1344"/>
                    <a:pt x="1364" y="1344"/>
                  </a:cubicBezTo>
                  <a:cubicBezTo>
                    <a:pt x="1528" y="1344"/>
                    <a:pt x="1699" y="1323"/>
                    <a:pt x="1875" y="1279"/>
                  </a:cubicBezTo>
                  <a:cubicBezTo>
                    <a:pt x="2045" y="938"/>
                    <a:pt x="1705" y="853"/>
                    <a:pt x="1619" y="682"/>
                  </a:cubicBezTo>
                  <a:cubicBezTo>
                    <a:pt x="1534" y="512"/>
                    <a:pt x="1364" y="256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134125" y="3311050"/>
              <a:ext cx="49025" cy="37550"/>
            </a:xfrm>
            <a:custGeom>
              <a:avLst/>
              <a:gdLst/>
              <a:ahLst/>
              <a:cxnLst/>
              <a:rect l="l" t="t" r="r" b="b"/>
              <a:pathLst>
                <a:path w="1961" h="1502" extrusionOk="0">
                  <a:moveTo>
                    <a:pt x="638" y="0"/>
                  </a:moveTo>
                  <a:cubicBezTo>
                    <a:pt x="509" y="0"/>
                    <a:pt x="381" y="17"/>
                    <a:pt x="256" y="53"/>
                  </a:cubicBezTo>
                  <a:cubicBezTo>
                    <a:pt x="171" y="479"/>
                    <a:pt x="86" y="820"/>
                    <a:pt x="1" y="1246"/>
                  </a:cubicBezTo>
                  <a:lnTo>
                    <a:pt x="512" y="1502"/>
                  </a:lnTo>
                  <a:cubicBezTo>
                    <a:pt x="1023" y="1331"/>
                    <a:pt x="1535" y="990"/>
                    <a:pt x="1961" y="649"/>
                  </a:cubicBezTo>
                  <a:cubicBezTo>
                    <a:pt x="1624" y="245"/>
                    <a:pt x="1126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6972800" y="2347225"/>
              <a:ext cx="27725" cy="76725"/>
            </a:xfrm>
            <a:custGeom>
              <a:avLst/>
              <a:gdLst/>
              <a:ahLst/>
              <a:cxnLst/>
              <a:rect l="l" t="t" r="r" b="b"/>
              <a:pathLst>
                <a:path w="1109" h="3069" extrusionOk="0">
                  <a:moveTo>
                    <a:pt x="597" y="0"/>
                  </a:moveTo>
                  <a:cubicBezTo>
                    <a:pt x="512" y="341"/>
                    <a:pt x="426" y="767"/>
                    <a:pt x="426" y="1108"/>
                  </a:cubicBezTo>
                  <a:cubicBezTo>
                    <a:pt x="256" y="1449"/>
                    <a:pt x="86" y="1790"/>
                    <a:pt x="0" y="2046"/>
                  </a:cubicBezTo>
                  <a:cubicBezTo>
                    <a:pt x="86" y="2472"/>
                    <a:pt x="171" y="2727"/>
                    <a:pt x="256" y="2983"/>
                  </a:cubicBezTo>
                  <a:lnTo>
                    <a:pt x="256" y="3068"/>
                  </a:lnTo>
                  <a:lnTo>
                    <a:pt x="512" y="2301"/>
                  </a:lnTo>
                  <a:lnTo>
                    <a:pt x="1108" y="2301"/>
                  </a:lnTo>
                  <a:cubicBezTo>
                    <a:pt x="1023" y="1449"/>
                    <a:pt x="1023" y="767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6621250" y="3548850"/>
              <a:ext cx="53300" cy="40500"/>
            </a:xfrm>
            <a:custGeom>
              <a:avLst/>
              <a:gdLst/>
              <a:ahLst/>
              <a:cxnLst/>
              <a:rect l="l" t="t" r="r" b="b"/>
              <a:pathLst>
                <a:path w="2132" h="1620" extrusionOk="0">
                  <a:moveTo>
                    <a:pt x="768" y="1"/>
                  </a:moveTo>
                  <a:cubicBezTo>
                    <a:pt x="512" y="341"/>
                    <a:pt x="1" y="597"/>
                    <a:pt x="1" y="1449"/>
                  </a:cubicBezTo>
                  <a:lnTo>
                    <a:pt x="1023" y="1108"/>
                  </a:lnTo>
                  <a:cubicBezTo>
                    <a:pt x="1279" y="1279"/>
                    <a:pt x="1535" y="1449"/>
                    <a:pt x="1790" y="1620"/>
                  </a:cubicBezTo>
                  <a:lnTo>
                    <a:pt x="2131" y="110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6310200" y="4273250"/>
              <a:ext cx="38375" cy="36225"/>
            </a:xfrm>
            <a:custGeom>
              <a:avLst/>
              <a:gdLst/>
              <a:ahLst/>
              <a:cxnLst/>
              <a:rect l="l" t="t" r="r" b="b"/>
              <a:pathLst>
                <a:path w="1535" h="1449" extrusionOk="0">
                  <a:moveTo>
                    <a:pt x="1364" y="0"/>
                  </a:moveTo>
                  <a:cubicBezTo>
                    <a:pt x="1364" y="24"/>
                    <a:pt x="1364" y="47"/>
                    <a:pt x="1364" y="70"/>
                  </a:cubicBezTo>
                  <a:lnTo>
                    <a:pt x="1364" y="70"/>
                  </a:lnTo>
                  <a:cubicBezTo>
                    <a:pt x="1394" y="50"/>
                    <a:pt x="1423" y="26"/>
                    <a:pt x="1449" y="0"/>
                  </a:cubicBezTo>
                  <a:close/>
                  <a:moveTo>
                    <a:pt x="1364" y="70"/>
                  </a:moveTo>
                  <a:cubicBezTo>
                    <a:pt x="910" y="379"/>
                    <a:pt x="80" y="58"/>
                    <a:pt x="0" y="938"/>
                  </a:cubicBezTo>
                  <a:lnTo>
                    <a:pt x="1364" y="1449"/>
                  </a:lnTo>
                  <a:lnTo>
                    <a:pt x="1534" y="1449"/>
                  </a:lnTo>
                  <a:cubicBezTo>
                    <a:pt x="1453" y="961"/>
                    <a:pt x="1372" y="551"/>
                    <a:pt x="136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063825" y="4036750"/>
              <a:ext cx="40500" cy="36250"/>
            </a:xfrm>
            <a:custGeom>
              <a:avLst/>
              <a:gdLst/>
              <a:ahLst/>
              <a:cxnLst/>
              <a:rect l="l" t="t" r="r" b="b"/>
              <a:pathLst>
                <a:path w="1620" h="1450" extrusionOk="0">
                  <a:moveTo>
                    <a:pt x="341" y="0"/>
                  </a:moveTo>
                  <a:cubicBezTo>
                    <a:pt x="171" y="341"/>
                    <a:pt x="85" y="597"/>
                    <a:pt x="0" y="853"/>
                  </a:cubicBezTo>
                  <a:cubicBezTo>
                    <a:pt x="171" y="1023"/>
                    <a:pt x="256" y="1194"/>
                    <a:pt x="426" y="1449"/>
                  </a:cubicBezTo>
                  <a:lnTo>
                    <a:pt x="1619" y="938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063050" y="2251350"/>
              <a:ext cx="36250" cy="36250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171" y="0"/>
                  </a:moveTo>
                  <a:cubicBezTo>
                    <a:pt x="86" y="341"/>
                    <a:pt x="0" y="512"/>
                    <a:pt x="0" y="767"/>
                  </a:cubicBezTo>
                  <a:cubicBezTo>
                    <a:pt x="427" y="1023"/>
                    <a:pt x="853" y="1193"/>
                    <a:pt x="1279" y="1449"/>
                  </a:cubicBezTo>
                  <a:lnTo>
                    <a:pt x="1449" y="1279"/>
                  </a:lnTo>
                  <a:cubicBezTo>
                    <a:pt x="1364" y="853"/>
                    <a:pt x="1194" y="512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891250" y="4124100"/>
              <a:ext cx="72450" cy="29850"/>
            </a:xfrm>
            <a:custGeom>
              <a:avLst/>
              <a:gdLst/>
              <a:ahLst/>
              <a:cxnLst/>
              <a:rect l="l" t="t" r="r" b="b"/>
              <a:pathLst>
                <a:path w="2898" h="1194" extrusionOk="0">
                  <a:moveTo>
                    <a:pt x="2333" y="902"/>
                  </a:moveTo>
                  <a:lnTo>
                    <a:pt x="2301" y="938"/>
                  </a:lnTo>
                  <a:lnTo>
                    <a:pt x="2386" y="938"/>
                  </a:lnTo>
                  <a:lnTo>
                    <a:pt x="2333" y="902"/>
                  </a:lnTo>
                  <a:close/>
                  <a:moveTo>
                    <a:pt x="1619" y="1"/>
                  </a:moveTo>
                  <a:lnTo>
                    <a:pt x="0" y="682"/>
                  </a:lnTo>
                  <a:lnTo>
                    <a:pt x="597" y="1194"/>
                  </a:lnTo>
                  <a:lnTo>
                    <a:pt x="1875" y="597"/>
                  </a:lnTo>
                  <a:lnTo>
                    <a:pt x="2333" y="902"/>
                  </a:lnTo>
                  <a:lnTo>
                    <a:pt x="2333" y="902"/>
                  </a:lnTo>
                  <a:lnTo>
                    <a:pt x="2898" y="256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937350" y="2287575"/>
              <a:ext cx="34100" cy="53275"/>
            </a:xfrm>
            <a:custGeom>
              <a:avLst/>
              <a:gdLst/>
              <a:ahLst/>
              <a:cxnLst/>
              <a:rect l="l" t="t" r="r" b="b"/>
              <a:pathLst>
                <a:path w="1364" h="2131" extrusionOk="0">
                  <a:moveTo>
                    <a:pt x="426" y="0"/>
                  </a:moveTo>
                  <a:lnTo>
                    <a:pt x="426" y="0"/>
                  </a:lnTo>
                  <a:cubicBezTo>
                    <a:pt x="0" y="938"/>
                    <a:pt x="767" y="1449"/>
                    <a:pt x="853" y="2131"/>
                  </a:cubicBezTo>
                  <a:lnTo>
                    <a:pt x="1193" y="2045"/>
                  </a:lnTo>
                  <a:cubicBezTo>
                    <a:pt x="1364" y="1193"/>
                    <a:pt x="597" y="852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984575" y="2186900"/>
              <a:ext cx="57200" cy="19725"/>
            </a:xfrm>
            <a:custGeom>
              <a:avLst/>
              <a:gdLst/>
              <a:ahLst/>
              <a:cxnLst/>
              <a:rect l="l" t="t" r="r" b="b"/>
              <a:pathLst>
                <a:path w="2288" h="789" extrusionOk="0">
                  <a:moveTo>
                    <a:pt x="554" y="1"/>
                  </a:moveTo>
                  <a:cubicBezTo>
                    <a:pt x="228" y="1"/>
                    <a:pt x="0" y="190"/>
                    <a:pt x="71" y="618"/>
                  </a:cubicBezTo>
                  <a:lnTo>
                    <a:pt x="2287" y="789"/>
                  </a:lnTo>
                  <a:cubicBezTo>
                    <a:pt x="2287" y="703"/>
                    <a:pt x="2287" y="618"/>
                    <a:pt x="2287" y="533"/>
                  </a:cubicBezTo>
                  <a:cubicBezTo>
                    <a:pt x="1776" y="363"/>
                    <a:pt x="1265" y="192"/>
                    <a:pt x="753" y="22"/>
                  </a:cubicBezTo>
                  <a:cubicBezTo>
                    <a:pt x="684" y="8"/>
                    <a:pt x="617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4650" y="2357650"/>
              <a:ext cx="63925" cy="34325"/>
            </a:xfrm>
            <a:custGeom>
              <a:avLst/>
              <a:gdLst/>
              <a:ahLst/>
              <a:cxnLst/>
              <a:rect l="l" t="t" r="r" b="b"/>
              <a:pathLst>
                <a:path w="2557" h="1373" extrusionOk="0">
                  <a:moveTo>
                    <a:pt x="220" y="0"/>
                  </a:moveTo>
                  <a:cubicBezTo>
                    <a:pt x="147" y="0"/>
                    <a:pt x="74" y="3"/>
                    <a:pt x="0" y="9"/>
                  </a:cubicBezTo>
                  <a:cubicBezTo>
                    <a:pt x="918" y="427"/>
                    <a:pt x="1509" y="1089"/>
                    <a:pt x="2493" y="1276"/>
                  </a:cubicBezTo>
                  <a:lnTo>
                    <a:pt x="2493" y="1276"/>
                  </a:lnTo>
                  <a:cubicBezTo>
                    <a:pt x="1939" y="466"/>
                    <a:pt x="1121" y="0"/>
                    <a:pt x="220" y="0"/>
                  </a:cubicBezTo>
                  <a:close/>
                  <a:moveTo>
                    <a:pt x="2493" y="1276"/>
                  </a:moveTo>
                  <a:cubicBezTo>
                    <a:pt x="2515" y="1308"/>
                    <a:pt x="2536" y="1340"/>
                    <a:pt x="2557" y="1373"/>
                  </a:cubicBezTo>
                  <a:lnTo>
                    <a:pt x="2557" y="1288"/>
                  </a:lnTo>
                  <a:cubicBezTo>
                    <a:pt x="2535" y="1284"/>
                    <a:pt x="2514" y="1280"/>
                    <a:pt x="2493" y="1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183300" y="2306750"/>
              <a:ext cx="38375" cy="36225"/>
            </a:xfrm>
            <a:custGeom>
              <a:avLst/>
              <a:gdLst/>
              <a:ahLst/>
              <a:cxnLst/>
              <a:rect l="l" t="t" r="r" b="b"/>
              <a:pathLst>
                <a:path w="1535" h="1449" extrusionOk="0">
                  <a:moveTo>
                    <a:pt x="1" y="0"/>
                  </a:moveTo>
                  <a:lnTo>
                    <a:pt x="1024" y="1449"/>
                  </a:lnTo>
                  <a:lnTo>
                    <a:pt x="1535" y="682"/>
                  </a:lnTo>
                  <a:cubicBezTo>
                    <a:pt x="1194" y="85"/>
                    <a:pt x="597" y="25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494950" y="1274725"/>
              <a:ext cx="36250" cy="29500"/>
            </a:xfrm>
            <a:custGeom>
              <a:avLst/>
              <a:gdLst/>
              <a:ahLst/>
              <a:cxnLst/>
              <a:rect l="l" t="t" r="r" b="b"/>
              <a:pathLst>
                <a:path w="1450" h="1180" extrusionOk="0">
                  <a:moveTo>
                    <a:pt x="410" y="1"/>
                  </a:moveTo>
                  <a:cubicBezTo>
                    <a:pt x="252" y="1"/>
                    <a:pt x="91" y="104"/>
                    <a:pt x="1" y="375"/>
                  </a:cubicBezTo>
                  <a:cubicBezTo>
                    <a:pt x="290" y="808"/>
                    <a:pt x="578" y="1180"/>
                    <a:pt x="1126" y="1180"/>
                  </a:cubicBezTo>
                  <a:cubicBezTo>
                    <a:pt x="1225" y="1180"/>
                    <a:pt x="1332" y="1168"/>
                    <a:pt x="1450" y="1142"/>
                  </a:cubicBezTo>
                  <a:lnTo>
                    <a:pt x="1364" y="1142"/>
                  </a:lnTo>
                  <a:cubicBezTo>
                    <a:pt x="1194" y="801"/>
                    <a:pt x="1024" y="460"/>
                    <a:pt x="768" y="204"/>
                  </a:cubicBezTo>
                  <a:cubicBezTo>
                    <a:pt x="688" y="83"/>
                    <a:pt x="550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867800" y="3159625"/>
              <a:ext cx="27725" cy="31325"/>
            </a:xfrm>
            <a:custGeom>
              <a:avLst/>
              <a:gdLst/>
              <a:ahLst/>
              <a:cxnLst/>
              <a:rect l="l" t="t" r="r" b="b"/>
              <a:pathLst>
                <a:path w="1109" h="1253" extrusionOk="0">
                  <a:moveTo>
                    <a:pt x="425" y="1"/>
                  </a:moveTo>
                  <a:cubicBezTo>
                    <a:pt x="280" y="1"/>
                    <a:pt x="129" y="48"/>
                    <a:pt x="1" y="144"/>
                  </a:cubicBezTo>
                  <a:cubicBezTo>
                    <a:pt x="86" y="570"/>
                    <a:pt x="171" y="1082"/>
                    <a:pt x="938" y="1252"/>
                  </a:cubicBezTo>
                  <a:cubicBezTo>
                    <a:pt x="938" y="911"/>
                    <a:pt x="1109" y="570"/>
                    <a:pt x="938" y="400"/>
                  </a:cubicBezTo>
                  <a:cubicBezTo>
                    <a:pt x="885" y="134"/>
                    <a:pt x="665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404875" y="2070250"/>
              <a:ext cx="40525" cy="27200"/>
            </a:xfrm>
            <a:custGeom>
              <a:avLst/>
              <a:gdLst/>
              <a:ahLst/>
              <a:cxnLst/>
              <a:rect l="l" t="t" r="r" b="b"/>
              <a:pathLst>
                <a:path w="1621" h="1088" extrusionOk="0">
                  <a:moveTo>
                    <a:pt x="171" y="0"/>
                  </a:moveTo>
                  <a:cubicBezTo>
                    <a:pt x="86" y="171"/>
                    <a:pt x="86" y="256"/>
                    <a:pt x="1" y="341"/>
                  </a:cubicBezTo>
                  <a:cubicBezTo>
                    <a:pt x="342" y="512"/>
                    <a:pt x="683" y="767"/>
                    <a:pt x="1109" y="1023"/>
                  </a:cubicBezTo>
                  <a:cubicBezTo>
                    <a:pt x="1173" y="1055"/>
                    <a:pt x="1250" y="1088"/>
                    <a:pt x="1325" y="1088"/>
                  </a:cubicBezTo>
                  <a:cubicBezTo>
                    <a:pt x="1448" y="1088"/>
                    <a:pt x="1567" y="1000"/>
                    <a:pt x="1620" y="682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080875" y="3282000"/>
              <a:ext cx="27700" cy="36775"/>
            </a:xfrm>
            <a:custGeom>
              <a:avLst/>
              <a:gdLst/>
              <a:ahLst/>
              <a:cxnLst/>
              <a:rect l="l" t="t" r="r" b="b"/>
              <a:pathLst>
                <a:path w="1108" h="1471" extrusionOk="0">
                  <a:moveTo>
                    <a:pt x="212" y="1"/>
                  </a:moveTo>
                  <a:cubicBezTo>
                    <a:pt x="142" y="1"/>
                    <a:pt x="71" y="8"/>
                    <a:pt x="0" y="22"/>
                  </a:cubicBezTo>
                  <a:cubicBezTo>
                    <a:pt x="341" y="533"/>
                    <a:pt x="170" y="1300"/>
                    <a:pt x="1108" y="1471"/>
                  </a:cubicBezTo>
                  <a:lnTo>
                    <a:pt x="1108" y="533"/>
                  </a:lnTo>
                  <a:cubicBezTo>
                    <a:pt x="895" y="178"/>
                    <a:pt x="563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001275" y="2394100"/>
              <a:ext cx="34100" cy="25575"/>
            </a:xfrm>
            <a:custGeom>
              <a:avLst/>
              <a:gdLst/>
              <a:ahLst/>
              <a:cxnLst/>
              <a:rect l="l" t="t" r="r" b="b"/>
              <a:pathLst>
                <a:path w="1364" h="1023" extrusionOk="0">
                  <a:moveTo>
                    <a:pt x="682" y="0"/>
                  </a:moveTo>
                  <a:cubicBezTo>
                    <a:pt x="170" y="85"/>
                    <a:pt x="0" y="597"/>
                    <a:pt x="170" y="1023"/>
                  </a:cubicBezTo>
                  <a:lnTo>
                    <a:pt x="1108" y="1023"/>
                  </a:lnTo>
                  <a:lnTo>
                    <a:pt x="1364" y="426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976475" y="3210100"/>
              <a:ext cx="27725" cy="23450"/>
            </a:xfrm>
            <a:custGeom>
              <a:avLst/>
              <a:gdLst/>
              <a:ahLst/>
              <a:cxnLst/>
              <a:rect l="l" t="t" r="r" b="b"/>
              <a:pathLst>
                <a:path w="1109" h="938" extrusionOk="0">
                  <a:moveTo>
                    <a:pt x="0" y="0"/>
                  </a:moveTo>
                  <a:lnTo>
                    <a:pt x="171" y="938"/>
                  </a:lnTo>
                  <a:lnTo>
                    <a:pt x="1108" y="767"/>
                  </a:lnTo>
                  <a:cubicBezTo>
                    <a:pt x="1023" y="512"/>
                    <a:pt x="938" y="341"/>
                    <a:pt x="852" y="1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365600" y="3472150"/>
              <a:ext cx="27700" cy="42625"/>
            </a:xfrm>
            <a:custGeom>
              <a:avLst/>
              <a:gdLst/>
              <a:ahLst/>
              <a:cxnLst/>
              <a:rect l="l" t="t" r="r" b="b"/>
              <a:pathLst>
                <a:path w="1108" h="1705" extrusionOk="0">
                  <a:moveTo>
                    <a:pt x="0" y="1"/>
                  </a:moveTo>
                  <a:cubicBezTo>
                    <a:pt x="85" y="682"/>
                    <a:pt x="170" y="1194"/>
                    <a:pt x="341" y="1705"/>
                  </a:cubicBezTo>
                  <a:lnTo>
                    <a:pt x="1108" y="1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029900" y="2123525"/>
              <a:ext cx="27725" cy="27700"/>
            </a:xfrm>
            <a:custGeom>
              <a:avLst/>
              <a:gdLst/>
              <a:ahLst/>
              <a:cxnLst/>
              <a:rect l="l" t="t" r="r" b="b"/>
              <a:pathLst>
                <a:path w="1109" h="1108" extrusionOk="0">
                  <a:moveTo>
                    <a:pt x="257" y="0"/>
                  </a:moveTo>
                  <a:lnTo>
                    <a:pt x="1" y="1023"/>
                  </a:lnTo>
                  <a:lnTo>
                    <a:pt x="1024" y="1023"/>
                  </a:lnTo>
                  <a:lnTo>
                    <a:pt x="1024" y="256"/>
                  </a:lnTo>
                  <a:lnTo>
                    <a:pt x="257" y="0"/>
                  </a:lnTo>
                  <a:close/>
                  <a:moveTo>
                    <a:pt x="1024" y="1023"/>
                  </a:moveTo>
                  <a:lnTo>
                    <a:pt x="1024" y="1108"/>
                  </a:lnTo>
                  <a:lnTo>
                    <a:pt x="1109" y="10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279950" y="2010600"/>
              <a:ext cx="23475" cy="38375"/>
            </a:xfrm>
            <a:custGeom>
              <a:avLst/>
              <a:gdLst/>
              <a:ahLst/>
              <a:cxnLst/>
              <a:rect l="l" t="t" r="r" b="b"/>
              <a:pathLst>
                <a:path w="939" h="1535" extrusionOk="0">
                  <a:moveTo>
                    <a:pt x="342" y="0"/>
                  </a:moveTo>
                  <a:lnTo>
                    <a:pt x="1" y="597"/>
                  </a:lnTo>
                  <a:lnTo>
                    <a:pt x="512" y="1534"/>
                  </a:lnTo>
                  <a:cubicBezTo>
                    <a:pt x="938" y="426"/>
                    <a:pt x="938" y="426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194725" y="2029775"/>
              <a:ext cx="38375" cy="23450"/>
            </a:xfrm>
            <a:custGeom>
              <a:avLst/>
              <a:gdLst/>
              <a:ahLst/>
              <a:cxnLst/>
              <a:rect l="l" t="t" r="r" b="b"/>
              <a:pathLst>
                <a:path w="1535" h="938" extrusionOk="0">
                  <a:moveTo>
                    <a:pt x="768" y="0"/>
                  </a:moveTo>
                  <a:cubicBezTo>
                    <a:pt x="257" y="256"/>
                    <a:pt x="1" y="511"/>
                    <a:pt x="86" y="937"/>
                  </a:cubicBezTo>
                  <a:lnTo>
                    <a:pt x="86" y="937"/>
                  </a:lnTo>
                  <a:cubicBezTo>
                    <a:pt x="493" y="926"/>
                    <a:pt x="961" y="847"/>
                    <a:pt x="1279" y="767"/>
                  </a:cubicBezTo>
                  <a:cubicBezTo>
                    <a:pt x="1364" y="767"/>
                    <a:pt x="1450" y="682"/>
                    <a:pt x="1535" y="512"/>
                  </a:cubicBezTo>
                  <a:lnTo>
                    <a:pt x="768" y="0"/>
                  </a:lnTo>
                  <a:close/>
                  <a:moveTo>
                    <a:pt x="86" y="937"/>
                  </a:moveTo>
                  <a:cubicBezTo>
                    <a:pt x="57" y="937"/>
                    <a:pt x="29" y="938"/>
                    <a:pt x="1" y="938"/>
                  </a:cubicBezTo>
                  <a:lnTo>
                    <a:pt x="86" y="938"/>
                  </a:lnTo>
                  <a:cubicBezTo>
                    <a:pt x="86" y="937"/>
                    <a:pt x="86" y="937"/>
                    <a:pt x="86" y="9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884850" y="1449650"/>
              <a:ext cx="31975" cy="18625"/>
            </a:xfrm>
            <a:custGeom>
              <a:avLst/>
              <a:gdLst/>
              <a:ahLst/>
              <a:cxnLst/>
              <a:rect l="l" t="t" r="r" b="b"/>
              <a:pathLst>
                <a:path w="1279" h="745" extrusionOk="0">
                  <a:moveTo>
                    <a:pt x="637" y="0"/>
                  </a:moveTo>
                  <a:cubicBezTo>
                    <a:pt x="442" y="0"/>
                    <a:pt x="230" y="81"/>
                    <a:pt x="1" y="195"/>
                  </a:cubicBezTo>
                  <a:cubicBezTo>
                    <a:pt x="334" y="576"/>
                    <a:pt x="481" y="744"/>
                    <a:pt x="665" y="744"/>
                  </a:cubicBezTo>
                  <a:cubicBezTo>
                    <a:pt x="810" y="744"/>
                    <a:pt x="978" y="639"/>
                    <a:pt x="1279" y="451"/>
                  </a:cubicBezTo>
                  <a:cubicBezTo>
                    <a:pt x="1091" y="122"/>
                    <a:pt x="877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166275" y="2208725"/>
              <a:ext cx="31975" cy="27725"/>
            </a:xfrm>
            <a:custGeom>
              <a:avLst/>
              <a:gdLst/>
              <a:ahLst/>
              <a:cxnLst/>
              <a:rect l="l" t="t" r="r" b="b"/>
              <a:pathLst>
                <a:path w="1279" h="1109" extrusionOk="0">
                  <a:moveTo>
                    <a:pt x="426" y="1"/>
                  </a:moveTo>
                  <a:lnTo>
                    <a:pt x="426" y="1"/>
                  </a:lnTo>
                  <a:cubicBezTo>
                    <a:pt x="85" y="427"/>
                    <a:pt x="0" y="768"/>
                    <a:pt x="597" y="1109"/>
                  </a:cubicBezTo>
                  <a:lnTo>
                    <a:pt x="1278" y="5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494950" y="1341600"/>
              <a:ext cx="32000" cy="19200"/>
            </a:xfrm>
            <a:custGeom>
              <a:avLst/>
              <a:gdLst/>
              <a:ahLst/>
              <a:cxnLst/>
              <a:rect l="l" t="t" r="r" b="b"/>
              <a:pathLst>
                <a:path w="1280" h="768" extrusionOk="0">
                  <a:moveTo>
                    <a:pt x="1279" y="1"/>
                  </a:moveTo>
                  <a:cubicBezTo>
                    <a:pt x="938" y="86"/>
                    <a:pt x="597" y="86"/>
                    <a:pt x="257" y="171"/>
                  </a:cubicBezTo>
                  <a:cubicBezTo>
                    <a:pt x="171" y="171"/>
                    <a:pt x="171" y="341"/>
                    <a:pt x="1" y="512"/>
                  </a:cubicBezTo>
                  <a:lnTo>
                    <a:pt x="1279" y="768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899775" y="3080125"/>
              <a:ext cx="31975" cy="27725"/>
            </a:xfrm>
            <a:custGeom>
              <a:avLst/>
              <a:gdLst/>
              <a:ahLst/>
              <a:cxnLst/>
              <a:rect l="l" t="t" r="r" b="b"/>
              <a:pathLst>
                <a:path w="1279" h="1109" extrusionOk="0">
                  <a:moveTo>
                    <a:pt x="1023" y="1"/>
                  </a:moveTo>
                  <a:lnTo>
                    <a:pt x="1078" y="93"/>
                  </a:lnTo>
                  <a:lnTo>
                    <a:pt x="1078" y="93"/>
                  </a:lnTo>
                  <a:cubicBezTo>
                    <a:pt x="1088" y="91"/>
                    <a:pt x="1098" y="88"/>
                    <a:pt x="1108" y="86"/>
                  </a:cubicBezTo>
                  <a:lnTo>
                    <a:pt x="1023" y="1"/>
                  </a:lnTo>
                  <a:close/>
                  <a:moveTo>
                    <a:pt x="1078" y="93"/>
                  </a:moveTo>
                  <a:lnTo>
                    <a:pt x="1078" y="93"/>
                  </a:lnTo>
                  <a:cubicBezTo>
                    <a:pt x="747" y="176"/>
                    <a:pt x="419" y="261"/>
                    <a:pt x="171" y="427"/>
                  </a:cubicBezTo>
                  <a:cubicBezTo>
                    <a:pt x="85" y="512"/>
                    <a:pt x="85" y="597"/>
                    <a:pt x="0" y="768"/>
                  </a:cubicBezTo>
                  <a:cubicBezTo>
                    <a:pt x="85" y="938"/>
                    <a:pt x="256" y="1023"/>
                    <a:pt x="341" y="1109"/>
                  </a:cubicBezTo>
                  <a:lnTo>
                    <a:pt x="1278" y="427"/>
                  </a:lnTo>
                  <a:lnTo>
                    <a:pt x="1078" y="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118450" y="4173100"/>
              <a:ext cx="29850" cy="31975"/>
            </a:xfrm>
            <a:custGeom>
              <a:avLst/>
              <a:gdLst/>
              <a:ahLst/>
              <a:cxnLst/>
              <a:rect l="l" t="t" r="r" b="b"/>
              <a:pathLst>
                <a:path w="1194" h="1279" extrusionOk="0">
                  <a:moveTo>
                    <a:pt x="597" y="1"/>
                  </a:moveTo>
                  <a:lnTo>
                    <a:pt x="0" y="853"/>
                  </a:lnTo>
                  <a:lnTo>
                    <a:pt x="597" y="1279"/>
                  </a:lnTo>
                  <a:lnTo>
                    <a:pt x="1193" y="682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908300" y="3459375"/>
              <a:ext cx="27700" cy="21325"/>
            </a:xfrm>
            <a:custGeom>
              <a:avLst/>
              <a:gdLst/>
              <a:ahLst/>
              <a:cxnLst/>
              <a:rect l="l" t="t" r="r" b="b"/>
              <a:pathLst>
                <a:path w="1108" h="853" extrusionOk="0">
                  <a:moveTo>
                    <a:pt x="597" y="0"/>
                  </a:moveTo>
                  <a:cubicBezTo>
                    <a:pt x="341" y="256"/>
                    <a:pt x="170" y="512"/>
                    <a:pt x="0" y="682"/>
                  </a:cubicBezTo>
                  <a:cubicBezTo>
                    <a:pt x="341" y="512"/>
                    <a:pt x="937" y="852"/>
                    <a:pt x="1108" y="85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335750" y="2475050"/>
              <a:ext cx="27725" cy="27725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427" y="1"/>
                  </a:moveTo>
                  <a:cubicBezTo>
                    <a:pt x="257" y="427"/>
                    <a:pt x="171" y="682"/>
                    <a:pt x="1" y="1109"/>
                  </a:cubicBezTo>
                  <a:lnTo>
                    <a:pt x="1109" y="1023"/>
                  </a:lnTo>
                  <a:cubicBezTo>
                    <a:pt x="1024" y="853"/>
                    <a:pt x="1024" y="682"/>
                    <a:pt x="938" y="512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732050" y="3574425"/>
              <a:ext cx="21325" cy="36225"/>
            </a:xfrm>
            <a:custGeom>
              <a:avLst/>
              <a:gdLst/>
              <a:ahLst/>
              <a:cxnLst/>
              <a:rect l="l" t="t" r="r" b="b"/>
              <a:pathLst>
                <a:path w="853" h="1449" extrusionOk="0">
                  <a:moveTo>
                    <a:pt x="767" y="0"/>
                  </a:moveTo>
                  <a:lnTo>
                    <a:pt x="256" y="171"/>
                  </a:lnTo>
                  <a:cubicBezTo>
                    <a:pt x="0" y="597"/>
                    <a:pt x="85" y="1108"/>
                    <a:pt x="341" y="1449"/>
                  </a:cubicBezTo>
                  <a:cubicBezTo>
                    <a:pt x="171" y="938"/>
                    <a:pt x="512" y="597"/>
                    <a:pt x="852" y="341"/>
                  </a:cubicBezTo>
                  <a:cubicBezTo>
                    <a:pt x="852" y="256"/>
                    <a:pt x="767" y="171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457200" y="2332300"/>
              <a:ext cx="27725" cy="20550"/>
            </a:xfrm>
            <a:custGeom>
              <a:avLst/>
              <a:gdLst/>
              <a:ahLst/>
              <a:cxnLst/>
              <a:rect l="l" t="t" r="r" b="b"/>
              <a:pathLst>
                <a:path w="1109" h="822" extrusionOk="0">
                  <a:moveTo>
                    <a:pt x="256" y="1"/>
                  </a:moveTo>
                  <a:lnTo>
                    <a:pt x="1" y="256"/>
                  </a:lnTo>
                  <a:cubicBezTo>
                    <a:pt x="135" y="591"/>
                    <a:pt x="479" y="821"/>
                    <a:pt x="828" y="821"/>
                  </a:cubicBezTo>
                  <a:cubicBezTo>
                    <a:pt x="922" y="821"/>
                    <a:pt x="1017" y="804"/>
                    <a:pt x="1108" y="768"/>
                  </a:cubicBezTo>
                  <a:lnTo>
                    <a:pt x="682" y="42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4929600" y="3940875"/>
              <a:ext cx="23450" cy="31975"/>
            </a:xfrm>
            <a:custGeom>
              <a:avLst/>
              <a:gdLst/>
              <a:ahLst/>
              <a:cxnLst/>
              <a:rect l="l" t="t" r="r" b="b"/>
              <a:pathLst>
                <a:path w="938" h="1279" extrusionOk="0">
                  <a:moveTo>
                    <a:pt x="85" y="0"/>
                  </a:moveTo>
                  <a:lnTo>
                    <a:pt x="0" y="86"/>
                  </a:lnTo>
                  <a:lnTo>
                    <a:pt x="232" y="115"/>
                  </a:lnTo>
                  <a:lnTo>
                    <a:pt x="232" y="115"/>
                  </a:lnTo>
                  <a:cubicBezTo>
                    <a:pt x="198" y="72"/>
                    <a:pt x="151" y="33"/>
                    <a:pt x="85" y="0"/>
                  </a:cubicBezTo>
                  <a:close/>
                  <a:moveTo>
                    <a:pt x="232" y="115"/>
                  </a:moveTo>
                  <a:lnTo>
                    <a:pt x="232" y="115"/>
                  </a:lnTo>
                  <a:cubicBezTo>
                    <a:pt x="461" y="406"/>
                    <a:pt x="55" y="907"/>
                    <a:pt x="426" y="1279"/>
                  </a:cubicBezTo>
                  <a:cubicBezTo>
                    <a:pt x="938" y="1108"/>
                    <a:pt x="938" y="682"/>
                    <a:pt x="682" y="171"/>
                  </a:cubicBezTo>
                  <a:lnTo>
                    <a:pt x="232" y="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6476375" y="4317975"/>
              <a:ext cx="17075" cy="25600"/>
            </a:xfrm>
            <a:custGeom>
              <a:avLst/>
              <a:gdLst/>
              <a:ahLst/>
              <a:cxnLst/>
              <a:rect l="l" t="t" r="r" b="b"/>
              <a:pathLst>
                <a:path w="683" h="1024" extrusionOk="0">
                  <a:moveTo>
                    <a:pt x="256" y="1"/>
                  </a:moveTo>
                  <a:lnTo>
                    <a:pt x="1" y="86"/>
                  </a:lnTo>
                  <a:lnTo>
                    <a:pt x="256" y="1023"/>
                  </a:lnTo>
                  <a:lnTo>
                    <a:pt x="682" y="76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4982850" y="3248450"/>
              <a:ext cx="17075" cy="26950"/>
            </a:xfrm>
            <a:custGeom>
              <a:avLst/>
              <a:gdLst/>
              <a:ahLst/>
              <a:cxnLst/>
              <a:rect l="l" t="t" r="r" b="b"/>
              <a:pathLst>
                <a:path w="683" h="1078" extrusionOk="0">
                  <a:moveTo>
                    <a:pt x="1" y="0"/>
                  </a:moveTo>
                  <a:cubicBezTo>
                    <a:pt x="1" y="256"/>
                    <a:pt x="1" y="512"/>
                    <a:pt x="1" y="852"/>
                  </a:cubicBezTo>
                  <a:cubicBezTo>
                    <a:pt x="46" y="989"/>
                    <a:pt x="141" y="1077"/>
                    <a:pt x="271" y="1077"/>
                  </a:cubicBezTo>
                  <a:cubicBezTo>
                    <a:pt x="384" y="1077"/>
                    <a:pt x="524" y="1011"/>
                    <a:pt x="683" y="8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978600" y="39984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0" y="0"/>
                  </a:moveTo>
                  <a:cubicBezTo>
                    <a:pt x="171" y="256"/>
                    <a:pt x="256" y="512"/>
                    <a:pt x="512" y="938"/>
                  </a:cubicBezTo>
                  <a:lnTo>
                    <a:pt x="938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904200" y="2140550"/>
              <a:ext cx="23475" cy="20350"/>
            </a:xfrm>
            <a:custGeom>
              <a:avLst/>
              <a:gdLst/>
              <a:ahLst/>
              <a:cxnLst/>
              <a:rect l="l" t="t" r="r" b="b"/>
              <a:pathLst>
                <a:path w="939" h="814" extrusionOk="0">
                  <a:moveTo>
                    <a:pt x="86" y="1"/>
                  </a:moveTo>
                  <a:cubicBezTo>
                    <a:pt x="86" y="86"/>
                    <a:pt x="1" y="171"/>
                    <a:pt x="1" y="256"/>
                  </a:cubicBezTo>
                  <a:cubicBezTo>
                    <a:pt x="210" y="535"/>
                    <a:pt x="418" y="813"/>
                    <a:pt x="720" y="813"/>
                  </a:cubicBezTo>
                  <a:cubicBezTo>
                    <a:pt x="788" y="813"/>
                    <a:pt x="860" y="799"/>
                    <a:pt x="938" y="768"/>
                  </a:cubicBezTo>
                  <a:cubicBezTo>
                    <a:pt x="768" y="171"/>
                    <a:pt x="768" y="17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681100" y="1718700"/>
              <a:ext cx="31975" cy="14950"/>
            </a:xfrm>
            <a:custGeom>
              <a:avLst/>
              <a:gdLst/>
              <a:ahLst/>
              <a:cxnLst/>
              <a:rect l="l" t="t" r="r" b="b"/>
              <a:pathLst>
                <a:path w="1279" h="598" extrusionOk="0">
                  <a:moveTo>
                    <a:pt x="256" y="1"/>
                  </a:moveTo>
                  <a:cubicBezTo>
                    <a:pt x="185" y="214"/>
                    <a:pt x="114" y="368"/>
                    <a:pt x="42" y="512"/>
                  </a:cubicBezTo>
                  <a:lnTo>
                    <a:pt x="1108" y="512"/>
                  </a:lnTo>
                  <a:cubicBezTo>
                    <a:pt x="1108" y="512"/>
                    <a:pt x="1193" y="342"/>
                    <a:pt x="1278" y="171"/>
                  </a:cubicBezTo>
                  <a:lnTo>
                    <a:pt x="256" y="1"/>
                  </a:lnTo>
                  <a:close/>
                  <a:moveTo>
                    <a:pt x="0" y="512"/>
                  </a:moveTo>
                  <a:lnTo>
                    <a:pt x="0" y="597"/>
                  </a:lnTo>
                  <a:cubicBezTo>
                    <a:pt x="14" y="569"/>
                    <a:pt x="28" y="541"/>
                    <a:pt x="42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7051625" y="2421800"/>
              <a:ext cx="17075" cy="25575"/>
            </a:xfrm>
            <a:custGeom>
              <a:avLst/>
              <a:gdLst/>
              <a:ahLst/>
              <a:cxnLst/>
              <a:rect l="l" t="t" r="r" b="b"/>
              <a:pathLst>
                <a:path w="683" h="1023" extrusionOk="0">
                  <a:moveTo>
                    <a:pt x="682" y="0"/>
                  </a:moveTo>
                  <a:lnTo>
                    <a:pt x="1" y="171"/>
                  </a:lnTo>
                  <a:lnTo>
                    <a:pt x="597" y="1023"/>
                  </a:lnTo>
                  <a:cubicBezTo>
                    <a:pt x="682" y="767"/>
                    <a:pt x="682" y="426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04200" y="2700900"/>
              <a:ext cx="23475" cy="21325"/>
            </a:xfrm>
            <a:custGeom>
              <a:avLst/>
              <a:gdLst/>
              <a:ahLst/>
              <a:cxnLst/>
              <a:rect l="l" t="t" r="r" b="b"/>
              <a:pathLst>
                <a:path w="939" h="853" extrusionOk="0">
                  <a:moveTo>
                    <a:pt x="1" y="0"/>
                  </a:moveTo>
                  <a:lnTo>
                    <a:pt x="342" y="852"/>
                  </a:lnTo>
                  <a:lnTo>
                    <a:pt x="938" y="4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777150" y="185292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1193" y="342"/>
                  </a:moveTo>
                  <a:lnTo>
                    <a:pt x="1123" y="392"/>
                  </a:lnTo>
                  <a:lnTo>
                    <a:pt x="1123" y="392"/>
                  </a:lnTo>
                  <a:lnTo>
                    <a:pt x="1193" y="427"/>
                  </a:lnTo>
                  <a:lnTo>
                    <a:pt x="1193" y="342"/>
                  </a:lnTo>
                  <a:close/>
                  <a:moveTo>
                    <a:pt x="341" y="1"/>
                  </a:moveTo>
                  <a:cubicBezTo>
                    <a:pt x="256" y="512"/>
                    <a:pt x="85" y="853"/>
                    <a:pt x="0" y="1194"/>
                  </a:cubicBezTo>
                  <a:lnTo>
                    <a:pt x="1123" y="392"/>
                  </a:lnTo>
                  <a:lnTo>
                    <a:pt x="1123" y="392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455200" y="3107825"/>
              <a:ext cx="21200" cy="21325"/>
            </a:xfrm>
            <a:custGeom>
              <a:avLst/>
              <a:gdLst/>
              <a:ahLst/>
              <a:cxnLst/>
              <a:rect l="l" t="t" r="r" b="b"/>
              <a:pathLst>
                <a:path w="848" h="853" extrusionOk="0">
                  <a:moveTo>
                    <a:pt x="592" y="1"/>
                  </a:moveTo>
                  <a:lnTo>
                    <a:pt x="597" y="16"/>
                  </a:lnTo>
                  <a:lnTo>
                    <a:pt x="597" y="16"/>
                  </a:lnTo>
                  <a:cubicBezTo>
                    <a:pt x="622" y="10"/>
                    <a:pt x="649" y="5"/>
                    <a:pt x="677" y="1"/>
                  </a:cubicBezTo>
                  <a:close/>
                  <a:moveTo>
                    <a:pt x="597" y="16"/>
                  </a:moveTo>
                  <a:lnTo>
                    <a:pt x="597" y="16"/>
                  </a:lnTo>
                  <a:cubicBezTo>
                    <a:pt x="148" y="114"/>
                    <a:pt x="0" y="369"/>
                    <a:pt x="81" y="853"/>
                  </a:cubicBezTo>
                  <a:lnTo>
                    <a:pt x="848" y="853"/>
                  </a:lnTo>
                  <a:lnTo>
                    <a:pt x="597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103700" y="3546725"/>
              <a:ext cx="23475" cy="27725"/>
            </a:xfrm>
            <a:custGeom>
              <a:avLst/>
              <a:gdLst/>
              <a:ahLst/>
              <a:cxnLst/>
              <a:rect l="l" t="t" r="r" b="b"/>
              <a:pathLst>
                <a:path w="939" h="1109" extrusionOk="0">
                  <a:moveTo>
                    <a:pt x="1" y="426"/>
                  </a:moveTo>
                  <a:lnTo>
                    <a:pt x="1" y="512"/>
                  </a:lnTo>
                  <a:lnTo>
                    <a:pt x="56" y="482"/>
                  </a:lnTo>
                  <a:lnTo>
                    <a:pt x="56" y="482"/>
                  </a:lnTo>
                  <a:lnTo>
                    <a:pt x="1" y="426"/>
                  </a:lnTo>
                  <a:close/>
                  <a:moveTo>
                    <a:pt x="938" y="0"/>
                  </a:moveTo>
                  <a:lnTo>
                    <a:pt x="56" y="482"/>
                  </a:lnTo>
                  <a:lnTo>
                    <a:pt x="56" y="482"/>
                  </a:lnTo>
                  <a:lnTo>
                    <a:pt x="683" y="110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267575" y="3335800"/>
              <a:ext cx="32000" cy="17075"/>
            </a:xfrm>
            <a:custGeom>
              <a:avLst/>
              <a:gdLst/>
              <a:ahLst/>
              <a:cxnLst/>
              <a:rect l="l" t="t" r="r" b="b"/>
              <a:pathLst>
                <a:path w="1280" h="683" extrusionOk="0">
                  <a:moveTo>
                    <a:pt x="1109" y="0"/>
                  </a:moveTo>
                  <a:lnTo>
                    <a:pt x="1112" y="12"/>
                  </a:lnTo>
                  <a:lnTo>
                    <a:pt x="1112" y="12"/>
                  </a:lnTo>
                  <a:lnTo>
                    <a:pt x="1194" y="0"/>
                  </a:lnTo>
                  <a:close/>
                  <a:moveTo>
                    <a:pt x="1112" y="12"/>
                  </a:moveTo>
                  <a:lnTo>
                    <a:pt x="1" y="171"/>
                  </a:lnTo>
                  <a:lnTo>
                    <a:pt x="1279" y="682"/>
                  </a:lnTo>
                  <a:lnTo>
                    <a:pt x="1279" y="682"/>
                  </a:lnTo>
                  <a:lnTo>
                    <a:pt x="1112" y="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269725" y="3448725"/>
              <a:ext cx="36225" cy="13775"/>
            </a:xfrm>
            <a:custGeom>
              <a:avLst/>
              <a:gdLst/>
              <a:ahLst/>
              <a:cxnLst/>
              <a:rect l="l" t="t" r="r" b="b"/>
              <a:pathLst>
                <a:path w="1449" h="551" extrusionOk="0">
                  <a:moveTo>
                    <a:pt x="767" y="0"/>
                  </a:moveTo>
                  <a:lnTo>
                    <a:pt x="0" y="341"/>
                  </a:lnTo>
                  <a:cubicBezTo>
                    <a:pt x="269" y="395"/>
                    <a:pt x="573" y="551"/>
                    <a:pt x="888" y="551"/>
                  </a:cubicBezTo>
                  <a:cubicBezTo>
                    <a:pt x="1072" y="551"/>
                    <a:pt x="1261" y="498"/>
                    <a:pt x="1449" y="341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570125" y="4335025"/>
              <a:ext cx="19200" cy="19200"/>
            </a:xfrm>
            <a:custGeom>
              <a:avLst/>
              <a:gdLst/>
              <a:ahLst/>
              <a:cxnLst/>
              <a:rect l="l" t="t" r="r" b="b"/>
              <a:pathLst>
                <a:path w="768" h="768" extrusionOk="0">
                  <a:moveTo>
                    <a:pt x="0" y="1"/>
                  </a:moveTo>
                  <a:lnTo>
                    <a:pt x="341" y="768"/>
                  </a:lnTo>
                  <a:cubicBezTo>
                    <a:pt x="512" y="512"/>
                    <a:pt x="597" y="341"/>
                    <a:pt x="767" y="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346425" y="4305200"/>
              <a:ext cx="44750" cy="19200"/>
            </a:xfrm>
            <a:custGeom>
              <a:avLst/>
              <a:gdLst/>
              <a:ahLst/>
              <a:cxnLst/>
              <a:rect l="l" t="t" r="r" b="b"/>
              <a:pathLst>
                <a:path w="1790" h="768" extrusionOk="0">
                  <a:moveTo>
                    <a:pt x="1790" y="597"/>
                  </a:moveTo>
                  <a:lnTo>
                    <a:pt x="1648" y="632"/>
                  </a:lnTo>
                  <a:lnTo>
                    <a:pt x="1648" y="632"/>
                  </a:lnTo>
                  <a:lnTo>
                    <a:pt x="1704" y="682"/>
                  </a:lnTo>
                  <a:lnTo>
                    <a:pt x="1790" y="597"/>
                  </a:lnTo>
                  <a:close/>
                  <a:moveTo>
                    <a:pt x="937" y="0"/>
                  </a:moveTo>
                  <a:lnTo>
                    <a:pt x="0" y="171"/>
                  </a:lnTo>
                  <a:lnTo>
                    <a:pt x="1108" y="767"/>
                  </a:lnTo>
                  <a:lnTo>
                    <a:pt x="1648" y="632"/>
                  </a:lnTo>
                  <a:lnTo>
                    <a:pt x="1648" y="632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463000" y="1262775"/>
              <a:ext cx="6425" cy="25575"/>
            </a:xfrm>
            <a:custGeom>
              <a:avLst/>
              <a:gdLst/>
              <a:ahLst/>
              <a:cxnLst/>
              <a:rect l="l" t="t" r="r" b="b"/>
              <a:pathLst>
                <a:path w="257" h="1023" extrusionOk="0">
                  <a:moveTo>
                    <a:pt x="1" y="0"/>
                  </a:moveTo>
                  <a:lnTo>
                    <a:pt x="1" y="1023"/>
                  </a:lnTo>
                  <a:lnTo>
                    <a:pt x="256" y="102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663875" y="3510500"/>
              <a:ext cx="12800" cy="14950"/>
            </a:xfrm>
            <a:custGeom>
              <a:avLst/>
              <a:gdLst/>
              <a:ahLst/>
              <a:cxnLst/>
              <a:rect l="l" t="t" r="r" b="b"/>
              <a:pathLst>
                <a:path w="512" h="598" extrusionOk="0">
                  <a:moveTo>
                    <a:pt x="85" y="1"/>
                  </a:moveTo>
                  <a:cubicBezTo>
                    <a:pt x="85" y="86"/>
                    <a:pt x="0" y="171"/>
                    <a:pt x="0" y="256"/>
                  </a:cubicBezTo>
                  <a:cubicBezTo>
                    <a:pt x="85" y="341"/>
                    <a:pt x="171" y="427"/>
                    <a:pt x="341" y="597"/>
                  </a:cubicBezTo>
                  <a:lnTo>
                    <a:pt x="511" y="171"/>
                  </a:lnTo>
                  <a:cubicBezTo>
                    <a:pt x="426" y="86"/>
                    <a:pt x="256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742875" y="3866300"/>
              <a:ext cx="17075" cy="21325"/>
            </a:xfrm>
            <a:custGeom>
              <a:avLst/>
              <a:gdLst/>
              <a:ahLst/>
              <a:cxnLst/>
              <a:rect l="l" t="t" r="r" b="b"/>
              <a:pathLst>
                <a:path w="683" h="853" extrusionOk="0">
                  <a:moveTo>
                    <a:pt x="427" y="1"/>
                  </a:moveTo>
                  <a:lnTo>
                    <a:pt x="427" y="1"/>
                  </a:lnTo>
                  <a:cubicBezTo>
                    <a:pt x="256" y="342"/>
                    <a:pt x="86" y="597"/>
                    <a:pt x="1" y="853"/>
                  </a:cubicBezTo>
                  <a:cubicBezTo>
                    <a:pt x="427" y="682"/>
                    <a:pt x="682" y="512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325875" y="4452200"/>
              <a:ext cx="17075" cy="14950"/>
            </a:xfrm>
            <a:custGeom>
              <a:avLst/>
              <a:gdLst/>
              <a:ahLst/>
              <a:cxnLst/>
              <a:rect l="l" t="t" r="r" b="b"/>
              <a:pathLst>
                <a:path w="683" h="598" extrusionOk="0">
                  <a:moveTo>
                    <a:pt x="512" y="1"/>
                  </a:moveTo>
                  <a:lnTo>
                    <a:pt x="1" y="342"/>
                  </a:lnTo>
                  <a:cubicBezTo>
                    <a:pt x="86" y="427"/>
                    <a:pt x="171" y="597"/>
                    <a:pt x="256" y="597"/>
                  </a:cubicBezTo>
                  <a:cubicBezTo>
                    <a:pt x="512" y="597"/>
                    <a:pt x="682" y="512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4872075" y="3210100"/>
              <a:ext cx="23450" cy="21325"/>
            </a:xfrm>
            <a:custGeom>
              <a:avLst/>
              <a:gdLst/>
              <a:ahLst/>
              <a:cxnLst/>
              <a:rect l="l" t="t" r="r" b="b"/>
              <a:pathLst>
                <a:path w="938" h="853" extrusionOk="0">
                  <a:moveTo>
                    <a:pt x="256" y="0"/>
                  </a:moveTo>
                  <a:cubicBezTo>
                    <a:pt x="171" y="171"/>
                    <a:pt x="85" y="426"/>
                    <a:pt x="0" y="597"/>
                  </a:cubicBezTo>
                  <a:lnTo>
                    <a:pt x="426" y="852"/>
                  </a:lnTo>
                  <a:cubicBezTo>
                    <a:pt x="597" y="512"/>
                    <a:pt x="938" y="171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186800" y="3576550"/>
              <a:ext cx="17075" cy="17075"/>
            </a:xfrm>
            <a:custGeom>
              <a:avLst/>
              <a:gdLst/>
              <a:ahLst/>
              <a:cxnLst/>
              <a:rect l="l" t="t" r="r" b="b"/>
              <a:pathLst>
                <a:path w="683" h="683" extrusionOk="0">
                  <a:moveTo>
                    <a:pt x="171" y="0"/>
                  </a:moveTo>
                  <a:cubicBezTo>
                    <a:pt x="1" y="427"/>
                    <a:pt x="427" y="512"/>
                    <a:pt x="682" y="682"/>
                  </a:cubicBezTo>
                  <a:cubicBezTo>
                    <a:pt x="597" y="427"/>
                    <a:pt x="682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078900" y="1409775"/>
              <a:ext cx="29875" cy="8650"/>
            </a:xfrm>
            <a:custGeom>
              <a:avLst/>
              <a:gdLst/>
              <a:ahLst/>
              <a:cxnLst/>
              <a:rect l="l" t="t" r="r" b="b"/>
              <a:pathLst>
                <a:path w="1195" h="346" extrusionOk="0">
                  <a:moveTo>
                    <a:pt x="1" y="1"/>
                  </a:moveTo>
                  <a:cubicBezTo>
                    <a:pt x="265" y="265"/>
                    <a:pt x="463" y="345"/>
                    <a:pt x="630" y="345"/>
                  </a:cubicBezTo>
                  <a:cubicBezTo>
                    <a:pt x="841" y="345"/>
                    <a:pt x="1004" y="219"/>
                    <a:pt x="1194" y="171"/>
                  </a:cubicBezTo>
                  <a:cubicBezTo>
                    <a:pt x="853" y="86"/>
                    <a:pt x="42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001275" y="2329175"/>
              <a:ext cx="23450" cy="7425"/>
            </a:xfrm>
            <a:custGeom>
              <a:avLst/>
              <a:gdLst/>
              <a:ahLst/>
              <a:cxnLst/>
              <a:rect l="l" t="t" r="r" b="b"/>
              <a:pathLst>
                <a:path w="938" h="297" extrusionOk="0">
                  <a:moveTo>
                    <a:pt x="377" y="1"/>
                  </a:moveTo>
                  <a:cubicBezTo>
                    <a:pt x="197" y="1"/>
                    <a:pt x="98" y="149"/>
                    <a:pt x="0" y="296"/>
                  </a:cubicBezTo>
                  <a:lnTo>
                    <a:pt x="937" y="296"/>
                  </a:lnTo>
                  <a:cubicBezTo>
                    <a:pt x="685" y="80"/>
                    <a:pt x="509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053925" y="3606375"/>
              <a:ext cx="66075" cy="53300"/>
            </a:xfrm>
            <a:custGeom>
              <a:avLst/>
              <a:gdLst/>
              <a:ahLst/>
              <a:cxnLst/>
              <a:rect l="l" t="t" r="r" b="b"/>
              <a:pathLst>
                <a:path w="2643" h="2132" extrusionOk="0">
                  <a:moveTo>
                    <a:pt x="1620" y="1"/>
                  </a:moveTo>
                  <a:cubicBezTo>
                    <a:pt x="1620" y="29"/>
                    <a:pt x="1620" y="57"/>
                    <a:pt x="1620" y="86"/>
                  </a:cubicBezTo>
                  <a:lnTo>
                    <a:pt x="1620" y="86"/>
                  </a:lnTo>
                  <a:cubicBezTo>
                    <a:pt x="1620" y="86"/>
                    <a:pt x="1620" y="86"/>
                    <a:pt x="1620" y="86"/>
                  </a:cubicBezTo>
                  <a:lnTo>
                    <a:pt x="1620" y="1"/>
                  </a:lnTo>
                  <a:close/>
                  <a:moveTo>
                    <a:pt x="1620" y="86"/>
                  </a:moveTo>
                  <a:cubicBezTo>
                    <a:pt x="1109" y="597"/>
                    <a:pt x="342" y="1023"/>
                    <a:pt x="1" y="1790"/>
                  </a:cubicBezTo>
                  <a:lnTo>
                    <a:pt x="1450" y="1279"/>
                  </a:lnTo>
                  <a:lnTo>
                    <a:pt x="2046" y="2131"/>
                  </a:lnTo>
                  <a:lnTo>
                    <a:pt x="2643" y="1961"/>
                  </a:lnTo>
                  <a:lnTo>
                    <a:pt x="2643" y="1194"/>
                  </a:lnTo>
                  <a:lnTo>
                    <a:pt x="1535" y="768"/>
                  </a:lnTo>
                  <a:cubicBezTo>
                    <a:pt x="1611" y="540"/>
                    <a:pt x="1619" y="313"/>
                    <a:pt x="1620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041150" y="1483750"/>
              <a:ext cx="59675" cy="53875"/>
            </a:xfrm>
            <a:custGeom>
              <a:avLst/>
              <a:gdLst/>
              <a:ahLst/>
              <a:cxnLst/>
              <a:rect l="l" t="t" r="r" b="b"/>
              <a:pathLst>
                <a:path w="2387" h="2155" extrusionOk="0">
                  <a:moveTo>
                    <a:pt x="1514" y="0"/>
                  </a:moveTo>
                  <a:cubicBezTo>
                    <a:pt x="1296" y="0"/>
                    <a:pt x="1006" y="104"/>
                    <a:pt x="512" y="280"/>
                  </a:cubicBezTo>
                  <a:cubicBezTo>
                    <a:pt x="342" y="621"/>
                    <a:pt x="171" y="962"/>
                    <a:pt x="86" y="1303"/>
                  </a:cubicBezTo>
                  <a:cubicBezTo>
                    <a:pt x="1" y="1729"/>
                    <a:pt x="1" y="2070"/>
                    <a:pt x="512" y="2155"/>
                  </a:cubicBezTo>
                  <a:cubicBezTo>
                    <a:pt x="597" y="1729"/>
                    <a:pt x="682" y="1303"/>
                    <a:pt x="853" y="877"/>
                  </a:cubicBezTo>
                  <a:lnTo>
                    <a:pt x="2387" y="706"/>
                  </a:lnTo>
                  <a:cubicBezTo>
                    <a:pt x="1987" y="207"/>
                    <a:pt x="1822" y="0"/>
                    <a:pt x="1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783350" y="3497725"/>
              <a:ext cx="38375" cy="40500"/>
            </a:xfrm>
            <a:custGeom>
              <a:avLst/>
              <a:gdLst/>
              <a:ahLst/>
              <a:cxnLst/>
              <a:rect l="l" t="t" r="r" b="b"/>
              <a:pathLst>
                <a:path w="1535" h="1620" extrusionOk="0">
                  <a:moveTo>
                    <a:pt x="171" y="0"/>
                  </a:moveTo>
                  <a:cubicBezTo>
                    <a:pt x="86" y="85"/>
                    <a:pt x="1" y="256"/>
                    <a:pt x="1" y="341"/>
                  </a:cubicBezTo>
                  <a:lnTo>
                    <a:pt x="427" y="1619"/>
                  </a:lnTo>
                  <a:lnTo>
                    <a:pt x="1535" y="1279"/>
                  </a:lnTo>
                  <a:cubicBezTo>
                    <a:pt x="1535" y="1023"/>
                    <a:pt x="1450" y="682"/>
                    <a:pt x="1450" y="341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5664625" y="3755600"/>
              <a:ext cx="44775" cy="34625"/>
            </a:xfrm>
            <a:custGeom>
              <a:avLst/>
              <a:gdLst/>
              <a:ahLst/>
              <a:cxnLst/>
              <a:rect l="l" t="t" r="r" b="b"/>
              <a:pathLst>
                <a:path w="1791" h="1385" extrusionOk="0">
                  <a:moveTo>
                    <a:pt x="1367" y="0"/>
                  </a:moveTo>
                  <a:cubicBezTo>
                    <a:pt x="1027" y="0"/>
                    <a:pt x="706" y="277"/>
                    <a:pt x="342" y="338"/>
                  </a:cubicBezTo>
                  <a:lnTo>
                    <a:pt x="1" y="1361"/>
                  </a:lnTo>
                  <a:cubicBezTo>
                    <a:pt x="100" y="1377"/>
                    <a:pt x="192" y="1385"/>
                    <a:pt x="278" y="1385"/>
                  </a:cubicBezTo>
                  <a:cubicBezTo>
                    <a:pt x="1090" y="1385"/>
                    <a:pt x="1406" y="707"/>
                    <a:pt x="1791" y="168"/>
                  </a:cubicBezTo>
                  <a:cubicBezTo>
                    <a:pt x="1644" y="45"/>
                    <a:pt x="1504" y="0"/>
                    <a:pt x="1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5151175" y="3540325"/>
              <a:ext cx="29850" cy="33675"/>
            </a:xfrm>
            <a:custGeom>
              <a:avLst/>
              <a:gdLst/>
              <a:ahLst/>
              <a:cxnLst/>
              <a:rect l="l" t="t" r="r" b="b"/>
              <a:pathLst>
                <a:path w="1194" h="1347" extrusionOk="0">
                  <a:moveTo>
                    <a:pt x="938" y="1"/>
                  </a:moveTo>
                  <a:lnTo>
                    <a:pt x="597" y="597"/>
                  </a:lnTo>
                  <a:lnTo>
                    <a:pt x="0" y="682"/>
                  </a:lnTo>
                  <a:cubicBezTo>
                    <a:pt x="216" y="1169"/>
                    <a:pt x="296" y="1347"/>
                    <a:pt x="542" y="1347"/>
                  </a:cubicBezTo>
                  <a:cubicBezTo>
                    <a:pt x="684" y="1347"/>
                    <a:pt x="882" y="1287"/>
                    <a:pt x="1193" y="1194"/>
                  </a:cubicBezTo>
                  <a:cubicBezTo>
                    <a:pt x="1108" y="768"/>
                    <a:pt x="1023" y="427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076000" y="2615675"/>
              <a:ext cx="23475" cy="36250"/>
            </a:xfrm>
            <a:custGeom>
              <a:avLst/>
              <a:gdLst/>
              <a:ahLst/>
              <a:cxnLst/>
              <a:rect l="l" t="t" r="r" b="b"/>
              <a:pathLst>
                <a:path w="939" h="1450" extrusionOk="0">
                  <a:moveTo>
                    <a:pt x="1" y="0"/>
                  </a:moveTo>
                  <a:cubicBezTo>
                    <a:pt x="86" y="682"/>
                    <a:pt x="171" y="938"/>
                    <a:pt x="171" y="1193"/>
                  </a:cubicBezTo>
                  <a:lnTo>
                    <a:pt x="427" y="1449"/>
                  </a:lnTo>
                  <a:cubicBezTo>
                    <a:pt x="768" y="1364"/>
                    <a:pt x="938" y="938"/>
                    <a:pt x="768" y="682"/>
                  </a:cubicBezTo>
                  <a:cubicBezTo>
                    <a:pt x="683" y="512"/>
                    <a:pt x="427" y="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023350" y="2738925"/>
              <a:ext cx="117200" cy="77050"/>
            </a:xfrm>
            <a:custGeom>
              <a:avLst/>
              <a:gdLst/>
              <a:ahLst/>
              <a:cxnLst/>
              <a:rect l="l" t="t" r="r" b="b"/>
              <a:pathLst>
                <a:path w="4688" h="3082" extrusionOk="0">
                  <a:moveTo>
                    <a:pt x="1410" y="0"/>
                  </a:moveTo>
                  <a:cubicBezTo>
                    <a:pt x="739" y="0"/>
                    <a:pt x="342" y="506"/>
                    <a:pt x="0" y="1121"/>
                  </a:cubicBezTo>
                  <a:cubicBezTo>
                    <a:pt x="0" y="1121"/>
                    <a:pt x="85" y="1292"/>
                    <a:pt x="85" y="1377"/>
                  </a:cubicBezTo>
                  <a:lnTo>
                    <a:pt x="1534" y="1292"/>
                  </a:lnTo>
                  <a:lnTo>
                    <a:pt x="1790" y="1803"/>
                  </a:lnTo>
                  <a:lnTo>
                    <a:pt x="3750" y="3081"/>
                  </a:lnTo>
                  <a:lnTo>
                    <a:pt x="4687" y="2996"/>
                  </a:lnTo>
                  <a:cubicBezTo>
                    <a:pt x="4005" y="2229"/>
                    <a:pt x="3409" y="1292"/>
                    <a:pt x="3068" y="269"/>
                  </a:cubicBezTo>
                  <a:cubicBezTo>
                    <a:pt x="3068" y="184"/>
                    <a:pt x="2898" y="184"/>
                    <a:pt x="2898" y="98"/>
                  </a:cubicBezTo>
                  <a:cubicBezTo>
                    <a:pt x="2678" y="245"/>
                    <a:pt x="2584" y="644"/>
                    <a:pt x="2291" y="644"/>
                  </a:cubicBezTo>
                  <a:cubicBezTo>
                    <a:pt x="2243" y="644"/>
                    <a:pt x="2190" y="634"/>
                    <a:pt x="2131" y="610"/>
                  </a:cubicBezTo>
                  <a:cubicBezTo>
                    <a:pt x="2045" y="439"/>
                    <a:pt x="1960" y="269"/>
                    <a:pt x="1960" y="98"/>
                  </a:cubicBezTo>
                  <a:cubicBezTo>
                    <a:pt x="1758" y="31"/>
                    <a:pt x="1576" y="0"/>
                    <a:pt x="1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5240650" y="2754150"/>
              <a:ext cx="25600" cy="34125"/>
            </a:xfrm>
            <a:custGeom>
              <a:avLst/>
              <a:gdLst/>
              <a:ahLst/>
              <a:cxnLst/>
              <a:rect l="l" t="t" r="r" b="b"/>
              <a:pathLst>
                <a:path w="1024" h="1365" extrusionOk="0">
                  <a:moveTo>
                    <a:pt x="427" y="1"/>
                  </a:moveTo>
                  <a:lnTo>
                    <a:pt x="1" y="938"/>
                  </a:lnTo>
                  <a:cubicBezTo>
                    <a:pt x="256" y="938"/>
                    <a:pt x="597" y="938"/>
                    <a:pt x="682" y="1364"/>
                  </a:cubicBezTo>
                  <a:lnTo>
                    <a:pt x="1023" y="1023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4963675" y="2756275"/>
              <a:ext cx="29850" cy="18975"/>
            </a:xfrm>
            <a:custGeom>
              <a:avLst/>
              <a:gdLst/>
              <a:ahLst/>
              <a:cxnLst/>
              <a:rect l="l" t="t" r="r" b="b"/>
              <a:pathLst>
                <a:path w="1194" h="759" extrusionOk="0">
                  <a:moveTo>
                    <a:pt x="853" y="1"/>
                  </a:moveTo>
                  <a:lnTo>
                    <a:pt x="1" y="683"/>
                  </a:lnTo>
                  <a:cubicBezTo>
                    <a:pt x="191" y="721"/>
                    <a:pt x="382" y="759"/>
                    <a:pt x="565" y="759"/>
                  </a:cubicBezTo>
                  <a:cubicBezTo>
                    <a:pt x="791" y="759"/>
                    <a:pt x="1005" y="701"/>
                    <a:pt x="1194" y="51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81275" y="2826600"/>
              <a:ext cx="17075" cy="38375"/>
            </a:xfrm>
            <a:custGeom>
              <a:avLst/>
              <a:gdLst/>
              <a:ahLst/>
              <a:cxnLst/>
              <a:rect l="l" t="t" r="r" b="b"/>
              <a:pathLst>
                <a:path w="683" h="1535" extrusionOk="0">
                  <a:moveTo>
                    <a:pt x="171" y="0"/>
                  </a:moveTo>
                  <a:cubicBezTo>
                    <a:pt x="86" y="426"/>
                    <a:pt x="86" y="853"/>
                    <a:pt x="0" y="1534"/>
                  </a:cubicBezTo>
                  <a:cubicBezTo>
                    <a:pt x="682" y="938"/>
                    <a:pt x="341" y="426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4004925" y="3608500"/>
              <a:ext cx="78875" cy="69950"/>
            </a:xfrm>
            <a:custGeom>
              <a:avLst/>
              <a:gdLst/>
              <a:ahLst/>
              <a:cxnLst/>
              <a:rect l="l" t="t" r="r" b="b"/>
              <a:pathLst>
                <a:path w="3155" h="2798" extrusionOk="0">
                  <a:moveTo>
                    <a:pt x="427" y="1"/>
                  </a:moveTo>
                  <a:cubicBezTo>
                    <a:pt x="171" y="597"/>
                    <a:pt x="1" y="938"/>
                    <a:pt x="257" y="1535"/>
                  </a:cubicBezTo>
                  <a:cubicBezTo>
                    <a:pt x="853" y="1705"/>
                    <a:pt x="1364" y="1961"/>
                    <a:pt x="1705" y="2472"/>
                  </a:cubicBezTo>
                  <a:cubicBezTo>
                    <a:pt x="1957" y="2724"/>
                    <a:pt x="2239" y="2797"/>
                    <a:pt x="2534" y="2797"/>
                  </a:cubicBezTo>
                  <a:cubicBezTo>
                    <a:pt x="2737" y="2797"/>
                    <a:pt x="2945" y="2763"/>
                    <a:pt x="3154" y="2728"/>
                  </a:cubicBezTo>
                  <a:lnTo>
                    <a:pt x="2046" y="1705"/>
                  </a:lnTo>
                  <a:cubicBezTo>
                    <a:pt x="1535" y="1705"/>
                    <a:pt x="1109" y="1535"/>
                    <a:pt x="1024" y="938"/>
                  </a:cubicBezTo>
                  <a:lnTo>
                    <a:pt x="938" y="683"/>
                  </a:lnTo>
                  <a:cubicBezTo>
                    <a:pt x="768" y="512"/>
                    <a:pt x="683" y="342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028375" y="3595725"/>
              <a:ext cx="49025" cy="36250"/>
            </a:xfrm>
            <a:custGeom>
              <a:avLst/>
              <a:gdLst/>
              <a:ahLst/>
              <a:cxnLst/>
              <a:rect l="l" t="t" r="r" b="b"/>
              <a:pathLst>
                <a:path w="1961" h="1450" extrusionOk="0">
                  <a:moveTo>
                    <a:pt x="1960" y="0"/>
                  </a:moveTo>
                  <a:lnTo>
                    <a:pt x="1960" y="0"/>
                  </a:lnTo>
                  <a:cubicBezTo>
                    <a:pt x="1620" y="171"/>
                    <a:pt x="1279" y="256"/>
                    <a:pt x="938" y="512"/>
                  </a:cubicBezTo>
                  <a:cubicBezTo>
                    <a:pt x="597" y="682"/>
                    <a:pt x="256" y="938"/>
                    <a:pt x="0" y="1194"/>
                  </a:cubicBezTo>
                  <a:lnTo>
                    <a:pt x="86" y="1449"/>
                  </a:lnTo>
                  <a:lnTo>
                    <a:pt x="767" y="1364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589475" y="1789025"/>
              <a:ext cx="14950" cy="31975"/>
            </a:xfrm>
            <a:custGeom>
              <a:avLst/>
              <a:gdLst/>
              <a:ahLst/>
              <a:cxnLst/>
              <a:rect l="l" t="t" r="r" b="b"/>
              <a:pathLst>
                <a:path w="598" h="1279" extrusionOk="0">
                  <a:moveTo>
                    <a:pt x="256" y="0"/>
                  </a:moveTo>
                  <a:cubicBezTo>
                    <a:pt x="171" y="426"/>
                    <a:pt x="86" y="767"/>
                    <a:pt x="1" y="1278"/>
                  </a:cubicBezTo>
                  <a:cubicBezTo>
                    <a:pt x="597" y="682"/>
                    <a:pt x="597" y="682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281125" y="2357875"/>
              <a:ext cx="21350" cy="36250"/>
            </a:xfrm>
            <a:custGeom>
              <a:avLst/>
              <a:gdLst/>
              <a:ahLst/>
              <a:cxnLst/>
              <a:rect l="l" t="t" r="r" b="b"/>
              <a:pathLst>
                <a:path w="854" h="1450" extrusionOk="0">
                  <a:moveTo>
                    <a:pt x="512" y="0"/>
                  </a:moveTo>
                  <a:cubicBezTo>
                    <a:pt x="86" y="341"/>
                    <a:pt x="1" y="938"/>
                    <a:pt x="257" y="1449"/>
                  </a:cubicBezTo>
                  <a:cubicBezTo>
                    <a:pt x="427" y="1023"/>
                    <a:pt x="683" y="682"/>
                    <a:pt x="853" y="256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6"/>
          <p:cNvGrpSpPr/>
          <p:nvPr/>
        </p:nvGrpSpPr>
        <p:grpSpPr>
          <a:xfrm rot="-7277398">
            <a:off x="7681060" y="2592372"/>
            <a:ext cx="1534915" cy="1125966"/>
            <a:chOff x="7070100" y="622150"/>
            <a:chExt cx="1534825" cy="1125900"/>
          </a:xfrm>
        </p:grpSpPr>
        <p:sp>
          <p:nvSpPr>
            <p:cNvPr id="569" name="Google Shape;569;p16"/>
            <p:cNvSpPr/>
            <p:nvPr/>
          </p:nvSpPr>
          <p:spPr>
            <a:xfrm>
              <a:off x="7070100" y="622150"/>
              <a:ext cx="1534825" cy="1125900"/>
            </a:xfrm>
            <a:custGeom>
              <a:avLst/>
              <a:gdLst/>
              <a:ahLst/>
              <a:cxnLst/>
              <a:rect l="l" t="t" r="r" b="b"/>
              <a:pathLst>
                <a:path w="61393" h="45036" extrusionOk="0">
                  <a:moveTo>
                    <a:pt x="50239" y="29480"/>
                  </a:moveTo>
                  <a:lnTo>
                    <a:pt x="50417" y="29505"/>
                  </a:lnTo>
                  <a:cubicBezTo>
                    <a:pt x="50417" y="29573"/>
                    <a:pt x="50383" y="29595"/>
                    <a:pt x="50330" y="29595"/>
                  </a:cubicBezTo>
                  <a:cubicBezTo>
                    <a:pt x="50304" y="29595"/>
                    <a:pt x="50273" y="29590"/>
                    <a:pt x="50239" y="29581"/>
                  </a:cubicBezTo>
                  <a:cubicBezTo>
                    <a:pt x="49975" y="29631"/>
                    <a:pt x="49732" y="29831"/>
                    <a:pt x="49447" y="29831"/>
                  </a:cubicBezTo>
                  <a:cubicBezTo>
                    <a:pt x="49296" y="29831"/>
                    <a:pt x="49132" y="29774"/>
                    <a:pt x="48947" y="29607"/>
                  </a:cubicBezTo>
                  <a:cubicBezTo>
                    <a:pt x="49352" y="29505"/>
                    <a:pt x="49808" y="29480"/>
                    <a:pt x="50239" y="29480"/>
                  </a:cubicBezTo>
                  <a:close/>
                  <a:moveTo>
                    <a:pt x="47602" y="29704"/>
                  </a:moveTo>
                  <a:cubicBezTo>
                    <a:pt x="47629" y="29704"/>
                    <a:pt x="47654" y="29719"/>
                    <a:pt x="47654" y="29733"/>
                  </a:cubicBezTo>
                  <a:cubicBezTo>
                    <a:pt x="47679" y="29759"/>
                    <a:pt x="47654" y="29784"/>
                    <a:pt x="47654" y="29809"/>
                  </a:cubicBezTo>
                  <a:cubicBezTo>
                    <a:pt x="47625" y="29824"/>
                    <a:pt x="47595" y="29839"/>
                    <a:pt x="47571" y="29839"/>
                  </a:cubicBezTo>
                  <a:cubicBezTo>
                    <a:pt x="47553" y="29839"/>
                    <a:pt x="47538" y="29831"/>
                    <a:pt x="47527" y="29809"/>
                  </a:cubicBezTo>
                  <a:cubicBezTo>
                    <a:pt x="47527" y="29784"/>
                    <a:pt x="47527" y="29733"/>
                    <a:pt x="47552" y="29733"/>
                  </a:cubicBezTo>
                  <a:cubicBezTo>
                    <a:pt x="47563" y="29712"/>
                    <a:pt x="47583" y="29704"/>
                    <a:pt x="47602" y="29704"/>
                  </a:cubicBezTo>
                  <a:close/>
                  <a:moveTo>
                    <a:pt x="6109" y="40506"/>
                  </a:moveTo>
                  <a:cubicBezTo>
                    <a:pt x="6134" y="40532"/>
                    <a:pt x="6210" y="40532"/>
                    <a:pt x="6210" y="40532"/>
                  </a:cubicBezTo>
                  <a:cubicBezTo>
                    <a:pt x="6210" y="40557"/>
                    <a:pt x="6210" y="40608"/>
                    <a:pt x="6210" y="40658"/>
                  </a:cubicBezTo>
                  <a:lnTo>
                    <a:pt x="6109" y="40684"/>
                  </a:lnTo>
                  <a:lnTo>
                    <a:pt x="6109" y="40506"/>
                  </a:lnTo>
                  <a:close/>
                  <a:moveTo>
                    <a:pt x="5364" y="40687"/>
                  </a:moveTo>
                  <a:cubicBezTo>
                    <a:pt x="5390" y="40687"/>
                    <a:pt x="5407" y="40717"/>
                    <a:pt x="5425" y="40734"/>
                  </a:cubicBezTo>
                  <a:cubicBezTo>
                    <a:pt x="5450" y="40760"/>
                    <a:pt x="5501" y="40836"/>
                    <a:pt x="5425" y="40836"/>
                  </a:cubicBezTo>
                  <a:cubicBezTo>
                    <a:pt x="5399" y="40836"/>
                    <a:pt x="5374" y="40836"/>
                    <a:pt x="5348" y="40810"/>
                  </a:cubicBezTo>
                  <a:cubicBezTo>
                    <a:pt x="5348" y="40785"/>
                    <a:pt x="5323" y="40734"/>
                    <a:pt x="5323" y="40709"/>
                  </a:cubicBezTo>
                  <a:cubicBezTo>
                    <a:pt x="5339" y="40693"/>
                    <a:pt x="5352" y="40687"/>
                    <a:pt x="5364" y="40687"/>
                  </a:cubicBezTo>
                  <a:close/>
                  <a:moveTo>
                    <a:pt x="47100" y="29698"/>
                  </a:moveTo>
                  <a:cubicBezTo>
                    <a:pt x="47232" y="29698"/>
                    <a:pt x="47365" y="29749"/>
                    <a:pt x="47451" y="29835"/>
                  </a:cubicBezTo>
                  <a:cubicBezTo>
                    <a:pt x="46893" y="29962"/>
                    <a:pt x="46386" y="30088"/>
                    <a:pt x="45854" y="30190"/>
                  </a:cubicBezTo>
                  <a:cubicBezTo>
                    <a:pt x="42432" y="30849"/>
                    <a:pt x="39137" y="31812"/>
                    <a:pt x="35816" y="32724"/>
                  </a:cubicBezTo>
                  <a:cubicBezTo>
                    <a:pt x="35588" y="32775"/>
                    <a:pt x="35360" y="32877"/>
                    <a:pt x="35132" y="32953"/>
                  </a:cubicBezTo>
                  <a:cubicBezTo>
                    <a:pt x="34980" y="32978"/>
                    <a:pt x="34853" y="33079"/>
                    <a:pt x="34929" y="33231"/>
                  </a:cubicBezTo>
                  <a:cubicBezTo>
                    <a:pt x="34965" y="33302"/>
                    <a:pt x="35022" y="33324"/>
                    <a:pt x="35084" y="33324"/>
                  </a:cubicBezTo>
                  <a:cubicBezTo>
                    <a:pt x="35154" y="33324"/>
                    <a:pt x="35230" y="33296"/>
                    <a:pt x="35284" y="33282"/>
                  </a:cubicBezTo>
                  <a:cubicBezTo>
                    <a:pt x="36349" y="33003"/>
                    <a:pt x="37413" y="32699"/>
                    <a:pt x="38503" y="32446"/>
                  </a:cubicBezTo>
                  <a:cubicBezTo>
                    <a:pt x="40785" y="31863"/>
                    <a:pt x="43041" y="31178"/>
                    <a:pt x="45373" y="30773"/>
                  </a:cubicBezTo>
                  <a:lnTo>
                    <a:pt x="45727" y="30697"/>
                  </a:lnTo>
                  <a:lnTo>
                    <a:pt x="45905" y="30646"/>
                  </a:lnTo>
                  <a:lnTo>
                    <a:pt x="46234" y="30621"/>
                  </a:lnTo>
                  <a:lnTo>
                    <a:pt x="46234" y="30621"/>
                  </a:lnTo>
                  <a:cubicBezTo>
                    <a:pt x="46215" y="30759"/>
                    <a:pt x="46118" y="30774"/>
                    <a:pt x="46017" y="30774"/>
                  </a:cubicBezTo>
                  <a:cubicBezTo>
                    <a:pt x="45988" y="30774"/>
                    <a:pt x="45958" y="30773"/>
                    <a:pt x="45930" y="30773"/>
                  </a:cubicBezTo>
                  <a:cubicBezTo>
                    <a:pt x="45898" y="30805"/>
                    <a:pt x="45856" y="30837"/>
                    <a:pt x="45804" y="30837"/>
                  </a:cubicBezTo>
                  <a:cubicBezTo>
                    <a:pt x="45773" y="30837"/>
                    <a:pt x="45739" y="30826"/>
                    <a:pt x="45702" y="30798"/>
                  </a:cubicBezTo>
                  <a:cubicBezTo>
                    <a:pt x="45644" y="30876"/>
                    <a:pt x="45556" y="30909"/>
                    <a:pt x="45462" y="30909"/>
                  </a:cubicBezTo>
                  <a:cubicBezTo>
                    <a:pt x="45432" y="30909"/>
                    <a:pt x="45402" y="30905"/>
                    <a:pt x="45373" y="30899"/>
                  </a:cubicBezTo>
                  <a:cubicBezTo>
                    <a:pt x="43826" y="31457"/>
                    <a:pt x="42255" y="31939"/>
                    <a:pt x="40785" y="32598"/>
                  </a:cubicBezTo>
                  <a:cubicBezTo>
                    <a:pt x="37236" y="34144"/>
                    <a:pt x="33713" y="35690"/>
                    <a:pt x="30164" y="37211"/>
                  </a:cubicBezTo>
                  <a:cubicBezTo>
                    <a:pt x="27046" y="38580"/>
                    <a:pt x="23903" y="39898"/>
                    <a:pt x="20582" y="40810"/>
                  </a:cubicBezTo>
                  <a:cubicBezTo>
                    <a:pt x="20430" y="40836"/>
                    <a:pt x="20253" y="40886"/>
                    <a:pt x="20076" y="40912"/>
                  </a:cubicBezTo>
                  <a:cubicBezTo>
                    <a:pt x="20152" y="40557"/>
                    <a:pt x="20481" y="40506"/>
                    <a:pt x="20659" y="40329"/>
                  </a:cubicBezTo>
                  <a:cubicBezTo>
                    <a:pt x="20887" y="40151"/>
                    <a:pt x="21140" y="39999"/>
                    <a:pt x="21368" y="39873"/>
                  </a:cubicBezTo>
                  <a:cubicBezTo>
                    <a:pt x="23979" y="38200"/>
                    <a:pt x="26818" y="36932"/>
                    <a:pt x="29682" y="35716"/>
                  </a:cubicBezTo>
                  <a:cubicBezTo>
                    <a:pt x="30950" y="35158"/>
                    <a:pt x="32242" y="34626"/>
                    <a:pt x="33535" y="34093"/>
                  </a:cubicBezTo>
                  <a:cubicBezTo>
                    <a:pt x="33738" y="33992"/>
                    <a:pt x="33865" y="33865"/>
                    <a:pt x="33763" y="33662"/>
                  </a:cubicBezTo>
                  <a:cubicBezTo>
                    <a:pt x="33694" y="33538"/>
                    <a:pt x="33603" y="33497"/>
                    <a:pt x="33506" y="33497"/>
                  </a:cubicBezTo>
                  <a:cubicBezTo>
                    <a:pt x="33424" y="33497"/>
                    <a:pt x="33337" y="33526"/>
                    <a:pt x="33256" y="33561"/>
                  </a:cubicBezTo>
                  <a:cubicBezTo>
                    <a:pt x="29302" y="35335"/>
                    <a:pt x="25221" y="36907"/>
                    <a:pt x="21546" y="39188"/>
                  </a:cubicBezTo>
                  <a:cubicBezTo>
                    <a:pt x="21216" y="39416"/>
                    <a:pt x="20912" y="39619"/>
                    <a:pt x="20582" y="39822"/>
                  </a:cubicBezTo>
                  <a:lnTo>
                    <a:pt x="19873" y="40354"/>
                  </a:lnTo>
                  <a:cubicBezTo>
                    <a:pt x="19619" y="40633"/>
                    <a:pt x="19264" y="40760"/>
                    <a:pt x="19112" y="41165"/>
                  </a:cubicBezTo>
                  <a:cubicBezTo>
                    <a:pt x="19062" y="41317"/>
                    <a:pt x="18833" y="41267"/>
                    <a:pt x="18656" y="41292"/>
                  </a:cubicBezTo>
                  <a:cubicBezTo>
                    <a:pt x="19011" y="40886"/>
                    <a:pt x="19416" y="40532"/>
                    <a:pt x="19847" y="40253"/>
                  </a:cubicBezTo>
                  <a:cubicBezTo>
                    <a:pt x="20050" y="40025"/>
                    <a:pt x="20304" y="39847"/>
                    <a:pt x="20582" y="39695"/>
                  </a:cubicBezTo>
                  <a:cubicBezTo>
                    <a:pt x="21926" y="38732"/>
                    <a:pt x="23320" y="37819"/>
                    <a:pt x="24765" y="37008"/>
                  </a:cubicBezTo>
                  <a:cubicBezTo>
                    <a:pt x="25551" y="36501"/>
                    <a:pt x="26412" y="36096"/>
                    <a:pt x="27325" y="35842"/>
                  </a:cubicBezTo>
                  <a:cubicBezTo>
                    <a:pt x="27984" y="35589"/>
                    <a:pt x="28567" y="35183"/>
                    <a:pt x="29023" y="34626"/>
                  </a:cubicBezTo>
                  <a:cubicBezTo>
                    <a:pt x="30316" y="33282"/>
                    <a:pt x="31964" y="32446"/>
                    <a:pt x="33789" y="31939"/>
                  </a:cubicBezTo>
                  <a:cubicBezTo>
                    <a:pt x="36602" y="31178"/>
                    <a:pt x="39441" y="30595"/>
                    <a:pt x="42305" y="30215"/>
                  </a:cubicBezTo>
                  <a:cubicBezTo>
                    <a:pt x="43826" y="29987"/>
                    <a:pt x="45373" y="29886"/>
                    <a:pt x="46919" y="29733"/>
                  </a:cubicBezTo>
                  <a:cubicBezTo>
                    <a:pt x="46976" y="29709"/>
                    <a:pt x="47038" y="29698"/>
                    <a:pt x="47100" y="29698"/>
                  </a:cubicBezTo>
                  <a:close/>
                  <a:moveTo>
                    <a:pt x="5602" y="17769"/>
                  </a:moveTo>
                  <a:lnTo>
                    <a:pt x="5602" y="17769"/>
                  </a:lnTo>
                  <a:cubicBezTo>
                    <a:pt x="5475" y="18758"/>
                    <a:pt x="5399" y="19696"/>
                    <a:pt x="5247" y="20608"/>
                  </a:cubicBezTo>
                  <a:cubicBezTo>
                    <a:pt x="4918" y="23042"/>
                    <a:pt x="4842" y="25500"/>
                    <a:pt x="4994" y="27934"/>
                  </a:cubicBezTo>
                  <a:cubicBezTo>
                    <a:pt x="5044" y="29353"/>
                    <a:pt x="4816" y="30722"/>
                    <a:pt x="4842" y="32116"/>
                  </a:cubicBezTo>
                  <a:cubicBezTo>
                    <a:pt x="4867" y="33814"/>
                    <a:pt x="4918" y="35513"/>
                    <a:pt x="5095" y="37236"/>
                  </a:cubicBezTo>
                  <a:cubicBezTo>
                    <a:pt x="5196" y="38352"/>
                    <a:pt x="5298" y="39467"/>
                    <a:pt x="5425" y="40557"/>
                  </a:cubicBezTo>
                  <a:lnTo>
                    <a:pt x="5272" y="40582"/>
                  </a:lnTo>
                  <a:cubicBezTo>
                    <a:pt x="4918" y="39720"/>
                    <a:pt x="4613" y="38859"/>
                    <a:pt x="4411" y="37971"/>
                  </a:cubicBezTo>
                  <a:cubicBezTo>
                    <a:pt x="3422" y="34220"/>
                    <a:pt x="3346" y="30494"/>
                    <a:pt x="3625" y="26768"/>
                  </a:cubicBezTo>
                  <a:cubicBezTo>
                    <a:pt x="3650" y="26337"/>
                    <a:pt x="3650" y="25906"/>
                    <a:pt x="3574" y="25475"/>
                  </a:cubicBezTo>
                  <a:cubicBezTo>
                    <a:pt x="3550" y="25258"/>
                    <a:pt x="3480" y="25017"/>
                    <a:pt x="3166" y="25017"/>
                  </a:cubicBezTo>
                  <a:cubicBezTo>
                    <a:pt x="3150" y="25017"/>
                    <a:pt x="3134" y="25018"/>
                    <a:pt x="3118" y="25019"/>
                  </a:cubicBezTo>
                  <a:cubicBezTo>
                    <a:pt x="2788" y="25069"/>
                    <a:pt x="2940" y="25272"/>
                    <a:pt x="2966" y="25500"/>
                  </a:cubicBezTo>
                  <a:cubicBezTo>
                    <a:pt x="3042" y="26413"/>
                    <a:pt x="3016" y="27351"/>
                    <a:pt x="2915" y="28263"/>
                  </a:cubicBezTo>
                  <a:cubicBezTo>
                    <a:pt x="2687" y="31356"/>
                    <a:pt x="2940" y="34473"/>
                    <a:pt x="3625" y="37490"/>
                  </a:cubicBezTo>
                  <a:cubicBezTo>
                    <a:pt x="3980" y="39061"/>
                    <a:pt x="4487" y="40557"/>
                    <a:pt x="5196" y="42002"/>
                  </a:cubicBezTo>
                  <a:cubicBezTo>
                    <a:pt x="4892" y="41951"/>
                    <a:pt x="4842" y="41672"/>
                    <a:pt x="4689" y="41520"/>
                  </a:cubicBezTo>
                  <a:cubicBezTo>
                    <a:pt x="4512" y="41317"/>
                    <a:pt x="4385" y="41140"/>
                    <a:pt x="4233" y="40937"/>
                  </a:cubicBezTo>
                  <a:cubicBezTo>
                    <a:pt x="2636" y="38884"/>
                    <a:pt x="1800" y="36577"/>
                    <a:pt x="1115" y="34169"/>
                  </a:cubicBezTo>
                  <a:cubicBezTo>
                    <a:pt x="1039" y="33840"/>
                    <a:pt x="938" y="33485"/>
                    <a:pt x="862" y="33130"/>
                  </a:cubicBezTo>
                  <a:cubicBezTo>
                    <a:pt x="761" y="32699"/>
                    <a:pt x="608" y="32268"/>
                    <a:pt x="989" y="31913"/>
                  </a:cubicBezTo>
                  <a:cubicBezTo>
                    <a:pt x="1191" y="31736"/>
                    <a:pt x="1090" y="31381"/>
                    <a:pt x="1039" y="31102"/>
                  </a:cubicBezTo>
                  <a:cubicBezTo>
                    <a:pt x="761" y="28770"/>
                    <a:pt x="913" y="26388"/>
                    <a:pt x="1546" y="24132"/>
                  </a:cubicBezTo>
                  <a:cubicBezTo>
                    <a:pt x="1673" y="23599"/>
                    <a:pt x="2129" y="23346"/>
                    <a:pt x="2332" y="22890"/>
                  </a:cubicBezTo>
                  <a:cubicBezTo>
                    <a:pt x="2940" y="21293"/>
                    <a:pt x="3650" y="19772"/>
                    <a:pt x="4461" y="18276"/>
                  </a:cubicBezTo>
                  <a:cubicBezTo>
                    <a:pt x="4537" y="18124"/>
                    <a:pt x="4664" y="18023"/>
                    <a:pt x="4791" y="17947"/>
                  </a:cubicBezTo>
                  <a:lnTo>
                    <a:pt x="4791" y="17947"/>
                  </a:lnTo>
                  <a:cubicBezTo>
                    <a:pt x="4639" y="18606"/>
                    <a:pt x="4487" y="19290"/>
                    <a:pt x="4284" y="19924"/>
                  </a:cubicBezTo>
                  <a:cubicBezTo>
                    <a:pt x="3954" y="21039"/>
                    <a:pt x="3650" y="22129"/>
                    <a:pt x="3422" y="23270"/>
                  </a:cubicBezTo>
                  <a:cubicBezTo>
                    <a:pt x="3371" y="23498"/>
                    <a:pt x="3219" y="23827"/>
                    <a:pt x="3523" y="23929"/>
                  </a:cubicBezTo>
                  <a:cubicBezTo>
                    <a:pt x="3573" y="23945"/>
                    <a:pt x="3615" y="23953"/>
                    <a:pt x="3651" y="23953"/>
                  </a:cubicBezTo>
                  <a:cubicBezTo>
                    <a:pt x="3886" y="23953"/>
                    <a:pt x="3834" y="23623"/>
                    <a:pt x="3878" y="23447"/>
                  </a:cubicBezTo>
                  <a:lnTo>
                    <a:pt x="5450" y="17896"/>
                  </a:lnTo>
                  <a:cubicBezTo>
                    <a:pt x="5475" y="17871"/>
                    <a:pt x="5501" y="17845"/>
                    <a:pt x="5602" y="17769"/>
                  </a:cubicBezTo>
                  <a:close/>
                  <a:moveTo>
                    <a:pt x="55020" y="28829"/>
                  </a:moveTo>
                  <a:cubicBezTo>
                    <a:pt x="55109" y="28829"/>
                    <a:pt x="55198" y="28843"/>
                    <a:pt x="55284" y="28872"/>
                  </a:cubicBezTo>
                  <a:cubicBezTo>
                    <a:pt x="55005" y="29049"/>
                    <a:pt x="54701" y="29176"/>
                    <a:pt x="54371" y="29252"/>
                  </a:cubicBezTo>
                  <a:cubicBezTo>
                    <a:pt x="51481" y="30190"/>
                    <a:pt x="48795" y="31533"/>
                    <a:pt x="46057" y="32750"/>
                  </a:cubicBezTo>
                  <a:cubicBezTo>
                    <a:pt x="44004" y="33662"/>
                    <a:pt x="41849" y="34321"/>
                    <a:pt x="39771" y="35183"/>
                  </a:cubicBezTo>
                  <a:cubicBezTo>
                    <a:pt x="38605" y="35690"/>
                    <a:pt x="37439" y="36146"/>
                    <a:pt x="36273" y="36628"/>
                  </a:cubicBezTo>
                  <a:cubicBezTo>
                    <a:pt x="36121" y="36704"/>
                    <a:pt x="35842" y="36729"/>
                    <a:pt x="35943" y="36983"/>
                  </a:cubicBezTo>
                  <a:cubicBezTo>
                    <a:pt x="36000" y="37096"/>
                    <a:pt x="36082" y="37133"/>
                    <a:pt x="36168" y="37133"/>
                  </a:cubicBezTo>
                  <a:cubicBezTo>
                    <a:pt x="36276" y="37133"/>
                    <a:pt x="36391" y="37076"/>
                    <a:pt x="36476" y="37034"/>
                  </a:cubicBezTo>
                  <a:cubicBezTo>
                    <a:pt x="38427" y="36273"/>
                    <a:pt x="40328" y="35437"/>
                    <a:pt x="42305" y="34778"/>
                  </a:cubicBezTo>
                  <a:cubicBezTo>
                    <a:pt x="45727" y="33612"/>
                    <a:pt x="48921" y="31939"/>
                    <a:pt x="52267" y="30621"/>
                  </a:cubicBezTo>
                  <a:cubicBezTo>
                    <a:pt x="52445" y="30570"/>
                    <a:pt x="52597" y="30519"/>
                    <a:pt x="52774" y="30469"/>
                  </a:cubicBezTo>
                  <a:lnTo>
                    <a:pt x="52774" y="30469"/>
                  </a:lnTo>
                  <a:cubicBezTo>
                    <a:pt x="52394" y="30798"/>
                    <a:pt x="51963" y="31052"/>
                    <a:pt x="51481" y="31229"/>
                  </a:cubicBezTo>
                  <a:cubicBezTo>
                    <a:pt x="49884" y="32091"/>
                    <a:pt x="48490" y="33231"/>
                    <a:pt x="46944" y="34195"/>
                  </a:cubicBezTo>
                  <a:cubicBezTo>
                    <a:pt x="43624" y="36324"/>
                    <a:pt x="39999" y="38048"/>
                    <a:pt x="36222" y="39264"/>
                  </a:cubicBezTo>
                  <a:cubicBezTo>
                    <a:pt x="35310" y="39568"/>
                    <a:pt x="34524" y="40075"/>
                    <a:pt x="33637" y="40430"/>
                  </a:cubicBezTo>
                  <a:cubicBezTo>
                    <a:pt x="31735" y="41165"/>
                    <a:pt x="29682" y="41520"/>
                    <a:pt x="27654" y="41875"/>
                  </a:cubicBezTo>
                  <a:cubicBezTo>
                    <a:pt x="26004" y="42154"/>
                    <a:pt x="24353" y="42284"/>
                    <a:pt x="22702" y="42284"/>
                  </a:cubicBezTo>
                  <a:cubicBezTo>
                    <a:pt x="22553" y="42284"/>
                    <a:pt x="22404" y="42283"/>
                    <a:pt x="22255" y="42281"/>
                  </a:cubicBezTo>
                  <a:cubicBezTo>
                    <a:pt x="21039" y="42281"/>
                    <a:pt x="19797" y="42205"/>
                    <a:pt x="18580" y="42052"/>
                  </a:cubicBezTo>
                  <a:lnTo>
                    <a:pt x="18479" y="41976"/>
                  </a:lnTo>
                  <a:lnTo>
                    <a:pt x="18580" y="41976"/>
                  </a:lnTo>
                  <a:cubicBezTo>
                    <a:pt x="19670" y="41596"/>
                    <a:pt x="20785" y="41343"/>
                    <a:pt x="21926" y="41191"/>
                  </a:cubicBezTo>
                  <a:cubicBezTo>
                    <a:pt x="24486" y="40836"/>
                    <a:pt x="27021" y="40278"/>
                    <a:pt x="29505" y="39568"/>
                  </a:cubicBezTo>
                  <a:cubicBezTo>
                    <a:pt x="31178" y="39112"/>
                    <a:pt x="32851" y="38580"/>
                    <a:pt x="34574" y="38276"/>
                  </a:cubicBezTo>
                  <a:cubicBezTo>
                    <a:pt x="34752" y="38250"/>
                    <a:pt x="34879" y="38225"/>
                    <a:pt x="34828" y="37997"/>
                  </a:cubicBezTo>
                  <a:cubicBezTo>
                    <a:pt x="34777" y="37794"/>
                    <a:pt x="34648" y="37749"/>
                    <a:pt x="34522" y="37749"/>
                  </a:cubicBezTo>
                  <a:cubicBezTo>
                    <a:pt x="34459" y="37749"/>
                    <a:pt x="34397" y="37760"/>
                    <a:pt x="34346" y="37769"/>
                  </a:cubicBezTo>
                  <a:cubicBezTo>
                    <a:pt x="33890" y="37845"/>
                    <a:pt x="33434" y="37971"/>
                    <a:pt x="32978" y="38073"/>
                  </a:cubicBezTo>
                  <a:cubicBezTo>
                    <a:pt x="30392" y="38707"/>
                    <a:pt x="27908" y="39518"/>
                    <a:pt x="25323" y="40075"/>
                  </a:cubicBezTo>
                  <a:cubicBezTo>
                    <a:pt x="25196" y="40101"/>
                    <a:pt x="25044" y="40101"/>
                    <a:pt x="24892" y="40126"/>
                  </a:cubicBezTo>
                  <a:cubicBezTo>
                    <a:pt x="24850" y="40182"/>
                    <a:pt x="24792" y="40199"/>
                    <a:pt x="24732" y="40199"/>
                  </a:cubicBezTo>
                  <a:cubicBezTo>
                    <a:pt x="24683" y="40199"/>
                    <a:pt x="24633" y="40188"/>
                    <a:pt x="24587" y="40177"/>
                  </a:cubicBezTo>
                  <a:cubicBezTo>
                    <a:pt x="24587" y="39974"/>
                    <a:pt x="24790" y="40075"/>
                    <a:pt x="24866" y="39974"/>
                  </a:cubicBezTo>
                  <a:cubicBezTo>
                    <a:pt x="27756" y="38935"/>
                    <a:pt x="30519" y="37693"/>
                    <a:pt x="33307" y="36501"/>
                  </a:cubicBezTo>
                  <a:cubicBezTo>
                    <a:pt x="36552" y="35107"/>
                    <a:pt x="39745" y="33612"/>
                    <a:pt x="43041" y="32344"/>
                  </a:cubicBezTo>
                  <a:cubicBezTo>
                    <a:pt x="45727" y="31330"/>
                    <a:pt x="48592" y="30697"/>
                    <a:pt x="51380" y="29886"/>
                  </a:cubicBezTo>
                  <a:cubicBezTo>
                    <a:pt x="52445" y="29581"/>
                    <a:pt x="53585" y="29404"/>
                    <a:pt x="54599" y="28948"/>
                  </a:cubicBezTo>
                  <a:cubicBezTo>
                    <a:pt x="54726" y="28868"/>
                    <a:pt x="54872" y="28829"/>
                    <a:pt x="55020" y="28829"/>
                  </a:cubicBezTo>
                  <a:close/>
                  <a:moveTo>
                    <a:pt x="42229" y="2256"/>
                  </a:moveTo>
                  <a:lnTo>
                    <a:pt x="40785" y="4538"/>
                  </a:lnTo>
                  <a:cubicBezTo>
                    <a:pt x="40227" y="5425"/>
                    <a:pt x="39669" y="6312"/>
                    <a:pt x="39112" y="7199"/>
                  </a:cubicBezTo>
                  <a:cubicBezTo>
                    <a:pt x="38731" y="7782"/>
                    <a:pt x="38351" y="8365"/>
                    <a:pt x="37946" y="8948"/>
                  </a:cubicBezTo>
                  <a:cubicBezTo>
                    <a:pt x="37388" y="9759"/>
                    <a:pt x="36957" y="10647"/>
                    <a:pt x="36450" y="11483"/>
                  </a:cubicBezTo>
                  <a:cubicBezTo>
                    <a:pt x="36146" y="11965"/>
                    <a:pt x="35893" y="12472"/>
                    <a:pt x="35563" y="12953"/>
                  </a:cubicBezTo>
                  <a:cubicBezTo>
                    <a:pt x="35462" y="13131"/>
                    <a:pt x="35335" y="13333"/>
                    <a:pt x="35512" y="13460"/>
                  </a:cubicBezTo>
                  <a:cubicBezTo>
                    <a:pt x="35588" y="13522"/>
                    <a:pt x="35652" y="13547"/>
                    <a:pt x="35708" y="13547"/>
                  </a:cubicBezTo>
                  <a:cubicBezTo>
                    <a:pt x="35858" y="13547"/>
                    <a:pt x="35945" y="13368"/>
                    <a:pt x="36019" y="13257"/>
                  </a:cubicBezTo>
                  <a:cubicBezTo>
                    <a:pt x="36653" y="12370"/>
                    <a:pt x="37211" y="11458"/>
                    <a:pt x="37718" y="10494"/>
                  </a:cubicBezTo>
                  <a:cubicBezTo>
                    <a:pt x="38148" y="9683"/>
                    <a:pt x="38655" y="8999"/>
                    <a:pt x="39162" y="8188"/>
                  </a:cubicBezTo>
                  <a:cubicBezTo>
                    <a:pt x="39644" y="7377"/>
                    <a:pt x="40202" y="6591"/>
                    <a:pt x="40734" y="5805"/>
                  </a:cubicBezTo>
                  <a:cubicBezTo>
                    <a:pt x="40785" y="5704"/>
                    <a:pt x="40886" y="5602"/>
                    <a:pt x="40987" y="5526"/>
                  </a:cubicBezTo>
                  <a:lnTo>
                    <a:pt x="40987" y="5526"/>
                  </a:lnTo>
                  <a:cubicBezTo>
                    <a:pt x="40557" y="6616"/>
                    <a:pt x="40024" y="7681"/>
                    <a:pt x="39416" y="8695"/>
                  </a:cubicBezTo>
                  <a:cubicBezTo>
                    <a:pt x="38326" y="10596"/>
                    <a:pt x="36957" y="12294"/>
                    <a:pt x="36273" y="14423"/>
                  </a:cubicBezTo>
                  <a:cubicBezTo>
                    <a:pt x="35842" y="15818"/>
                    <a:pt x="35740" y="17262"/>
                    <a:pt x="35588" y="18733"/>
                  </a:cubicBezTo>
                  <a:cubicBezTo>
                    <a:pt x="35436" y="20355"/>
                    <a:pt x="34929" y="21926"/>
                    <a:pt x="34118" y="23320"/>
                  </a:cubicBezTo>
                  <a:cubicBezTo>
                    <a:pt x="33713" y="23929"/>
                    <a:pt x="33231" y="24512"/>
                    <a:pt x="32673" y="24993"/>
                  </a:cubicBezTo>
                  <a:cubicBezTo>
                    <a:pt x="32065" y="25500"/>
                    <a:pt x="31507" y="26083"/>
                    <a:pt x="30950" y="26641"/>
                  </a:cubicBezTo>
                  <a:cubicBezTo>
                    <a:pt x="29834" y="27756"/>
                    <a:pt x="28694" y="28846"/>
                    <a:pt x="27553" y="29911"/>
                  </a:cubicBezTo>
                  <a:cubicBezTo>
                    <a:pt x="24004" y="33257"/>
                    <a:pt x="19771" y="35741"/>
                    <a:pt x="15614" y="38301"/>
                  </a:cubicBezTo>
                  <a:cubicBezTo>
                    <a:pt x="13080" y="39898"/>
                    <a:pt x="10595" y="41545"/>
                    <a:pt x="7959" y="43016"/>
                  </a:cubicBezTo>
                  <a:lnTo>
                    <a:pt x="7579" y="43244"/>
                  </a:lnTo>
                  <a:cubicBezTo>
                    <a:pt x="7503" y="42889"/>
                    <a:pt x="7655" y="42559"/>
                    <a:pt x="7959" y="42382"/>
                  </a:cubicBezTo>
                  <a:cubicBezTo>
                    <a:pt x="9277" y="41241"/>
                    <a:pt x="10494" y="39999"/>
                    <a:pt x="11812" y="38833"/>
                  </a:cubicBezTo>
                  <a:cubicBezTo>
                    <a:pt x="13029" y="37769"/>
                    <a:pt x="14271" y="36704"/>
                    <a:pt x="15513" y="35639"/>
                  </a:cubicBezTo>
                  <a:cubicBezTo>
                    <a:pt x="16501" y="34778"/>
                    <a:pt x="17566" y="33967"/>
                    <a:pt x="18580" y="33105"/>
                  </a:cubicBezTo>
                  <a:cubicBezTo>
                    <a:pt x="18707" y="33029"/>
                    <a:pt x="18783" y="32902"/>
                    <a:pt x="18808" y="32750"/>
                  </a:cubicBezTo>
                  <a:cubicBezTo>
                    <a:pt x="18808" y="32623"/>
                    <a:pt x="18808" y="32471"/>
                    <a:pt x="18656" y="32395"/>
                  </a:cubicBezTo>
                  <a:cubicBezTo>
                    <a:pt x="18614" y="32370"/>
                    <a:pt x="18569" y="32358"/>
                    <a:pt x="18525" y="32358"/>
                  </a:cubicBezTo>
                  <a:cubicBezTo>
                    <a:pt x="18436" y="32358"/>
                    <a:pt x="18352" y="32403"/>
                    <a:pt x="18301" y="32471"/>
                  </a:cubicBezTo>
                  <a:cubicBezTo>
                    <a:pt x="16755" y="33967"/>
                    <a:pt x="15031" y="35259"/>
                    <a:pt x="13409" y="36704"/>
                  </a:cubicBezTo>
                  <a:cubicBezTo>
                    <a:pt x="12192" y="37769"/>
                    <a:pt x="10950" y="38808"/>
                    <a:pt x="9810" y="39949"/>
                  </a:cubicBezTo>
                  <a:cubicBezTo>
                    <a:pt x="9328" y="40405"/>
                    <a:pt x="8821" y="40861"/>
                    <a:pt x="8314" y="41393"/>
                  </a:cubicBezTo>
                  <a:cubicBezTo>
                    <a:pt x="8289" y="41013"/>
                    <a:pt x="8517" y="40810"/>
                    <a:pt x="8618" y="40557"/>
                  </a:cubicBezTo>
                  <a:cubicBezTo>
                    <a:pt x="9227" y="39391"/>
                    <a:pt x="9911" y="38250"/>
                    <a:pt x="10646" y="37160"/>
                  </a:cubicBezTo>
                  <a:cubicBezTo>
                    <a:pt x="11102" y="36451"/>
                    <a:pt x="11609" y="35766"/>
                    <a:pt x="12091" y="35082"/>
                  </a:cubicBezTo>
                  <a:cubicBezTo>
                    <a:pt x="12826" y="34068"/>
                    <a:pt x="13586" y="33079"/>
                    <a:pt x="14322" y="32065"/>
                  </a:cubicBezTo>
                  <a:cubicBezTo>
                    <a:pt x="14372" y="31964"/>
                    <a:pt x="14423" y="31837"/>
                    <a:pt x="14474" y="31711"/>
                  </a:cubicBezTo>
                  <a:cubicBezTo>
                    <a:pt x="14600" y="31508"/>
                    <a:pt x="14499" y="31356"/>
                    <a:pt x="14296" y="31280"/>
                  </a:cubicBezTo>
                  <a:cubicBezTo>
                    <a:pt x="14239" y="31247"/>
                    <a:pt x="14171" y="31233"/>
                    <a:pt x="14105" y="31233"/>
                  </a:cubicBezTo>
                  <a:cubicBezTo>
                    <a:pt x="13968" y="31233"/>
                    <a:pt x="13840" y="31295"/>
                    <a:pt x="13840" y="31381"/>
                  </a:cubicBezTo>
                  <a:cubicBezTo>
                    <a:pt x="13789" y="31964"/>
                    <a:pt x="13333" y="32243"/>
                    <a:pt x="13080" y="32648"/>
                  </a:cubicBezTo>
                  <a:cubicBezTo>
                    <a:pt x="12471" y="33637"/>
                    <a:pt x="11711" y="34524"/>
                    <a:pt x="11077" y="35462"/>
                  </a:cubicBezTo>
                  <a:cubicBezTo>
                    <a:pt x="9531" y="37743"/>
                    <a:pt x="7934" y="39974"/>
                    <a:pt x="7021" y="42661"/>
                  </a:cubicBezTo>
                  <a:lnTo>
                    <a:pt x="6869" y="43041"/>
                  </a:lnTo>
                  <a:cubicBezTo>
                    <a:pt x="6895" y="43142"/>
                    <a:pt x="6895" y="43218"/>
                    <a:pt x="6793" y="43218"/>
                  </a:cubicBezTo>
                  <a:cubicBezTo>
                    <a:pt x="6768" y="43168"/>
                    <a:pt x="6743" y="43117"/>
                    <a:pt x="6743" y="43041"/>
                  </a:cubicBezTo>
                  <a:cubicBezTo>
                    <a:pt x="6743" y="42838"/>
                    <a:pt x="6743" y="42610"/>
                    <a:pt x="6717" y="42382"/>
                  </a:cubicBezTo>
                  <a:cubicBezTo>
                    <a:pt x="6641" y="41698"/>
                    <a:pt x="7148" y="41241"/>
                    <a:pt x="7326" y="40633"/>
                  </a:cubicBezTo>
                  <a:cubicBezTo>
                    <a:pt x="7782" y="39340"/>
                    <a:pt x="8390" y="38098"/>
                    <a:pt x="9125" y="36932"/>
                  </a:cubicBezTo>
                  <a:cubicBezTo>
                    <a:pt x="9911" y="35614"/>
                    <a:pt x="10646" y="34245"/>
                    <a:pt x="11407" y="32927"/>
                  </a:cubicBezTo>
                  <a:cubicBezTo>
                    <a:pt x="11964" y="31939"/>
                    <a:pt x="12547" y="30950"/>
                    <a:pt x="13130" y="29962"/>
                  </a:cubicBezTo>
                  <a:cubicBezTo>
                    <a:pt x="13206" y="29886"/>
                    <a:pt x="13257" y="29784"/>
                    <a:pt x="13308" y="29683"/>
                  </a:cubicBezTo>
                  <a:cubicBezTo>
                    <a:pt x="13358" y="29556"/>
                    <a:pt x="13384" y="29379"/>
                    <a:pt x="13206" y="29303"/>
                  </a:cubicBezTo>
                  <a:cubicBezTo>
                    <a:pt x="13138" y="29263"/>
                    <a:pt x="13070" y="29243"/>
                    <a:pt x="13007" y="29243"/>
                  </a:cubicBezTo>
                  <a:cubicBezTo>
                    <a:pt x="12907" y="29243"/>
                    <a:pt x="12822" y="29295"/>
                    <a:pt x="12775" y="29404"/>
                  </a:cubicBezTo>
                  <a:cubicBezTo>
                    <a:pt x="12420" y="30139"/>
                    <a:pt x="12015" y="30823"/>
                    <a:pt x="11584" y="31508"/>
                  </a:cubicBezTo>
                  <a:cubicBezTo>
                    <a:pt x="10925" y="32674"/>
                    <a:pt x="10317" y="33865"/>
                    <a:pt x="9632" y="35006"/>
                  </a:cubicBezTo>
                  <a:cubicBezTo>
                    <a:pt x="8618" y="36729"/>
                    <a:pt x="7554" y="38402"/>
                    <a:pt x="6869" y="40303"/>
                  </a:cubicBezTo>
                  <a:cubicBezTo>
                    <a:pt x="6844" y="40354"/>
                    <a:pt x="6793" y="40405"/>
                    <a:pt x="6692" y="40532"/>
                  </a:cubicBezTo>
                  <a:cubicBezTo>
                    <a:pt x="6667" y="39543"/>
                    <a:pt x="6692" y="38656"/>
                    <a:pt x="6717" y="37769"/>
                  </a:cubicBezTo>
                  <a:cubicBezTo>
                    <a:pt x="6844" y="34550"/>
                    <a:pt x="7833" y="31685"/>
                    <a:pt x="9252" y="28948"/>
                  </a:cubicBezTo>
                  <a:cubicBezTo>
                    <a:pt x="9962" y="27528"/>
                    <a:pt x="10925" y="26210"/>
                    <a:pt x="12066" y="25120"/>
                  </a:cubicBezTo>
                  <a:cubicBezTo>
                    <a:pt x="13257" y="24056"/>
                    <a:pt x="14524" y="23067"/>
                    <a:pt x="15842" y="22180"/>
                  </a:cubicBezTo>
                  <a:cubicBezTo>
                    <a:pt x="17490" y="20988"/>
                    <a:pt x="19112" y="19746"/>
                    <a:pt x="20278" y="18099"/>
                  </a:cubicBezTo>
                  <a:cubicBezTo>
                    <a:pt x="21242" y="16629"/>
                    <a:pt x="22255" y="15235"/>
                    <a:pt x="23371" y="13916"/>
                  </a:cubicBezTo>
                  <a:cubicBezTo>
                    <a:pt x="24283" y="12877"/>
                    <a:pt x="25323" y="12066"/>
                    <a:pt x="26843" y="11863"/>
                  </a:cubicBezTo>
                  <a:cubicBezTo>
                    <a:pt x="28288" y="11660"/>
                    <a:pt x="29429" y="10824"/>
                    <a:pt x="30620" y="10089"/>
                  </a:cubicBezTo>
                  <a:cubicBezTo>
                    <a:pt x="33104" y="8517"/>
                    <a:pt x="35335" y="6667"/>
                    <a:pt x="37667" y="4943"/>
                  </a:cubicBezTo>
                  <a:cubicBezTo>
                    <a:pt x="38402" y="4411"/>
                    <a:pt x="39112" y="3879"/>
                    <a:pt x="39923" y="3245"/>
                  </a:cubicBezTo>
                  <a:lnTo>
                    <a:pt x="39923" y="3245"/>
                  </a:lnTo>
                  <a:cubicBezTo>
                    <a:pt x="39391" y="3980"/>
                    <a:pt x="38731" y="4462"/>
                    <a:pt x="38148" y="4969"/>
                  </a:cubicBezTo>
                  <a:cubicBezTo>
                    <a:pt x="37185" y="5856"/>
                    <a:pt x="36171" y="6616"/>
                    <a:pt x="35183" y="7427"/>
                  </a:cubicBezTo>
                  <a:cubicBezTo>
                    <a:pt x="34017" y="8365"/>
                    <a:pt x="32851" y="9328"/>
                    <a:pt x="31659" y="10241"/>
                  </a:cubicBezTo>
                  <a:cubicBezTo>
                    <a:pt x="30798" y="10951"/>
                    <a:pt x="29961" y="11660"/>
                    <a:pt x="29175" y="12446"/>
                  </a:cubicBezTo>
                  <a:cubicBezTo>
                    <a:pt x="28237" y="13283"/>
                    <a:pt x="27376" y="14170"/>
                    <a:pt x="26565" y="15108"/>
                  </a:cubicBezTo>
                  <a:cubicBezTo>
                    <a:pt x="26336" y="15336"/>
                    <a:pt x="26210" y="15640"/>
                    <a:pt x="26007" y="15894"/>
                  </a:cubicBezTo>
                  <a:cubicBezTo>
                    <a:pt x="25931" y="15995"/>
                    <a:pt x="25931" y="16172"/>
                    <a:pt x="26032" y="16248"/>
                  </a:cubicBezTo>
                  <a:cubicBezTo>
                    <a:pt x="26086" y="16295"/>
                    <a:pt x="26131" y="16313"/>
                    <a:pt x="26169" y="16313"/>
                  </a:cubicBezTo>
                  <a:cubicBezTo>
                    <a:pt x="26256" y="16313"/>
                    <a:pt x="26309" y="16218"/>
                    <a:pt x="26362" y="16147"/>
                  </a:cubicBezTo>
                  <a:cubicBezTo>
                    <a:pt x="26919" y="15488"/>
                    <a:pt x="27452" y="14854"/>
                    <a:pt x="28060" y="14246"/>
                  </a:cubicBezTo>
                  <a:cubicBezTo>
                    <a:pt x="29226" y="13055"/>
                    <a:pt x="30468" y="11939"/>
                    <a:pt x="31786" y="10900"/>
                  </a:cubicBezTo>
                  <a:cubicBezTo>
                    <a:pt x="33282" y="9709"/>
                    <a:pt x="34803" y="8593"/>
                    <a:pt x="36247" y="7326"/>
                  </a:cubicBezTo>
                  <a:cubicBezTo>
                    <a:pt x="37287" y="6439"/>
                    <a:pt x="38351" y="5577"/>
                    <a:pt x="39391" y="4715"/>
                  </a:cubicBezTo>
                  <a:cubicBezTo>
                    <a:pt x="39568" y="4538"/>
                    <a:pt x="39669" y="4284"/>
                    <a:pt x="39974" y="4234"/>
                  </a:cubicBezTo>
                  <a:lnTo>
                    <a:pt x="39974" y="4234"/>
                  </a:lnTo>
                  <a:cubicBezTo>
                    <a:pt x="39695" y="4741"/>
                    <a:pt x="39314" y="5222"/>
                    <a:pt x="38884" y="5628"/>
                  </a:cubicBezTo>
                  <a:cubicBezTo>
                    <a:pt x="37971" y="6490"/>
                    <a:pt x="37287" y="7554"/>
                    <a:pt x="36526" y="8517"/>
                  </a:cubicBezTo>
                  <a:cubicBezTo>
                    <a:pt x="35284" y="10140"/>
                    <a:pt x="34017" y="11711"/>
                    <a:pt x="32623" y="13207"/>
                  </a:cubicBezTo>
                  <a:cubicBezTo>
                    <a:pt x="31913" y="13967"/>
                    <a:pt x="31254" y="14753"/>
                    <a:pt x="30519" y="15513"/>
                  </a:cubicBezTo>
                  <a:cubicBezTo>
                    <a:pt x="29277" y="16781"/>
                    <a:pt x="28060" y="18073"/>
                    <a:pt x="26793" y="19341"/>
                  </a:cubicBezTo>
                  <a:cubicBezTo>
                    <a:pt x="25804" y="20304"/>
                    <a:pt x="24866" y="21293"/>
                    <a:pt x="23903" y="22256"/>
                  </a:cubicBezTo>
                  <a:cubicBezTo>
                    <a:pt x="22838" y="23346"/>
                    <a:pt x="21774" y="24385"/>
                    <a:pt x="20709" y="25450"/>
                  </a:cubicBezTo>
                  <a:cubicBezTo>
                    <a:pt x="20354" y="25805"/>
                    <a:pt x="20050" y="26210"/>
                    <a:pt x="19670" y="26565"/>
                  </a:cubicBezTo>
                  <a:cubicBezTo>
                    <a:pt x="18986" y="27173"/>
                    <a:pt x="18352" y="27858"/>
                    <a:pt x="17693" y="28491"/>
                  </a:cubicBezTo>
                  <a:cubicBezTo>
                    <a:pt x="17591" y="28593"/>
                    <a:pt x="17414" y="28618"/>
                    <a:pt x="17566" y="28821"/>
                  </a:cubicBezTo>
                  <a:cubicBezTo>
                    <a:pt x="17622" y="28876"/>
                    <a:pt x="17670" y="28897"/>
                    <a:pt x="17713" y="28897"/>
                  </a:cubicBezTo>
                  <a:cubicBezTo>
                    <a:pt x="17807" y="28897"/>
                    <a:pt x="17877" y="28797"/>
                    <a:pt x="17946" y="28745"/>
                  </a:cubicBezTo>
                  <a:cubicBezTo>
                    <a:pt x="18859" y="27883"/>
                    <a:pt x="19746" y="26996"/>
                    <a:pt x="20633" y="26083"/>
                  </a:cubicBezTo>
                  <a:cubicBezTo>
                    <a:pt x="21368" y="25323"/>
                    <a:pt x="22154" y="24588"/>
                    <a:pt x="22940" y="23827"/>
                  </a:cubicBezTo>
                  <a:lnTo>
                    <a:pt x="24917" y="21876"/>
                  </a:lnTo>
                  <a:cubicBezTo>
                    <a:pt x="25880" y="20938"/>
                    <a:pt x="26869" y="20000"/>
                    <a:pt x="27807" y="19037"/>
                  </a:cubicBezTo>
                  <a:cubicBezTo>
                    <a:pt x="28491" y="18352"/>
                    <a:pt x="29175" y="17668"/>
                    <a:pt x="29834" y="16984"/>
                  </a:cubicBezTo>
                  <a:cubicBezTo>
                    <a:pt x="32014" y="14778"/>
                    <a:pt x="34093" y="12446"/>
                    <a:pt x="36070" y="10013"/>
                  </a:cubicBezTo>
                  <a:cubicBezTo>
                    <a:pt x="37616" y="8061"/>
                    <a:pt x="39188" y="6135"/>
                    <a:pt x="40785" y="4208"/>
                  </a:cubicBezTo>
                  <a:cubicBezTo>
                    <a:pt x="41292" y="3575"/>
                    <a:pt x="41621" y="2814"/>
                    <a:pt x="42229" y="2256"/>
                  </a:cubicBezTo>
                  <a:close/>
                  <a:moveTo>
                    <a:pt x="43066" y="1"/>
                  </a:moveTo>
                  <a:cubicBezTo>
                    <a:pt x="42736" y="26"/>
                    <a:pt x="42660" y="330"/>
                    <a:pt x="42483" y="482"/>
                  </a:cubicBezTo>
                  <a:cubicBezTo>
                    <a:pt x="40810" y="1851"/>
                    <a:pt x="39188" y="3220"/>
                    <a:pt x="37464" y="4487"/>
                  </a:cubicBezTo>
                  <a:cubicBezTo>
                    <a:pt x="35031" y="6261"/>
                    <a:pt x="32699" y="8188"/>
                    <a:pt x="30139" y="9810"/>
                  </a:cubicBezTo>
                  <a:cubicBezTo>
                    <a:pt x="28871" y="10621"/>
                    <a:pt x="27528" y="11331"/>
                    <a:pt x="25956" y="11534"/>
                  </a:cubicBezTo>
                  <a:cubicBezTo>
                    <a:pt x="25525" y="11610"/>
                    <a:pt x="25094" y="11762"/>
                    <a:pt x="24740" y="11990"/>
                  </a:cubicBezTo>
                  <a:cubicBezTo>
                    <a:pt x="24106" y="12446"/>
                    <a:pt x="23497" y="12953"/>
                    <a:pt x="22991" y="13536"/>
                  </a:cubicBezTo>
                  <a:cubicBezTo>
                    <a:pt x="21825" y="14930"/>
                    <a:pt x="20760" y="16375"/>
                    <a:pt x="19746" y="17871"/>
                  </a:cubicBezTo>
                  <a:cubicBezTo>
                    <a:pt x="18453" y="19721"/>
                    <a:pt x="16578" y="20963"/>
                    <a:pt x="14752" y="22256"/>
                  </a:cubicBezTo>
                  <a:cubicBezTo>
                    <a:pt x="13384" y="23219"/>
                    <a:pt x="12116" y="24284"/>
                    <a:pt x="10925" y="25450"/>
                  </a:cubicBezTo>
                  <a:cubicBezTo>
                    <a:pt x="9936" y="26514"/>
                    <a:pt x="9252" y="27782"/>
                    <a:pt x="8568" y="29074"/>
                  </a:cubicBezTo>
                  <a:cubicBezTo>
                    <a:pt x="6971" y="32091"/>
                    <a:pt x="6134" y="35462"/>
                    <a:pt x="6160" y="38859"/>
                  </a:cubicBezTo>
                  <a:cubicBezTo>
                    <a:pt x="6210" y="39290"/>
                    <a:pt x="6185" y="39695"/>
                    <a:pt x="6109" y="40101"/>
                  </a:cubicBezTo>
                  <a:cubicBezTo>
                    <a:pt x="6008" y="40075"/>
                    <a:pt x="5957" y="39999"/>
                    <a:pt x="5957" y="39873"/>
                  </a:cubicBezTo>
                  <a:cubicBezTo>
                    <a:pt x="5653" y="37718"/>
                    <a:pt x="5475" y="35563"/>
                    <a:pt x="5399" y="33409"/>
                  </a:cubicBezTo>
                  <a:cubicBezTo>
                    <a:pt x="5298" y="30849"/>
                    <a:pt x="5577" y="28314"/>
                    <a:pt x="5501" y="25754"/>
                  </a:cubicBezTo>
                  <a:cubicBezTo>
                    <a:pt x="5425" y="22205"/>
                    <a:pt x="6109" y="18809"/>
                    <a:pt x="6591" y="15361"/>
                  </a:cubicBezTo>
                  <a:cubicBezTo>
                    <a:pt x="6616" y="15032"/>
                    <a:pt x="6692" y="14753"/>
                    <a:pt x="6286" y="14601"/>
                  </a:cubicBezTo>
                  <a:cubicBezTo>
                    <a:pt x="6206" y="14566"/>
                    <a:pt x="6137" y="14551"/>
                    <a:pt x="6077" y="14551"/>
                  </a:cubicBezTo>
                  <a:cubicBezTo>
                    <a:pt x="5831" y="14551"/>
                    <a:pt x="5729" y="14803"/>
                    <a:pt x="5627" y="15006"/>
                  </a:cubicBezTo>
                  <a:cubicBezTo>
                    <a:pt x="5501" y="15285"/>
                    <a:pt x="5374" y="15539"/>
                    <a:pt x="5222" y="15792"/>
                  </a:cubicBezTo>
                  <a:cubicBezTo>
                    <a:pt x="4689" y="16553"/>
                    <a:pt x="4182" y="17288"/>
                    <a:pt x="3752" y="18099"/>
                  </a:cubicBezTo>
                  <a:cubicBezTo>
                    <a:pt x="2966" y="19518"/>
                    <a:pt x="2281" y="21014"/>
                    <a:pt x="1698" y="22535"/>
                  </a:cubicBezTo>
                  <a:cubicBezTo>
                    <a:pt x="1470" y="23067"/>
                    <a:pt x="989" y="23396"/>
                    <a:pt x="837" y="24005"/>
                  </a:cubicBezTo>
                  <a:cubicBezTo>
                    <a:pt x="228" y="26261"/>
                    <a:pt x="76" y="28643"/>
                    <a:pt x="330" y="30975"/>
                  </a:cubicBezTo>
                  <a:cubicBezTo>
                    <a:pt x="380" y="31178"/>
                    <a:pt x="456" y="31457"/>
                    <a:pt x="330" y="31609"/>
                  </a:cubicBezTo>
                  <a:cubicBezTo>
                    <a:pt x="0" y="31939"/>
                    <a:pt x="101" y="32344"/>
                    <a:pt x="152" y="32775"/>
                  </a:cubicBezTo>
                  <a:cubicBezTo>
                    <a:pt x="254" y="33282"/>
                    <a:pt x="380" y="33764"/>
                    <a:pt x="532" y="34245"/>
                  </a:cubicBezTo>
                  <a:cubicBezTo>
                    <a:pt x="1014" y="35918"/>
                    <a:pt x="1521" y="37566"/>
                    <a:pt x="2383" y="39112"/>
                  </a:cubicBezTo>
                  <a:cubicBezTo>
                    <a:pt x="3371" y="40810"/>
                    <a:pt x="4461" y="42433"/>
                    <a:pt x="6160" y="43624"/>
                  </a:cubicBezTo>
                  <a:cubicBezTo>
                    <a:pt x="5196" y="43776"/>
                    <a:pt x="4284" y="43903"/>
                    <a:pt x="3397" y="44080"/>
                  </a:cubicBezTo>
                  <a:cubicBezTo>
                    <a:pt x="2788" y="44156"/>
                    <a:pt x="2205" y="44308"/>
                    <a:pt x="1648" y="44537"/>
                  </a:cubicBezTo>
                  <a:cubicBezTo>
                    <a:pt x="1521" y="44613"/>
                    <a:pt x="1293" y="44638"/>
                    <a:pt x="1420" y="44891"/>
                  </a:cubicBezTo>
                  <a:cubicBezTo>
                    <a:pt x="1475" y="45003"/>
                    <a:pt x="1536" y="45036"/>
                    <a:pt x="1599" y="45036"/>
                  </a:cubicBezTo>
                  <a:cubicBezTo>
                    <a:pt x="1680" y="45036"/>
                    <a:pt x="1765" y="44982"/>
                    <a:pt x="1850" y="44967"/>
                  </a:cubicBezTo>
                  <a:cubicBezTo>
                    <a:pt x="2079" y="44917"/>
                    <a:pt x="2307" y="44790"/>
                    <a:pt x="2535" y="44739"/>
                  </a:cubicBezTo>
                  <a:cubicBezTo>
                    <a:pt x="3346" y="44587"/>
                    <a:pt x="4182" y="44460"/>
                    <a:pt x="4994" y="44283"/>
                  </a:cubicBezTo>
                  <a:cubicBezTo>
                    <a:pt x="5779" y="44106"/>
                    <a:pt x="6616" y="44156"/>
                    <a:pt x="7402" y="44004"/>
                  </a:cubicBezTo>
                  <a:cubicBezTo>
                    <a:pt x="10798" y="43472"/>
                    <a:pt x="14195" y="42889"/>
                    <a:pt x="17541" y="42154"/>
                  </a:cubicBezTo>
                  <a:cubicBezTo>
                    <a:pt x="17599" y="42139"/>
                    <a:pt x="17748" y="42009"/>
                    <a:pt x="17860" y="42009"/>
                  </a:cubicBezTo>
                  <a:cubicBezTo>
                    <a:pt x="17944" y="42009"/>
                    <a:pt x="18008" y="42082"/>
                    <a:pt x="17997" y="42331"/>
                  </a:cubicBezTo>
                  <a:cubicBezTo>
                    <a:pt x="17997" y="42433"/>
                    <a:pt x="18149" y="42458"/>
                    <a:pt x="18250" y="42458"/>
                  </a:cubicBezTo>
                  <a:cubicBezTo>
                    <a:pt x="19847" y="42661"/>
                    <a:pt x="21444" y="42762"/>
                    <a:pt x="23041" y="42762"/>
                  </a:cubicBezTo>
                  <a:cubicBezTo>
                    <a:pt x="26108" y="42661"/>
                    <a:pt x="29125" y="42230"/>
                    <a:pt x="32065" y="41444"/>
                  </a:cubicBezTo>
                  <a:cubicBezTo>
                    <a:pt x="33332" y="41140"/>
                    <a:pt x="34422" y="40506"/>
                    <a:pt x="35639" y="40075"/>
                  </a:cubicBezTo>
                  <a:cubicBezTo>
                    <a:pt x="38858" y="38985"/>
                    <a:pt x="42027" y="37769"/>
                    <a:pt x="44942" y="36096"/>
                  </a:cubicBezTo>
                  <a:cubicBezTo>
                    <a:pt x="46919" y="34980"/>
                    <a:pt x="48718" y="33637"/>
                    <a:pt x="50645" y="32471"/>
                  </a:cubicBezTo>
                  <a:cubicBezTo>
                    <a:pt x="53864" y="30545"/>
                    <a:pt x="57286" y="29049"/>
                    <a:pt x="60885" y="27984"/>
                  </a:cubicBezTo>
                  <a:cubicBezTo>
                    <a:pt x="61114" y="27908"/>
                    <a:pt x="61392" y="27807"/>
                    <a:pt x="61240" y="27503"/>
                  </a:cubicBezTo>
                  <a:cubicBezTo>
                    <a:pt x="61175" y="27346"/>
                    <a:pt x="61082" y="27297"/>
                    <a:pt x="60973" y="27297"/>
                  </a:cubicBezTo>
                  <a:cubicBezTo>
                    <a:pt x="60871" y="27297"/>
                    <a:pt x="60754" y="27339"/>
                    <a:pt x="60632" y="27376"/>
                  </a:cubicBezTo>
                  <a:cubicBezTo>
                    <a:pt x="60074" y="27554"/>
                    <a:pt x="59517" y="27706"/>
                    <a:pt x="58934" y="27782"/>
                  </a:cubicBezTo>
                  <a:cubicBezTo>
                    <a:pt x="57970" y="27883"/>
                    <a:pt x="57058" y="28010"/>
                    <a:pt x="56095" y="28137"/>
                  </a:cubicBezTo>
                  <a:cubicBezTo>
                    <a:pt x="54143" y="28390"/>
                    <a:pt x="52191" y="28694"/>
                    <a:pt x="50239" y="28872"/>
                  </a:cubicBezTo>
                  <a:cubicBezTo>
                    <a:pt x="47755" y="29125"/>
                    <a:pt x="45271" y="29303"/>
                    <a:pt x="42812" y="29581"/>
                  </a:cubicBezTo>
                  <a:cubicBezTo>
                    <a:pt x="39593" y="29962"/>
                    <a:pt x="36425" y="30595"/>
                    <a:pt x="33307" y="31482"/>
                  </a:cubicBezTo>
                  <a:cubicBezTo>
                    <a:pt x="31634" y="31964"/>
                    <a:pt x="30088" y="32699"/>
                    <a:pt x="28871" y="33941"/>
                  </a:cubicBezTo>
                  <a:cubicBezTo>
                    <a:pt x="28364" y="34448"/>
                    <a:pt x="27883" y="35031"/>
                    <a:pt x="27148" y="35259"/>
                  </a:cubicBezTo>
                  <a:cubicBezTo>
                    <a:pt x="25728" y="35741"/>
                    <a:pt x="24461" y="36501"/>
                    <a:pt x="23219" y="37287"/>
                  </a:cubicBezTo>
                  <a:cubicBezTo>
                    <a:pt x="21368" y="38453"/>
                    <a:pt x="19493" y="39594"/>
                    <a:pt x="17972" y="41165"/>
                  </a:cubicBezTo>
                  <a:cubicBezTo>
                    <a:pt x="17794" y="41393"/>
                    <a:pt x="17566" y="41571"/>
                    <a:pt x="17287" y="41672"/>
                  </a:cubicBezTo>
                  <a:cubicBezTo>
                    <a:pt x="14575" y="42230"/>
                    <a:pt x="11888" y="42813"/>
                    <a:pt x="9125" y="43218"/>
                  </a:cubicBezTo>
                  <a:lnTo>
                    <a:pt x="8948" y="43193"/>
                  </a:lnTo>
                  <a:cubicBezTo>
                    <a:pt x="8969" y="43131"/>
                    <a:pt x="9007" y="43085"/>
                    <a:pt x="9076" y="43085"/>
                  </a:cubicBezTo>
                  <a:cubicBezTo>
                    <a:pt x="9091" y="43085"/>
                    <a:pt x="9107" y="43087"/>
                    <a:pt x="9125" y="43092"/>
                  </a:cubicBezTo>
                  <a:cubicBezTo>
                    <a:pt x="9176" y="43016"/>
                    <a:pt x="9227" y="42965"/>
                    <a:pt x="9303" y="42914"/>
                  </a:cubicBezTo>
                  <a:cubicBezTo>
                    <a:pt x="11026" y="41926"/>
                    <a:pt x="12674" y="40886"/>
                    <a:pt x="14347" y="39797"/>
                  </a:cubicBezTo>
                  <a:cubicBezTo>
                    <a:pt x="17161" y="37971"/>
                    <a:pt x="20101" y="36299"/>
                    <a:pt x="22864" y="34397"/>
                  </a:cubicBezTo>
                  <a:cubicBezTo>
                    <a:pt x="24587" y="33181"/>
                    <a:pt x="26210" y="31888"/>
                    <a:pt x="27756" y="30469"/>
                  </a:cubicBezTo>
                  <a:cubicBezTo>
                    <a:pt x="28973" y="29379"/>
                    <a:pt x="30189" y="28263"/>
                    <a:pt x="31305" y="27072"/>
                  </a:cubicBezTo>
                  <a:cubicBezTo>
                    <a:pt x="31812" y="26540"/>
                    <a:pt x="32344" y="26033"/>
                    <a:pt x="32876" y="25551"/>
                  </a:cubicBezTo>
                  <a:cubicBezTo>
                    <a:pt x="33561" y="24968"/>
                    <a:pt x="34144" y="24284"/>
                    <a:pt x="34625" y="23523"/>
                  </a:cubicBezTo>
                  <a:cubicBezTo>
                    <a:pt x="35538" y="22028"/>
                    <a:pt x="36045" y="20329"/>
                    <a:pt x="36095" y="18606"/>
                  </a:cubicBezTo>
                  <a:cubicBezTo>
                    <a:pt x="36247" y="15640"/>
                    <a:pt x="37236" y="12801"/>
                    <a:pt x="38960" y="10418"/>
                  </a:cubicBezTo>
                  <a:cubicBezTo>
                    <a:pt x="39720" y="9303"/>
                    <a:pt x="40404" y="8112"/>
                    <a:pt x="40987" y="6895"/>
                  </a:cubicBezTo>
                  <a:cubicBezTo>
                    <a:pt x="41748" y="5222"/>
                    <a:pt x="42382" y="3549"/>
                    <a:pt x="42939" y="1826"/>
                  </a:cubicBezTo>
                  <a:cubicBezTo>
                    <a:pt x="43015" y="1572"/>
                    <a:pt x="43345" y="1420"/>
                    <a:pt x="43345" y="1192"/>
                  </a:cubicBezTo>
                  <a:cubicBezTo>
                    <a:pt x="43319" y="888"/>
                    <a:pt x="43370" y="584"/>
                    <a:pt x="43370" y="279"/>
                  </a:cubicBezTo>
                  <a:lnTo>
                    <a:pt x="430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482625" y="1052925"/>
              <a:ext cx="200275" cy="292750"/>
            </a:xfrm>
            <a:custGeom>
              <a:avLst/>
              <a:gdLst/>
              <a:ahLst/>
              <a:cxnLst/>
              <a:rect l="l" t="t" r="r" b="b"/>
              <a:pathLst>
                <a:path w="8011" h="11710" extrusionOk="0">
                  <a:moveTo>
                    <a:pt x="7676" y="1"/>
                  </a:moveTo>
                  <a:cubicBezTo>
                    <a:pt x="7592" y="1"/>
                    <a:pt x="7510" y="46"/>
                    <a:pt x="7453" y="133"/>
                  </a:cubicBezTo>
                  <a:cubicBezTo>
                    <a:pt x="7047" y="614"/>
                    <a:pt x="6692" y="1147"/>
                    <a:pt x="6287" y="1654"/>
                  </a:cubicBezTo>
                  <a:cubicBezTo>
                    <a:pt x="5476" y="2769"/>
                    <a:pt x="4715" y="3935"/>
                    <a:pt x="3929" y="5076"/>
                  </a:cubicBezTo>
                  <a:cubicBezTo>
                    <a:pt x="2561" y="7053"/>
                    <a:pt x="1395" y="9182"/>
                    <a:pt x="229" y="11311"/>
                  </a:cubicBezTo>
                  <a:cubicBezTo>
                    <a:pt x="153" y="11412"/>
                    <a:pt x="0" y="11539"/>
                    <a:pt x="178" y="11666"/>
                  </a:cubicBezTo>
                  <a:cubicBezTo>
                    <a:pt x="221" y="11697"/>
                    <a:pt x="258" y="11710"/>
                    <a:pt x="291" y="11710"/>
                  </a:cubicBezTo>
                  <a:cubicBezTo>
                    <a:pt x="394" y="11710"/>
                    <a:pt x="456" y="11585"/>
                    <a:pt x="533" y="11489"/>
                  </a:cubicBezTo>
                  <a:cubicBezTo>
                    <a:pt x="1141" y="10627"/>
                    <a:pt x="1597" y="9663"/>
                    <a:pt x="2130" y="8751"/>
                  </a:cubicBezTo>
                  <a:cubicBezTo>
                    <a:pt x="2915" y="7433"/>
                    <a:pt x="3727" y="6140"/>
                    <a:pt x="4588" y="4898"/>
                  </a:cubicBezTo>
                  <a:cubicBezTo>
                    <a:pt x="5171" y="4087"/>
                    <a:pt x="5704" y="3251"/>
                    <a:pt x="6261" y="2439"/>
                  </a:cubicBezTo>
                  <a:cubicBezTo>
                    <a:pt x="6743" y="1755"/>
                    <a:pt x="7275" y="1096"/>
                    <a:pt x="7782" y="412"/>
                  </a:cubicBezTo>
                  <a:cubicBezTo>
                    <a:pt x="8010" y="361"/>
                    <a:pt x="7985" y="183"/>
                    <a:pt x="7858" y="82"/>
                  </a:cubicBezTo>
                  <a:cubicBezTo>
                    <a:pt x="7804" y="27"/>
                    <a:pt x="7739" y="1"/>
                    <a:pt x="7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7518100" y="1233375"/>
              <a:ext cx="214850" cy="125450"/>
            </a:xfrm>
            <a:custGeom>
              <a:avLst/>
              <a:gdLst/>
              <a:ahLst/>
              <a:cxnLst/>
              <a:rect l="l" t="t" r="r" b="b"/>
              <a:pathLst>
                <a:path w="8594" h="5018" extrusionOk="0">
                  <a:moveTo>
                    <a:pt x="8222" y="1"/>
                  </a:moveTo>
                  <a:cubicBezTo>
                    <a:pt x="8152" y="1"/>
                    <a:pt x="8078" y="25"/>
                    <a:pt x="8011" y="63"/>
                  </a:cubicBezTo>
                  <a:cubicBezTo>
                    <a:pt x="7656" y="215"/>
                    <a:pt x="7326" y="367"/>
                    <a:pt x="7022" y="570"/>
                  </a:cubicBezTo>
                  <a:cubicBezTo>
                    <a:pt x="5552" y="1482"/>
                    <a:pt x="4133" y="2522"/>
                    <a:pt x="2586" y="3383"/>
                  </a:cubicBezTo>
                  <a:cubicBezTo>
                    <a:pt x="1877" y="3789"/>
                    <a:pt x="1167" y="4194"/>
                    <a:pt x="407" y="4524"/>
                  </a:cubicBezTo>
                  <a:cubicBezTo>
                    <a:pt x="254" y="4600"/>
                    <a:pt x="1" y="4676"/>
                    <a:pt x="178" y="4980"/>
                  </a:cubicBezTo>
                  <a:cubicBezTo>
                    <a:pt x="246" y="5007"/>
                    <a:pt x="307" y="5018"/>
                    <a:pt x="365" y="5018"/>
                  </a:cubicBezTo>
                  <a:cubicBezTo>
                    <a:pt x="526" y="5018"/>
                    <a:pt x="656" y="4935"/>
                    <a:pt x="787" y="4879"/>
                  </a:cubicBezTo>
                  <a:cubicBezTo>
                    <a:pt x="2662" y="3966"/>
                    <a:pt x="4462" y="2902"/>
                    <a:pt x="6186" y="1736"/>
                  </a:cubicBezTo>
                  <a:cubicBezTo>
                    <a:pt x="6845" y="1305"/>
                    <a:pt x="7453" y="823"/>
                    <a:pt x="8214" y="595"/>
                  </a:cubicBezTo>
                  <a:cubicBezTo>
                    <a:pt x="8442" y="519"/>
                    <a:pt x="8594" y="519"/>
                    <a:pt x="8492" y="240"/>
                  </a:cubicBezTo>
                  <a:cubicBezTo>
                    <a:pt x="8445" y="66"/>
                    <a:pt x="8338" y="1"/>
                    <a:pt x="8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7851425" y="1070950"/>
              <a:ext cx="75450" cy="72600"/>
            </a:xfrm>
            <a:custGeom>
              <a:avLst/>
              <a:gdLst/>
              <a:ahLst/>
              <a:cxnLst/>
              <a:rect l="l" t="t" r="r" b="b"/>
              <a:pathLst>
                <a:path w="3018" h="2904" extrusionOk="0">
                  <a:moveTo>
                    <a:pt x="2663" y="1"/>
                  </a:moveTo>
                  <a:cubicBezTo>
                    <a:pt x="2628" y="1"/>
                    <a:pt x="2594" y="7"/>
                    <a:pt x="2561" y="20"/>
                  </a:cubicBezTo>
                  <a:cubicBezTo>
                    <a:pt x="2409" y="71"/>
                    <a:pt x="2282" y="147"/>
                    <a:pt x="2155" y="274"/>
                  </a:cubicBezTo>
                  <a:cubicBezTo>
                    <a:pt x="1674" y="781"/>
                    <a:pt x="1192" y="1287"/>
                    <a:pt x="711" y="1794"/>
                  </a:cubicBezTo>
                  <a:lnTo>
                    <a:pt x="711" y="1820"/>
                  </a:lnTo>
                  <a:cubicBezTo>
                    <a:pt x="533" y="2023"/>
                    <a:pt x="356" y="2251"/>
                    <a:pt x="178" y="2479"/>
                  </a:cubicBezTo>
                  <a:cubicBezTo>
                    <a:pt x="77" y="2580"/>
                    <a:pt x="1" y="2682"/>
                    <a:pt x="128" y="2834"/>
                  </a:cubicBezTo>
                  <a:cubicBezTo>
                    <a:pt x="179" y="2885"/>
                    <a:pt x="230" y="2903"/>
                    <a:pt x="281" y="2903"/>
                  </a:cubicBezTo>
                  <a:cubicBezTo>
                    <a:pt x="357" y="2903"/>
                    <a:pt x="432" y="2864"/>
                    <a:pt x="508" y="2834"/>
                  </a:cubicBezTo>
                  <a:cubicBezTo>
                    <a:pt x="584" y="2783"/>
                    <a:pt x="660" y="2707"/>
                    <a:pt x="711" y="2656"/>
                  </a:cubicBezTo>
                  <a:cubicBezTo>
                    <a:pt x="1471" y="1997"/>
                    <a:pt x="2054" y="1161"/>
                    <a:pt x="2865" y="552"/>
                  </a:cubicBezTo>
                  <a:cubicBezTo>
                    <a:pt x="3017" y="451"/>
                    <a:pt x="2992" y="299"/>
                    <a:pt x="2916" y="147"/>
                  </a:cubicBezTo>
                  <a:cubicBezTo>
                    <a:pt x="2859" y="53"/>
                    <a:pt x="2761" y="1"/>
                    <a:pt x="2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7763975" y="1163400"/>
              <a:ext cx="58325" cy="51200"/>
            </a:xfrm>
            <a:custGeom>
              <a:avLst/>
              <a:gdLst/>
              <a:ahLst/>
              <a:cxnLst/>
              <a:rect l="l" t="t" r="r" b="b"/>
              <a:pathLst>
                <a:path w="2333" h="2048" extrusionOk="0">
                  <a:moveTo>
                    <a:pt x="1934" y="0"/>
                  </a:moveTo>
                  <a:cubicBezTo>
                    <a:pt x="1873" y="0"/>
                    <a:pt x="1811" y="22"/>
                    <a:pt x="1750" y="74"/>
                  </a:cubicBezTo>
                  <a:cubicBezTo>
                    <a:pt x="1243" y="580"/>
                    <a:pt x="711" y="1062"/>
                    <a:pt x="229" y="1569"/>
                  </a:cubicBezTo>
                  <a:cubicBezTo>
                    <a:pt x="128" y="1670"/>
                    <a:pt x="1" y="1797"/>
                    <a:pt x="178" y="1949"/>
                  </a:cubicBezTo>
                  <a:cubicBezTo>
                    <a:pt x="232" y="2016"/>
                    <a:pt x="307" y="2048"/>
                    <a:pt x="384" y="2048"/>
                  </a:cubicBezTo>
                  <a:cubicBezTo>
                    <a:pt x="453" y="2048"/>
                    <a:pt x="524" y="2022"/>
                    <a:pt x="584" y="1975"/>
                  </a:cubicBezTo>
                  <a:cubicBezTo>
                    <a:pt x="1091" y="1645"/>
                    <a:pt x="1572" y="1240"/>
                    <a:pt x="1978" y="783"/>
                  </a:cubicBezTo>
                  <a:cubicBezTo>
                    <a:pt x="2054" y="707"/>
                    <a:pt x="2130" y="606"/>
                    <a:pt x="2206" y="530"/>
                  </a:cubicBezTo>
                  <a:cubicBezTo>
                    <a:pt x="2333" y="428"/>
                    <a:pt x="2333" y="226"/>
                    <a:pt x="2206" y="124"/>
                  </a:cubicBezTo>
                  <a:cubicBezTo>
                    <a:pt x="2115" y="49"/>
                    <a:pt x="2025" y="0"/>
                    <a:pt x="1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7891350" y="982550"/>
              <a:ext cx="48200" cy="53500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1531" y="1"/>
                  </a:moveTo>
                  <a:cubicBezTo>
                    <a:pt x="1431" y="1"/>
                    <a:pt x="1337" y="65"/>
                    <a:pt x="1243" y="159"/>
                  </a:cubicBezTo>
                  <a:cubicBezTo>
                    <a:pt x="787" y="590"/>
                    <a:pt x="533" y="1199"/>
                    <a:pt x="128" y="1680"/>
                  </a:cubicBezTo>
                  <a:cubicBezTo>
                    <a:pt x="1" y="1782"/>
                    <a:pt x="1" y="1985"/>
                    <a:pt x="128" y="2086"/>
                  </a:cubicBezTo>
                  <a:cubicBezTo>
                    <a:pt x="174" y="2123"/>
                    <a:pt x="227" y="2140"/>
                    <a:pt x="281" y="2140"/>
                  </a:cubicBezTo>
                  <a:cubicBezTo>
                    <a:pt x="374" y="2140"/>
                    <a:pt x="469" y="2090"/>
                    <a:pt x="533" y="2010"/>
                  </a:cubicBezTo>
                  <a:cubicBezTo>
                    <a:pt x="736" y="1782"/>
                    <a:pt x="939" y="1503"/>
                    <a:pt x="1167" y="1249"/>
                  </a:cubicBezTo>
                  <a:lnTo>
                    <a:pt x="1750" y="565"/>
                  </a:lnTo>
                  <a:cubicBezTo>
                    <a:pt x="1877" y="388"/>
                    <a:pt x="1927" y="236"/>
                    <a:pt x="1724" y="83"/>
                  </a:cubicBezTo>
                  <a:cubicBezTo>
                    <a:pt x="1657" y="25"/>
                    <a:pt x="1593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6"/>
          <p:cNvGrpSpPr/>
          <p:nvPr/>
        </p:nvGrpSpPr>
        <p:grpSpPr>
          <a:xfrm flipH="1">
            <a:off x="-472356" y="2395918"/>
            <a:ext cx="2149055" cy="1282534"/>
            <a:chOff x="238125" y="693325"/>
            <a:chExt cx="7116075" cy="4246800"/>
          </a:xfrm>
        </p:grpSpPr>
        <p:sp>
          <p:nvSpPr>
            <p:cNvPr id="576" name="Google Shape;576;p16"/>
            <p:cNvSpPr/>
            <p:nvPr/>
          </p:nvSpPr>
          <p:spPr>
            <a:xfrm>
              <a:off x="238125" y="693325"/>
              <a:ext cx="7045750" cy="4246800"/>
            </a:xfrm>
            <a:custGeom>
              <a:avLst/>
              <a:gdLst/>
              <a:ahLst/>
              <a:cxnLst/>
              <a:rect l="l" t="t" r="r" b="b"/>
              <a:pathLst>
                <a:path w="281830" h="169872" extrusionOk="0">
                  <a:moveTo>
                    <a:pt x="98797" y="523"/>
                  </a:moveTo>
                  <a:lnTo>
                    <a:pt x="98797" y="523"/>
                  </a:lnTo>
                  <a:cubicBezTo>
                    <a:pt x="98874" y="755"/>
                    <a:pt x="98951" y="986"/>
                    <a:pt x="99028" y="1217"/>
                  </a:cubicBezTo>
                  <a:cubicBezTo>
                    <a:pt x="98462" y="974"/>
                    <a:pt x="98433" y="962"/>
                    <a:pt x="98797" y="523"/>
                  </a:cubicBezTo>
                  <a:close/>
                  <a:moveTo>
                    <a:pt x="94682" y="3262"/>
                  </a:moveTo>
                  <a:cubicBezTo>
                    <a:pt x="94390" y="3652"/>
                    <a:pt x="94153" y="3791"/>
                    <a:pt x="93925" y="3791"/>
                  </a:cubicBezTo>
                  <a:cubicBezTo>
                    <a:pt x="93753" y="3791"/>
                    <a:pt x="93586" y="3713"/>
                    <a:pt x="93404" y="3603"/>
                  </a:cubicBezTo>
                  <a:lnTo>
                    <a:pt x="93404" y="3262"/>
                  </a:lnTo>
                  <a:close/>
                  <a:moveTo>
                    <a:pt x="89739" y="4711"/>
                  </a:moveTo>
                  <a:cubicBezTo>
                    <a:pt x="90250" y="5052"/>
                    <a:pt x="90250" y="5052"/>
                    <a:pt x="89569" y="5734"/>
                  </a:cubicBezTo>
                  <a:cubicBezTo>
                    <a:pt x="89654" y="5393"/>
                    <a:pt x="89654" y="5052"/>
                    <a:pt x="89739" y="4711"/>
                  </a:cubicBezTo>
                  <a:close/>
                  <a:moveTo>
                    <a:pt x="110533" y="4711"/>
                  </a:moveTo>
                  <a:cubicBezTo>
                    <a:pt x="110874" y="4882"/>
                    <a:pt x="111300" y="5223"/>
                    <a:pt x="111897" y="5563"/>
                  </a:cubicBezTo>
                  <a:lnTo>
                    <a:pt x="111045" y="5819"/>
                  </a:lnTo>
                  <a:cubicBezTo>
                    <a:pt x="110789" y="5563"/>
                    <a:pt x="110448" y="5223"/>
                    <a:pt x="110192" y="4882"/>
                  </a:cubicBezTo>
                  <a:cubicBezTo>
                    <a:pt x="110363" y="4796"/>
                    <a:pt x="110533" y="4711"/>
                    <a:pt x="110533" y="4711"/>
                  </a:cubicBezTo>
                  <a:close/>
                  <a:moveTo>
                    <a:pt x="86018" y="5751"/>
                  </a:moveTo>
                  <a:lnTo>
                    <a:pt x="87268" y="6501"/>
                  </a:lnTo>
                  <a:cubicBezTo>
                    <a:pt x="87109" y="6699"/>
                    <a:pt x="86969" y="6768"/>
                    <a:pt x="86838" y="6768"/>
                  </a:cubicBezTo>
                  <a:cubicBezTo>
                    <a:pt x="86689" y="6768"/>
                    <a:pt x="86552" y="6677"/>
                    <a:pt x="86415" y="6586"/>
                  </a:cubicBezTo>
                  <a:cubicBezTo>
                    <a:pt x="86262" y="6280"/>
                    <a:pt x="86109" y="6043"/>
                    <a:pt x="86018" y="5751"/>
                  </a:cubicBezTo>
                  <a:close/>
                  <a:moveTo>
                    <a:pt x="115987" y="6245"/>
                  </a:moveTo>
                  <a:lnTo>
                    <a:pt x="115987" y="6245"/>
                  </a:lnTo>
                  <a:cubicBezTo>
                    <a:pt x="115902" y="6671"/>
                    <a:pt x="115902" y="6927"/>
                    <a:pt x="115732" y="7097"/>
                  </a:cubicBezTo>
                  <a:cubicBezTo>
                    <a:pt x="115519" y="7268"/>
                    <a:pt x="115370" y="7353"/>
                    <a:pt x="115156" y="7353"/>
                  </a:cubicBezTo>
                  <a:cubicBezTo>
                    <a:pt x="114943" y="7353"/>
                    <a:pt x="114666" y="7268"/>
                    <a:pt x="114198" y="7097"/>
                  </a:cubicBezTo>
                  <a:lnTo>
                    <a:pt x="115987" y="6245"/>
                  </a:lnTo>
                  <a:close/>
                  <a:moveTo>
                    <a:pt x="117862" y="7183"/>
                  </a:moveTo>
                  <a:lnTo>
                    <a:pt x="118715" y="7864"/>
                  </a:lnTo>
                  <a:cubicBezTo>
                    <a:pt x="118629" y="8035"/>
                    <a:pt x="118544" y="8205"/>
                    <a:pt x="118374" y="8546"/>
                  </a:cubicBezTo>
                  <a:cubicBezTo>
                    <a:pt x="118203" y="8035"/>
                    <a:pt x="118118" y="7694"/>
                    <a:pt x="117862" y="7183"/>
                  </a:cubicBezTo>
                  <a:close/>
                  <a:moveTo>
                    <a:pt x="120504" y="8291"/>
                  </a:moveTo>
                  <a:cubicBezTo>
                    <a:pt x="120657" y="8672"/>
                    <a:pt x="120673" y="8985"/>
                    <a:pt x="120185" y="8985"/>
                  </a:cubicBezTo>
                  <a:cubicBezTo>
                    <a:pt x="120128" y="8985"/>
                    <a:pt x="120064" y="8981"/>
                    <a:pt x="119993" y="8972"/>
                  </a:cubicBezTo>
                  <a:cubicBezTo>
                    <a:pt x="119908" y="8546"/>
                    <a:pt x="119993" y="8291"/>
                    <a:pt x="120504" y="8291"/>
                  </a:cubicBezTo>
                  <a:close/>
                  <a:moveTo>
                    <a:pt x="119141" y="9995"/>
                  </a:moveTo>
                  <a:lnTo>
                    <a:pt x="119141" y="9995"/>
                  </a:lnTo>
                  <a:cubicBezTo>
                    <a:pt x="119055" y="10421"/>
                    <a:pt x="119055" y="10677"/>
                    <a:pt x="119055" y="11018"/>
                  </a:cubicBezTo>
                  <a:cubicBezTo>
                    <a:pt x="118544" y="10506"/>
                    <a:pt x="118544" y="10506"/>
                    <a:pt x="119141" y="9995"/>
                  </a:cubicBezTo>
                  <a:close/>
                  <a:moveTo>
                    <a:pt x="130731" y="11699"/>
                  </a:moveTo>
                  <a:lnTo>
                    <a:pt x="130731" y="11699"/>
                  </a:lnTo>
                  <a:cubicBezTo>
                    <a:pt x="130901" y="12381"/>
                    <a:pt x="130901" y="12381"/>
                    <a:pt x="130220" y="12637"/>
                  </a:cubicBezTo>
                  <a:lnTo>
                    <a:pt x="130731" y="11699"/>
                  </a:lnTo>
                  <a:close/>
                  <a:moveTo>
                    <a:pt x="135418" y="14086"/>
                  </a:moveTo>
                  <a:lnTo>
                    <a:pt x="135418" y="14086"/>
                  </a:lnTo>
                  <a:cubicBezTo>
                    <a:pt x="135248" y="14512"/>
                    <a:pt x="135162" y="14767"/>
                    <a:pt x="135162" y="14767"/>
                  </a:cubicBezTo>
                  <a:cubicBezTo>
                    <a:pt x="134736" y="14682"/>
                    <a:pt x="134395" y="14597"/>
                    <a:pt x="134055" y="14427"/>
                  </a:cubicBezTo>
                  <a:lnTo>
                    <a:pt x="135418" y="14086"/>
                  </a:lnTo>
                  <a:close/>
                  <a:moveTo>
                    <a:pt x="133202" y="14512"/>
                  </a:moveTo>
                  <a:lnTo>
                    <a:pt x="134736" y="15705"/>
                  </a:lnTo>
                  <a:cubicBezTo>
                    <a:pt x="135174" y="15549"/>
                    <a:pt x="135623" y="15473"/>
                    <a:pt x="136067" y="15473"/>
                  </a:cubicBezTo>
                  <a:cubicBezTo>
                    <a:pt x="136833" y="15473"/>
                    <a:pt x="137583" y="15699"/>
                    <a:pt x="138230" y="16131"/>
                  </a:cubicBezTo>
                  <a:lnTo>
                    <a:pt x="139764" y="15534"/>
                  </a:lnTo>
                  <a:lnTo>
                    <a:pt x="140872" y="16472"/>
                  </a:lnTo>
                  <a:lnTo>
                    <a:pt x="139764" y="17154"/>
                  </a:lnTo>
                  <a:lnTo>
                    <a:pt x="139424" y="16216"/>
                  </a:lnTo>
                  <a:lnTo>
                    <a:pt x="136952" y="17239"/>
                  </a:lnTo>
                  <a:lnTo>
                    <a:pt x="135759" y="16216"/>
                  </a:lnTo>
                  <a:cubicBezTo>
                    <a:pt x="135418" y="16387"/>
                    <a:pt x="135162" y="16557"/>
                    <a:pt x="134736" y="16813"/>
                  </a:cubicBezTo>
                  <a:lnTo>
                    <a:pt x="133202" y="16131"/>
                  </a:lnTo>
                  <a:lnTo>
                    <a:pt x="133202" y="14512"/>
                  </a:lnTo>
                  <a:close/>
                  <a:moveTo>
                    <a:pt x="109686" y="17418"/>
                  </a:moveTo>
                  <a:cubicBezTo>
                    <a:pt x="110005" y="17418"/>
                    <a:pt x="110330" y="17581"/>
                    <a:pt x="110533" y="17835"/>
                  </a:cubicBezTo>
                  <a:lnTo>
                    <a:pt x="110107" y="18176"/>
                  </a:lnTo>
                  <a:lnTo>
                    <a:pt x="109084" y="17665"/>
                  </a:lnTo>
                  <a:cubicBezTo>
                    <a:pt x="109256" y="17493"/>
                    <a:pt x="109470" y="17418"/>
                    <a:pt x="109686" y="17418"/>
                  </a:cubicBezTo>
                  <a:close/>
                  <a:moveTo>
                    <a:pt x="151930" y="18304"/>
                  </a:moveTo>
                  <a:cubicBezTo>
                    <a:pt x="152111" y="18304"/>
                    <a:pt x="152374" y="18385"/>
                    <a:pt x="152803" y="18517"/>
                  </a:cubicBezTo>
                  <a:lnTo>
                    <a:pt x="151355" y="19029"/>
                  </a:lnTo>
                  <a:cubicBezTo>
                    <a:pt x="151563" y="18506"/>
                    <a:pt x="151644" y="18304"/>
                    <a:pt x="151930" y="18304"/>
                  </a:cubicBezTo>
                  <a:close/>
                  <a:moveTo>
                    <a:pt x="80024" y="27380"/>
                  </a:moveTo>
                  <a:cubicBezTo>
                    <a:pt x="80450" y="27466"/>
                    <a:pt x="80279" y="27721"/>
                    <a:pt x="80279" y="27892"/>
                  </a:cubicBezTo>
                  <a:cubicBezTo>
                    <a:pt x="80194" y="28062"/>
                    <a:pt x="80109" y="28147"/>
                    <a:pt x="80024" y="28318"/>
                  </a:cubicBezTo>
                  <a:lnTo>
                    <a:pt x="79768" y="28233"/>
                  </a:lnTo>
                  <a:cubicBezTo>
                    <a:pt x="79938" y="27977"/>
                    <a:pt x="79938" y="27636"/>
                    <a:pt x="80024" y="27380"/>
                  </a:cubicBezTo>
                  <a:close/>
                  <a:moveTo>
                    <a:pt x="86501" y="28403"/>
                  </a:moveTo>
                  <a:cubicBezTo>
                    <a:pt x="86501" y="28488"/>
                    <a:pt x="86501" y="28573"/>
                    <a:pt x="86501" y="28744"/>
                  </a:cubicBezTo>
                  <a:lnTo>
                    <a:pt x="85904" y="29000"/>
                  </a:lnTo>
                  <a:lnTo>
                    <a:pt x="85734" y="28403"/>
                  </a:lnTo>
                  <a:close/>
                  <a:moveTo>
                    <a:pt x="75677" y="30107"/>
                  </a:moveTo>
                  <a:lnTo>
                    <a:pt x="76444" y="31045"/>
                  </a:lnTo>
                  <a:lnTo>
                    <a:pt x="75592" y="31727"/>
                  </a:lnTo>
                  <a:cubicBezTo>
                    <a:pt x="75592" y="31045"/>
                    <a:pt x="75677" y="30789"/>
                    <a:pt x="75677" y="30107"/>
                  </a:cubicBezTo>
                  <a:close/>
                  <a:moveTo>
                    <a:pt x="102823" y="31323"/>
                  </a:moveTo>
                  <a:cubicBezTo>
                    <a:pt x="102965" y="31323"/>
                    <a:pt x="103147" y="31344"/>
                    <a:pt x="103375" y="31386"/>
                  </a:cubicBezTo>
                  <a:lnTo>
                    <a:pt x="102522" y="31982"/>
                  </a:lnTo>
                  <a:cubicBezTo>
                    <a:pt x="102329" y="31530"/>
                    <a:pt x="102379" y="31323"/>
                    <a:pt x="102823" y="31323"/>
                  </a:cubicBezTo>
                  <a:close/>
                  <a:moveTo>
                    <a:pt x="93404" y="31641"/>
                  </a:moveTo>
                  <a:lnTo>
                    <a:pt x="93830" y="32153"/>
                  </a:lnTo>
                  <a:cubicBezTo>
                    <a:pt x="93489" y="32607"/>
                    <a:pt x="93072" y="32607"/>
                    <a:pt x="92655" y="32607"/>
                  </a:cubicBezTo>
                  <a:cubicBezTo>
                    <a:pt x="92447" y="32607"/>
                    <a:pt x="92239" y="32607"/>
                    <a:pt x="92040" y="32664"/>
                  </a:cubicBezTo>
                  <a:lnTo>
                    <a:pt x="91784" y="32153"/>
                  </a:lnTo>
                  <a:lnTo>
                    <a:pt x="93404" y="31641"/>
                  </a:lnTo>
                  <a:close/>
                  <a:moveTo>
                    <a:pt x="78575" y="30363"/>
                  </a:moveTo>
                  <a:lnTo>
                    <a:pt x="78575" y="30363"/>
                  </a:lnTo>
                  <a:cubicBezTo>
                    <a:pt x="78660" y="31300"/>
                    <a:pt x="78660" y="31300"/>
                    <a:pt x="77978" y="32238"/>
                  </a:cubicBezTo>
                  <a:cubicBezTo>
                    <a:pt x="77467" y="32323"/>
                    <a:pt x="77041" y="32323"/>
                    <a:pt x="76530" y="32408"/>
                  </a:cubicBezTo>
                  <a:cubicBezTo>
                    <a:pt x="76018" y="32664"/>
                    <a:pt x="75592" y="32920"/>
                    <a:pt x="75081" y="33175"/>
                  </a:cubicBezTo>
                  <a:lnTo>
                    <a:pt x="75422" y="31982"/>
                  </a:lnTo>
                  <a:lnTo>
                    <a:pt x="78575" y="30363"/>
                  </a:lnTo>
                  <a:close/>
                  <a:moveTo>
                    <a:pt x="95705" y="32494"/>
                  </a:moveTo>
                  <a:lnTo>
                    <a:pt x="96557" y="33090"/>
                  </a:lnTo>
                  <a:lnTo>
                    <a:pt x="95790" y="33431"/>
                  </a:lnTo>
                  <a:cubicBezTo>
                    <a:pt x="95705" y="33175"/>
                    <a:pt x="95705" y="32920"/>
                    <a:pt x="95705" y="32494"/>
                  </a:cubicBezTo>
                  <a:close/>
                  <a:moveTo>
                    <a:pt x="153253" y="27016"/>
                  </a:moveTo>
                  <a:cubicBezTo>
                    <a:pt x="153302" y="27016"/>
                    <a:pt x="153351" y="27023"/>
                    <a:pt x="153400" y="27039"/>
                  </a:cubicBezTo>
                  <a:cubicBezTo>
                    <a:pt x="154593" y="27551"/>
                    <a:pt x="155871" y="28062"/>
                    <a:pt x="157065" y="28573"/>
                  </a:cubicBezTo>
                  <a:lnTo>
                    <a:pt x="157065" y="29255"/>
                  </a:lnTo>
                  <a:lnTo>
                    <a:pt x="155871" y="30107"/>
                  </a:lnTo>
                  <a:lnTo>
                    <a:pt x="157235" y="30193"/>
                  </a:lnTo>
                  <a:lnTo>
                    <a:pt x="157746" y="30107"/>
                  </a:lnTo>
                  <a:lnTo>
                    <a:pt x="158087" y="30619"/>
                  </a:lnTo>
                  <a:lnTo>
                    <a:pt x="157405" y="31300"/>
                  </a:lnTo>
                  <a:cubicBezTo>
                    <a:pt x="156894" y="31215"/>
                    <a:pt x="156894" y="30874"/>
                    <a:pt x="156894" y="30533"/>
                  </a:cubicBezTo>
                  <a:cubicBezTo>
                    <a:pt x="156212" y="31300"/>
                    <a:pt x="155360" y="31897"/>
                    <a:pt x="154508" y="32323"/>
                  </a:cubicBezTo>
                  <a:lnTo>
                    <a:pt x="155871" y="32920"/>
                  </a:lnTo>
                  <a:cubicBezTo>
                    <a:pt x="155777" y="33046"/>
                    <a:pt x="155671" y="33079"/>
                    <a:pt x="155570" y="33079"/>
                  </a:cubicBezTo>
                  <a:cubicBezTo>
                    <a:pt x="155460" y="33079"/>
                    <a:pt x="155357" y="33039"/>
                    <a:pt x="155283" y="33039"/>
                  </a:cubicBezTo>
                  <a:cubicBezTo>
                    <a:pt x="155241" y="33039"/>
                    <a:pt x="155209" y="33052"/>
                    <a:pt x="155190" y="33090"/>
                  </a:cubicBezTo>
                  <a:cubicBezTo>
                    <a:pt x="155019" y="33175"/>
                    <a:pt x="154934" y="33346"/>
                    <a:pt x="154764" y="33601"/>
                  </a:cubicBezTo>
                  <a:lnTo>
                    <a:pt x="153911" y="33261"/>
                  </a:lnTo>
                  <a:lnTo>
                    <a:pt x="153911" y="33261"/>
                  </a:lnTo>
                  <a:lnTo>
                    <a:pt x="154593" y="34198"/>
                  </a:lnTo>
                  <a:lnTo>
                    <a:pt x="153826" y="34539"/>
                  </a:lnTo>
                  <a:cubicBezTo>
                    <a:pt x="153656" y="34113"/>
                    <a:pt x="153485" y="33857"/>
                    <a:pt x="153400" y="33516"/>
                  </a:cubicBezTo>
                  <a:lnTo>
                    <a:pt x="152633" y="33857"/>
                  </a:lnTo>
                  <a:lnTo>
                    <a:pt x="152463" y="34198"/>
                  </a:lnTo>
                  <a:cubicBezTo>
                    <a:pt x="151355" y="33942"/>
                    <a:pt x="150332" y="33516"/>
                    <a:pt x="149480" y="32834"/>
                  </a:cubicBezTo>
                  <a:lnTo>
                    <a:pt x="150247" y="31556"/>
                  </a:lnTo>
                  <a:lnTo>
                    <a:pt x="151355" y="31300"/>
                  </a:lnTo>
                  <a:lnTo>
                    <a:pt x="152463" y="31556"/>
                  </a:lnTo>
                  <a:lnTo>
                    <a:pt x="151781" y="30704"/>
                  </a:lnTo>
                  <a:cubicBezTo>
                    <a:pt x="151866" y="30278"/>
                    <a:pt x="151951" y="29767"/>
                    <a:pt x="152036" y="29340"/>
                  </a:cubicBezTo>
                  <a:lnTo>
                    <a:pt x="152718" y="29085"/>
                  </a:lnTo>
                  <a:cubicBezTo>
                    <a:pt x="153144" y="28488"/>
                    <a:pt x="152718" y="27892"/>
                    <a:pt x="152548" y="27210"/>
                  </a:cubicBezTo>
                  <a:cubicBezTo>
                    <a:pt x="152824" y="27141"/>
                    <a:pt x="153044" y="27016"/>
                    <a:pt x="153253" y="27016"/>
                  </a:cubicBezTo>
                  <a:close/>
                  <a:moveTo>
                    <a:pt x="111045" y="33261"/>
                  </a:moveTo>
                  <a:lnTo>
                    <a:pt x="111812" y="33857"/>
                  </a:lnTo>
                  <a:cubicBezTo>
                    <a:pt x="111556" y="34283"/>
                    <a:pt x="111726" y="35050"/>
                    <a:pt x="110874" y="35221"/>
                  </a:cubicBezTo>
                  <a:cubicBezTo>
                    <a:pt x="110959" y="34539"/>
                    <a:pt x="111045" y="33942"/>
                    <a:pt x="111045" y="33261"/>
                  </a:cubicBezTo>
                  <a:close/>
                  <a:moveTo>
                    <a:pt x="167744" y="33099"/>
                  </a:moveTo>
                  <a:cubicBezTo>
                    <a:pt x="167972" y="33099"/>
                    <a:pt x="168193" y="33174"/>
                    <a:pt x="168399" y="33346"/>
                  </a:cubicBezTo>
                  <a:cubicBezTo>
                    <a:pt x="168910" y="33857"/>
                    <a:pt x="169507" y="33772"/>
                    <a:pt x="170189" y="34028"/>
                  </a:cubicBezTo>
                  <a:cubicBezTo>
                    <a:pt x="169933" y="34539"/>
                    <a:pt x="169592" y="34880"/>
                    <a:pt x="169166" y="35221"/>
                  </a:cubicBezTo>
                  <a:cubicBezTo>
                    <a:pt x="168765" y="35542"/>
                    <a:pt x="168514" y="36165"/>
                    <a:pt x="167846" y="36165"/>
                  </a:cubicBezTo>
                  <a:cubicBezTo>
                    <a:pt x="167805" y="36165"/>
                    <a:pt x="167762" y="36163"/>
                    <a:pt x="167717" y="36158"/>
                  </a:cubicBezTo>
                  <a:lnTo>
                    <a:pt x="167462" y="35391"/>
                  </a:lnTo>
                  <a:cubicBezTo>
                    <a:pt x="167547" y="34965"/>
                    <a:pt x="168655" y="35562"/>
                    <a:pt x="168484" y="34454"/>
                  </a:cubicBezTo>
                  <a:lnTo>
                    <a:pt x="168484" y="34454"/>
                  </a:lnTo>
                  <a:lnTo>
                    <a:pt x="167717" y="34709"/>
                  </a:lnTo>
                  <a:lnTo>
                    <a:pt x="167121" y="34880"/>
                  </a:lnTo>
                  <a:lnTo>
                    <a:pt x="166695" y="33601"/>
                  </a:lnTo>
                  <a:lnTo>
                    <a:pt x="166695" y="33516"/>
                  </a:lnTo>
                  <a:cubicBezTo>
                    <a:pt x="167050" y="33262"/>
                    <a:pt x="167406" y="33099"/>
                    <a:pt x="167744" y="33099"/>
                  </a:cubicBezTo>
                  <a:close/>
                  <a:moveTo>
                    <a:pt x="108317" y="35221"/>
                  </a:moveTo>
                  <a:cubicBezTo>
                    <a:pt x="108403" y="35306"/>
                    <a:pt x="108573" y="35476"/>
                    <a:pt x="108573" y="35476"/>
                  </a:cubicBezTo>
                  <a:cubicBezTo>
                    <a:pt x="108317" y="35902"/>
                    <a:pt x="108147" y="36243"/>
                    <a:pt x="107977" y="36669"/>
                  </a:cubicBezTo>
                  <a:lnTo>
                    <a:pt x="106016" y="36669"/>
                  </a:lnTo>
                  <a:cubicBezTo>
                    <a:pt x="105590" y="36414"/>
                    <a:pt x="105249" y="36158"/>
                    <a:pt x="105761" y="35562"/>
                  </a:cubicBezTo>
                  <a:lnTo>
                    <a:pt x="105761" y="35562"/>
                  </a:lnTo>
                  <a:lnTo>
                    <a:pt x="106443" y="36158"/>
                  </a:lnTo>
                  <a:lnTo>
                    <a:pt x="107039" y="35306"/>
                  </a:lnTo>
                  <a:lnTo>
                    <a:pt x="107295" y="35988"/>
                  </a:lnTo>
                  <a:lnTo>
                    <a:pt x="108317" y="35221"/>
                  </a:lnTo>
                  <a:close/>
                  <a:moveTo>
                    <a:pt x="110278" y="35902"/>
                  </a:moveTo>
                  <a:lnTo>
                    <a:pt x="110278" y="35902"/>
                  </a:lnTo>
                  <a:cubicBezTo>
                    <a:pt x="110533" y="36584"/>
                    <a:pt x="109851" y="36584"/>
                    <a:pt x="109511" y="37010"/>
                  </a:cubicBezTo>
                  <a:cubicBezTo>
                    <a:pt x="109511" y="36840"/>
                    <a:pt x="109425" y="36755"/>
                    <a:pt x="109425" y="36584"/>
                  </a:cubicBezTo>
                  <a:cubicBezTo>
                    <a:pt x="109500" y="36213"/>
                    <a:pt x="109768" y="35971"/>
                    <a:pt x="110117" y="35971"/>
                  </a:cubicBezTo>
                  <a:cubicBezTo>
                    <a:pt x="110169" y="35971"/>
                    <a:pt x="110222" y="35977"/>
                    <a:pt x="110278" y="35988"/>
                  </a:cubicBezTo>
                  <a:lnTo>
                    <a:pt x="110278" y="35902"/>
                  </a:lnTo>
                  <a:close/>
                  <a:moveTo>
                    <a:pt x="172916" y="35050"/>
                  </a:moveTo>
                  <a:cubicBezTo>
                    <a:pt x="173086" y="35135"/>
                    <a:pt x="173257" y="35135"/>
                    <a:pt x="173257" y="35221"/>
                  </a:cubicBezTo>
                  <a:cubicBezTo>
                    <a:pt x="173512" y="35732"/>
                    <a:pt x="173683" y="36243"/>
                    <a:pt x="173938" y="36840"/>
                  </a:cubicBezTo>
                  <a:lnTo>
                    <a:pt x="173257" y="37096"/>
                  </a:lnTo>
                  <a:lnTo>
                    <a:pt x="172234" y="35988"/>
                  </a:lnTo>
                  <a:cubicBezTo>
                    <a:pt x="172490" y="35647"/>
                    <a:pt x="172745" y="35306"/>
                    <a:pt x="172916" y="35050"/>
                  </a:cubicBezTo>
                  <a:close/>
                  <a:moveTo>
                    <a:pt x="198056" y="35647"/>
                  </a:moveTo>
                  <a:lnTo>
                    <a:pt x="198823" y="36414"/>
                  </a:lnTo>
                  <a:lnTo>
                    <a:pt x="198056" y="37436"/>
                  </a:lnTo>
                  <a:cubicBezTo>
                    <a:pt x="197886" y="37266"/>
                    <a:pt x="197630" y="37181"/>
                    <a:pt x="197545" y="37010"/>
                  </a:cubicBezTo>
                  <a:cubicBezTo>
                    <a:pt x="197375" y="36499"/>
                    <a:pt x="197545" y="35902"/>
                    <a:pt x="198056" y="35647"/>
                  </a:cubicBezTo>
                  <a:close/>
                  <a:moveTo>
                    <a:pt x="88137" y="36980"/>
                  </a:moveTo>
                  <a:cubicBezTo>
                    <a:pt x="88324" y="36980"/>
                    <a:pt x="88436" y="37167"/>
                    <a:pt x="88631" y="37607"/>
                  </a:cubicBezTo>
                  <a:lnTo>
                    <a:pt x="88290" y="37607"/>
                  </a:lnTo>
                  <a:cubicBezTo>
                    <a:pt x="88035" y="37522"/>
                    <a:pt x="87779" y="37351"/>
                    <a:pt x="87523" y="37266"/>
                  </a:cubicBezTo>
                  <a:cubicBezTo>
                    <a:pt x="87814" y="37084"/>
                    <a:pt x="87997" y="36980"/>
                    <a:pt x="88137" y="36980"/>
                  </a:cubicBezTo>
                  <a:close/>
                  <a:moveTo>
                    <a:pt x="111300" y="36755"/>
                  </a:moveTo>
                  <a:lnTo>
                    <a:pt x="111556" y="36925"/>
                  </a:lnTo>
                  <a:cubicBezTo>
                    <a:pt x="111385" y="37351"/>
                    <a:pt x="111215" y="37777"/>
                    <a:pt x="110959" y="38289"/>
                  </a:cubicBezTo>
                  <a:lnTo>
                    <a:pt x="110107" y="38033"/>
                  </a:lnTo>
                  <a:lnTo>
                    <a:pt x="111300" y="36755"/>
                  </a:lnTo>
                  <a:close/>
                  <a:moveTo>
                    <a:pt x="112919" y="37436"/>
                  </a:moveTo>
                  <a:cubicBezTo>
                    <a:pt x="112834" y="38118"/>
                    <a:pt x="112238" y="38203"/>
                    <a:pt x="111897" y="38715"/>
                  </a:cubicBezTo>
                  <a:cubicBezTo>
                    <a:pt x="111726" y="37777"/>
                    <a:pt x="111726" y="37777"/>
                    <a:pt x="112919" y="37436"/>
                  </a:cubicBezTo>
                  <a:close/>
                  <a:moveTo>
                    <a:pt x="201380" y="37181"/>
                  </a:moveTo>
                  <a:lnTo>
                    <a:pt x="201636" y="37436"/>
                  </a:lnTo>
                  <a:cubicBezTo>
                    <a:pt x="200954" y="37948"/>
                    <a:pt x="200272" y="38459"/>
                    <a:pt x="199590" y="38970"/>
                  </a:cubicBezTo>
                  <a:cubicBezTo>
                    <a:pt x="199505" y="38970"/>
                    <a:pt x="199335" y="38970"/>
                    <a:pt x="199249" y="38885"/>
                  </a:cubicBezTo>
                  <a:cubicBezTo>
                    <a:pt x="199249" y="38800"/>
                    <a:pt x="199164" y="38630"/>
                    <a:pt x="199164" y="38544"/>
                  </a:cubicBezTo>
                  <a:cubicBezTo>
                    <a:pt x="199249" y="38374"/>
                    <a:pt x="199335" y="38203"/>
                    <a:pt x="199505" y="38033"/>
                  </a:cubicBezTo>
                  <a:lnTo>
                    <a:pt x="201380" y="37181"/>
                  </a:lnTo>
                  <a:close/>
                  <a:moveTo>
                    <a:pt x="113857" y="38097"/>
                  </a:moveTo>
                  <a:cubicBezTo>
                    <a:pt x="113940" y="38097"/>
                    <a:pt x="114025" y="38104"/>
                    <a:pt x="114113" y="38118"/>
                  </a:cubicBezTo>
                  <a:cubicBezTo>
                    <a:pt x="114027" y="38289"/>
                    <a:pt x="114027" y="38374"/>
                    <a:pt x="114027" y="38459"/>
                  </a:cubicBezTo>
                  <a:cubicBezTo>
                    <a:pt x="113686" y="38715"/>
                    <a:pt x="113431" y="38885"/>
                    <a:pt x="113090" y="39141"/>
                  </a:cubicBezTo>
                  <a:lnTo>
                    <a:pt x="112834" y="38544"/>
                  </a:lnTo>
                  <a:cubicBezTo>
                    <a:pt x="113117" y="38262"/>
                    <a:pt x="113457" y="38097"/>
                    <a:pt x="113857" y="38097"/>
                  </a:cubicBezTo>
                  <a:close/>
                  <a:moveTo>
                    <a:pt x="145881" y="39911"/>
                  </a:moveTo>
                  <a:cubicBezTo>
                    <a:pt x="146087" y="39911"/>
                    <a:pt x="146263" y="40051"/>
                    <a:pt x="146412" y="40249"/>
                  </a:cubicBezTo>
                  <a:cubicBezTo>
                    <a:pt x="146206" y="40537"/>
                    <a:pt x="146099" y="40686"/>
                    <a:pt x="145977" y="40686"/>
                  </a:cubicBezTo>
                  <a:cubicBezTo>
                    <a:pt x="145846" y="40686"/>
                    <a:pt x="145697" y="40516"/>
                    <a:pt x="145389" y="40164"/>
                  </a:cubicBezTo>
                  <a:cubicBezTo>
                    <a:pt x="145568" y="39985"/>
                    <a:pt x="145732" y="39911"/>
                    <a:pt x="145881" y="39911"/>
                  </a:cubicBezTo>
                  <a:close/>
                  <a:moveTo>
                    <a:pt x="208044" y="40166"/>
                  </a:moveTo>
                  <a:cubicBezTo>
                    <a:pt x="208177" y="40166"/>
                    <a:pt x="208315" y="40214"/>
                    <a:pt x="208453" y="40249"/>
                  </a:cubicBezTo>
                  <a:cubicBezTo>
                    <a:pt x="208794" y="40419"/>
                    <a:pt x="209391" y="40164"/>
                    <a:pt x="209561" y="41016"/>
                  </a:cubicBezTo>
                  <a:cubicBezTo>
                    <a:pt x="208794" y="40931"/>
                    <a:pt x="208198" y="40845"/>
                    <a:pt x="207516" y="40675"/>
                  </a:cubicBezTo>
                  <a:cubicBezTo>
                    <a:pt x="207668" y="40270"/>
                    <a:pt x="207850" y="40166"/>
                    <a:pt x="208044" y="40166"/>
                  </a:cubicBezTo>
                  <a:close/>
                  <a:moveTo>
                    <a:pt x="180330" y="39737"/>
                  </a:moveTo>
                  <a:cubicBezTo>
                    <a:pt x="180330" y="40164"/>
                    <a:pt x="180245" y="40590"/>
                    <a:pt x="180245" y="41101"/>
                  </a:cubicBezTo>
                  <a:lnTo>
                    <a:pt x="179052" y="40675"/>
                  </a:lnTo>
                  <a:cubicBezTo>
                    <a:pt x="179222" y="40164"/>
                    <a:pt x="179734" y="39737"/>
                    <a:pt x="180330" y="39737"/>
                  </a:cubicBezTo>
                  <a:close/>
                  <a:moveTo>
                    <a:pt x="106954" y="40334"/>
                  </a:moveTo>
                  <a:lnTo>
                    <a:pt x="106954" y="40334"/>
                  </a:lnTo>
                  <a:cubicBezTo>
                    <a:pt x="107210" y="41101"/>
                    <a:pt x="107210" y="41442"/>
                    <a:pt x="106528" y="41698"/>
                  </a:cubicBezTo>
                  <a:cubicBezTo>
                    <a:pt x="106528" y="41357"/>
                    <a:pt x="106698" y="41016"/>
                    <a:pt x="106954" y="40334"/>
                  </a:cubicBezTo>
                  <a:close/>
                  <a:moveTo>
                    <a:pt x="180160" y="41442"/>
                  </a:moveTo>
                  <a:lnTo>
                    <a:pt x="180841" y="41953"/>
                  </a:lnTo>
                  <a:cubicBezTo>
                    <a:pt x="180725" y="42147"/>
                    <a:pt x="180609" y="42200"/>
                    <a:pt x="180493" y="42200"/>
                  </a:cubicBezTo>
                  <a:cubicBezTo>
                    <a:pt x="180353" y="42200"/>
                    <a:pt x="180214" y="42124"/>
                    <a:pt x="180074" y="42124"/>
                  </a:cubicBezTo>
                  <a:cubicBezTo>
                    <a:pt x="180074" y="41868"/>
                    <a:pt x="180160" y="41698"/>
                    <a:pt x="180160" y="41442"/>
                  </a:cubicBezTo>
                  <a:close/>
                  <a:moveTo>
                    <a:pt x="186922" y="40978"/>
                  </a:moveTo>
                  <a:cubicBezTo>
                    <a:pt x="187054" y="40978"/>
                    <a:pt x="187255" y="41109"/>
                    <a:pt x="187574" y="41357"/>
                  </a:cubicBezTo>
                  <a:lnTo>
                    <a:pt x="186807" y="41783"/>
                  </a:lnTo>
                  <a:lnTo>
                    <a:pt x="186807" y="41868"/>
                  </a:lnTo>
                  <a:cubicBezTo>
                    <a:pt x="187233" y="41698"/>
                    <a:pt x="187744" y="41612"/>
                    <a:pt x="188171" y="41357"/>
                  </a:cubicBezTo>
                  <a:cubicBezTo>
                    <a:pt x="188341" y="41357"/>
                    <a:pt x="188597" y="41527"/>
                    <a:pt x="188938" y="41612"/>
                  </a:cubicBezTo>
                  <a:lnTo>
                    <a:pt x="187404" y="42635"/>
                  </a:lnTo>
                  <a:cubicBezTo>
                    <a:pt x="186807" y="42635"/>
                    <a:pt x="186637" y="42294"/>
                    <a:pt x="186637" y="41783"/>
                  </a:cubicBezTo>
                  <a:cubicBezTo>
                    <a:pt x="186686" y="41235"/>
                    <a:pt x="186736" y="40978"/>
                    <a:pt x="186922" y="40978"/>
                  </a:cubicBezTo>
                  <a:close/>
                  <a:moveTo>
                    <a:pt x="184847" y="38203"/>
                  </a:moveTo>
                  <a:lnTo>
                    <a:pt x="185955" y="39141"/>
                  </a:lnTo>
                  <a:lnTo>
                    <a:pt x="185784" y="39482"/>
                  </a:lnTo>
                  <a:lnTo>
                    <a:pt x="184847" y="39482"/>
                  </a:lnTo>
                  <a:cubicBezTo>
                    <a:pt x="184250" y="39993"/>
                    <a:pt x="185103" y="40164"/>
                    <a:pt x="185103" y="40675"/>
                  </a:cubicBezTo>
                  <a:cubicBezTo>
                    <a:pt x="184421" y="41357"/>
                    <a:pt x="184506" y="42720"/>
                    <a:pt x="182887" y="43061"/>
                  </a:cubicBezTo>
                  <a:lnTo>
                    <a:pt x="183483" y="42635"/>
                  </a:lnTo>
                  <a:lnTo>
                    <a:pt x="183824" y="42379"/>
                  </a:lnTo>
                  <a:cubicBezTo>
                    <a:pt x="183739" y="42124"/>
                    <a:pt x="183739" y="41868"/>
                    <a:pt x="183654" y="41271"/>
                  </a:cubicBezTo>
                  <a:cubicBezTo>
                    <a:pt x="183057" y="41698"/>
                    <a:pt x="182631" y="41953"/>
                    <a:pt x="182120" y="42294"/>
                  </a:cubicBezTo>
                  <a:cubicBezTo>
                    <a:pt x="181608" y="41953"/>
                    <a:pt x="181523" y="41612"/>
                    <a:pt x="181864" y="41016"/>
                  </a:cubicBezTo>
                  <a:lnTo>
                    <a:pt x="180927" y="40845"/>
                  </a:lnTo>
                  <a:lnTo>
                    <a:pt x="180927" y="40590"/>
                  </a:lnTo>
                  <a:cubicBezTo>
                    <a:pt x="181097" y="40334"/>
                    <a:pt x="181353" y="39908"/>
                    <a:pt x="181694" y="39908"/>
                  </a:cubicBezTo>
                  <a:cubicBezTo>
                    <a:pt x="182802" y="39567"/>
                    <a:pt x="183909" y="38970"/>
                    <a:pt x="184847" y="38203"/>
                  </a:cubicBezTo>
                  <a:close/>
                  <a:moveTo>
                    <a:pt x="210925" y="41612"/>
                  </a:moveTo>
                  <a:cubicBezTo>
                    <a:pt x="211010" y="41698"/>
                    <a:pt x="211095" y="41783"/>
                    <a:pt x="211095" y="41868"/>
                  </a:cubicBezTo>
                  <a:cubicBezTo>
                    <a:pt x="211095" y="42124"/>
                    <a:pt x="211095" y="42379"/>
                    <a:pt x="211010" y="42550"/>
                  </a:cubicBezTo>
                  <a:lnTo>
                    <a:pt x="211436" y="43317"/>
                  </a:lnTo>
                  <a:lnTo>
                    <a:pt x="210584" y="43572"/>
                  </a:lnTo>
                  <a:lnTo>
                    <a:pt x="211010" y="42550"/>
                  </a:lnTo>
                  <a:lnTo>
                    <a:pt x="210328" y="42720"/>
                  </a:lnTo>
                  <a:lnTo>
                    <a:pt x="210328" y="41783"/>
                  </a:lnTo>
                  <a:lnTo>
                    <a:pt x="210925" y="41612"/>
                  </a:lnTo>
                  <a:close/>
                  <a:moveTo>
                    <a:pt x="111897" y="41271"/>
                  </a:moveTo>
                  <a:cubicBezTo>
                    <a:pt x="112152" y="41698"/>
                    <a:pt x="112323" y="42124"/>
                    <a:pt x="112493" y="42465"/>
                  </a:cubicBezTo>
                  <a:lnTo>
                    <a:pt x="112067" y="42891"/>
                  </a:lnTo>
                  <a:lnTo>
                    <a:pt x="112493" y="43572"/>
                  </a:lnTo>
                  <a:cubicBezTo>
                    <a:pt x="112323" y="43658"/>
                    <a:pt x="112152" y="43828"/>
                    <a:pt x="112152" y="43828"/>
                  </a:cubicBezTo>
                  <a:cubicBezTo>
                    <a:pt x="111883" y="43727"/>
                    <a:pt x="111615" y="43679"/>
                    <a:pt x="111346" y="43679"/>
                  </a:cubicBezTo>
                  <a:cubicBezTo>
                    <a:pt x="110933" y="43679"/>
                    <a:pt x="110520" y="43792"/>
                    <a:pt x="110107" y="43999"/>
                  </a:cubicBezTo>
                  <a:cubicBezTo>
                    <a:pt x="109937" y="43828"/>
                    <a:pt x="109851" y="43572"/>
                    <a:pt x="109766" y="43232"/>
                  </a:cubicBezTo>
                  <a:cubicBezTo>
                    <a:pt x="109766" y="42891"/>
                    <a:pt x="109851" y="42635"/>
                    <a:pt x="109937" y="42294"/>
                  </a:cubicBezTo>
                  <a:cubicBezTo>
                    <a:pt x="110022" y="42038"/>
                    <a:pt x="110192" y="41783"/>
                    <a:pt x="110278" y="41612"/>
                  </a:cubicBezTo>
                  <a:lnTo>
                    <a:pt x="111897" y="41271"/>
                  </a:lnTo>
                  <a:close/>
                  <a:moveTo>
                    <a:pt x="209817" y="42465"/>
                  </a:moveTo>
                  <a:lnTo>
                    <a:pt x="209817" y="42465"/>
                  </a:lnTo>
                  <a:cubicBezTo>
                    <a:pt x="209732" y="43232"/>
                    <a:pt x="209220" y="43999"/>
                    <a:pt x="208539" y="44254"/>
                  </a:cubicBezTo>
                  <a:cubicBezTo>
                    <a:pt x="208539" y="43743"/>
                    <a:pt x="208539" y="43317"/>
                    <a:pt x="208539" y="42891"/>
                  </a:cubicBezTo>
                  <a:lnTo>
                    <a:pt x="209817" y="42465"/>
                  </a:lnTo>
                  <a:close/>
                  <a:moveTo>
                    <a:pt x="221919" y="45021"/>
                  </a:moveTo>
                  <a:cubicBezTo>
                    <a:pt x="222004" y="45106"/>
                    <a:pt x="222004" y="45192"/>
                    <a:pt x="222004" y="45277"/>
                  </a:cubicBezTo>
                  <a:lnTo>
                    <a:pt x="221152" y="45703"/>
                  </a:lnTo>
                  <a:lnTo>
                    <a:pt x="220981" y="45106"/>
                  </a:lnTo>
                  <a:cubicBezTo>
                    <a:pt x="221152" y="45021"/>
                    <a:pt x="221322" y="45021"/>
                    <a:pt x="221492" y="45021"/>
                  </a:cubicBezTo>
                  <a:close/>
                  <a:moveTo>
                    <a:pt x="214845" y="42209"/>
                  </a:moveTo>
                  <a:lnTo>
                    <a:pt x="215527" y="42294"/>
                  </a:lnTo>
                  <a:cubicBezTo>
                    <a:pt x="215442" y="42635"/>
                    <a:pt x="215442" y="42891"/>
                    <a:pt x="215442" y="43232"/>
                  </a:cubicBezTo>
                  <a:lnTo>
                    <a:pt x="216720" y="43317"/>
                  </a:lnTo>
                  <a:lnTo>
                    <a:pt x="216720" y="43828"/>
                  </a:lnTo>
                  <a:cubicBezTo>
                    <a:pt x="216947" y="43980"/>
                    <a:pt x="217175" y="44131"/>
                    <a:pt x="217402" y="44343"/>
                  </a:cubicBezTo>
                  <a:lnTo>
                    <a:pt x="217402" y="44343"/>
                  </a:lnTo>
                  <a:cubicBezTo>
                    <a:pt x="217401" y="45108"/>
                    <a:pt x="217231" y="45874"/>
                    <a:pt x="216805" y="46470"/>
                  </a:cubicBezTo>
                  <a:cubicBezTo>
                    <a:pt x="216732" y="46449"/>
                    <a:pt x="216664" y="46440"/>
                    <a:pt x="216600" y="46440"/>
                  </a:cubicBezTo>
                  <a:cubicBezTo>
                    <a:pt x="216141" y="46440"/>
                    <a:pt x="215880" y="46917"/>
                    <a:pt x="215356" y="47067"/>
                  </a:cubicBezTo>
                  <a:lnTo>
                    <a:pt x="214249" y="46385"/>
                  </a:lnTo>
                  <a:lnTo>
                    <a:pt x="215016" y="44936"/>
                  </a:lnTo>
                  <a:lnTo>
                    <a:pt x="214249" y="43999"/>
                  </a:lnTo>
                  <a:cubicBezTo>
                    <a:pt x="214419" y="43487"/>
                    <a:pt x="214675" y="42891"/>
                    <a:pt x="214845" y="42209"/>
                  </a:cubicBezTo>
                  <a:close/>
                  <a:moveTo>
                    <a:pt x="224816" y="46640"/>
                  </a:moveTo>
                  <a:cubicBezTo>
                    <a:pt x="224987" y="46981"/>
                    <a:pt x="225072" y="47152"/>
                    <a:pt x="225242" y="47493"/>
                  </a:cubicBezTo>
                  <a:lnTo>
                    <a:pt x="224390" y="48004"/>
                  </a:lnTo>
                  <a:lnTo>
                    <a:pt x="223879" y="46981"/>
                  </a:lnTo>
                  <a:lnTo>
                    <a:pt x="224816" y="46640"/>
                  </a:lnTo>
                  <a:close/>
                  <a:moveTo>
                    <a:pt x="201977" y="47407"/>
                  </a:moveTo>
                  <a:lnTo>
                    <a:pt x="201977" y="47407"/>
                  </a:lnTo>
                  <a:cubicBezTo>
                    <a:pt x="201633" y="47947"/>
                    <a:pt x="201488" y="48176"/>
                    <a:pt x="201312" y="48176"/>
                  </a:cubicBezTo>
                  <a:cubicBezTo>
                    <a:pt x="201183" y="48176"/>
                    <a:pt x="201037" y="48051"/>
                    <a:pt x="200783" y="47834"/>
                  </a:cubicBezTo>
                  <a:lnTo>
                    <a:pt x="201977" y="47407"/>
                  </a:lnTo>
                  <a:close/>
                  <a:moveTo>
                    <a:pt x="202731" y="48803"/>
                  </a:moveTo>
                  <a:cubicBezTo>
                    <a:pt x="202834" y="48803"/>
                    <a:pt x="202958" y="48885"/>
                    <a:pt x="203170" y="49027"/>
                  </a:cubicBezTo>
                  <a:lnTo>
                    <a:pt x="202232" y="49368"/>
                  </a:lnTo>
                  <a:cubicBezTo>
                    <a:pt x="202482" y="48968"/>
                    <a:pt x="202585" y="48803"/>
                    <a:pt x="202731" y="48803"/>
                  </a:cubicBezTo>
                  <a:close/>
                  <a:moveTo>
                    <a:pt x="129282" y="48856"/>
                  </a:moveTo>
                  <a:lnTo>
                    <a:pt x="131754" y="49453"/>
                  </a:lnTo>
                  <a:cubicBezTo>
                    <a:pt x="131824" y="49735"/>
                    <a:pt x="131719" y="49901"/>
                    <a:pt x="131487" y="49901"/>
                  </a:cubicBezTo>
                  <a:cubicBezTo>
                    <a:pt x="131439" y="49901"/>
                    <a:pt x="131386" y="49894"/>
                    <a:pt x="131327" y="49879"/>
                  </a:cubicBezTo>
                  <a:cubicBezTo>
                    <a:pt x="130560" y="49708"/>
                    <a:pt x="129879" y="49453"/>
                    <a:pt x="129197" y="49282"/>
                  </a:cubicBezTo>
                  <a:lnTo>
                    <a:pt x="129282" y="48856"/>
                  </a:lnTo>
                  <a:close/>
                  <a:moveTo>
                    <a:pt x="160249" y="49937"/>
                  </a:moveTo>
                  <a:cubicBezTo>
                    <a:pt x="160410" y="49937"/>
                    <a:pt x="160566" y="50011"/>
                    <a:pt x="160918" y="50187"/>
                  </a:cubicBezTo>
                  <a:lnTo>
                    <a:pt x="160918" y="50187"/>
                  </a:lnTo>
                  <a:cubicBezTo>
                    <a:pt x="160766" y="50298"/>
                    <a:pt x="160637" y="50340"/>
                    <a:pt x="160518" y="50340"/>
                  </a:cubicBezTo>
                  <a:cubicBezTo>
                    <a:pt x="160271" y="50340"/>
                    <a:pt x="160067" y="50159"/>
                    <a:pt x="159792" y="50049"/>
                  </a:cubicBezTo>
                  <a:cubicBezTo>
                    <a:pt x="160003" y="49979"/>
                    <a:pt x="160127" y="49937"/>
                    <a:pt x="160249" y="49937"/>
                  </a:cubicBezTo>
                  <a:close/>
                  <a:moveTo>
                    <a:pt x="231804" y="49282"/>
                  </a:moveTo>
                  <a:lnTo>
                    <a:pt x="232060" y="49538"/>
                  </a:lnTo>
                  <a:lnTo>
                    <a:pt x="231719" y="49964"/>
                  </a:lnTo>
                  <a:cubicBezTo>
                    <a:pt x="231634" y="50135"/>
                    <a:pt x="231463" y="50220"/>
                    <a:pt x="231378" y="50390"/>
                  </a:cubicBezTo>
                  <a:cubicBezTo>
                    <a:pt x="231123" y="50135"/>
                    <a:pt x="231293" y="49964"/>
                    <a:pt x="231378" y="49794"/>
                  </a:cubicBezTo>
                  <a:cubicBezTo>
                    <a:pt x="231549" y="49623"/>
                    <a:pt x="231719" y="49453"/>
                    <a:pt x="231804" y="49282"/>
                  </a:cubicBezTo>
                  <a:close/>
                  <a:moveTo>
                    <a:pt x="227032" y="50731"/>
                  </a:moveTo>
                  <a:lnTo>
                    <a:pt x="227032" y="50731"/>
                  </a:lnTo>
                  <a:cubicBezTo>
                    <a:pt x="226864" y="51348"/>
                    <a:pt x="226695" y="51596"/>
                    <a:pt x="226430" y="51596"/>
                  </a:cubicBezTo>
                  <a:cubicBezTo>
                    <a:pt x="226292" y="51596"/>
                    <a:pt x="226128" y="51529"/>
                    <a:pt x="225924" y="51413"/>
                  </a:cubicBezTo>
                  <a:lnTo>
                    <a:pt x="227032" y="50731"/>
                  </a:lnTo>
                  <a:close/>
                  <a:moveTo>
                    <a:pt x="194477" y="51157"/>
                  </a:moveTo>
                  <a:lnTo>
                    <a:pt x="194307" y="52009"/>
                  </a:lnTo>
                  <a:lnTo>
                    <a:pt x="193454" y="51669"/>
                  </a:lnTo>
                  <a:lnTo>
                    <a:pt x="194477" y="51157"/>
                  </a:lnTo>
                  <a:close/>
                  <a:moveTo>
                    <a:pt x="158939" y="51072"/>
                  </a:moveTo>
                  <a:cubicBezTo>
                    <a:pt x="158769" y="51498"/>
                    <a:pt x="158684" y="51839"/>
                    <a:pt x="158513" y="52265"/>
                  </a:cubicBezTo>
                  <a:lnTo>
                    <a:pt x="157576" y="52265"/>
                  </a:lnTo>
                  <a:lnTo>
                    <a:pt x="157320" y="52009"/>
                  </a:lnTo>
                  <a:lnTo>
                    <a:pt x="158343" y="51413"/>
                  </a:lnTo>
                  <a:lnTo>
                    <a:pt x="157917" y="51072"/>
                  </a:lnTo>
                  <a:close/>
                  <a:moveTo>
                    <a:pt x="190188" y="42120"/>
                  </a:moveTo>
                  <a:cubicBezTo>
                    <a:pt x="190703" y="42120"/>
                    <a:pt x="191153" y="42175"/>
                    <a:pt x="191494" y="42720"/>
                  </a:cubicBezTo>
                  <a:lnTo>
                    <a:pt x="191068" y="43572"/>
                  </a:lnTo>
                  <a:cubicBezTo>
                    <a:pt x="191239" y="43572"/>
                    <a:pt x="191494" y="43572"/>
                    <a:pt x="191665" y="43487"/>
                  </a:cubicBezTo>
                  <a:cubicBezTo>
                    <a:pt x="191835" y="43232"/>
                    <a:pt x="191920" y="42976"/>
                    <a:pt x="192091" y="42635"/>
                  </a:cubicBezTo>
                  <a:cubicBezTo>
                    <a:pt x="192773" y="42891"/>
                    <a:pt x="193369" y="43317"/>
                    <a:pt x="193710" y="43913"/>
                  </a:cubicBezTo>
                  <a:cubicBezTo>
                    <a:pt x="194903" y="43913"/>
                    <a:pt x="196096" y="44425"/>
                    <a:pt x="196948" y="45277"/>
                  </a:cubicBezTo>
                  <a:cubicBezTo>
                    <a:pt x="197289" y="45618"/>
                    <a:pt x="197971" y="45618"/>
                    <a:pt x="198738" y="45788"/>
                  </a:cubicBezTo>
                  <a:lnTo>
                    <a:pt x="198056" y="46726"/>
                  </a:lnTo>
                  <a:cubicBezTo>
                    <a:pt x="198107" y="46732"/>
                    <a:pt x="198156" y="46735"/>
                    <a:pt x="198202" y="46735"/>
                  </a:cubicBezTo>
                  <a:cubicBezTo>
                    <a:pt x="198777" y="46735"/>
                    <a:pt x="199026" y="46268"/>
                    <a:pt x="199420" y="45873"/>
                  </a:cubicBezTo>
                  <a:cubicBezTo>
                    <a:pt x="199761" y="46044"/>
                    <a:pt x="200016" y="46300"/>
                    <a:pt x="200443" y="46640"/>
                  </a:cubicBezTo>
                  <a:lnTo>
                    <a:pt x="200783" y="46555"/>
                  </a:lnTo>
                  <a:lnTo>
                    <a:pt x="201039" y="46981"/>
                  </a:lnTo>
                  <a:lnTo>
                    <a:pt x="199249" y="48345"/>
                  </a:lnTo>
                  <a:lnTo>
                    <a:pt x="197375" y="47578"/>
                  </a:lnTo>
                  <a:lnTo>
                    <a:pt x="196522" y="48345"/>
                  </a:lnTo>
                  <a:cubicBezTo>
                    <a:pt x="196608" y="48601"/>
                    <a:pt x="196778" y="48771"/>
                    <a:pt x="196863" y="49027"/>
                  </a:cubicBezTo>
                  <a:cubicBezTo>
                    <a:pt x="196522" y="49794"/>
                    <a:pt x="196011" y="50390"/>
                    <a:pt x="195329" y="50902"/>
                  </a:cubicBezTo>
                  <a:lnTo>
                    <a:pt x="196948" y="51583"/>
                  </a:lnTo>
                  <a:cubicBezTo>
                    <a:pt x="196464" y="51999"/>
                    <a:pt x="196204" y="52527"/>
                    <a:pt x="195712" y="52527"/>
                  </a:cubicBezTo>
                  <a:cubicBezTo>
                    <a:pt x="195598" y="52527"/>
                    <a:pt x="195473" y="52499"/>
                    <a:pt x="195329" y="52436"/>
                  </a:cubicBezTo>
                  <a:cubicBezTo>
                    <a:pt x="194988" y="51583"/>
                    <a:pt x="194647" y="50731"/>
                    <a:pt x="194221" y="49879"/>
                  </a:cubicBezTo>
                  <a:lnTo>
                    <a:pt x="194477" y="49282"/>
                  </a:lnTo>
                  <a:lnTo>
                    <a:pt x="193540" y="48686"/>
                  </a:lnTo>
                  <a:cubicBezTo>
                    <a:pt x="193454" y="48515"/>
                    <a:pt x="193369" y="48260"/>
                    <a:pt x="193284" y="48004"/>
                  </a:cubicBezTo>
                  <a:cubicBezTo>
                    <a:pt x="193199" y="48174"/>
                    <a:pt x="193199" y="48345"/>
                    <a:pt x="193028" y="48601"/>
                  </a:cubicBezTo>
                  <a:lnTo>
                    <a:pt x="192261" y="48941"/>
                  </a:lnTo>
                  <a:cubicBezTo>
                    <a:pt x="192006" y="49027"/>
                    <a:pt x="191750" y="49112"/>
                    <a:pt x="191409" y="49282"/>
                  </a:cubicBezTo>
                  <a:cubicBezTo>
                    <a:pt x="191239" y="48345"/>
                    <a:pt x="191835" y="48260"/>
                    <a:pt x="192432" y="48089"/>
                  </a:cubicBezTo>
                  <a:cubicBezTo>
                    <a:pt x="192346" y="47834"/>
                    <a:pt x="192346" y="47578"/>
                    <a:pt x="192261" y="47152"/>
                  </a:cubicBezTo>
                  <a:lnTo>
                    <a:pt x="193028" y="46896"/>
                  </a:lnTo>
                  <a:lnTo>
                    <a:pt x="193369" y="47748"/>
                  </a:lnTo>
                  <a:lnTo>
                    <a:pt x="193795" y="47152"/>
                  </a:lnTo>
                  <a:cubicBezTo>
                    <a:pt x="193625" y="46811"/>
                    <a:pt x="193540" y="46385"/>
                    <a:pt x="193454" y="45873"/>
                  </a:cubicBezTo>
                  <a:cubicBezTo>
                    <a:pt x="193113" y="45916"/>
                    <a:pt x="192794" y="45937"/>
                    <a:pt x="192474" y="45937"/>
                  </a:cubicBezTo>
                  <a:cubicBezTo>
                    <a:pt x="192155" y="45937"/>
                    <a:pt x="191835" y="45916"/>
                    <a:pt x="191494" y="45873"/>
                  </a:cubicBezTo>
                  <a:cubicBezTo>
                    <a:pt x="191579" y="45618"/>
                    <a:pt x="191579" y="45277"/>
                    <a:pt x="191665" y="44936"/>
                  </a:cubicBezTo>
                  <a:lnTo>
                    <a:pt x="190557" y="44254"/>
                  </a:lnTo>
                  <a:lnTo>
                    <a:pt x="189449" y="44425"/>
                  </a:lnTo>
                  <a:cubicBezTo>
                    <a:pt x="189364" y="43999"/>
                    <a:pt x="189278" y="43572"/>
                    <a:pt x="189193" y="43146"/>
                  </a:cubicBezTo>
                  <a:lnTo>
                    <a:pt x="189705" y="42976"/>
                  </a:lnTo>
                  <a:cubicBezTo>
                    <a:pt x="189790" y="42720"/>
                    <a:pt x="189790" y="42465"/>
                    <a:pt x="189790" y="42124"/>
                  </a:cubicBezTo>
                  <a:cubicBezTo>
                    <a:pt x="189926" y="42124"/>
                    <a:pt x="190059" y="42120"/>
                    <a:pt x="190188" y="42120"/>
                  </a:cubicBezTo>
                  <a:close/>
                  <a:moveTo>
                    <a:pt x="229503" y="51839"/>
                  </a:moveTo>
                  <a:cubicBezTo>
                    <a:pt x="229503" y="51839"/>
                    <a:pt x="229589" y="51924"/>
                    <a:pt x="229759" y="51924"/>
                  </a:cubicBezTo>
                  <a:cubicBezTo>
                    <a:pt x="229674" y="52180"/>
                    <a:pt x="229674" y="52436"/>
                    <a:pt x="229589" y="52776"/>
                  </a:cubicBezTo>
                  <a:lnTo>
                    <a:pt x="228736" y="52776"/>
                  </a:lnTo>
                  <a:lnTo>
                    <a:pt x="229503" y="51839"/>
                  </a:lnTo>
                  <a:close/>
                  <a:moveTo>
                    <a:pt x="34430" y="52350"/>
                  </a:moveTo>
                  <a:lnTo>
                    <a:pt x="33663" y="53032"/>
                  </a:lnTo>
                  <a:lnTo>
                    <a:pt x="33151" y="52350"/>
                  </a:lnTo>
                  <a:close/>
                  <a:moveTo>
                    <a:pt x="45060" y="52055"/>
                  </a:moveTo>
                  <a:cubicBezTo>
                    <a:pt x="45166" y="52055"/>
                    <a:pt x="45267" y="52123"/>
                    <a:pt x="45338" y="52265"/>
                  </a:cubicBezTo>
                  <a:cubicBezTo>
                    <a:pt x="45496" y="52502"/>
                    <a:pt x="45655" y="52886"/>
                    <a:pt x="45745" y="53213"/>
                  </a:cubicBezTo>
                  <a:lnTo>
                    <a:pt x="45745" y="53213"/>
                  </a:lnTo>
                  <a:lnTo>
                    <a:pt x="44656" y="52436"/>
                  </a:lnTo>
                  <a:cubicBezTo>
                    <a:pt x="44756" y="52187"/>
                    <a:pt x="44913" y="52055"/>
                    <a:pt x="45060" y="52055"/>
                  </a:cubicBezTo>
                  <a:close/>
                  <a:moveTo>
                    <a:pt x="36390" y="51754"/>
                  </a:moveTo>
                  <a:cubicBezTo>
                    <a:pt x="36560" y="51839"/>
                    <a:pt x="36731" y="52009"/>
                    <a:pt x="36816" y="52265"/>
                  </a:cubicBezTo>
                  <a:cubicBezTo>
                    <a:pt x="36219" y="52776"/>
                    <a:pt x="35708" y="53288"/>
                    <a:pt x="35026" y="53884"/>
                  </a:cubicBezTo>
                  <a:lnTo>
                    <a:pt x="34600" y="52947"/>
                  </a:lnTo>
                  <a:lnTo>
                    <a:pt x="35964" y="52180"/>
                  </a:lnTo>
                  <a:lnTo>
                    <a:pt x="36134" y="51754"/>
                  </a:lnTo>
                  <a:close/>
                  <a:moveTo>
                    <a:pt x="220210" y="53322"/>
                  </a:moveTo>
                  <a:cubicBezTo>
                    <a:pt x="220442" y="53322"/>
                    <a:pt x="220655" y="53526"/>
                    <a:pt x="220896" y="54055"/>
                  </a:cubicBezTo>
                  <a:lnTo>
                    <a:pt x="219618" y="53629"/>
                  </a:lnTo>
                  <a:cubicBezTo>
                    <a:pt x="219840" y="53443"/>
                    <a:pt x="220031" y="53322"/>
                    <a:pt x="220210" y="53322"/>
                  </a:cubicBezTo>
                  <a:close/>
                  <a:moveTo>
                    <a:pt x="159962" y="52095"/>
                  </a:moveTo>
                  <a:cubicBezTo>
                    <a:pt x="160047" y="52265"/>
                    <a:pt x="160218" y="52521"/>
                    <a:pt x="160303" y="52776"/>
                  </a:cubicBezTo>
                  <a:lnTo>
                    <a:pt x="161155" y="53117"/>
                  </a:lnTo>
                  <a:cubicBezTo>
                    <a:pt x="160814" y="53543"/>
                    <a:pt x="160644" y="53799"/>
                    <a:pt x="160388" y="54140"/>
                  </a:cubicBezTo>
                  <a:lnTo>
                    <a:pt x="159706" y="53714"/>
                  </a:lnTo>
                  <a:lnTo>
                    <a:pt x="160218" y="52691"/>
                  </a:lnTo>
                  <a:lnTo>
                    <a:pt x="159280" y="53032"/>
                  </a:lnTo>
                  <a:cubicBezTo>
                    <a:pt x="159280" y="52436"/>
                    <a:pt x="159280" y="52436"/>
                    <a:pt x="159962" y="52095"/>
                  </a:cubicBezTo>
                  <a:close/>
                  <a:moveTo>
                    <a:pt x="242031" y="53799"/>
                  </a:moveTo>
                  <a:lnTo>
                    <a:pt x="242031" y="55333"/>
                  </a:lnTo>
                  <a:lnTo>
                    <a:pt x="241094" y="54737"/>
                  </a:lnTo>
                  <a:lnTo>
                    <a:pt x="242031" y="53799"/>
                  </a:lnTo>
                  <a:close/>
                  <a:moveTo>
                    <a:pt x="223505" y="54163"/>
                  </a:moveTo>
                  <a:cubicBezTo>
                    <a:pt x="223929" y="54163"/>
                    <a:pt x="224367" y="54370"/>
                    <a:pt x="224560" y="54822"/>
                  </a:cubicBezTo>
                  <a:lnTo>
                    <a:pt x="224987" y="54566"/>
                  </a:lnTo>
                  <a:lnTo>
                    <a:pt x="224987" y="54566"/>
                  </a:lnTo>
                  <a:cubicBezTo>
                    <a:pt x="225157" y="54992"/>
                    <a:pt x="225583" y="55418"/>
                    <a:pt x="224901" y="55844"/>
                  </a:cubicBezTo>
                  <a:cubicBezTo>
                    <a:pt x="224560" y="55674"/>
                    <a:pt x="224220" y="55418"/>
                    <a:pt x="223793" y="55248"/>
                  </a:cubicBezTo>
                  <a:cubicBezTo>
                    <a:pt x="223453" y="55077"/>
                    <a:pt x="223026" y="54992"/>
                    <a:pt x="222686" y="54822"/>
                  </a:cubicBezTo>
                  <a:lnTo>
                    <a:pt x="223112" y="54225"/>
                  </a:lnTo>
                  <a:cubicBezTo>
                    <a:pt x="223236" y="54184"/>
                    <a:pt x="223370" y="54163"/>
                    <a:pt x="223505" y="54163"/>
                  </a:cubicBezTo>
                  <a:close/>
                  <a:moveTo>
                    <a:pt x="205471" y="55418"/>
                  </a:moveTo>
                  <a:cubicBezTo>
                    <a:pt x="205471" y="55674"/>
                    <a:pt x="205471" y="55844"/>
                    <a:pt x="205471" y="56185"/>
                  </a:cubicBezTo>
                  <a:lnTo>
                    <a:pt x="204704" y="55844"/>
                  </a:lnTo>
                  <a:lnTo>
                    <a:pt x="204704" y="55589"/>
                  </a:lnTo>
                  <a:lnTo>
                    <a:pt x="205471" y="55418"/>
                  </a:lnTo>
                  <a:close/>
                  <a:moveTo>
                    <a:pt x="54372" y="56952"/>
                  </a:moveTo>
                  <a:cubicBezTo>
                    <a:pt x="54022" y="57352"/>
                    <a:pt x="53878" y="57517"/>
                    <a:pt x="53646" y="57517"/>
                  </a:cubicBezTo>
                  <a:cubicBezTo>
                    <a:pt x="53483" y="57517"/>
                    <a:pt x="53276" y="57434"/>
                    <a:pt x="52923" y="57293"/>
                  </a:cubicBezTo>
                  <a:lnTo>
                    <a:pt x="54372" y="56952"/>
                  </a:lnTo>
                  <a:close/>
                  <a:moveTo>
                    <a:pt x="45253" y="55930"/>
                  </a:moveTo>
                  <a:lnTo>
                    <a:pt x="45594" y="56697"/>
                  </a:lnTo>
                  <a:cubicBezTo>
                    <a:pt x="45338" y="57038"/>
                    <a:pt x="45083" y="57293"/>
                    <a:pt x="44827" y="57549"/>
                  </a:cubicBezTo>
                  <a:lnTo>
                    <a:pt x="44145" y="57293"/>
                  </a:lnTo>
                  <a:lnTo>
                    <a:pt x="44145" y="56526"/>
                  </a:lnTo>
                  <a:lnTo>
                    <a:pt x="45253" y="55930"/>
                  </a:lnTo>
                  <a:close/>
                  <a:moveTo>
                    <a:pt x="51048" y="56375"/>
                  </a:moveTo>
                  <a:cubicBezTo>
                    <a:pt x="52071" y="56612"/>
                    <a:pt x="52071" y="56636"/>
                    <a:pt x="52071" y="57549"/>
                  </a:cubicBezTo>
                  <a:cubicBezTo>
                    <a:pt x="51957" y="57634"/>
                    <a:pt x="51844" y="57672"/>
                    <a:pt x="51736" y="57672"/>
                  </a:cubicBezTo>
                  <a:cubicBezTo>
                    <a:pt x="51522" y="57672"/>
                    <a:pt x="51332" y="57520"/>
                    <a:pt x="51219" y="57293"/>
                  </a:cubicBezTo>
                  <a:cubicBezTo>
                    <a:pt x="51135" y="57042"/>
                    <a:pt x="51051" y="56710"/>
                    <a:pt x="51048" y="56375"/>
                  </a:cubicBezTo>
                  <a:close/>
                  <a:moveTo>
                    <a:pt x="48406" y="56867"/>
                  </a:moveTo>
                  <a:cubicBezTo>
                    <a:pt x="48491" y="57208"/>
                    <a:pt x="48662" y="57464"/>
                    <a:pt x="48662" y="57719"/>
                  </a:cubicBezTo>
                  <a:lnTo>
                    <a:pt x="48236" y="57805"/>
                  </a:lnTo>
                  <a:cubicBezTo>
                    <a:pt x="48151" y="57634"/>
                    <a:pt x="48065" y="57464"/>
                    <a:pt x="47980" y="57293"/>
                  </a:cubicBezTo>
                  <a:cubicBezTo>
                    <a:pt x="47980" y="57208"/>
                    <a:pt x="48236" y="57123"/>
                    <a:pt x="48406" y="56867"/>
                  </a:cubicBezTo>
                  <a:close/>
                  <a:moveTo>
                    <a:pt x="64087" y="57634"/>
                  </a:moveTo>
                  <a:cubicBezTo>
                    <a:pt x="64172" y="57890"/>
                    <a:pt x="64172" y="58060"/>
                    <a:pt x="64258" y="58145"/>
                  </a:cubicBezTo>
                  <a:cubicBezTo>
                    <a:pt x="63928" y="58434"/>
                    <a:pt x="63758" y="58583"/>
                    <a:pt x="63602" y="58583"/>
                  </a:cubicBezTo>
                  <a:cubicBezTo>
                    <a:pt x="63436" y="58583"/>
                    <a:pt x="63287" y="58412"/>
                    <a:pt x="62979" y="58060"/>
                  </a:cubicBezTo>
                  <a:lnTo>
                    <a:pt x="64087" y="57634"/>
                  </a:lnTo>
                  <a:close/>
                  <a:moveTo>
                    <a:pt x="221919" y="58572"/>
                  </a:moveTo>
                  <a:lnTo>
                    <a:pt x="220811" y="59765"/>
                  </a:lnTo>
                  <a:lnTo>
                    <a:pt x="220811" y="58998"/>
                  </a:lnTo>
                  <a:lnTo>
                    <a:pt x="221919" y="58572"/>
                  </a:lnTo>
                  <a:close/>
                  <a:moveTo>
                    <a:pt x="62127" y="57634"/>
                  </a:moveTo>
                  <a:cubicBezTo>
                    <a:pt x="62894" y="58231"/>
                    <a:pt x="62553" y="58827"/>
                    <a:pt x="62468" y="59509"/>
                  </a:cubicBezTo>
                  <a:lnTo>
                    <a:pt x="60934" y="60106"/>
                  </a:lnTo>
                  <a:lnTo>
                    <a:pt x="60252" y="59424"/>
                  </a:lnTo>
                  <a:cubicBezTo>
                    <a:pt x="60337" y="59253"/>
                    <a:pt x="60337" y="59083"/>
                    <a:pt x="60423" y="59083"/>
                  </a:cubicBezTo>
                  <a:cubicBezTo>
                    <a:pt x="60763" y="58742"/>
                    <a:pt x="61360" y="58657"/>
                    <a:pt x="61445" y="57975"/>
                  </a:cubicBezTo>
                  <a:cubicBezTo>
                    <a:pt x="61445" y="57890"/>
                    <a:pt x="61957" y="57805"/>
                    <a:pt x="62127" y="57634"/>
                  </a:cubicBezTo>
                  <a:close/>
                  <a:moveTo>
                    <a:pt x="208283" y="51157"/>
                  </a:moveTo>
                  <a:lnTo>
                    <a:pt x="210584" y="52009"/>
                  </a:lnTo>
                  <a:cubicBezTo>
                    <a:pt x="210499" y="52265"/>
                    <a:pt x="210499" y="52691"/>
                    <a:pt x="210499" y="53117"/>
                  </a:cubicBezTo>
                  <a:lnTo>
                    <a:pt x="211692" y="53117"/>
                  </a:lnTo>
                  <a:lnTo>
                    <a:pt x="212544" y="54225"/>
                  </a:lnTo>
                  <a:cubicBezTo>
                    <a:pt x="212629" y="53799"/>
                    <a:pt x="212629" y="53629"/>
                    <a:pt x="212629" y="53458"/>
                  </a:cubicBezTo>
                  <a:lnTo>
                    <a:pt x="215271" y="52350"/>
                  </a:lnTo>
                  <a:cubicBezTo>
                    <a:pt x="215271" y="52776"/>
                    <a:pt x="215356" y="53032"/>
                    <a:pt x="215356" y="53458"/>
                  </a:cubicBezTo>
                  <a:cubicBezTo>
                    <a:pt x="215918" y="53248"/>
                    <a:pt x="216248" y="52691"/>
                    <a:pt x="216823" y="52691"/>
                  </a:cubicBezTo>
                  <a:cubicBezTo>
                    <a:pt x="216946" y="52691"/>
                    <a:pt x="217081" y="52716"/>
                    <a:pt x="217231" y="52776"/>
                  </a:cubicBezTo>
                  <a:cubicBezTo>
                    <a:pt x="217146" y="53203"/>
                    <a:pt x="216976" y="53714"/>
                    <a:pt x="216805" y="54310"/>
                  </a:cubicBezTo>
                  <a:lnTo>
                    <a:pt x="214760" y="54992"/>
                  </a:lnTo>
                  <a:lnTo>
                    <a:pt x="215271" y="55248"/>
                  </a:lnTo>
                  <a:cubicBezTo>
                    <a:pt x="215539" y="55171"/>
                    <a:pt x="215825" y="55129"/>
                    <a:pt x="216112" y="55129"/>
                  </a:cubicBezTo>
                  <a:cubicBezTo>
                    <a:pt x="216463" y="55129"/>
                    <a:pt x="216818" y="55192"/>
                    <a:pt x="217146" y="55333"/>
                  </a:cubicBezTo>
                  <a:lnTo>
                    <a:pt x="216890" y="55759"/>
                  </a:lnTo>
                  <a:cubicBezTo>
                    <a:pt x="216805" y="55844"/>
                    <a:pt x="216635" y="55930"/>
                    <a:pt x="216720" y="56015"/>
                  </a:cubicBezTo>
                  <a:cubicBezTo>
                    <a:pt x="216720" y="56100"/>
                    <a:pt x="216805" y="56271"/>
                    <a:pt x="216805" y="56271"/>
                  </a:cubicBezTo>
                  <a:cubicBezTo>
                    <a:pt x="217402" y="56356"/>
                    <a:pt x="217828" y="56697"/>
                    <a:pt x="218339" y="56782"/>
                  </a:cubicBezTo>
                  <a:cubicBezTo>
                    <a:pt x="218765" y="56782"/>
                    <a:pt x="219106" y="56697"/>
                    <a:pt x="219447" y="56611"/>
                  </a:cubicBezTo>
                  <a:lnTo>
                    <a:pt x="219191" y="55930"/>
                  </a:lnTo>
                  <a:lnTo>
                    <a:pt x="218510" y="56100"/>
                  </a:lnTo>
                  <a:cubicBezTo>
                    <a:pt x="218510" y="55930"/>
                    <a:pt x="218424" y="55759"/>
                    <a:pt x="218510" y="55674"/>
                  </a:cubicBezTo>
                  <a:cubicBezTo>
                    <a:pt x="218680" y="55333"/>
                    <a:pt x="218936" y="54992"/>
                    <a:pt x="219191" y="54651"/>
                  </a:cubicBezTo>
                  <a:cubicBezTo>
                    <a:pt x="219618" y="55077"/>
                    <a:pt x="220044" y="55418"/>
                    <a:pt x="220385" y="55759"/>
                  </a:cubicBezTo>
                  <a:cubicBezTo>
                    <a:pt x="220555" y="55418"/>
                    <a:pt x="220725" y="55077"/>
                    <a:pt x="220896" y="54566"/>
                  </a:cubicBezTo>
                  <a:cubicBezTo>
                    <a:pt x="221407" y="54992"/>
                    <a:pt x="221578" y="55248"/>
                    <a:pt x="221152" y="55759"/>
                  </a:cubicBezTo>
                  <a:lnTo>
                    <a:pt x="220299" y="55759"/>
                  </a:lnTo>
                  <a:cubicBezTo>
                    <a:pt x="220470" y="56271"/>
                    <a:pt x="220981" y="56271"/>
                    <a:pt x="221407" y="56356"/>
                  </a:cubicBezTo>
                  <a:cubicBezTo>
                    <a:pt x="221492" y="57038"/>
                    <a:pt x="221066" y="57123"/>
                    <a:pt x="220640" y="57208"/>
                  </a:cubicBezTo>
                  <a:cubicBezTo>
                    <a:pt x="220640" y="57776"/>
                    <a:pt x="220717" y="58343"/>
                    <a:pt x="220798" y="58911"/>
                  </a:cubicBezTo>
                  <a:lnTo>
                    <a:pt x="220798" y="58911"/>
                  </a:lnTo>
                  <a:lnTo>
                    <a:pt x="220129" y="58827"/>
                  </a:lnTo>
                  <a:cubicBezTo>
                    <a:pt x="219880" y="59243"/>
                    <a:pt x="219144" y="59172"/>
                    <a:pt x="219266" y="59880"/>
                  </a:cubicBezTo>
                  <a:lnTo>
                    <a:pt x="219266" y="59880"/>
                  </a:lnTo>
                  <a:lnTo>
                    <a:pt x="217998" y="60276"/>
                  </a:lnTo>
                  <a:lnTo>
                    <a:pt x="217572" y="59509"/>
                  </a:lnTo>
                  <a:lnTo>
                    <a:pt x="218595" y="58912"/>
                  </a:lnTo>
                  <a:lnTo>
                    <a:pt x="219021" y="57890"/>
                  </a:lnTo>
                  <a:lnTo>
                    <a:pt x="219532" y="57549"/>
                  </a:lnTo>
                  <a:lnTo>
                    <a:pt x="219447" y="57464"/>
                  </a:lnTo>
                  <a:lnTo>
                    <a:pt x="217998" y="57975"/>
                  </a:lnTo>
                  <a:lnTo>
                    <a:pt x="217402" y="57719"/>
                  </a:lnTo>
                  <a:lnTo>
                    <a:pt x="216464" y="57975"/>
                  </a:lnTo>
                  <a:cubicBezTo>
                    <a:pt x="216550" y="58316"/>
                    <a:pt x="216635" y="58657"/>
                    <a:pt x="216720" y="59083"/>
                  </a:cubicBezTo>
                  <a:cubicBezTo>
                    <a:pt x="216038" y="58998"/>
                    <a:pt x="215868" y="58657"/>
                    <a:pt x="215697" y="58060"/>
                  </a:cubicBezTo>
                  <a:lnTo>
                    <a:pt x="216379" y="57975"/>
                  </a:lnTo>
                  <a:lnTo>
                    <a:pt x="216379" y="57208"/>
                  </a:lnTo>
                  <a:lnTo>
                    <a:pt x="215186" y="57208"/>
                  </a:lnTo>
                  <a:cubicBezTo>
                    <a:pt x="215271" y="57719"/>
                    <a:pt x="215356" y="58145"/>
                    <a:pt x="215527" y="58572"/>
                  </a:cubicBezTo>
                  <a:lnTo>
                    <a:pt x="214675" y="59083"/>
                  </a:lnTo>
                  <a:cubicBezTo>
                    <a:pt x="214589" y="58742"/>
                    <a:pt x="214504" y="58572"/>
                    <a:pt x="214504" y="58316"/>
                  </a:cubicBezTo>
                  <a:lnTo>
                    <a:pt x="213311" y="58145"/>
                  </a:lnTo>
                  <a:lnTo>
                    <a:pt x="214589" y="57549"/>
                  </a:lnTo>
                  <a:cubicBezTo>
                    <a:pt x="214675" y="57123"/>
                    <a:pt x="214845" y="56867"/>
                    <a:pt x="214930" y="56526"/>
                  </a:cubicBezTo>
                  <a:lnTo>
                    <a:pt x="213482" y="55248"/>
                  </a:lnTo>
                  <a:lnTo>
                    <a:pt x="212800" y="55674"/>
                  </a:lnTo>
                  <a:lnTo>
                    <a:pt x="212288" y="55248"/>
                  </a:lnTo>
                  <a:lnTo>
                    <a:pt x="211181" y="55248"/>
                  </a:lnTo>
                  <a:cubicBezTo>
                    <a:pt x="211266" y="54907"/>
                    <a:pt x="211351" y="54651"/>
                    <a:pt x="211351" y="54310"/>
                  </a:cubicBezTo>
                  <a:cubicBezTo>
                    <a:pt x="211020" y="54074"/>
                    <a:pt x="210688" y="54021"/>
                    <a:pt x="210342" y="54021"/>
                  </a:cubicBezTo>
                  <a:cubicBezTo>
                    <a:pt x="210065" y="54021"/>
                    <a:pt x="209779" y="54055"/>
                    <a:pt x="209476" y="54055"/>
                  </a:cubicBezTo>
                  <a:lnTo>
                    <a:pt x="209050" y="53117"/>
                  </a:lnTo>
                  <a:lnTo>
                    <a:pt x="207686" y="52691"/>
                  </a:lnTo>
                  <a:cubicBezTo>
                    <a:pt x="207890" y="52430"/>
                    <a:pt x="208093" y="52357"/>
                    <a:pt x="208289" y="52357"/>
                  </a:cubicBezTo>
                  <a:cubicBezTo>
                    <a:pt x="208541" y="52357"/>
                    <a:pt x="208782" y="52477"/>
                    <a:pt x="208997" y="52477"/>
                  </a:cubicBezTo>
                  <a:cubicBezTo>
                    <a:pt x="209107" y="52477"/>
                    <a:pt x="209211" y="52445"/>
                    <a:pt x="209306" y="52350"/>
                  </a:cubicBezTo>
                  <a:cubicBezTo>
                    <a:pt x="209050" y="52180"/>
                    <a:pt x="208794" y="52009"/>
                    <a:pt x="208539" y="51924"/>
                  </a:cubicBezTo>
                  <a:cubicBezTo>
                    <a:pt x="208453" y="51669"/>
                    <a:pt x="208368" y="51413"/>
                    <a:pt x="208283" y="51157"/>
                  </a:cubicBezTo>
                  <a:close/>
                  <a:moveTo>
                    <a:pt x="212374" y="59509"/>
                  </a:moveTo>
                  <a:lnTo>
                    <a:pt x="212374" y="59509"/>
                  </a:lnTo>
                  <a:cubicBezTo>
                    <a:pt x="212118" y="60020"/>
                    <a:pt x="212033" y="60276"/>
                    <a:pt x="211777" y="60532"/>
                  </a:cubicBezTo>
                  <a:cubicBezTo>
                    <a:pt x="211181" y="59935"/>
                    <a:pt x="211181" y="59765"/>
                    <a:pt x="212374" y="59509"/>
                  </a:cubicBezTo>
                  <a:close/>
                  <a:moveTo>
                    <a:pt x="219835" y="59745"/>
                  </a:moveTo>
                  <a:cubicBezTo>
                    <a:pt x="220119" y="59745"/>
                    <a:pt x="220337" y="59956"/>
                    <a:pt x="220555" y="60446"/>
                  </a:cubicBezTo>
                  <a:cubicBezTo>
                    <a:pt x="220214" y="60532"/>
                    <a:pt x="219958" y="60617"/>
                    <a:pt x="219618" y="60787"/>
                  </a:cubicBezTo>
                  <a:cubicBezTo>
                    <a:pt x="219475" y="60859"/>
                    <a:pt x="219452" y="61168"/>
                    <a:pt x="219149" y="61168"/>
                  </a:cubicBezTo>
                  <a:cubicBezTo>
                    <a:pt x="219090" y="61168"/>
                    <a:pt x="219020" y="61156"/>
                    <a:pt x="218936" y="61128"/>
                  </a:cubicBezTo>
                  <a:lnTo>
                    <a:pt x="219346" y="59897"/>
                  </a:lnTo>
                  <a:lnTo>
                    <a:pt x="219346" y="59897"/>
                  </a:lnTo>
                  <a:cubicBezTo>
                    <a:pt x="219532" y="59798"/>
                    <a:pt x="219692" y="59745"/>
                    <a:pt x="219835" y="59745"/>
                  </a:cubicBezTo>
                  <a:close/>
                  <a:moveTo>
                    <a:pt x="217402" y="61043"/>
                  </a:moveTo>
                  <a:cubicBezTo>
                    <a:pt x="217657" y="61213"/>
                    <a:pt x="218084" y="61384"/>
                    <a:pt x="217743" y="61980"/>
                  </a:cubicBezTo>
                  <a:lnTo>
                    <a:pt x="216805" y="61469"/>
                  </a:lnTo>
                  <a:cubicBezTo>
                    <a:pt x="216890" y="61299"/>
                    <a:pt x="216890" y="61043"/>
                    <a:pt x="216976" y="61043"/>
                  </a:cubicBezTo>
                  <a:close/>
                  <a:moveTo>
                    <a:pt x="141552" y="61103"/>
                  </a:moveTo>
                  <a:cubicBezTo>
                    <a:pt x="141882" y="61103"/>
                    <a:pt x="142018" y="61373"/>
                    <a:pt x="142406" y="62151"/>
                  </a:cubicBezTo>
                  <a:cubicBezTo>
                    <a:pt x="142355" y="62157"/>
                    <a:pt x="142306" y="62160"/>
                    <a:pt x="142258" y="62160"/>
                  </a:cubicBezTo>
                  <a:cubicBezTo>
                    <a:pt x="141660" y="62160"/>
                    <a:pt x="141260" y="61693"/>
                    <a:pt x="140787" y="61299"/>
                  </a:cubicBezTo>
                  <a:cubicBezTo>
                    <a:pt x="141143" y="61180"/>
                    <a:pt x="141375" y="61103"/>
                    <a:pt x="141552" y="61103"/>
                  </a:cubicBezTo>
                  <a:close/>
                  <a:moveTo>
                    <a:pt x="223674" y="63858"/>
                  </a:moveTo>
                  <a:cubicBezTo>
                    <a:pt x="223856" y="63858"/>
                    <a:pt x="224093" y="63887"/>
                    <a:pt x="224390" y="63941"/>
                  </a:cubicBezTo>
                  <a:cubicBezTo>
                    <a:pt x="224216" y="64230"/>
                    <a:pt x="223925" y="64402"/>
                    <a:pt x="223622" y="64402"/>
                  </a:cubicBezTo>
                  <a:cubicBezTo>
                    <a:pt x="223479" y="64402"/>
                    <a:pt x="223334" y="64363"/>
                    <a:pt x="223197" y="64281"/>
                  </a:cubicBezTo>
                  <a:cubicBezTo>
                    <a:pt x="223139" y="63990"/>
                    <a:pt x="223279" y="63858"/>
                    <a:pt x="223674" y="63858"/>
                  </a:cubicBezTo>
                  <a:close/>
                  <a:moveTo>
                    <a:pt x="219532" y="62492"/>
                  </a:moveTo>
                  <a:cubicBezTo>
                    <a:pt x="220044" y="62918"/>
                    <a:pt x="220555" y="63259"/>
                    <a:pt x="220214" y="63941"/>
                  </a:cubicBezTo>
                  <a:lnTo>
                    <a:pt x="221492" y="64367"/>
                  </a:lnTo>
                  <a:lnTo>
                    <a:pt x="220129" y="64622"/>
                  </a:lnTo>
                  <a:cubicBezTo>
                    <a:pt x="219618" y="64452"/>
                    <a:pt x="219277" y="64196"/>
                    <a:pt x="218851" y="64026"/>
                  </a:cubicBezTo>
                  <a:cubicBezTo>
                    <a:pt x="218510" y="63855"/>
                    <a:pt x="218169" y="63770"/>
                    <a:pt x="217743" y="63685"/>
                  </a:cubicBezTo>
                  <a:cubicBezTo>
                    <a:pt x="218169" y="63003"/>
                    <a:pt x="218765" y="62577"/>
                    <a:pt x="219532" y="62492"/>
                  </a:cubicBezTo>
                  <a:close/>
                  <a:moveTo>
                    <a:pt x="82836" y="64281"/>
                  </a:moveTo>
                  <a:cubicBezTo>
                    <a:pt x="82580" y="64622"/>
                    <a:pt x="82495" y="64793"/>
                    <a:pt x="82410" y="64963"/>
                  </a:cubicBezTo>
                  <a:cubicBezTo>
                    <a:pt x="82325" y="65219"/>
                    <a:pt x="82239" y="65475"/>
                    <a:pt x="82069" y="65730"/>
                  </a:cubicBezTo>
                  <a:cubicBezTo>
                    <a:pt x="81836" y="65341"/>
                    <a:pt x="81602" y="65023"/>
                    <a:pt x="81434" y="64776"/>
                  </a:cubicBezTo>
                  <a:lnTo>
                    <a:pt x="81434" y="64776"/>
                  </a:lnTo>
                  <a:lnTo>
                    <a:pt x="82836" y="64281"/>
                  </a:lnTo>
                  <a:close/>
                  <a:moveTo>
                    <a:pt x="197460" y="65134"/>
                  </a:moveTo>
                  <a:cubicBezTo>
                    <a:pt x="197886" y="65475"/>
                    <a:pt x="197630" y="65815"/>
                    <a:pt x="197460" y="66156"/>
                  </a:cubicBezTo>
                  <a:lnTo>
                    <a:pt x="196778" y="65901"/>
                  </a:lnTo>
                  <a:lnTo>
                    <a:pt x="197460" y="65134"/>
                  </a:lnTo>
                  <a:close/>
                  <a:moveTo>
                    <a:pt x="83767" y="65114"/>
                  </a:moveTo>
                  <a:cubicBezTo>
                    <a:pt x="84012" y="65114"/>
                    <a:pt x="84262" y="65180"/>
                    <a:pt x="84540" y="65389"/>
                  </a:cubicBezTo>
                  <a:lnTo>
                    <a:pt x="83433" y="66582"/>
                  </a:lnTo>
                  <a:lnTo>
                    <a:pt x="82836" y="66497"/>
                  </a:lnTo>
                  <a:cubicBezTo>
                    <a:pt x="82751" y="66071"/>
                    <a:pt x="82751" y="65730"/>
                    <a:pt x="82666" y="65304"/>
                  </a:cubicBezTo>
                  <a:cubicBezTo>
                    <a:pt x="83069" y="65254"/>
                    <a:pt x="83413" y="65114"/>
                    <a:pt x="83767" y="65114"/>
                  </a:cubicBezTo>
                  <a:close/>
                  <a:moveTo>
                    <a:pt x="199249" y="65048"/>
                  </a:moveTo>
                  <a:lnTo>
                    <a:pt x="200016" y="65134"/>
                  </a:lnTo>
                  <a:cubicBezTo>
                    <a:pt x="200102" y="65304"/>
                    <a:pt x="200102" y="65475"/>
                    <a:pt x="200102" y="65475"/>
                  </a:cubicBezTo>
                  <a:cubicBezTo>
                    <a:pt x="199505" y="65986"/>
                    <a:pt x="198994" y="66582"/>
                    <a:pt x="198738" y="67264"/>
                  </a:cubicBezTo>
                  <a:lnTo>
                    <a:pt x="198397" y="67009"/>
                  </a:lnTo>
                  <a:lnTo>
                    <a:pt x="198397" y="66923"/>
                  </a:lnTo>
                  <a:cubicBezTo>
                    <a:pt x="198482" y="66412"/>
                    <a:pt x="198568" y="65901"/>
                    <a:pt x="198653" y="65475"/>
                  </a:cubicBezTo>
                  <a:lnTo>
                    <a:pt x="199249" y="65048"/>
                  </a:lnTo>
                  <a:close/>
                  <a:moveTo>
                    <a:pt x="200262" y="67455"/>
                  </a:moveTo>
                  <a:cubicBezTo>
                    <a:pt x="200366" y="67455"/>
                    <a:pt x="200481" y="67476"/>
                    <a:pt x="200613" y="67520"/>
                  </a:cubicBezTo>
                  <a:cubicBezTo>
                    <a:pt x="200528" y="67776"/>
                    <a:pt x="200443" y="67946"/>
                    <a:pt x="200357" y="68202"/>
                  </a:cubicBezTo>
                  <a:lnTo>
                    <a:pt x="199505" y="67946"/>
                  </a:lnTo>
                  <a:cubicBezTo>
                    <a:pt x="199758" y="67630"/>
                    <a:pt x="199964" y="67455"/>
                    <a:pt x="200262" y="67455"/>
                  </a:cubicBezTo>
                  <a:close/>
                  <a:moveTo>
                    <a:pt x="201381" y="65610"/>
                  </a:moveTo>
                  <a:cubicBezTo>
                    <a:pt x="201524" y="65610"/>
                    <a:pt x="201670" y="65648"/>
                    <a:pt x="201806" y="65730"/>
                  </a:cubicBezTo>
                  <a:cubicBezTo>
                    <a:pt x="202573" y="66071"/>
                    <a:pt x="203340" y="66242"/>
                    <a:pt x="204107" y="66242"/>
                  </a:cubicBezTo>
                  <a:lnTo>
                    <a:pt x="203340" y="67264"/>
                  </a:lnTo>
                  <a:cubicBezTo>
                    <a:pt x="203170" y="67520"/>
                    <a:pt x="203084" y="67946"/>
                    <a:pt x="202914" y="68287"/>
                  </a:cubicBezTo>
                  <a:cubicBezTo>
                    <a:pt x="203269" y="68341"/>
                    <a:pt x="203510" y="68379"/>
                    <a:pt x="203688" y="68379"/>
                  </a:cubicBezTo>
                  <a:cubicBezTo>
                    <a:pt x="204066" y="68379"/>
                    <a:pt x="204158" y="68212"/>
                    <a:pt x="204448" y="67690"/>
                  </a:cubicBezTo>
                  <a:cubicBezTo>
                    <a:pt x="204618" y="67179"/>
                    <a:pt x="205130" y="67094"/>
                    <a:pt x="205726" y="66753"/>
                  </a:cubicBezTo>
                  <a:lnTo>
                    <a:pt x="205726" y="66753"/>
                  </a:lnTo>
                  <a:cubicBezTo>
                    <a:pt x="205641" y="67605"/>
                    <a:pt x="205471" y="68116"/>
                    <a:pt x="204874" y="68543"/>
                  </a:cubicBezTo>
                  <a:cubicBezTo>
                    <a:pt x="204448" y="68798"/>
                    <a:pt x="204107" y="69054"/>
                    <a:pt x="203766" y="69395"/>
                  </a:cubicBezTo>
                  <a:lnTo>
                    <a:pt x="201977" y="68798"/>
                  </a:lnTo>
                  <a:lnTo>
                    <a:pt x="201977" y="67946"/>
                  </a:lnTo>
                  <a:cubicBezTo>
                    <a:pt x="201721" y="67605"/>
                    <a:pt x="201550" y="67264"/>
                    <a:pt x="201295" y="66923"/>
                  </a:cubicBezTo>
                  <a:lnTo>
                    <a:pt x="201465" y="66838"/>
                  </a:lnTo>
                  <a:lnTo>
                    <a:pt x="200613" y="66071"/>
                  </a:lnTo>
                  <a:cubicBezTo>
                    <a:pt x="200787" y="65782"/>
                    <a:pt x="201078" y="65610"/>
                    <a:pt x="201381" y="65610"/>
                  </a:cubicBezTo>
                  <a:close/>
                  <a:moveTo>
                    <a:pt x="196363" y="68618"/>
                  </a:moveTo>
                  <a:cubicBezTo>
                    <a:pt x="196748" y="68618"/>
                    <a:pt x="197126" y="68852"/>
                    <a:pt x="197550" y="68852"/>
                  </a:cubicBezTo>
                  <a:cubicBezTo>
                    <a:pt x="197659" y="68852"/>
                    <a:pt x="197771" y="68837"/>
                    <a:pt x="197886" y="68798"/>
                  </a:cubicBezTo>
                  <a:lnTo>
                    <a:pt x="197886" y="68798"/>
                  </a:lnTo>
                  <a:lnTo>
                    <a:pt x="197289" y="69565"/>
                  </a:lnTo>
                  <a:lnTo>
                    <a:pt x="195841" y="68798"/>
                  </a:lnTo>
                  <a:cubicBezTo>
                    <a:pt x="196019" y="68664"/>
                    <a:pt x="196191" y="68618"/>
                    <a:pt x="196363" y="68618"/>
                  </a:cubicBezTo>
                  <a:close/>
                  <a:moveTo>
                    <a:pt x="206493" y="67435"/>
                  </a:moveTo>
                  <a:lnTo>
                    <a:pt x="207005" y="68116"/>
                  </a:lnTo>
                  <a:cubicBezTo>
                    <a:pt x="206834" y="68457"/>
                    <a:pt x="206749" y="68628"/>
                    <a:pt x="206579" y="68969"/>
                  </a:cubicBezTo>
                  <a:lnTo>
                    <a:pt x="207686" y="68713"/>
                  </a:lnTo>
                  <a:lnTo>
                    <a:pt x="207908" y="69157"/>
                  </a:lnTo>
                  <a:lnTo>
                    <a:pt x="206493" y="69906"/>
                  </a:lnTo>
                  <a:cubicBezTo>
                    <a:pt x="206067" y="69310"/>
                    <a:pt x="205812" y="68713"/>
                    <a:pt x="205812" y="68031"/>
                  </a:cubicBezTo>
                  <a:lnTo>
                    <a:pt x="206493" y="67435"/>
                  </a:lnTo>
                  <a:close/>
                  <a:moveTo>
                    <a:pt x="195127" y="69669"/>
                  </a:moveTo>
                  <a:cubicBezTo>
                    <a:pt x="195226" y="69669"/>
                    <a:pt x="195323" y="69690"/>
                    <a:pt x="195414" y="69736"/>
                  </a:cubicBezTo>
                  <a:cubicBezTo>
                    <a:pt x="195290" y="69985"/>
                    <a:pt x="194982" y="70143"/>
                    <a:pt x="194693" y="70143"/>
                  </a:cubicBezTo>
                  <a:cubicBezTo>
                    <a:pt x="194587" y="70143"/>
                    <a:pt x="194483" y="70122"/>
                    <a:pt x="194392" y="70077"/>
                  </a:cubicBezTo>
                  <a:cubicBezTo>
                    <a:pt x="194579" y="69827"/>
                    <a:pt x="194857" y="69669"/>
                    <a:pt x="195127" y="69669"/>
                  </a:cubicBezTo>
                  <a:close/>
                  <a:moveTo>
                    <a:pt x="199676" y="68883"/>
                  </a:moveTo>
                  <a:cubicBezTo>
                    <a:pt x="199420" y="69565"/>
                    <a:pt x="199420" y="69736"/>
                    <a:pt x="199249" y="70162"/>
                  </a:cubicBezTo>
                  <a:lnTo>
                    <a:pt x="198568" y="69736"/>
                  </a:lnTo>
                  <a:lnTo>
                    <a:pt x="199676" y="68883"/>
                  </a:lnTo>
                  <a:close/>
                  <a:moveTo>
                    <a:pt x="238366" y="67690"/>
                  </a:moveTo>
                  <a:lnTo>
                    <a:pt x="238366" y="69395"/>
                  </a:lnTo>
                  <a:cubicBezTo>
                    <a:pt x="238629" y="69220"/>
                    <a:pt x="238851" y="69155"/>
                    <a:pt x="239054" y="69155"/>
                  </a:cubicBezTo>
                  <a:cubicBezTo>
                    <a:pt x="239445" y="69155"/>
                    <a:pt x="239763" y="69397"/>
                    <a:pt x="240156" y="69565"/>
                  </a:cubicBezTo>
                  <a:cubicBezTo>
                    <a:pt x="240156" y="69736"/>
                    <a:pt x="240327" y="69991"/>
                    <a:pt x="240156" y="70077"/>
                  </a:cubicBezTo>
                  <a:cubicBezTo>
                    <a:pt x="239986" y="70162"/>
                    <a:pt x="239900" y="70247"/>
                    <a:pt x="239815" y="70247"/>
                  </a:cubicBezTo>
                  <a:cubicBezTo>
                    <a:pt x="239304" y="69906"/>
                    <a:pt x="238878" y="69650"/>
                    <a:pt x="238366" y="69395"/>
                  </a:cubicBezTo>
                  <a:cubicBezTo>
                    <a:pt x="238196" y="69054"/>
                    <a:pt x="238026" y="68798"/>
                    <a:pt x="237855" y="68457"/>
                  </a:cubicBezTo>
                  <a:lnTo>
                    <a:pt x="238366" y="67690"/>
                  </a:lnTo>
                  <a:close/>
                  <a:moveTo>
                    <a:pt x="98261" y="70077"/>
                  </a:moveTo>
                  <a:lnTo>
                    <a:pt x="98261" y="70844"/>
                  </a:lnTo>
                  <a:lnTo>
                    <a:pt x="97494" y="71440"/>
                  </a:lnTo>
                  <a:cubicBezTo>
                    <a:pt x="97324" y="71270"/>
                    <a:pt x="97153" y="71099"/>
                    <a:pt x="97153" y="71014"/>
                  </a:cubicBezTo>
                  <a:cubicBezTo>
                    <a:pt x="97239" y="70503"/>
                    <a:pt x="97665" y="70077"/>
                    <a:pt x="98261" y="70077"/>
                  </a:cubicBezTo>
                  <a:close/>
                  <a:moveTo>
                    <a:pt x="100647" y="70077"/>
                  </a:moveTo>
                  <a:lnTo>
                    <a:pt x="100647" y="70077"/>
                  </a:lnTo>
                  <a:cubicBezTo>
                    <a:pt x="100221" y="70929"/>
                    <a:pt x="99795" y="71440"/>
                    <a:pt x="98943" y="71440"/>
                  </a:cubicBezTo>
                  <a:cubicBezTo>
                    <a:pt x="98687" y="70929"/>
                    <a:pt x="99113" y="70758"/>
                    <a:pt x="99199" y="70332"/>
                  </a:cubicBezTo>
                  <a:lnTo>
                    <a:pt x="100647" y="70077"/>
                  </a:lnTo>
                  <a:close/>
                  <a:moveTo>
                    <a:pt x="241861" y="69906"/>
                  </a:moveTo>
                  <a:lnTo>
                    <a:pt x="243735" y="70588"/>
                  </a:lnTo>
                  <a:cubicBezTo>
                    <a:pt x="243735" y="70722"/>
                    <a:pt x="243788" y="70857"/>
                    <a:pt x="243811" y="70949"/>
                  </a:cubicBezTo>
                  <a:lnTo>
                    <a:pt x="243811" y="70949"/>
                  </a:lnTo>
                  <a:lnTo>
                    <a:pt x="242713" y="71184"/>
                  </a:lnTo>
                  <a:lnTo>
                    <a:pt x="242201" y="70844"/>
                  </a:lnTo>
                  <a:lnTo>
                    <a:pt x="241264" y="71440"/>
                  </a:lnTo>
                  <a:cubicBezTo>
                    <a:pt x="241264" y="71355"/>
                    <a:pt x="241179" y="71270"/>
                    <a:pt x="241179" y="71184"/>
                  </a:cubicBezTo>
                  <a:cubicBezTo>
                    <a:pt x="241264" y="70503"/>
                    <a:pt x="241264" y="70503"/>
                    <a:pt x="241861" y="69906"/>
                  </a:cubicBezTo>
                  <a:close/>
                  <a:moveTo>
                    <a:pt x="101500" y="71014"/>
                  </a:moveTo>
                  <a:cubicBezTo>
                    <a:pt x="101926" y="71270"/>
                    <a:pt x="101926" y="71440"/>
                    <a:pt x="101414" y="72292"/>
                  </a:cubicBezTo>
                  <a:cubicBezTo>
                    <a:pt x="101244" y="71951"/>
                    <a:pt x="101074" y="71781"/>
                    <a:pt x="100903" y="71525"/>
                  </a:cubicBezTo>
                  <a:lnTo>
                    <a:pt x="101500" y="71014"/>
                  </a:lnTo>
                  <a:close/>
                  <a:moveTo>
                    <a:pt x="209123" y="68359"/>
                  </a:moveTo>
                  <a:cubicBezTo>
                    <a:pt x="209184" y="68359"/>
                    <a:pt x="209245" y="68363"/>
                    <a:pt x="209306" y="68372"/>
                  </a:cubicBezTo>
                  <a:cubicBezTo>
                    <a:pt x="209902" y="68457"/>
                    <a:pt x="210414" y="68628"/>
                    <a:pt x="210840" y="69054"/>
                  </a:cubicBezTo>
                  <a:cubicBezTo>
                    <a:pt x="210840" y="69224"/>
                    <a:pt x="210754" y="69395"/>
                    <a:pt x="210754" y="69565"/>
                  </a:cubicBezTo>
                  <a:lnTo>
                    <a:pt x="208624" y="69991"/>
                  </a:lnTo>
                  <a:lnTo>
                    <a:pt x="208624" y="70162"/>
                  </a:lnTo>
                  <a:lnTo>
                    <a:pt x="209817" y="70077"/>
                  </a:lnTo>
                  <a:lnTo>
                    <a:pt x="210073" y="70758"/>
                  </a:lnTo>
                  <a:cubicBezTo>
                    <a:pt x="209938" y="71074"/>
                    <a:pt x="209755" y="71175"/>
                    <a:pt x="209562" y="71175"/>
                  </a:cubicBezTo>
                  <a:cubicBezTo>
                    <a:pt x="209390" y="71175"/>
                    <a:pt x="209211" y="71094"/>
                    <a:pt x="209050" y="71014"/>
                  </a:cubicBezTo>
                  <a:cubicBezTo>
                    <a:pt x="208794" y="71525"/>
                    <a:pt x="208880" y="72122"/>
                    <a:pt x="208113" y="72378"/>
                  </a:cubicBezTo>
                  <a:cubicBezTo>
                    <a:pt x="208113" y="71951"/>
                    <a:pt x="208198" y="71611"/>
                    <a:pt x="208283" y="71184"/>
                  </a:cubicBezTo>
                  <a:cubicBezTo>
                    <a:pt x="207942" y="70758"/>
                    <a:pt x="207686" y="70417"/>
                    <a:pt x="207346" y="69991"/>
                  </a:cubicBezTo>
                  <a:lnTo>
                    <a:pt x="207917" y="69175"/>
                  </a:lnTo>
                  <a:lnTo>
                    <a:pt x="207942" y="69224"/>
                  </a:lnTo>
                  <a:cubicBezTo>
                    <a:pt x="208095" y="68689"/>
                    <a:pt x="208592" y="68359"/>
                    <a:pt x="209123" y="68359"/>
                  </a:cubicBezTo>
                  <a:close/>
                  <a:moveTo>
                    <a:pt x="17726" y="71440"/>
                  </a:moveTo>
                  <a:lnTo>
                    <a:pt x="18323" y="71611"/>
                  </a:lnTo>
                  <a:cubicBezTo>
                    <a:pt x="18323" y="72133"/>
                    <a:pt x="18192" y="72394"/>
                    <a:pt x="17703" y="72394"/>
                  </a:cubicBezTo>
                  <a:cubicBezTo>
                    <a:pt x="17633" y="72394"/>
                    <a:pt x="17556" y="72388"/>
                    <a:pt x="17471" y="72378"/>
                  </a:cubicBezTo>
                  <a:lnTo>
                    <a:pt x="17726" y="71440"/>
                  </a:lnTo>
                  <a:close/>
                  <a:moveTo>
                    <a:pt x="200102" y="69650"/>
                  </a:moveTo>
                  <a:cubicBezTo>
                    <a:pt x="200443" y="69906"/>
                    <a:pt x="200698" y="70077"/>
                    <a:pt x="201124" y="70247"/>
                  </a:cubicBezTo>
                  <a:cubicBezTo>
                    <a:pt x="201465" y="70332"/>
                    <a:pt x="201806" y="70417"/>
                    <a:pt x="202147" y="70417"/>
                  </a:cubicBezTo>
                  <a:cubicBezTo>
                    <a:pt x="202062" y="71099"/>
                    <a:pt x="202062" y="71696"/>
                    <a:pt x="201977" y="72463"/>
                  </a:cubicBezTo>
                  <a:lnTo>
                    <a:pt x="199846" y="71696"/>
                  </a:lnTo>
                  <a:cubicBezTo>
                    <a:pt x="200016" y="71355"/>
                    <a:pt x="200102" y="71014"/>
                    <a:pt x="200187" y="70673"/>
                  </a:cubicBezTo>
                  <a:cubicBezTo>
                    <a:pt x="200187" y="70332"/>
                    <a:pt x="200187" y="69991"/>
                    <a:pt x="200102" y="69650"/>
                  </a:cubicBezTo>
                  <a:close/>
                  <a:moveTo>
                    <a:pt x="209931" y="72035"/>
                  </a:moveTo>
                  <a:cubicBezTo>
                    <a:pt x="210106" y="72035"/>
                    <a:pt x="210295" y="72071"/>
                    <a:pt x="210499" y="72122"/>
                  </a:cubicBezTo>
                  <a:lnTo>
                    <a:pt x="208880" y="72889"/>
                  </a:lnTo>
                  <a:cubicBezTo>
                    <a:pt x="209178" y="72232"/>
                    <a:pt x="209519" y="72035"/>
                    <a:pt x="209931" y="72035"/>
                  </a:cubicBezTo>
                  <a:close/>
                  <a:moveTo>
                    <a:pt x="205045" y="71525"/>
                  </a:moveTo>
                  <a:cubicBezTo>
                    <a:pt x="204618" y="72463"/>
                    <a:pt x="204363" y="73059"/>
                    <a:pt x="203425" y="73315"/>
                  </a:cubicBezTo>
                  <a:cubicBezTo>
                    <a:pt x="203511" y="72889"/>
                    <a:pt x="203596" y="72633"/>
                    <a:pt x="203681" y="72207"/>
                  </a:cubicBezTo>
                  <a:lnTo>
                    <a:pt x="205045" y="71525"/>
                  </a:lnTo>
                  <a:close/>
                  <a:moveTo>
                    <a:pt x="212459" y="69906"/>
                  </a:moveTo>
                  <a:cubicBezTo>
                    <a:pt x="212885" y="69991"/>
                    <a:pt x="213311" y="70417"/>
                    <a:pt x="213311" y="70844"/>
                  </a:cubicBezTo>
                  <a:cubicBezTo>
                    <a:pt x="213534" y="70794"/>
                    <a:pt x="213765" y="70766"/>
                    <a:pt x="213994" y="70766"/>
                  </a:cubicBezTo>
                  <a:cubicBezTo>
                    <a:pt x="214552" y="70766"/>
                    <a:pt x="215104" y="70932"/>
                    <a:pt x="215527" y="71355"/>
                  </a:cubicBezTo>
                  <a:cubicBezTo>
                    <a:pt x="216209" y="71696"/>
                    <a:pt x="216890" y="72207"/>
                    <a:pt x="217487" y="72718"/>
                  </a:cubicBezTo>
                  <a:cubicBezTo>
                    <a:pt x="217657" y="72889"/>
                    <a:pt x="217828" y="73145"/>
                    <a:pt x="217998" y="73315"/>
                  </a:cubicBezTo>
                  <a:lnTo>
                    <a:pt x="216294" y="72974"/>
                  </a:lnTo>
                  <a:lnTo>
                    <a:pt x="215697" y="72378"/>
                  </a:lnTo>
                  <a:lnTo>
                    <a:pt x="215016" y="72548"/>
                  </a:lnTo>
                  <a:cubicBezTo>
                    <a:pt x="214760" y="72207"/>
                    <a:pt x="214419" y="71866"/>
                    <a:pt x="214163" y="71611"/>
                  </a:cubicBezTo>
                  <a:cubicBezTo>
                    <a:pt x="213908" y="71355"/>
                    <a:pt x="213567" y="71099"/>
                    <a:pt x="213311" y="70844"/>
                  </a:cubicBezTo>
                  <a:lnTo>
                    <a:pt x="212203" y="72037"/>
                  </a:lnTo>
                  <a:lnTo>
                    <a:pt x="211181" y="71866"/>
                  </a:lnTo>
                  <a:lnTo>
                    <a:pt x="210499" y="70673"/>
                  </a:lnTo>
                  <a:cubicBezTo>
                    <a:pt x="210669" y="70673"/>
                    <a:pt x="210840" y="70588"/>
                    <a:pt x="210925" y="70503"/>
                  </a:cubicBezTo>
                  <a:cubicBezTo>
                    <a:pt x="211436" y="70162"/>
                    <a:pt x="212118" y="70503"/>
                    <a:pt x="212459" y="69906"/>
                  </a:cubicBezTo>
                  <a:close/>
                  <a:moveTo>
                    <a:pt x="237844" y="73208"/>
                  </a:moveTo>
                  <a:cubicBezTo>
                    <a:pt x="238004" y="73208"/>
                    <a:pt x="238196" y="73315"/>
                    <a:pt x="238452" y="73571"/>
                  </a:cubicBezTo>
                  <a:lnTo>
                    <a:pt x="237514" y="73912"/>
                  </a:lnTo>
                  <a:cubicBezTo>
                    <a:pt x="237429" y="73656"/>
                    <a:pt x="237429" y="73571"/>
                    <a:pt x="237429" y="73485"/>
                  </a:cubicBezTo>
                  <a:cubicBezTo>
                    <a:pt x="237557" y="73315"/>
                    <a:pt x="237685" y="73208"/>
                    <a:pt x="237844" y="73208"/>
                  </a:cubicBezTo>
                  <a:close/>
                  <a:moveTo>
                    <a:pt x="168996" y="71781"/>
                  </a:moveTo>
                  <a:cubicBezTo>
                    <a:pt x="169336" y="72804"/>
                    <a:pt x="169592" y="73485"/>
                    <a:pt x="169933" y="74252"/>
                  </a:cubicBezTo>
                  <a:lnTo>
                    <a:pt x="169166" y="74764"/>
                  </a:lnTo>
                  <a:cubicBezTo>
                    <a:pt x="168569" y="74338"/>
                    <a:pt x="167802" y="74252"/>
                    <a:pt x="167291" y="73656"/>
                  </a:cubicBezTo>
                  <a:cubicBezTo>
                    <a:pt x="167547" y="72889"/>
                    <a:pt x="168314" y="73059"/>
                    <a:pt x="168740" y="72718"/>
                  </a:cubicBezTo>
                  <a:cubicBezTo>
                    <a:pt x="168825" y="72463"/>
                    <a:pt x="168825" y="72292"/>
                    <a:pt x="168996" y="71781"/>
                  </a:cubicBezTo>
                  <a:close/>
                  <a:moveTo>
                    <a:pt x="117521" y="75019"/>
                  </a:moveTo>
                  <a:lnTo>
                    <a:pt x="117521" y="75019"/>
                  </a:lnTo>
                  <a:cubicBezTo>
                    <a:pt x="117862" y="75190"/>
                    <a:pt x="118118" y="75360"/>
                    <a:pt x="117862" y="75786"/>
                  </a:cubicBezTo>
                  <a:cubicBezTo>
                    <a:pt x="117436" y="75701"/>
                    <a:pt x="117181" y="75531"/>
                    <a:pt x="117521" y="75019"/>
                  </a:cubicBezTo>
                  <a:close/>
                  <a:moveTo>
                    <a:pt x="213943" y="75186"/>
                  </a:moveTo>
                  <a:cubicBezTo>
                    <a:pt x="214180" y="75186"/>
                    <a:pt x="214216" y="75368"/>
                    <a:pt x="214334" y="75957"/>
                  </a:cubicBezTo>
                  <a:cubicBezTo>
                    <a:pt x="213737" y="75957"/>
                    <a:pt x="213396" y="75786"/>
                    <a:pt x="213482" y="75275"/>
                  </a:cubicBezTo>
                  <a:cubicBezTo>
                    <a:pt x="213692" y="75222"/>
                    <a:pt x="213838" y="75186"/>
                    <a:pt x="213943" y="75186"/>
                  </a:cubicBezTo>
                  <a:close/>
                  <a:moveTo>
                    <a:pt x="173342" y="75360"/>
                  </a:moveTo>
                  <a:lnTo>
                    <a:pt x="174365" y="75531"/>
                  </a:lnTo>
                  <a:cubicBezTo>
                    <a:pt x="174450" y="75957"/>
                    <a:pt x="174109" y="76127"/>
                    <a:pt x="173938" y="76127"/>
                  </a:cubicBezTo>
                  <a:cubicBezTo>
                    <a:pt x="173768" y="76127"/>
                    <a:pt x="173683" y="75786"/>
                    <a:pt x="173342" y="75360"/>
                  </a:cubicBezTo>
                  <a:close/>
                  <a:moveTo>
                    <a:pt x="188511" y="75957"/>
                  </a:moveTo>
                  <a:cubicBezTo>
                    <a:pt x="188847" y="76711"/>
                    <a:pt x="188852" y="76724"/>
                    <a:pt x="188041" y="77048"/>
                  </a:cubicBezTo>
                  <a:lnTo>
                    <a:pt x="188041" y="77048"/>
                  </a:lnTo>
                  <a:cubicBezTo>
                    <a:pt x="188198" y="76668"/>
                    <a:pt x="188355" y="76349"/>
                    <a:pt x="188511" y="75957"/>
                  </a:cubicBezTo>
                  <a:close/>
                  <a:moveTo>
                    <a:pt x="239048" y="73826"/>
                  </a:moveTo>
                  <a:lnTo>
                    <a:pt x="241179" y="75019"/>
                  </a:lnTo>
                  <a:lnTo>
                    <a:pt x="241179" y="75616"/>
                  </a:lnTo>
                  <a:lnTo>
                    <a:pt x="242031" y="75786"/>
                  </a:lnTo>
                  <a:lnTo>
                    <a:pt x="242457" y="74593"/>
                  </a:lnTo>
                  <a:cubicBezTo>
                    <a:pt x="243139" y="74679"/>
                    <a:pt x="243650" y="75105"/>
                    <a:pt x="243991" y="75701"/>
                  </a:cubicBezTo>
                  <a:cubicBezTo>
                    <a:pt x="244323" y="75701"/>
                    <a:pt x="244551" y="75340"/>
                    <a:pt x="244917" y="75340"/>
                  </a:cubicBezTo>
                  <a:cubicBezTo>
                    <a:pt x="245021" y="75340"/>
                    <a:pt x="245137" y="75370"/>
                    <a:pt x="245269" y="75446"/>
                  </a:cubicBezTo>
                  <a:lnTo>
                    <a:pt x="244588" y="76298"/>
                  </a:lnTo>
                  <a:cubicBezTo>
                    <a:pt x="244332" y="76042"/>
                    <a:pt x="244162" y="75872"/>
                    <a:pt x="244076" y="75701"/>
                  </a:cubicBezTo>
                  <a:lnTo>
                    <a:pt x="242457" y="77832"/>
                  </a:lnTo>
                  <a:cubicBezTo>
                    <a:pt x="241520" y="77235"/>
                    <a:pt x="240667" y="76724"/>
                    <a:pt x="240241" y="75701"/>
                  </a:cubicBezTo>
                  <a:lnTo>
                    <a:pt x="239560" y="75701"/>
                  </a:lnTo>
                  <a:lnTo>
                    <a:pt x="239560" y="74849"/>
                  </a:lnTo>
                  <a:lnTo>
                    <a:pt x="237855" y="74934"/>
                  </a:lnTo>
                  <a:cubicBezTo>
                    <a:pt x="238026" y="74338"/>
                    <a:pt x="238537" y="73912"/>
                    <a:pt x="239048" y="73826"/>
                  </a:cubicBezTo>
                  <a:close/>
                  <a:moveTo>
                    <a:pt x="245127" y="76912"/>
                  </a:moveTo>
                  <a:cubicBezTo>
                    <a:pt x="245442" y="76912"/>
                    <a:pt x="245832" y="76997"/>
                    <a:pt x="246292" y="77150"/>
                  </a:cubicBezTo>
                  <a:cubicBezTo>
                    <a:pt x="246207" y="78002"/>
                    <a:pt x="245525" y="77832"/>
                    <a:pt x="245184" y="78087"/>
                  </a:cubicBezTo>
                  <a:lnTo>
                    <a:pt x="244332" y="77320"/>
                  </a:lnTo>
                  <a:cubicBezTo>
                    <a:pt x="244473" y="77039"/>
                    <a:pt x="244743" y="76912"/>
                    <a:pt x="245127" y="76912"/>
                  </a:cubicBezTo>
                  <a:close/>
                  <a:moveTo>
                    <a:pt x="114794" y="74167"/>
                  </a:moveTo>
                  <a:lnTo>
                    <a:pt x="115732" y="74764"/>
                  </a:lnTo>
                  <a:lnTo>
                    <a:pt x="113857" y="75275"/>
                  </a:lnTo>
                  <a:cubicBezTo>
                    <a:pt x="113772" y="75531"/>
                    <a:pt x="113772" y="75786"/>
                    <a:pt x="113686" y="76127"/>
                  </a:cubicBezTo>
                  <a:lnTo>
                    <a:pt x="114965" y="75701"/>
                  </a:lnTo>
                  <a:lnTo>
                    <a:pt x="115391" y="76468"/>
                  </a:lnTo>
                  <a:cubicBezTo>
                    <a:pt x="115647" y="76582"/>
                    <a:pt x="115921" y="76601"/>
                    <a:pt x="116199" y="76601"/>
                  </a:cubicBezTo>
                  <a:cubicBezTo>
                    <a:pt x="116338" y="76601"/>
                    <a:pt x="116477" y="76596"/>
                    <a:pt x="116616" y="76596"/>
                  </a:cubicBezTo>
                  <a:cubicBezTo>
                    <a:pt x="117031" y="76596"/>
                    <a:pt x="117436" y="76639"/>
                    <a:pt x="117777" y="76980"/>
                  </a:cubicBezTo>
                  <a:cubicBezTo>
                    <a:pt x="117399" y="78304"/>
                    <a:pt x="117160" y="78741"/>
                    <a:pt x="116510" y="78741"/>
                  </a:cubicBezTo>
                  <a:cubicBezTo>
                    <a:pt x="116281" y="78741"/>
                    <a:pt x="116001" y="78687"/>
                    <a:pt x="115647" y="78599"/>
                  </a:cubicBezTo>
                  <a:cubicBezTo>
                    <a:pt x="115817" y="78343"/>
                    <a:pt x="115902" y="78173"/>
                    <a:pt x="116073" y="78087"/>
                  </a:cubicBezTo>
                  <a:cubicBezTo>
                    <a:pt x="116243" y="77917"/>
                    <a:pt x="116414" y="77747"/>
                    <a:pt x="116584" y="77576"/>
                  </a:cubicBezTo>
                  <a:lnTo>
                    <a:pt x="116584" y="77576"/>
                  </a:lnTo>
                  <a:lnTo>
                    <a:pt x="115647" y="77661"/>
                  </a:lnTo>
                  <a:lnTo>
                    <a:pt x="114453" y="78684"/>
                  </a:lnTo>
                  <a:lnTo>
                    <a:pt x="114027" y="78343"/>
                  </a:lnTo>
                  <a:lnTo>
                    <a:pt x="113686" y="78087"/>
                  </a:lnTo>
                  <a:cubicBezTo>
                    <a:pt x="113431" y="78002"/>
                    <a:pt x="113175" y="77917"/>
                    <a:pt x="113090" y="77747"/>
                  </a:cubicBezTo>
                  <a:cubicBezTo>
                    <a:pt x="113005" y="77320"/>
                    <a:pt x="112834" y="76894"/>
                    <a:pt x="112749" y="76468"/>
                  </a:cubicBezTo>
                  <a:cubicBezTo>
                    <a:pt x="111982" y="76553"/>
                    <a:pt x="112579" y="77320"/>
                    <a:pt x="111982" y="77661"/>
                  </a:cubicBezTo>
                  <a:cubicBezTo>
                    <a:pt x="111812" y="77576"/>
                    <a:pt x="111641" y="77576"/>
                    <a:pt x="111556" y="77491"/>
                  </a:cubicBezTo>
                  <a:cubicBezTo>
                    <a:pt x="111385" y="77320"/>
                    <a:pt x="111385" y="77150"/>
                    <a:pt x="111300" y="76894"/>
                  </a:cubicBezTo>
                  <a:lnTo>
                    <a:pt x="112152" y="75957"/>
                  </a:lnTo>
                  <a:lnTo>
                    <a:pt x="111556" y="75531"/>
                  </a:lnTo>
                  <a:cubicBezTo>
                    <a:pt x="112238" y="74082"/>
                    <a:pt x="113601" y="74338"/>
                    <a:pt x="114794" y="74167"/>
                  </a:cubicBezTo>
                  <a:close/>
                  <a:moveTo>
                    <a:pt x="119482" y="77661"/>
                  </a:moveTo>
                  <a:cubicBezTo>
                    <a:pt x="119821" y="78001"/>
                    <a:pt x="120160" y="78340"/>
                    <a:pt x="120499" y="78679"/>
                  </a:cubicBezTo>
                  <a:lnTo>
                    <a:pt x="120499" y="78679"/>
                  </a:lnTo>
                  <a:lnTo>
                    <a:pt x="119822" y="79281"/>
                  </a:lnTo>
                  <a:lnTo>
                    <a:pt x="118374" y="78002"/>
                  </a:lnTo>
                  <a:lnTo>
                    <a:pt x="119482" y="77661"/>
                  </a:lnTo>
                  <a:close/>
                  <a:moveTo>
                    <a:pt x="221322" y="77832"/>
                  </a:moveTo>
                  <a:lnTo>
                    <a:pt x="222089" y="77917"/>
                  </a:lnTo>
                  <a:lnTo>
                    <a:pt x="222092" y="77917"/>
                  </a:lnTo>
                  <a:lnTo>
                    <a:pt x="222092" y="77917"/>
                  </a:lnTo>
                  <a:cubicBezTo>
                    <a:pt x="221552" y="78499"/>
                    <a:pt x="221270" y="79199"/>
                    <a:pt x="220214" y="79281"/>
                  </a:cubicBezTo>
                  <a:lnTo>
                    <a:pt x="221322" y="77832"/>
                  </a:lnTo>
                  <a:close/>
                  <a:moveTo>
                    <a:pt x="120617" y="78692"/>
                  </a:moveTo>
                  <a:lnTo>
                    <a:pt x="121783" y="78769"/>
                  </a:lnTo>
                  <a:lnTo>
                    <a:pt x="120845" y="79451"/>
                  </a:lnTo>
                  <a:lnTo>
                    <a:pt x="120617" y="78692"/>
                  </a:lnTo>
                  <a:close/>
                  <a:moveTo>
                    <a:pt x="189256" y="79234"/>
                  </a:moveTo>
                  <a:cubicBezTo>
                    <a:pt x="189533" y="79234"/>
                    <a:pt x="189746" y="79461"/>
                    <a:pt x="189960" y="79621"/>
                  </a:cubicBezTo>
                  <a:lnTo>
                    <a:pt x="188682" y="79536"/>
                  </a:lnTo>
                  <a:cubicBezTo>
                    <a:pt x="188904" y="79314"/>
                    <a:pt x="189091" y="79234"/>
                    <a:pt x="189256" y="79234"/>
                  </a:cubicBezTo>
                  <a:close/>
                  <a:moveTo>
                    <a:pt x="251628" y="78461"/>
                  </a:moveTo>
                  <a:lnTo>
                    <a:pt x="252258" y="78854"/>
                  </a:lnTo>
                  <a:cubicBezTo>
                    <a:pt x="252172" y="79195"/>
                    <a:pt x="252087" y="79621"/>
                    <a:pt x="252002" y="79962"/>
                  </a:cubicBezTo>
                  <a:cubicBezTo>
                    <a:pt x="251927" y="79979"/>
                    <a:pt x="251861" y="79987"/>
                    <a:pt x="251804" y="79987"/>
                  </a:cubicBezTo>
                  <a:cubicBezTo>
                    <a:pt x="251278" y="79987"/>
                    <a:pt x="251440" y="79341"/>
                    <a:pt x="250979" y="79110"/>
                  </a:cubicBezTo>
                  <a:lnTo>
                    <a:pt x="251628" y="78461"/>
                  </a:lnTo>
                  <a:close/>
                  <a:moveTo>
                    <a:pt x="112323" y="80133"/>
                  </a:moveTo>
                  <a:lnTo>
                    <a:pt x="113090" y="80218"/>
                  </a:lnTo>
                  <a:cubicBezTo>
                    <a:pt x="113090" y="80601"/>
                    <a:pt x="112946" y="80793"/>
                    <a:pt x="112694" y="80793"/>
                  </a:cubicBezTo>
                  <a:cubicBezTo>
                    <a:pt x="112610" y="80793"/>
                    <a:pt x="112515" y="80772"/>
                    <a:pt x="112408" y="80729"/>
                  </a:cubicBezTo>
                  <a:cubicBezTo>
                    <a:pt x="112408" y="80644"/>
                    <a:pt x="112408" y="80474"/>
                    <a:pt x="112323" y="80133"/>
                  </a:cubicBezTo>
                  <a:close/>
                  <a:moveTo>
                    <a:pt x="189416" y="80286"/>
                  </a:moveTo>
                  <a:cubicBezTo>
                    <a:pt x="189588" y="80286"/>
                    <a:pt x="189864" y="80326"/>
                    <a:pt x="190301" y="80388"/>
                  </a:cubicBezTo>
                  <a:cubicBezTo>
                    <a:pt x="190216" y="80559"/>
                    <a:pt x="190216" y="80644"/>
                    <a:pt x="190301" y="80900"/>
                  </a:cubicBezTo>
                  <a:lnTo>
                    <a:pt x="189193" y="80729"/>
                  </a:lnTo>
                  <a:cubicBezTo>
                    <a:pt x="189139" y="80405"/>
                    <a:pt x="189119" y="80286"/>
                    <a:pt x="189416" y="80286"/>
                  </a:cubicBezTo>
                  <a:close/>
                  <a:moveTo>
                    <a:pt x="185582" y="80111"/>
                  </a:moveTo>
                  <a:cubicBezTo>
                    <a:pt x="185806" y="80111"/>
                    <a:pt x="186040" y="80175"/>
                    <a:pt x="186296" y="80218"/>
                  </a:cubicBezTo>
                  <a:cubicBezTo>
                    <a:pt x="185928" y="80678"/>
                    <a:pt x="185734" y="80914"/>
                    <a:pt x="185539" y="80914"/>
                  </a:cubicBezTo>
                  <a:cubicBezTo>
                    <a:pt x="185373" y="80914"/>
                    <a:pt x="185207" y="80742"/>
                    <a:pt x="184932" y="80388"/>
                  </a:cubicBezTo>
                  <a:cubicBezTo>
                    <a:pt x="185145" y="80175"/>
                    <a:pt x="185358" y="80111"/>
                    <a:pt x="185582" y="80111"/>
                  </a:cubicBezTo>
                  <a:close/>
                  <a:moveTo>
                    <a:pt x="253621" y="79792"/>
                  </a:moveTo>
                  <a:lnTo>
                    <a:pt x="252684" y="80985"/>
                  </a:lnTo>
                  <a:cubicBezTo>
                    <a:pt x="252513" y="79962"/>
                    <a:pt x="252854" y="79792"/>
                    <a:pt x="253621" y="79792"/>
                  </a:cubicBezTo>
                  <a:close/>
                  <a:moveTo>
                    <a:pt x="223197" y="77832"/>
                  </a:moveTo>
                  <a:cubicBezTo>
                    <a:pt x="223964" y="78684"/>
                    <a:pt x="225327" y="78684"/>
                    <a:pt x="226180" y="79707"/>
                  </a:cubicBezTo>
                  <a:cubicBezTo>
                    <a:pt x="226776" y="79877"/>
                    <a:pt x="227543" y="79707"/>
                    <a:pt x="228055" y="80474"/>
                  </a:cubicBezTo>
                  <a:cubicBezTo>
                    <a:pt x="227714" y="80701"/>
                    <a:pt x="227600" y="80777"/>
                    <a:pt x="227310" y="80777"/>
                  </a:cubicBezTo>
                  <a:cubicBezTo>
                    <a:pt x="227164" y="80777"/>
                    <a:pt x="226975" y="80758"/>
                    <a:pt x="226691" y="80729"/>
                  </a:cubicBezTo>
                  <a:cubicBezTo>
                    <a:pt x="226606" y="80985"/>
                    <a:pt x="226606" y="81241"/>
                    <a:pt x="226521" y="81582"/>
                  </a:cubicBezTo>
                  <a:lnTo>
                    <a:pt x="221663" y="79962"/>
                  </a:lnTo>
                  <a:lnTo>
                    <a:pt x="222174" y="79195"/>
                  </a:lnTo>
                  <a:lnTo>
                    <a:pt x="222174" y="77910"/>
                  </a:lnTo>
                  <a:lnTo>
                    <a:pt x="223197" y="77832"/>
                  </a:lnTo>
                  <a:close/>
                  <a:moveTo>
                    <a:pt x="70341" y="81357"/>
                  </a:moveTo>
                  <a:cubicBezTo>
                    <a:pt x="70495" y="81357"/>
                    <a:pt x="70665" y="81463"/>
                    <a:pt x="70990" y="81667"/>
                  </a:cubicBezTo>
                  <a:cubicBezTo>
                    <a:pt x="70540" y="81892"/>
                    <a:pt x="70328" y="81998"/>
                    <a:pt x="70165" y="81998"/>
                  </a:cubicBezTo>
                  <a:cubicBezTo>
                    <a:pt x="70019" y="81998"/>
                    <a:pt x="69913" y="81913"/>
                    <a:pt x="69712" y="81752"/>
                  </a:cubicBezTo>
                  <a:cubicBezTo>
                    <a:pt x="70024" y="81485"/>
                    <a:pt x="70172" y="81357"/>
                    <a:pt x="70341" y="81357"/>
                  </a:cubicBezTo>
                  <a:close/>
                  <a:moveTo>
                    <a:pt x="72609" y="81922"/>
                  </a:moveTo>
                  <a:lnTo>
                    <a:pt x="73717" y="82945"/>
                  </a:lnTo>
                  <a:cubicBezTo>
                    <a:pt x="73597" y="82972"/>
                    <a:pt x="73489" y="82984"/>
                    <a:pt x="73391" y="82984"/>
                  </a:cubicBezTo>
                  <a:cubicBezTo>
                    <a:pt x="72866" y="82984"/>
                    <a:pt x="72628" y="82636"/>
                    <a:pt x="72268" y="82349"/>
                  </a:cubicBezTo>
                  <a:lnTo>
                    <a:pt x="72609" y="81922"/>
                  </a:lnTo>
                  <a:close/>
                  <a:moveTo>
                    <a:pt x="229674" y="81241"/>
                  </a:moveTo>
                  <a:lnTo>
                    <a:pt x="230611" y="82008"/>
                  </a:lnTo>
                  <a:lnTo>
                    <a:pt x="230867" y="81667"/>
                  </a:lnTo>
                  <a:cubicBezTo>
                    <a:pt x="231208" y="81667"/>
                    <a:pt x="231634" y="82008"/>
                    <a:pt x="232145" y="82860"/>
                  </a:cubicBezTo>
                  <a:lnTo>
                    <a:pt x="232181" y="82853"/>
                  </a:lnTo>
                  <a:lnTo>
                    <a:pt x="232181" y="82853"/>
                  </a:lnTo>
                  <a:lnTo>
                    <a:pt x="231804" y="83456"/>
                  </a:lnTo>
                  <a:cubicBezTo>
                    <a:pt x="231208" y="83456"/>
                    <a:pt x="230611" y="83286"/>
                    <a:pt x="230185" y="82945"/>
                  </a:cubicBezTo>
                  <a:lnTo>
                    <a:pt x="228651" y="82178"/>
                  </a:lnTo>
                  <a:lnTo>
                    <a:pt x="229674" y="81241"/>
                  </a:lnTo>
                  <a:close/>
                  <a:moveTo>
                    <a:pt x="134310" y="82604"/>
                  </a:moveTo>
                  <a:lnTo>
                    <a:pt x="133714" y="83542"/>
                  </a:lnTo>
                  <a:lnTo>
                    <a:pt x="132691" y="82945"/>
                  </a:lnTo>
                  <a:lnTo>
                    <a:pt x="134310" y="82604"/>
                  </a:lnTo>
                  <a:close/>
                  <a:moveTo>
                    <a:pt x="76018" y="83116"/>
                  </a:moveTo>
                  <a:lnTo>
                    <a:pt x="75507" y="83797"/>
                  </a:lnTo>
                  <a:cubicBezTo>
                    <a:pt x="75251" y="83116"/>
                    <a:pt x="75251" y="83116"/>
                    <a:pt x="76018" y="83116"/>
                  </a:cubicBezTo>
                  <a:close/>
                  <a:moveTo>
                    <a:pt x="76615" y="84053"/>
                  </a:moveTo>
                  <a:cubicBezTo>
                    <a:pt x="76700" y="84053"/>
                    <a:pt x="76785" y="84309"/>
                    <a:pt x="77126" y="84650"/>
                  </a:cubicBezTo>
                  <a:lnTo>
                    <a:pt x="75763" y="84564"/>
                  </a:lnTo>
                  <a:cubicBezTo>
                    <a:pt x="76189" y="84223"/>
                    <a:pt x="76444" y="84053"/>
                    <a:pt x="76615" y="84053"/>
                  </a:cubicBezTo>
                  <a:close/>
                  <a:moveTo>
                    <a:pt x="89569" y="84223"/>
                  </a:moveTo>
                  <a:lnTo>
                    <a:pt x="90336" y="84394"/>
                  </a:lnTo>
                  <a:cubicBezTo>
                    <a:pt x="90204" y="84624"/>
                    <a:pt x="90085" y="84715"/>
                    <a:pt x="89979" y="84715"/>
                  </a:cubicBezTo>
                  <a:cubicBezTo>
                    <a:pt x="89810" y="84715"/>
                    <a:pt x="89673" y="84485"/>
                    <a:pt x="89569" y="84223"/>
                  </a:cubicBezTo>
                  <a:close/>
                  <a:moveTo>
                    <a:pt x="253877" y="84053"/>
                  </a:moveTo>
                  <a:lnTo>
                    <a:pt x="254814" y="84564"/>
                  </a:lnTo>
                  <a:lnTo>
                    <a:pt x="254388" y="84905"/>
                  </a:lnTo>
                  <a:cubicBezTo>
                    <a:pt x="253962" y="84905"/>
                    <a:pt x="253877" y="84564"/>
                    <a:pt x="253877" y="84053"/>
                  </a:cubicBezTo>
                  <a:close/>
                  <a:moveTo>
                    <a:pt x="233083" y="82689"/>
                  </a:moveTo>
                  <a:cubicBezTo>
                    <a:pt x="233338" y="82860"/>
                    <a:pt x="233679" y="83030"/>
                    <a:pt x="234020" y="83286"/>
                  </a:cubicBezTo>
                  <a:cubicBezTo>
                    <a:pt x="234020" y="83201"/>
                    <a:pt x="234105" y="83116"/>
                    <a:pt x="234191" y="83030"/>
                  </a:cubicBezTo>
                  <a:lnTo>
                    <a:pt x="236151" y="83286"/>
                  </a:lnTo>
                  <a:cubicBezTo>
                    <a:pt x="236662" y="83627"/>
                    <a:pt x="237088" y="84053"/>
                    <a:pt x="237514" y="84309"/>
                  </a:cubicBezTo>
                  <a:cubicBezTo>
                    <a:pt x="237940" y="84650"/>
                    <a:pt x="238537" y="84650"/>
                    <a:pt x="238537" y="85417"/>
                  </a:cubicBezTo>
                  <a:lnTo>
                    <a:pt x="237599" y="85757"/>
                  </a:lnTo>
                  <a:lnTo>
                    <a:pt x="233594" y="83883"/>
                  </a:lnTo>
                  <a:lnTo>
                    <a:pt x="233083" y="83286"/>
                  </a:lnTo>
                  <a:lnTo>
                    <a:pt x="232571" y="83371"/>
                  </a:lnTo>
                  <a:lnTo>
                    <a:pt x="232267" y="82838"/>
                  </a:lnTo>
                  <a:lnTo>
                    <a:pt x="232267" y="82838"/>
                  </a:lnTo>
                  <a:lnTo>
                    <a:pt x="233083" y="82689"/>
                  </a:lnTo>
                  <a:close/>
                  <a:moveTo>
                    <a:pt x="209561" y="84990"/>
                  </a:moveTo>
                  <a:cubicBezTo>
                    <a:pt x="209902" y="85417"/>
                    <a:pt x="210158" y="85843"/>
                    <a:pt x="210499" y="86269"/>
                  </a:cubicBezTo>
                  <a:cubicBezTo>
                    <a:pt x="210352" y="86391"/>
                    <a:pt x="210219" y="86436"/>
                    <a:pt x="210094" y="86436"/>
                  </a:cubicBezTo>
                  <a:cubicBezTo>
                    <a:pt x="209785" y="86436"/>
                    <a:pt x="209524" y="86159"/>
                    <a:pt x="209220" y="86098"/>
                  </a:cubicBezTo>
                  <a:cubicBezTo>
                    <a:pt x="209220" y="85757"/>
                    <a:pt x="209220" y="85417"/>
                    <a:pt x="209220" y="84990"/>
                  </a:cubicBezTo>
                  <a:close/>
                  <a:moveTo>
                    <a:pt x="125456" y="86508"/>
                  </a:moveTo>
                  <a:cubicBezTo>
                    <a:pt x="125579" y="86508"/>
                    <a:pt x="125706" y="86534"/>
                    <a:pt x="125833" y="86591"/>
                  </a:cubicBezTo>
                  <a:lnTo>
                    <a:pt x="125833" y="86591"/>
                  </a:lnTo>
                  <a:cubicBezTo>
                    <a:pt x="125576" y="86993"/>
                    <a:pt x="125273" y="87040"/>
                    <a:pt x="124923" y="87040"/>
                  </a:cubicBezTo>
                  <a:cubicBezTo>
                    <a:pt x="124818" y="87040"/>
                    <a:pt x="124708" y="87036"/>
                    <a:pt x="124595" y="87036"/>
                  </a:cubicBezTo>
                  <a:cubicBezTo>
                    <a:pt x="124780" y="86727"/>
                    <a:pt x="125100" y="86508"/>
                    <a:pt x="125456" y="86508"/>
                  </a:cubicBezTo>
                  <a:close/>
                  <a:moveTo>
                    <a:pt x="82154" y="86098"/>
                  </a:moveTo>
                  <a:lnTo>
                    <a:pt x="82154" y="86098"/>
                  </a:lnTo>
                  <a:cubicBezTo>
                    <a:pt x="82836" y="86354"/>
                    <a:pt x="82751" y="86610"/>
                    <a:pt x="82410" y="87206"/>
                  </a:cubicBezTo>
                  <a:cubicBezTo>
                    <a:pt x="82325" y="86695"/>
                    <a:pt x="82239" y="86439"/>
                    <a:pt x="82154" y="86098"/>
                  </a:cubicBezTo>
                  <a:close/>
                  <a:moveTo>
                    <a:pt x="138742" y="84990"/>
                  </a:moveTo>
                  <a:lnTo>
                    <a:pt x="140276" y="85161"/>
                  </a:lnTo>
                  <a:cubicBezTo>
                    <a:pt x="140276" y="85331"/>
                    <a:pt x="140276" y="85587"/>
                    <a:pt x="140361" y="85843"/>
                  </a:cubicBezTo>
                  <a:lnTo>
                    <a:pt x="138230" y="85928"/>
                  </a:lnTo>
                  <a:cubicBezTo>
                    <a:pt x="138657" y="86354"/>
                    <a:pt x="138657" y="86951"/>
                    <a:pt x="138230" y="87377"/>
                  </a:cubicBezTo>
                  <a:lnTo>
                    <a:pt x="137208" y="86439"/>
                  </a:lnTo>
                  <a:lnTo>
                    <a:pt x="138230" y="85928"/>
                  </a:lnTo>
                  <a:cubicBezTo>
                    <a:pt x="138230" y="85757"/>
                    <a:pt x="138316" y="85502"/>
                    <a:pt x="138486" y="85246"/>
                  </a:cubicBezTo>
                  <a:cubicBezTo>
                    <a:pt x="138486" y="85161"/>
                    <a:pt x="138571" y="85161"/>
                    <a:pt x="138742" y="84990"/>
                  </a:cubicBezTo>
                  <a:close/>
                  <a:moveTo>
                    <a:pt x="258958" y="86641"/>
                  </a:moveTo>
                  <a:cubicBezTo>
                    <a:pt x="259163" y="86641"/>
                    <a:pt x="259287" y="86807"/>
                    <a:pt x="259587" y="87206"/>
                  </a:cubicBezTo>
                  <a:lnTo>
                    <a:pt x="258564" y="87632"/>
                  </a:lnTo>
                  <a:cubicBezTo>
                    <a:pt x="258138" y="87462"/>
                    <a:pt x="258308" y="87121"/>
                    <a:pt x="258308" y="86865"/>
                  </a:cubicBezTo>
                  <a:cubicBezTo>
                    <a:pt x="258626" y="86724"/>
                    <a:pt x="258812" y="86641"/>
                    <a:pt x="258958" y="86641"/>
                  </a:cubicBezTo>
                  <a:close/>
                  <a:moveTo>
                    <a:pt x="211692" y="86013"/>
                  </a:moveTo>
                  <a:cubicBezTo>
                    <a:pt x="211777" y="86865"/>
                    <a:pt x="211862" y="87206"/>
                    <a:pt x="211948" y="87803"/>
                  </a:cubicBezTo>
                  <a:lnTo>
                    <a:pt x="211266" y="87377"/>
                  </a:lnTo>
                  <a:cubicBezTo>
                    <a:pt x="211095" y="86865"/>
                    <a:pt x="211351" y="86354"/>
                    <a:pt x="211692" y="86013"/>
                  </a:cubicBezTo>
                  <a:close/>
                  <a:moveTo>
                    <a:pt x="213055" y="87462"/>
                  </a:moveTo>
                  <a:lnTo>
                    <a:pt x="214078" y="87888"/>
                  </a:lnTo>
                  <a:lnTo>
                    <a:pt x="214078" y="88058"/>
                  </a:lnTo>
                  <a:lnTo>
                    <a:pt x="212970" y="88314"/>
                  </a:lnTo>
                  <a:cubicBezTo>
                    <a:pt x="212970" y="87973"/>
                    <a:pt x="213055" y="87888"/>
                    <a:pt x="213055" y="87462"/>
                  </a:cubicBezTo>
                  <a:close/>
                  <a:moveTo>
                    <a:pt x="99284" y="87462"/>
                  </a:moveTo>
                  <a:cubicBezTo>
                    <a:pt x="99113" y="87888"/>
                    <a:pt x="98858" y="88058"/>
                    <a:pt x="97665" y="88485"/>
                  </a:cubicBezTo>
                  <a:lnTo>
                    <a:pt x="97324" y="88144"/>
                  </a:lnTo>
                  <a:cubicBezTo>
                    <a:pt x="97920" y="87718"/>
                    <a:pt x="98602" y="87547"/>
                    <a:pt x="99284" y="87462"/>
                  </a:cubicBezTo>
                  <a:close/>
                  <a:moveTo>
                    <a:pt x="152974" y="89507"/>
                  </a:moveTo>
                  <a:lnTo>
                    <a:pt x="153485" y="89848"/>
                  </a:lnTo>
                  <a:lnTo>
                    <a:pt x="152130" y="90884"/>
                  </a:lnTo>
                  <a:lnTo>
                    <a:pt x="152130" y="90884"/>
                  </a:lnTo>
                  <a:cubicBezTo>
                    <a:pt x="152205" y="90236"/>
                    <a:pt x="152736" y="89982"/>
                    <a:pt x="152974" y="89507"/>
                  </a:cubicBezTo>
                  <a:close/>
                  <a:moveTo>
                    <a:pt x="154337" y="90615"/>
                  </a:moveTo>
                  <a:lnTo>
                    <a:pt x="154082" y="92064"/>
                  </a:lnTo>
                  <a:lnTo>
                    <a:pt x="153059" y="91382"/>
                  </a:lnTo>
                  <a:lnTo>
                    <a:pt x="154337" y="90615"/>
                  </a:lnTo>
                  <a:close/>
                  <a:moveTo>
                    <a:pt x="149480" y="91041"/>
                  </a:moveTo>
                  <a:cubicBezTo>
                    <a:pt x="150108" y="91283"/>
                    <a:pt x="150655" y="91497"/>
                    <a:pt x="151135" y="91497"/>
                  </a:cubicBezTo>
                  <a:cubicBezTo>
                    <a:pt x="151495" y="91497"/>
                    <a:pt x="151818" y="91376"/>
                    <a:pt x="152110" y="91054"/>
                  </a:cubicBezTo>
                  <a:lnTo>
                    <a:pt x="152110" y="91054"/>
                  </a:lnTo>
                  <a:lnTo>
                    <a:pt x="153059" y="92319"/>
                  </a:lnTo>
                  <a:lnTo>
                    <a:pt x="151610" y="92319"/>
                  </a:lnTo>
                  <a:lnTo>
                    <a:pt x="150673" y="92916"/>
                  </a:lnTo>
                  <a:cubicBezTo>
                    <a:pt x="150332" y="92319"/>
                    <a:pt x="149991" y="91808"/>
                    <a:pt x="149480" y="91041"/>
                  </a:cubicBezTo>
                  <a:close/>
                  <a:moveTo>
                    <a:pt x="192687" y="76894"/>
                  </a:moveTo>
                  <a:lnTo>
                    <a:pt x="193284" y="77406"/>
                  </a:lnTo>
                  <a:cubicBezTo>
                    <a:pt x="193436" y="77375"/>
                    <a:pt x="193584" y="77362"/>
                    <a:pt x="193729" y="77362"/>
                  </a:cubicBezTo>
                  <a:cubicBezTo>
                    <a:pt x="194807" y="77362"/>
                    <a:pt x="195727" y="78108"/>
                    <a:pt x="196778" y="78258"/>
                  </a:cubicBezTo>
                  <a:cubicBezTo>
                    <a:pt x="196863" y="78428"/>
                    <a:pt x="196863" y="78599"/>
                    <a:pt x="196863" y="78769"/>
                  </a:cubicBezTo>
                  <a:cubicBezTo>
                    <a:pt x="197460" y="79195"/>
                    <a:pt x="198142" y="79451"/>
                    <a:pt x="198823" y="79451"/>
                  </a:cubicBezTo>
                  <a:cubicBezTo>
                    <a:pt x="199079" y="79834"/>
                    <a:pt x="199441" y="79856"/>
                    <a:pt x="199793" y="79856"/>
                  </a:cubicBezTo>
                  <a:cubicBezTo>
                    <a:pt x="199837" y="79856"/>
                    <a:pt x="199880" y="79855"/>
                    <a:pt x="199924" y="79855"/>
                  </a:cubicBezTo>
                  <a:cubicBezTo>
                    <a:pt x="200228" y="79855"/>
                    <a:pt x="200512" y="79872"/>
                    <a:pt x="200698" y="80133"/>
                  </a:cubicBezTo>
                  <a:cubicBezTo>
                    <a:pt x="200613" y="80900"/>
                    <a:pt x="200613" y="81667"/>
                    <a:pt x="200528" y="82434"/>
                  </a:cubicBezTo>
                  <a:lnTo>
                    <a:pt x="201380" y="81837"/>
                  </a:lnTo>
                  <a:lnTo>
                    <a:pt x="202658" y="82178"/>
                  </a:lnTo>
                  <a:lnTo>
                    <a:pt x="203425" y="81922"/>
                  </a:lnTo>
                  <a:lnTo>
                    <a:pt x="203511" y="82093"/>
                  </a:lnTo>
                  <a:lnTo>
                    <a:pt x="202232" y="83286"/>
                  </a:lnTo>
                  <a:cubicBezTo>
                    <a:pt x="202554" y="83403"/>
                    <a:pt x="202876" y="83460"/>
                    <a:pt x="203190" y="83460"/>
                  </a:cubicBezTo>
                  <a:cubicBezTo>
                    <a:pt x="203793" y="83460"/>
                    <a:pt x="204370" y="83252"/>
                    <a:pt x="204874" y="82860"/>
                  </a:cubicBezTo>
                  <a:cubicBezTo>
                    <a:pt x="205641" y="82945"/>
                    <a:pt x="206408" y="83201"/>
                    <a:pt x="207175" y="83542"/>
                  </a:cubicBezTo>
                  <a:lnTo>
                    <a:pt x="207942" y="85246"/>
                  </a:lnTo>
                  <a:lnTo>
                    <a:pt x="208539" y="84650"/>
                  </a:lnTo>
                  <a:cubicBezTo>
                    <a:pt x="208794" y="84820"/>
                    <a:pt x="208794" y="86184"/>
                    <a:pt x="208539" y="87206"/>
                  </a:cubicBezTo>
                  <a:cubicBezTo>
                    <a:pt x="208439" y="87281"/>
                    <a:pt x="208346" y="87312"/>
                    <a:pt x="208259" y="87312"/>
                  </a:cubicBezTo>
                  <a:cubicBezTo>
                    <a:pt x="208048" y="87312"/>
                    <a:pt x="207867" y="87131"/>
                    <a:pt x="207686" y="86951"/>
                  </a:cubicBezTo>
                  <a:lnTo>
                    <a:pt x="207260" y="86354"/>
                  </a:lnTo>
                  <a:cubicBezTo>
                    <a:pt x="206664" y="86865"/>
                    <a:pt x="207005" y="87206"/>
                    <a:pt x="207260" y="87632"/>
                  </a:cubicBezTo>
                  <a:lnTo>
                    <a:pt x="206152" y="88399"/>
                  </a:lnTo>
                  <a:lnTo>
                    <a:pt x="202062" y="86610"/>
                  </a:lnTo>
                  <a:cubicBezTo>
                    <a:pt x="201636" y="85502"/>
                    <a:pt x="202147" y="84309"/>
                    <a:pt x="202232" y="83286"/>
                  </a:cubicBezTo>
                  <a:lnTo>
                    <a:pt x="202232" y="83286"/>
                  </a:lnTo>
                  <a:cubicBezTo>
                    <a:pt x="201891" y="83712"/>
                    <a:pt x="201380" y="83968"/>
                    <a:pt x="200869" y="83968"/>
                  </a:cubicBezTo>
                  <a:cubicBezTo>
                    <a:pt x="200954" y="84650"/>
                    <a:pt x="200954" y="84650"/>
                    <a:pt x="200528" y="85161"/>
                  </a:cubicBezTo>
                  <a:cubicBezTo>
                    <a:pt x="200357" y="84905"/>
                    <a:pt x="200187" y="84820"/>
                    <a:pt x="200187" y="84564"/>
                  </a:cubicBezTo>
                  <a:cubicBezTo>
                    <a:pt x="200102" y="84138"/>
                    <a:pt x="200102" y="83712"/>
                    <a:pt x="200102" y="83286"/>
                  </a:cubicBezTo>
                  <a:lnTo>
                    <a:pt x="199335" y="84820"/>
                  </a:lnTo>
                  <a:lnTo>
                    <a:pt x="198823" y="84990"/>
                  </a:lnTo>
                  <a:lnTo>
                    <a:pt x="199249" y="85928"/>
                  </a:lnTo>
                  <a:cubicBezTo>
                    <a:pt x="199164" y="86184"/>
                    <a:pt x="199164" y="86439"/>
                    <a:pt x="199079" y="86695"/>
                  </a:cubicBezTo>
                  <a:lnTo>
                    <a:pt x="200698" y="87462"/>
                  </a:lnTo>
                  <a:lnTo>
                    <a:pt x="201380" y="87206"/>
                  </a:lnTo>
                  <a:lnTo>
                    <a:pt x="202488" y="88570"/>
                  </a:lnTo>
                  <a:lnTo>
                    <a:pt x="203255" y="88314"/>
                  </a:lnTo>
                  <a:cubicBezTo>
                    <a:pt x="203425" y="88655"/>
                    <a:pt x="203681" y="88911"/>
                    <a:pt x="203937" y="89337"/>
                  </a:cubicBezTo>
                  <a:lnTo>
                    <a:pt x="205556" y="89592"/>
                  </a:lnTo>
                  <a:cubicBezTo>
                    <a:pt x="205641" y="89848"/>
                    <a:pt x="205726" y="90104"/>
                    <a:pt x="205812" y="90445"/>
                  </a:cubicBezTo>
                  <a:lnTo>
                    <a:pt x="206749" y="90615"/>
                  </a:lnTo>
                  <a:lnTo>
                    <a:pt x="207005" y="91297"/>
                  </a:lnTo>
                  <a:lnTo>
                    <a:pt x="208027" y="91297"/>
                  </a:lnTo>
                  <a:cubicBezTo>
                    <a:pt x="208113" y="92149"/>
                    <a:pt x="207431" y="92575"/>
                    <a:pt x="207090" y="93086"/>
                  </a:cubicBezTo>
                  <a:lnTo>
                    <a:pt x="201721" y="90189"/>
                  </a:lnTo>
                  <a:lnTo>
                    <a:pt x="201295" y="90615"/>
                  </a:lnTo>
                  <a:lnTo>
                    <a:pt x="197971" y="88825"/>
                  </a:lnTo>
                  <a:cubicBezTo>
                    <a:pt x="196948" y="88314"/>
                    <a:pt x="195926" y="87718"/>
                    <a:pt x="194988" y="87206"/>
                  </a:cubicBezTo>
                  <a:cubicBezTo>
                    <a:pt x="194477" y="86951"/>
                    <a:pt x="194051" y="86610"/>
                    <a:pt x="193710" y="86354"/>
                  </a:cubicBezTo>
                  <a:cubicBezTo>
                    <a:pt x="193113" y="85843"/>
                    <a:pt x="192432" y="85417"/>
                    <a:pt x="191750" y="85246"/>
                  </a:cubicBezTo>
                  <a:cubicBezTo>
                    <a:pt x="191239" y="85076"/>
                    <a:pt x="190898" y="84735"/>
                    <a:pt x="190812" y="84223"/>
                  </a:cubicBezTo>
                  <a:cubicBezTo>
                    <a:pt x="190131" y="84053"/>
                    <a:pt x="189278" y="84053"/>
                    <a:pt x="189023" y="83116"/>
                  </a:cubicBezTo>
                  <a:cubicBezTo>
                    <a:pt x="188938" y="83152"/>
                    <a:pt x="188862" y="83167"/>
                    <a:pt x="188792" y="83167"/>
                  </a:cubicBezTo>
                  <a:cubicBezTo>
                    <a:pt x="188369" y="83167"/>
                    <a:pt x="188171" y="82592"/>
                    <a:pt x="187659" y="82519"/>
                  </a:cubicBezTo>
                  <a:lnTo>
                    <a:pt x="186807" y="82775"/>
                  </a:lnTo>
                  <a:cubicBezTo>
                    <a:pt x="186722" y="82178"/>
                    <a:pt x="186807" y="81667"/>
                    <a:pt x="187148" y="81155"/>
                  </a:cubicBezTo>
                  <a:cubicBezTo>
                    <a:pt x="187223" y="81139"/>
                    <a:pt x="187293" y="81131"/>
                    <a:pt x="187358" y="81131"/>
                  </a:cubicBezTo>
                  <a:cubicBezTo>
                    <a:pt x="187952" y="81131"/>
                    <a:pt x="188136" y="81777"/>
                    <a:pt x="188597" y="82008"/>
                  </a:cubicBezTo>
                  <a:lnTo>
                    <a:pt x="189705" y="82008"/>
                  </a:lnTo>
                  <a:cubicBezTo>
                    <a:pt x="189790" y="82178"/>
                    <a:pt x="189875" y="82349"/>
                    <a:pt x="189875" y="82519"/>
                  </a:cubicBezTo>
                  <a:lnTo>
                    <a:pt x="191750" y="81752"/>
                  </a:lnTo>
                  <a:cubicBezTo>
                    <a:pt x="191239" y="81155"/>
                    <a:pt x="191068" y="80303"/>
                    <a:pt x="191239" y="79536"/>
                  </a:cubicBezTo>
                  <a:cubicBezTo>
                    <a:pt x="191324" y="79281"/>
                    <a:pt x="190983" y="78854"/>
                    <a:pt x="190898" y="78514"/>
                  </a:cubicBezTo>
                  <a:cubicBezTo>
                    <a:pt x="191409" y="77917"/>
                    <a:pt x="192006" y="77491"/>
                    <a:pt x="192687" y="76894"/>
                  </a:cubicBezTo>
                  <a:close/>
                  <a:moveTo>
                    <a:pt x="208578" y="92388"/>
                  </a:moveTo>
                  <a:cubicBezTo>
                    <a:pt x="208780" y="92388"/>
                    <a:pt x="209011" y="92476"/>
                    <a:pt x="209306" y="92660"/>
                  </a:cubicBezTo>
                  <a:lnTo>
                    <a:pt x="208113" y="93342"/>
                  </a:lnTo>
                  <a:lnTo>
                    <a:pt x="207857" y="92831"/>
                  </a:lnTo>
                  <a:cubicBezTo>
                    <a:pt x="208099" y="92541"/>
                    <a:pt x="208313" y="92388"/>
                    <a:pt x="208578" y="92388"/>
                  </a:cubicBezTo>
                  <a:close/>
                  <a:moveTo>
                    <a:pt x="155275" y="92405"/>
                  </a:moveTo>
                  <a:cubicBezTo>
                    <a:pt x="155275" y="92746"/>
                    <a:pt x="155360" y="92916"/>
                    <a:pt x="155360" y="93086"/>
                  </a:cubicBezTo>
                  <a:cubicBezTo>
                    <a:pt x="154849" y="93257"/>
                    <a:pt x="154423" y="93342"/>
                    <a:pt x="153997" y="93427"/>
                  </a:cubicBezTo>
                  <a:cubicBezTo>
                    <a:pt x="153979" y="93444"/>
                    <a:pt x="153959" y="93451"/>
                    <a:pt x="153937" y="93451"/>
                  </a:cubicBezTo>
                  <a:cubicBezTo>
                    <a:pt x="153847" y="93451"/>
                    <a:pt x="153724" y="93342"/>
                    <a:pt x="153656" y="93342"/>
                  </a:cubicBezTo>
                  <a:cubicBezTo>
                    <a:pt x="153656" y="93342"/>
                    <a:pt x="153570" y="93172"/>
                    <a:pt x="153570" y="93172"/>
                  </a:cubicBezTo>
                  <a:cubicBezTo>
                    <a:pt x="154082" y="92746"/>
                    <a:pt x="154082" y="92746"/>
                    <a:pt x="155275" y="92405"/>
                  </a:cubicBezTo>
                  <a:close/>
                  <a:moveTo>
                    <a:pt x="238026" y="92405"/>
                  </a:moveTo>
                  <a:lnTo>
                    <a:pt x="239560" y="92916"/>
                  </a:lnTo>
                  <a:cubicBezTo>
                    <a:pt x="239474" y="93172"/>
                    <a:pt x="239389" y="93427"/>
                    <a:pt x="239389" y="93683"/>
                  </a:cubicBezTo>
                  <a:lnTo>
                    <a:pt x="237685" y="93342"/>
                  </a:lnTo>
                  <a:cubicBezTo>
                    <a:pt x="237855" y="92916"/>
                    <a:pt x="237940" y="92746"/>
                    <a:pt x="238026" y="92405"/>
                  </a:cubicBezTo>
                  <a:close/>
                  <a:moveTo>
                    <a:pt x="160644" y="93086"/>
                  </a:moveTo>
                  <a:lnTo>
                    <a:pt x="160644" y="93086"/>
                  </a:lnTo>
                  <a:cubicBezTo>
                    <a:pt x="160559" y="93427"/>
                    <a:pt x="160644" y="93683"/>
                    <a:pt x="160559" y="93768"/>
                  </a:cubicBezTo>
                  <a:cubicBezTo>
                    <a:pt x="160417" y="93874"/>
                    <a:pt x="160291" y="93936"/>
                    <a:pt x="160167" y="93936"/>
                  </a:cubicBezTo>
                  <a:cubicBezTo>
                    <a:pt x="159991" y="93936"/>
                    <a:pt x="159821" y="93812"/>
                    <a:pt x="159621" y="93513"/>
                  </a:cubicBezTo>
                  <a:lnTo>
                    <a:pt x="160644" y="93086"/>
                  </a:lnTo>
                  <a:close/>
                  <a:moveTo>
                    <a:pt x="152122" y="93342"/>
                  </a:moveTo>
                  <a:cubicBezTo>
                    <a:pt x="152207" y="93513"/>
                    <a:pt x="152292" y="93683"/>
                    <a:pt x="152292" y="93683"/>
                  </a:cubicBezTo>
                  <a:cubicBezTo>
                    <a:pt x="152217" y="94060"/>
                    <a:pt x="152008" y="94370"/>
                    <a:pt x="151843" y="94673"/>
                  </a:cubicBezTo>
                  <a:lnTo>
                    <a:pt x="151843" y="94673"/>
                  </a:lnTo>
                  <a:lnTo>
                    <a:pt x="151440" y="94109"/>
                  </a:lnTo>
                  <a:lnTo>
                    <a:pt x="152122" y="93342"/>
                  </a:lnTo>
                  <a:close/>
                  <a:moveTo>
                    <a:pt x="149395" y="93853"/>
                  </a:moveTo>
                  <a:lnTo>
                    <a:pt x="149735" y="94620"/>
                  </a:lnTo>
                  <a:cubicBezTo>
                    <a:pt x="149577" y="95255"/>
                    <a:pt x="149196" y="95225"/>
                    <a:pt x="148801" y="95287"/>
                  </a:cubicBezTo>
                  <a:lnTo>
                    <a:pt x="148801" y="95287"/>
                  </a:lnTo>
                  <a:cubicBezTo>
                    <a:pt x="148875" y="94858"/>
                    <a:pt x="148553" y="94106"/>
                    <a:pt x="149395" y="93853"/>
                  </a:cubicBezTo>
                  <a:close/>
                  <a:moveTo>
                    <a:pt x="114368" y="94109"/>
                  </a:moveTo>
                  <a:cubicBezTo>
                    <a:pt x="114453" y="94280"/>
                    <a:pt x="114624" y="94365"/>
                    <a:pt x="114624" y="94450"/>
                  </a:cubicBezTo>
                  <a:cubicBezTo>
                    <a:pt x="114539" y="95047"/>
                    <a:pt x="114539" y="95047"/>
                    <a:pt x="113686" y="95302"/>
                  </a:cubicBezTo>
                  <a:lnTo>
                    <a:pt x="114368" y="94109"/>
                  </a:lnTo>
                  <a:close/>
                  <a:moveTo>
                    <a:pt x="148798" y="95328"/>
                  </a:moveTo>
                  <a:lnTo>
                    <a:pt x="149821" y="95643"/>
                  </a:lnTo>
                  <a:lnTo>
                    <a:pt x="149395" y="96325"/>
                  </a:lnTo>
                  <a:lnTo>
                    <a:pt x="148713" y="96069"/>
                  </a:lnTo>
                  <a:cubicBezTo>
                    <a:pt x="148713" y="95822"/>
                    <a:pt x="148792" y="95575"/>
                    <a:pt x="148798" y="95328"/>
                  </a:cubicBezTo>
                  <a:close/>
                  <a:moveTo>
                    <a:pt x="115134" y="95641"/>
                  </a:moveTo>
                  <a:cubicBezTo>
                    <a:pt x="115261" y="95641"/>
                    <a:pt x="115402" y="95669"/>
                    <a:pt x="115561" y="95728"/>
                  </a:cubicBezTo>
                  <a:cubicBezTo>
                    <a:pt x="115264" y="96099"/>
                    <a:pt x="114838" y="96341"/>
                    <a:pt x="114396" y="96341"/>
                  </a:cubicBezTo>
                  <a:cubicBezTo>
                    <a:pt x="114330" y="96341"/>
                    <a:pt x="114264" y="96336"/>
                    <a:pt x="114198" y="96325"/>
                  </a:cubicBezTo>
                  <a:lnTo>
                    <a:pt x="114113" y="96325"/>
                  </a:lnTo>
                  <a:cubicBezTo>
                    <a:pt x="114439" y="95933"/>
                    <a:pt x="114715" y="95641"/>
                    <a:pt x="115134" y="95641"/>
                  </a:cubicBezTo>
                  <a:close/>
                  <a:moveTo>
                    <a:pt x="166815" y="95946"/>
                  </a:moveTo>
                  <a:cubicBezTo>
                    <a:pt x="166941" y="95946"/>
                    <a:pt x="167092" y="95984"/>
                    <a:pt x="167291" y="96069"/>
                  </a:cubicBezTo>
                  <a:lnTo>
                    <a:pt x="166780" y="96666"/>
                  </a:lnTo>
                  <a:lnTo>
                    <a:pt x="166183" y="96325"/>
                  </a:lnTo>
                  <a:cubicBezTo>
                    <a:pt x="166411" y="96098"/>
                    <a:pt x="166562" y="95946"/>
                    <a:pt x="166815" y="95946"/>
                  </a:cubicBezTo>
                  <a:close/>
                  <a:moveTo>
                    <a:pt x="155531" y="96410"/>
                  </a:moveTo>
                  <a:lnTo>
                    <a:pt x="155531" y="96581"/>
                  </a:lnTo>
                  <a:lnTo>
                    <a:pt x="154849" y="96836"/>
                  </a:lnTo>
                  <a:lnTo>
                    <a:pt x="154764" y="96666"/>
                  </a:lnTo>
                  <a:lnTo>
                    <a:pt x="155531" y="96410"/>
                  </a:lnTo>
                  <a:close/>
                  <a:moveTo>
                    <a:pt x="151822" y="94803"/>
                  </a:moveTo>
                  <a:lnTo>
                    <a:pt x="152377" y="94961"/>
                  </a:lnTo>
                  <a:cubicBezTo>
                    <a:pt x="152633" y="95984"/>
                    <a:pt x="151696" y="96495"/>
                    <a:pt x="151269" y="97433"/>
                  </a:cubicBezTo>
                  <a:lnTo>
                    <a:pt x="150247" y="97007"/>
                  </a:lnTo>
                  <a:cubicBezTo>
                    <a:pt x="150247" y="96581"/>
                    <a:pt x="150332" y="96240"/>
                    <a:pt x="150417" y="95814"/>
                  </a:cubicBezTo>
                  <a:lnTo>
                    <a:pt x="151099" y="96410"/>
                  </a:lnTo>
                  <a:lnTo>
                    <a:pt x="151822" y="94803"/>
                  </a:lnTo>
                  <a:close/>
                  <a:moveTo>
                    <a:pt x="168996" y="95984"/>
                  </a:moveTo>
                  <a:cubicBezTo>
                    <a:pt x="169081" y="96325"/>
                    <a:pt x="169166" y="96495"/>
                    <a:pt x="169251" y="96751"/>
                  </a:cubicBezTo>
                  <a:cubicBezTo>
                    <a:pt x="169081" y="96921"/>
                    <a:pt x="168825" y="97092"/>
                    <a:pt x="168655" y="97177"/>
                  </a:cubicBezTo>
                  <a:cubicBezTo>
                    <a:pt x="168399" y="97348"/>
                    <a:pt x="168143" y="97433"/>
                    <a:pt x="167802" y="97518"/>
                  </a:cubicBezTo>
                  <a:lnTo>
                    <a:pt x="167547" y="96921"/>
                  </a:lnTo>
                  <a:lnTo>
                    <a:pt x="168996" y="95984"/>
                  </a:lnTo>
                  <a:close/>
                  <a:moveTo>
                    <a:pt x="177859" y="96836"/>
                  </a:moveTo>
                  <a:lnTo>
                    <a:pt x="178029" y="96921"/>
                  </a:lnTo>
                  <a:lnTo>
                    <a:pt x="177944" y="97774"/>
                  </a:lnTo>
                  <a:lnTo>
                    <a:pt x="177347" y="97433"/>
                  </a:lnTo>
                  <a:lnTo>
                    <a:pt x="177859" y="96836"/>
                  </a:lnTo>
                  <a:close/>
                  <a:moveTo>
                    <a:pt x="107891" y="96751"/>
                  </a:moveTo>
                  <a:cubicBezTo>
                    <a:pt x="108658" y="96751"/>
                    <a:pt x="108658" y="97348"/>
                    <a:pt x="109084" y="98029"/>
                  </a:cubicBezTo>
                  <a:lnTo>
                    <a:pt x="108147" y="97944"/>
                  </a:lnTo>
                  <a:cubicBezTo>
                    <a:pt x="108062" y="97518"/>
                    <a:pt x="107977" y="97177"/>
                    <a:pt x="107891" y="96751"/>
                  </a:cubicBezTo>
                  <a:close/>
                  <a:moveTo>
                    <a:pt x="260354" y="97007"/>
                  </a:moveTo>
                  <a:lnTo>
                    <a:pt x="260354" y="97007"/>
                  </a:lnTo>
                  <a:cubicBezTo>
                    <a:pt x="260780" y="97774"/>
                    <a:pt x="260695" y="98115"/>
                    <a:pt x="260013" y="98711"/>
                  </a:cubicBezTo>
                  <a:cubicBezTo>
                    <a:pt x="259928" y="98115"/>
                    <a:pt x="260013" y="97518"/>
                    <a:pt x="260354" y="97092"/>
                  </a:cubicBezTo>
                  <a:lnTo>
                    <a:pt x="260354" y="97007"/>
                  </a:lnTo>
                  <a:close/>
                  <a:moveTo>
                    <a:pt x="172064" y="97348"/>
                  </a:moveTo>
                  <a:cubicBezTo>
                    <a:pt x="172234" y="97348"/>
                    <a:pt x="171893" y="97688"/>
                    <a:pt x="171893" y="98029"/>
                  </a:cubicBezTo>
                  <a:cubicBezTo>
                    <a:pt x="171978" y="98115"/>
                    <a:pt x="172149" y="98115"/>
                    <a:pt x="172234" y="98200"/>
                  </a:cubicBezTo>
                  <a:cubicBezTo>
                    <a:pt x="172319" y="98200"/>
                    <a:pt x="172319" y="98285"/>
                    <a:pt x="172319" y="98370"/>
                  </a:cubicBezTo>
                  <a:lnTo>
                    <a:pt x="171723" y="98796"/>
                  </a:lnTo>
                  <a:lnTo>
                    <a:pt x="169081" y="97944"/>
                  </a:lnTo>
                  <a:cubicBezTo>
                    <a:pt x="168996" y="97433"/>
                    <a:pt x="169336" y="97433"/>
                    <a:pt x="169592" y="97433"/>
                  </a:cubicBezTo>
                  <a:lnTo>
                    <a:pt x="172064" y="97348"/>
                  </a:lnTo>
                  <a:close/>
                  <a:moveTo>
                    <a:pt x="80876" y="98370"/>
                  </a:moveTo>
                  <a:lnTo>
                    <a:pt x="80876" y="98370"/>
                  </a:lnTo>
                  <a:cubicBezTo>
                    <a:pt x="81132" y="98455"/>
                    <a:pt x="81387" y="98455"/>
                    <a:pt x="81643" y="98455"/>
                  </a:cubicBezTo>
                  <a:cubicBezTo>
                    <a:pt x="81899" y="98541"/>
                    <a:pt x="82154" y="98626"/>
                    <a:pt x="82325" y="98711"/>
                  </a:cubicBezTo>
                  <a:cubicBezTo>
                    <a:pt x="82154" y="98882"/>
                    <a:pt x="82069" y="99052"/>
                    <a:pt x="81984" y="99052"/>
                  </a:cubicBezTo>
                  <a:cubicBezTo>
                    <a:pt x="81643" y="99052"/>
                    <a:pt x="81643" y="98967"/>
                    <a:pt x="80876" y="98370"/>
                  </a:cubicBezTo>
                  <a:close/>
                  <a:moveTo>
                    <a:pt x="115391" y="97007"/>
                  </a:moveTo>
                  <a:lnTo>
                    <a:pt x="116669" y="97603"/>
                  </a:lnTo>
                  <a:cubicBezTo>
                    <a:pt x="116158" y="98200"/>
                    <a:pt x="115647" y="98796"/>
                    <a:pt x="115220" y="99308"/>
                  </a:cubicBezTo>
                  <a:lnTo>
                    <a:pt x="114539" y="98967"/>
                  </a:lnTo>
                  <a:cubicBezTo>
                    <a:pt x="114794" y="98285"/>
                    <a:pt x="115050" y="97688"/>
                    <a:pt x="115391" y="97007"/>
                  </a:cubicBezTo>
                  <a:close/>
                  <a:moveTo>
                    <a:pt x="262825" y="98200"/>
                  </a:moveTo>
                  <a:lnTo>
                    <a:pt x="261886" y="99060"/>
                  </a:lnTo>
                  <a:lnTo>
                    <a:pt x="261886" y="99060"/>
                  </a:lnTo>
                  <a:cubicBezTo>
                    <a:pt x="261887" y="99058"/>
                    <a:pt x="261887" y="99055"/>
                    <a:pt x="261888" y="99052"/>
                  </a:cubicBezTo>
                  <a:lnTo>
                    <a:pt x="261888" y="99052"/>
                  </a:lnTo>
                  <a:lnTo>
                    <a:pt x="260695" y="99478"/>
                  </a:lnTo>
                  <a:cubicBezTo>
                    <a:pt x="260865" y="99137"/>
                    <a:pt x="261036" y="98796"/>
                    <a:pt x="261291" y="98541"/>
                  </a:cubicBezTo>
                  <a:cubicBezTo>
                    <a:pt x="261632" y="98200"/>
                    <a:pt x="262143" y="98200"/>
                    <a:pt x="262825" y="98200"/>
                  </a:cubicBezTo>
                  <a:close/>
                  <a:moveTo>
                    <a:pt x="119567" y="98882"/>
                  </a:moveTo>
                  <a:lnTo>
                    <a:pt x="120268" y="99661"/>
                  </a:lnTo>
                  <a:lnTo>
                    <a:pt x="120268" y="99661"/>
                  </a:lnTo>
                  <a:lnTo>
                    <a:pt x="119396" y="99734"/>
                  </a:lnTo>
                  <a:cubicBezTo>
                    <a:pt x="118970" y="99393"/>
                    <a:pt x="119141" y="99137"/>
                    <a:pt x="119567" y="98882"/>
                  </a:cubicBezTo>
                  <a:close/>
                  <a:moveTo>
                    <a:pt x="112323" y="98455"/>
                  </a:moveTo>
                  <a:lnTo>
                    <a:pt x="113431" y="99052"/>
                  </a:lnTo>
                  <a:lnTo>
                    <a:pt x="112493" y="100075"/>
                  </a:lnTo>
                  <a:lnTo>
                    <a:pt x="112323" y="98455"/>
                  </a:lnTo>
                  <a:close/>
                  <a:moveTo>
                    <a:pt x="256560" y="98872"/>
                  </a:moveTo>
                  <a:cubicBezTo>
                    <a:pt x="257044" y="98872"/>
                    <a:pt x="257135" y="99327"/>
                    <a:pt x="257371" y="99563"/>
                  </a:cubicBezTo>
                  <a:cubicBezTo>
                    <a:pt x="257591" y="99398"/>
                    <a:pt x="257882" y="99304"/>
                    <a:pt x="258153" y="99304"/>
                  </a:cubicBezTo>
                  <a:cubicBezTo>
                    <a:pt x="258301" y="99304"/>
                    <a:pt x="258443" y="99333"/>
                    <a:pt x="258564" y="99393"/>
                  </a:cubicBezTo>
                  <a:cubicBezTo>
                    <a:pt x="258394" y="99819"/>
                    <a:pt x="257968" y="100160"/>
                    <a:pt x="257541" y="100160"/>
                  </a:cubicBezTo>
                  <a:lnTo>
                    <a:pt x="257371" y="99563"/>
                  </a:lnTo>
                  <a:cubicBezTo>
                    <a:pt x="257175" y="99612"/>
                    <a:pt x="257008" y="99717"/>
                    <a:pt x="256820" y="99717"/>
                  </a:cubicBezTo>
                  <a:cubicBezTo>
                    <a:pt x="256680" y="99717"/>
                    <a:pt x="256530" y="99660"/>
                    <a:pt x="256348" y="99478"/>
                  </a:cubicBezTo>
                  <a:cubicBezTo>
                    <a:pt x="256348" y="99308"/>
                    <a:pt x="256434" y="99052"/>
                    <a:pt x="256434" y="98882"/>
                  </a:cubicBezTo>
                  <a:cubicBezTo>
                    <a:pt x="256479" y="98875"/>
                    <a:pt x="256521" y="98872"/>
                    <a:pt x="256560" y="98872"/>
                  </a:cubicBezTo>
                  <a:close/>
                  <a:moveTo>
                    <a:pt x="173683" y="96154"/>
                  </a:moveTo>
                  <a:lnTo>
                    <a:pt x="174365" y="96410"/>
                  </a:lnTo>
                  <a:lnTo>
                    <a:pt x="173342" y="97774"/>
                  </a:lnTo>
                  <a:lnTo>
                    <a:pt x="174194" y="98285"/>
                  </a:lnTo>
                  <a:lnTo>
                    <a:pt x="173683" y="98626"/>
                  </a:lnTo>
                  <a:lnTo>
                    <a:pt x="176666" y="98967"/>
                  </a:lnTo>
                  <a:cubicBezTo>
                    <a:pt x="176666" y="99478"/>
                    <a:pt x="175984" y="99308"/>
                    <a:pt x="175813" y="99649"/>
                  </a:cubicBezTo>
                  <a:cubicBezTo>
                    <a:pt x="175643" y="99989"/>
                    <a:pt x="175217" y="100160"/>
                    <a:pt x="174876" y="100501"/>
                  </a:cubicBezTo>
                  <a:lnTo>
                    <a:pt x="174194" y="99649"/>
                  </a:lnTo>
                  <a:lnTo>
                    <a:pt x="173257" y="99819"/>
                  </a:lnTo>
                  <a:cubicBezTo>
                    <a:pt x="173171" y="99649"/>
                    <a:pt x="173086" y="99478"/>
                    <a:pt x="173171" y="99308"/>
                  </a:cubicBezTo>
                  <a:cubicBezTo>
                    <a:pt x="173342" y="99137"/>
                    <a:pt x="173512" y="98882"/>
                    <a:pt x="173683" y="98711"/>
                  </a:cubicBezTo>
                  <a:cubicBezTo>
                    <a:pt x="173171" y="98455"/>
                    <a:pt x="172916" y="97859"/>
                    <a:pt x="172916" y="97262"/>
                  </a:cubicBezTo>
                  <a:cubicBezTo>
                    <a:pt x="172916" y="96836"/>
                    <a:pt x="173171" y="96325"/>
                    <a:pt x="173683" y="96154"/>
                  </a:cubicBezTo>
                  <a:close/>
                  <a:moveTo>
                    <a:pt x="114113" y="99649"/>
                  </a:moveTo>
                  <a:lnTo>
                    <a:pt x="115306" y="100075"/>
                  </a:lnTo>
                  <a:cubicBezTo>
                    <a:pt x="115135" y="100416"/>
                    <a:pt x="114709" y="100756"/>
                    <a:pt x="114283" y="100842"/>
                  </a:cubicBezTo>
                  <a:lnTo>
                    <a:pt x="113857" y="100416"/>
                  </a:lnTo>
                  <a:cubicBezTo>
                    <a:pt x="114027" y="100160"/>
                    <a:pt x="114113" y="99904"/>
                    <a:pt x="114113" y="99649"/>
                  </a:cubicBezTo>
                  <a:close/>
                  <a:moveTo>
                    <a:pt x="233253" y="99734"/>
                  </a:moveTo>
                  <a:lnTo>
                    <a:pt x="234105" y="100501"/>
                  </a:lnTo>
                  <a:lnTo>
                    <a:pt x="233935" y="101097"/>
                  </a:lnTo>
                  <a:lnTo>
                    <a:pt x="232657" y="100842"/>
                  </a:lnTo>
                  <a:cubicBezTo>
                    <a:pt x="232657" y="100671"/>
                    <a:pt x="232486" y="100671"/>
                    <a:pt x="232657" y="100416"/>
                  </a:cubicBezTo>
                  <a:cubicBezTo>
                    <a:pt x="232827" y="100245"/>
                    <a:pt x="232997" y="99989"/>
                    <a:pt x="233253" y="99734"/>
                  </a:cubicBezTo>
                  <a:close/>
                  <a:moveTo>
                    <a:pt x="164116" y="100421"/>
                  </a:moveTo>
                  <a:cubicBezTo>
                    <a:pt x="164287" y="100421"/>
                    <a:pt x="164487" y="100594"/>
                    <a:pt x="164820" y="100927"/>
                  </a:cubicBezTo>
                  <a:lnTo>
                    <a:pt x="164394" y="101353"/>
                  </a:lnTo>
                  <a:lnTo>
                    <a:pt x="163712" y="100756"/>
                  </a:lnTo>
                  <a:cubicBezTo>
                    <a:pt x="163863" y="100530"/>
                    <a:pt x="163980" y="100421"/>
                    <a:pt x="164116" y="100421"/>
                  </a:cubicBezTo>
                  <a:close/>
                  <a:moveTo>
                    <a:pt x="122209" y="98796"/>
                  </a:moveTo>
                  <a:cubicBezTo>
                    <a:pt x="122805" y="99308"/>
                    <a:pt x="122123" y="99563"/>
                    <a:pt x="122294" y="100075"/>
                  </a:cubicBezTo>
                  <a:lnTo>
                    <a:pt x="122635" y="100586"/>
                  </a:lnTo>
                  <a:lnTo>
                    <a:pt x="123402" y="100245"/>
                  </a:lnTo>
                  <a:cubicBezTo>
                    <a:pt x="123487" y="100416"/>
                    <a:pt x="123487" y="100586"/>
                    <a:pt x="123487" y="100756"/>
                  </a:cubicBezTo>
                  <a:cubicBezTo>
                    <a:pt x="123356" y="101216"/>
                    <a:pt x="122870" y="101524"/>
                    <a:pt x="122381" y="101524"/>
                  </a:cubicBezTo>
                  <a:cubicBezTo>
                    <a:pt x="122236" y="101524"/>
                    <a:pt x="122090" y="101497"/>
                    <a:pt x="121953" y="101438"/>
                  </a:cubicBezTo>
                  <a:cubicBezTo>
                    <a:pt x="121868" y="101268"/>
                    <a:pt x="121783" y="101097"/>
                    <a:pt x="121783" y="100927"/>
                  </a:cubicBezTo>
                  <a:lnTo>
                    <a:pt x="119993" y="100927"/>
                  </a:lnTo>
                  <a:cubicBezTo>
                    <a:pt x="119567" y="100245"/>
                    <a:pt x="120419" y="100160"/>
                    <a:pt x="120419" y="99649"/>
                  </a:cubicBezTo>
                  <a:lnTo>
                    <a:pt x="120419" y="99649"/>
                  </a:lnTo>
                  <a:lnTo>
                    <a:pt x="120385" y="99651"/>
                  </a:lnTo>
                  <a:lnTo>
                    <a:pt x="120385" y="99651"/>
                  </a:lnTo>
                  <a:cubicBezTo>
                    <a:pt x="120478" y="99529"/>
                    <a:pt x="120619" y="99434"/>
                    <a:pt x="120760" y="99222"/>
                  </a:cubicBezTo>
                  <a:lnTo>
                    <a:pt x="121442" y="99308"/>
                  </a:lnTo>
                  <a:lnTo>
                    <a:pt x="122209" y="98796"/>
                  </a:lnTo>
                  <a:close/>
                  <a:moveTo>
                    <a:pt x="115732" y="100756"/>
                  </a:moveTo>
                  <a:lnTo>
                    <a:pt x="115732" y="100756"/>
                  </a:lnTo>
                  <a:cubicBezTo>
                    <a:pt x="116243" y="100842"/>
                    <a:pt x="116243" y="101183"/>
                    <a:pt x="116073" y="101609"/>
                  </a:cubicBezTo>
                  <a:cubicBezTo>
                    <a:pt x="115732" y="101353"/>
                    <a:pt x="115476" y="101183"/>
                    <a:pt x="115732" y="100756"/>
                  </a:cubicBezTo>
                  <a:close/>
                  <a:moveTo>
                    <a:pt x="125191" y="100842"/>
                  </a:moveTo>
                  <a:cubicBezTo>
                    <a:pt x="125191" y="101353"/>
                    <a:pt x="124765" y="101864"/>
                    <a:pt x="124169" y="101950"/>
                  </a:cubicBezTo>
                  <a:lnTo>
                    <a:pt x="124169" y="101097"/>
                  </a:lnTo>
                  <a:lnTo>
                    <a:pt x="125191" y="100842"/>
                  </a:lnTo>
                  <a:close/>
                  <a:moveTo>
                    <a:pt x="234446" y="101523"/>
                  </a:moveTo>
                  <a:lnTo>
                    <a:pt x="236151" y="101694"/>
                  </a:lnTo>
                  <a:lnTo>
                    <a:pt x="235980" y="102290"/>
                  </a:lnTo>
                  <a:lnTo>
                    <a:pt x="234276" y="102290"/>
                  </a:lnTo>
                  <a:cubicBezTo>
                    <a:pt x="234361" y="102120"/>
                    <a:pt x="234361" y="101864"/>
                    <a:pt x="234446" y="101523"/>
                  </a:cubicBezTo>
                  <a:close/>
                  <a:moveTo>
                    <a:pt x="118288" y="101609"/>
                  </a:moveTo>
                  <a:lnTo>
                    <a:pt x="118288" y="102546"/>
                  </a:lnTo>
                  <a:lnTo>
                    <a:pt x="117521" y="102290"/>
                  </a:lnTo>
                  <a:lnTo>
                    <a:pt x="117521" y="101950"/>
                  </a:lnTo>
                  <a:lnTo>
                    <a:pt x="118288" y="101609"/>
                  </a:lnTo>
                  <a:close/>
                  <a:moveTo>
                    <a:pt x="125859" y="102029"/>
                  </a:moveTo>
                  <a:cubicBezTo>
                    <a:pt x="125985" y="102029"/>
                    <a:pt x="126129" y="102056"/>
                    <a:pt x="126299" y="102120"/>
                  </a:cubicBezTo>
                  <a:cubicBezTo>
                    <a:pt x="126385" y="102205"/>
                    <a:pt x="126470" y="102376"/>
                    <a:pt x="126555" y="102631"/>
                  </a:cubicBezTo>
                  <a:lnTo>
                    <a:pt x="127066" y="102546"/>
                  </a:lnTo>
                  <a:lnTo>
                    <a:pt x="127066" y="102546"/>
                  </a:lnTo>
                  <a:cubicBezTo>
                    <a:pt x="127492" y="102887"/>
                    <a:pt x="127407" y="103228"/>
                    <a:pt x="126811" y="103739"/>
                  </a:cubicBezTo>
                  <a:cubicBezTo>
                    <a:pt x="126725" y="103228"/>
                    <a:pt x="126640" y="102972"/>
                    <a:pt x="126555" y="102631"/>
                  </a:cubicBezTo>
                  <a:lnTo>
                    <a:pt x="125958" y="103143"/>
                  </a:lnTo>
                  <a:lnTo>
                    <a:pt x="124851" y="102717"/>
                  </a:lnTo>
                  <a:cubicBezTo>
                    <a:pt x="124936" y="102631"/>
                    <a:pt x="124936" y="102461"/>
                    <a:pt x="124936" y="102461"/>
                  </a:cubicBezTo>
                  <a:cubicBezTo>
                    <a:pt x="125255" y="102269"/>
                    <a:pt x="125479" y="102029"/>
                    <a:pt x="125859" y="102029"/>
                  </a:cubicBezTo>
                  <a:close/>
                  <a:moveTo>
                    <a:pt x="134140" y="102802"/>
                  </a:moveTo>
                  <a:cubicBezTo>
                    <a:pt x="134310" y="102972"/>
                    <a:pt x="134395" y="103143"/>
                    <a:pt x="134651" y="103569"/>
                  </a:cubicBezTo>
                  <a:lnTo>
                    <a:pt x="133373" y="103739"/>
                  </a:lnTo>
                  <a:lnTo>
                    <a:pt x="133288" y="103484"/>
                  </a:lnTo>
                  <a:lnTo>
                    <a:pt x="134140" y="102802"/>
                  </a:lnTo>
                  <a:close/>
                  <a:moveTo>
                    <a:pt x="238026" y="102802"/>
                  </a:moveTo>
                  <a:cubicBezTo>
                    <a:pt x="238452" y="103143"/>
                    <a:pt x="238281" y="103398"/>
                    <a:pt x="238026" y="103569"/>
                  </a:cubicBezTo>
                  <a:cubicBezTo>
                    <a:pt x="237838" y="103710"/>
                    <a:pt x="237599" y="103773"/>
                    <a:pt x="237350" y="103773"/>
                  </a:cubicBezTo>
                  <a:cubicBezTo>
                    <a:pt x="237185" y="103773"/>
                    <a:pt x="237015" y="103745"/>
                    <a:pt x="236854" y="103692"/>
                  </a:cubicBezTo>
                  <a:lnTo>
                    <a:pt x="236854" y="103692"/>
                  </a:lnTo>
                  <a:cubicBezTo>
                    <a:pt x="237120" y="103138"/>
                    <a:pt x="237694" y="103051"/>
                    <a:pt x="238026" y="102802"/>
                  </a:cubicBezTo>
                  <a:close/>
                  <a:moveTo>
                    <a:pt x="121356" y="103057"/>
                  </a:moveTo>
                  <a:cubicBezTo>
                    <a:pt x="121442" y="103313"/>
                    <a:pt x="121612" y="103484"/>
                    <a:pt x="121612" y="103569"/>
                  </a:cubicBezTo>
                  <a:cubicBezTo>
                    <a:pt x="121527" y="103739"/>
                    <a:pt x="121442" y="103910"/>
                    <a:pt x="121271" y="104080"/>
                  </a:cubicBezTo>
                  <a:lnTo>
                    <a:pt x="120930" y="103824"/>
                  </a:lnTo>
                  <a:cubicBezTo>
                    <a:pt x="121016" y="103654"/>
                    <a:pt x="121186" y="103398"/>
                    <a:pt x="121356" y="103057"/>
                  </a:cubicBezTo>
                  <a:close/>
                  <a:moveTo>
                    <a:pt x="128174" y="102717"/>
                  </a:moveTo>
                  <a:lnTo>
                    <a:pt x="128174" y="102717"/>
                  </a:lnTo>
                  <a:cubicBezTo>
                    <a:pt x="128771" y="103398"/>
                    <a:pt x="128686" y="103569"/>
                    <a:pt x="127578" y="104165"/>
                  </a:cubicBezTo>
                  <a:lnTo>
                    <a:pt x="127578" y="104080"/>
                  </a:lnTo>
                  <a:cubicBezTo>
                    <a:pt x="127833" y="103569"/>
                    <a:pt x="128004" y="103143"/>
                    <a:pt x="128174" y="102717"/>
                  </a:cubicBezTo>
                  <a:close/>
                  <a:moveTo>
                    <a:pt x="235639" y="103569"/>
                  </a:moveTo>
                  <a:lnTo>
                    <a:pt x="236726" y="103724"/>
                  </a:lnTo>
                  <a:lnTo>
                    <a:pt x="236726" y="103724"/>
                  </a:lnTo>
                  <a:lnTo>
                    <a:pt x="236492" y="104506"/>
                  </a:lnTo>
                  <a:lnTo>
                    <a:pt x="235639" y="103569"/>
                  </a:lnTo>
                  <a:close/>
                  <a:moveTo>
                    <a:pt x="134310" y="103995"/>
                  </a:moveTo>
                  <a:lnTo>
                    <a:pt x="134481" y="104421"/>
                  </a:lnTo>
                  <a:lnTo>
                    <a:pt x="133543" y="104847"/>
                  </a:lnTo>
                  <a:cubicBezTo>
                    <a:pt x="133373" y="104165"/>
                    <a:pt x="133799" y="104080"/>
                    <a:pt x="134310" y="103995"/>
                  </a:cubicBezTo>
                  <a:close/>
                  <a:moveTo>
                    <a:pt x="136015" y="104677"/>
                  </a:moveTo>
                  <a:cubicBezTo>
                    <a:pt x="136611" y="104677"/>
                    <a:pt x="136611" y="104677"/>
                    <a:pt x="136441" y="105273"/>
                  </a:cubicBezTo>
                  <a:lnTo>
                    <a:pt x="136015" y="104677"/>
                  </a:lnTo>
                  <a:close/>
                  <a:moveTo>
                    <a:pt x="131413" y="105358"/>
                  </a:moveTo>
                  <a:lnTo>
                    <a:pt x="132180" y="105955"/>
                  </a:lnTo>
                  <a:cubicBezTo>
                    <a:pt x="132046" y="105977"/>
                    <a:pt x="131918" y="105994"/>
                    <a:pt x="131805" y="105994"/>
                  </a:cubicBezTo>
                  <a:cubicBezTo>
                    <a:pt x="131486" y="105994"/>
                    <a:pt x="131287" y="105862"/>
                    <a:pt x="131413" y="105358"/>
                  </a:cubicBezTo>
                  <a:close/>
                  <a:moveTo>
                    <a:pt x="140020" y="105358"/>
                  </a:moveTo>
                  <a:lnTo>
                    <a:pt x="139083" y="106296"/>
                  </a:lnTo>
                  <a:lnTo>
                    <a:pt x="137975" y="105699"/>
                  </a:lnTo>
                  <a:lnTo>
                    <a:pt x="140020" y="105358"/>
                  </a:lnTo>
                  <a:close/>
                  <a:moveTo>
                    <a:pt x="238366" y="105444"/>
                  </a:moveTo>
                  <a:lnTo>
                    <a:pt x="238963" y="105614"/>
                  </a:lnTo>
                  <a:lnTo>
                    <a:pt x="238963" y="106381"/>
                  </a:lnTo>
                  <a:cubicBezTo>
                    <a:pt x="238882" y="106414"/>
                    <a:pt x="238819" y="106428"/>
                    <a:pt x="238770" y="106428"/>
                  </a:cubicBezTo>
                  <a:cubicBezTo>
                    <a:pt x="238563" y="106428"/>
                    <a:pt x="238606" y="106178"/>
                    <a:pt x="238537" y="106040"/>
                  </a:cubicBezTo>
                  <a:cubicBezTo>
                    <a:pt x="238366" y="105955"/>
                    <a:pt x="238281" y="105785"/>
                    <a:pt x="238196" y="105614"/>
                  </a:cubicBezTo>
                  <a:lnTo>
                    <a:pt x="238366" y="105444"/>
                  </a:lnTo>
                  <a:close/>
                  <a:moveTo>
                    <a:pt x="142747" y="107148"/>
                  </a:moveTo>
                  <a:cubicBezTo>
                    <a:pt x="142918" y="107489"/>
                    <a:pt x="143088" y="107659"/>
                    <a:pt x="143088" y="107830"/>
                  </a:cubicBezTo>
                  <a:cubicBezTo>
                    <a:pt x="143088" y="108057"/>
                    <a:pt x="142974" y="108171"/>
                    <a:pt x="142772" y="108171"/>
                  </a:cubicBezTo>
                  <a:cubicBezTo>
                    <a:pt x="142671" y="108171"/>
                    <a:pt x="142548" y="108142"/>
                    <a:pt x="142406" y="108086"/>
                  </a:cubicBezTo>
                  <a:lnTo>
                    <a:pt x="142747" y="107148"/>
                  </a:lnTo>
                  <a:close/>
                  <a:moveTo>
                    <a:pt x="178540" y="104847"/>
                  </a:moveTo>
                  <a:lnTo>
                    <a:pt x="179307" y="105614"/>
                  </a:lnTo>
                  <a:cubicBezTo>
                    <a:pt x="179393" y="106125"/>
                    <a:pt x="179393" y="106637"/>
                    <a:pt x="179393" y="106978"/>
                  </a:cubicBezTo>
                  <a:lnTo>
                    <a:pt x="178881" y="108256"/>
                  </a:lnTo>
                  <a:lnTo>
                    <a:pt x="177859" y="107830"/>
                  </a:lnTo>
                  <a:cubicBezTo>
                    <a:pt x="178114" y="107063"/>
                    <a:pt x="178626" y="106296"/>
                    <a:pt x="177944" y="105444"/>
                  </a:cubicBezTo>
                  <a:lnTo>
                    <a:pt x="178540" y="104847"/>
                  </a:lnTo>
                  <a:close/>
                  <a:moveTo>
                    <a:pt x="238366" y="107745"/>
                  </a:moveTo>
                  <a:lnTo>
                    <a:pt x="239730" y="108512"/>
                  </a:lnTo>
                  <a:cubicBezTo>
                    <a:pt x="239400" y="108710"/>
                    <a:pt x="239198" y="108831"/>
                    <a:pt x="239044" y="108831"/>
                  </a:cubicBezTo>
                  <a:cubicBezTo>
                    <a:pt x="238801" y="108831"/>
                    <a:pt x="238680" y="108528"/>
                    <a:pt x="238366" y="107745"/>
                  </a:cubicBezTo>
                  <a:close/>
                  <a:moveTo>
                    <a:pt x="210073" y="107915"/>
                  </a:moveTo>
                  <a:lnTo>
                    <a:pt x="210541" y="108540"/>
                  </a:lnTo>
                  <a:lnTo>
                    <a:pt x="210541" y="108540"/>
                  </a:lnTo>
                  <a:lnTo>
                    <a:pt x="209817" y="109023"/>
                  </a:lnTo>
                  <a:lnTo>
                    <a:pt x="209561" y="108853"/>
                  </a:lnTo>
                  <a:cubicBezTo>
                    <a:pt x="209732" y="108597"/>
                    <a:pt x="209817" y="108341"/>
                    <a:pt x="210073" y="107915"/>
                  </a:cubicBezTo>
                  <a:close/>
                  <a:moveTo>
                    <a:pt x="139424" y="106381"/>
                  </a:moveTo>
                  <a:cubicBezTo>
                    <a:pt x="140191" y="106466"/>
                    <a:pt x="140787" y="106552"/>
                    <a:pt x="141043" y="107319"/>
                  </a:cubicBezTo>
                  <a:lnTo>
                    <a:pt x="139935" y="109193"/>
                  </a:lnTo>
                  <a:lnTo>
                    <a:pt x="138060" y="108938"/>
                  </a:lnTo>
                  <a:lnTo>
                    <a:pt x="138997" y="108341"/>
                  </a:lnTo>
                  <a:lnTo>
                    <a:pt x="139424" y="106381"/>
                  </a:lnTo>
                  <a:close/>
                  <a:moveTo>
                    <a:pt x="132521" y="108597"/>
                  </a:moveTo>
                  <a:cubicBezTo>
                    <a:pt x="132606" y="108682"/>
                    <a:pt x="132691" y="108853"/>
                    <a:pt x="132776" y="109023"/>
                  </a:cubicBezTo>
                  <a:cubicBezTo>
                    <a:pt x="132691" y="109193"/>
                    <a:pt x="132691" y="109364"/>
                    <a:pt x="132606" y="109534"/>
                  </a:cubicBezTo>
                  <a:lnTo>
                    <a:pt x="131583" y="108853"/>
                  </a:lnTo>
                  <a:lnTo>
                    <a:pt x="132521" y="108597"/>
                  </a:lnTo>
                  <a:close/>
                  <a:moveTo>
                    <a:pt x="142151" y="108767"/>
                  </a:moveTo>
                  <a:cubicBezTo>
                    <a:pt x="142447" y="109212"/>
                    <a:pt x="142164" y="109399"/>
                    <a:pt x="141860" y="109608"/>
                  </a:cubicBezTo>
                  <a:lnTo>
                    <a:pt x="141860" y="109608"/>
                  </a:lnTo>
                  <a:lnTo>
                    <a:pt x="141128" y="109364"/>
                  </a:lnTo>
                  <a:cubicBezTo>
                    <a:pt x="141043" y="109279"/>
                    <a:pt x="141043" y="109193"/>
                    <a:pt x="141043" y="109108"/>
                  </a:cubicBezTo>
                  <a:lnTo>
                    <a:pt x="142151" y="108767"/>
                  </a:lnTo>
                  <a:close/>
                  <a:moveTo>
                    <a:pt x="210584" y="108597"/>
                  </a:moveTo>
                  <a:lnTo>
                    <a:pt x="211862" y="109108"/>
                  </a:lnTo>
                  <a:lnTo>
                    <a:pt x="211521" y="109705"/>
                  </a:lnTo>
                  <a:lnTo>
                    <a:pt x="210584" y="109364"/>
                  </a:lnTo>
                  <a:lnTo>
                    <a:pt x="210584" y="108597"/>
                  </a:lnTo>
                  <a:close/>
                  <a:moveTo>
                    <a:pt x="133373" y="108767"/>
                  </a:moveTo>
                  <a:lnTo>
                    <a:pt x="134566" y="109790"/>
                  </a:lnTo>
                  <a:cubicBezTo>
                    <a:pt x="134870" y="109707"/>
                    <a:pt x="135085" y="109651"/>
                    <a:pt x="135250" y="109651"/>
                  </a:cubicBezTo>
                  <a:cubicBezTo>
                    <a:pt x="135583" y="109651"/>
                    <a:pt x="135718" y="109878"/>
                    <a:pt x="135986" y="110568"/>
                  </a:cubicBezTo>
                  <a:lnTo>
                    <a:pt x="135986" y="110568"/>
                  </a:lnTo>
                  <a:cubicBezTo>
                    <a:pt x="135744" y="110659"/>
                    <a:pt x="135590" y="110714"/>
                    <a:pt x="135458" y="110714"/>
                  </a:cubicBezTo>
                  <a:cubicBezTo>
                    <a:pt x="135235" y="110714"/>
                    <a:pt x="135074" y="110554"/>
                    <a:pt x="134651" y="110131"/>
                  </a:cubicBezTo>
                  <a:lnTo>
                    <a:pt x="134055" y="110557"/>
                  </a:lnTo>
                  <a:lnTo>
                    <a:pt x="133117" y="109534"/>
                  </a:lnTo>
                  <a:lnTo>
                    <a:pt x="133373" y="108767"/>
                  </a:lnTo>
                  <a:close/>
                  <a:moveTo>
                    <a:pt x="159621" y="110301"/>
                  </a:moveTo>
                  <a:lnTo>
                    <a:pt x="161070" y="110642"/>
                  </a:lnTo>
                  <a:cubicBezTo>
                    <a:pt x="160814" y="111068"/>
                    <a:pt x="160644" y="111409"/>
                    <a:pt x="160473" y="111665"/>
                  </a:cubicBezTo>
                  <a:cubicBezTo>
                    <a:pt x="160388" y="111665"/>
                    <a:pt x="160218" y="111665"/>
                    <a:pt x="160218" y="111580"/>
                  </a:cubicBezTo>
                  <a:cubicBezTo>
                    <a:pt x="160047" y="111239"/>
                    <a:pt x="159877" y="110813"/>
                    <a:pt x="159621" y="110301"/>
                  </a:cubicBezTo>
                  <a:close/>
                  <a:moveTo>
                    <a:pt x="190898" y="110387"/>
                  </a:moveTo>
                  <a:lnTo>
                    <a:pt x="191835" y="110898"/>
                  </a:lnTo>
                  <a:lnTo>
                    <a:pt x="191920" y="112091"/>
                  </a:lnTo>
                  <a:lnTo>
                    <a:pt x="191579" y="112091"/>
                  </a:lnTo>
                  <a:cubicBezTo>
                    <a:pt x="190983" y="111750"/>
                    <a:pt x="190898" y="111239"/>
                    <a:pt x="190898" y="110387"/>
                  </a:cubicBezTo>
                  <a:close/>
                  <a:moveTo>
                    <a:pt x="136441" y="110131"/>
                  </a:moveTo>
                  <a:cubicBezTo>
                    <a:pt x="136611" y="110216"/>
                    <a:pt x="136696" y="110301"/>
                    <a:pt x="136782" y="110472"/>
                  </a:cubicBezTo>
                  <a:cubicBezTo>
                    <a:pt x="136952" y="110642"/>
                    <a:pt x="137037" y="110813"/>
                    <a:pt x="137293" y="111154"/>
                  </a:cubicBezTo>
                  <a:cubicBezTo>
                    <a:pt x="137447" y="111110"/>
                    <a:pt x="137601" y="111088"/>
                    <a:pt x="137752" y="111088"/>
                  </a:cubicBezTo>
                  <a:cubicBezTo>
                    <a:pt x="138186" y="111088"/>
                    <a:pt x="138596" y="111264"/>
                    <a:pt x="138912" y="111580"/>
                  </a:cubicBezTo>
                  <a:cubicBezTo>
                    <a:pt x="138742" y="111921"/>
                    <a:pt x="138401" y="112261"/>
                    <a:pt x="138060" y="112432"/>
                  </a:cubicBezTo>
                  <a:cubicBezTo>
                    <a:pt x="137463" y="112091"/>
                    <a:pt x="136867" y="111750"/>
                    <a:pt x="136270" y="111409"/>
                  </a:cubicBezTo>
                  <a:cubicBezTo>
                    <a:pt x="136111" y="111250"/>
                    <a:pt x="136101" y="110942"/>
                    <a:pt x="136030" y="110623"/>
                  </a:cubicBezTo>
                  <a:lnTo>
                    <a:pt x="136030" y="110623"/>
                  </a:lnTo>
                  <a:lnTo>
                    <a:pt x="136441" y="110131"/>
                  </a:lnTo>
                  <a:close/>
                  <a:moveTo>
                    <a:pt x="248543" y="111612"/>
                  </a:moveTo>
                  <a:lnTo>
                    <a:pt x="249701" y="111921"/>
                  </a:lnTo>
                  <a:lnTo>
                    <a:pt x="249701" y="112602"/>
                  </a:lnTo>
                  <a:cubicBezTo>
                    <a:pt x="249531" y="112688"/>
                    <a:pt x="249445" y="112688"/>
                    <a:pt x="249275" y="112688"/>
                  </a:cubicBezTo>
                  <a:cubicBezTo>
                    <a:pt x="248645" y="112609"/>
                    <a:pt x="248670" y="112093"/>
                    <a:pt x="248543" y="111612"/>
                  </a:cubicBezTo>
                  <a:close/>
                  <a:moveTo>
                    <a:pt x="194818" y="111835"/>
                  </a:moveTo>
                  <a:lnTo>
                    <a:pt x="195244" y="112091"/>
                  </a:lnTo>
                  <a:cubicBezTo>
                    <a:pt x="194988" y="112858"/>
                    <a:pt x="194307" y="112688"/>
                    <a:pt x="193795" y="112773"/>
                  </a:cubicBezTo>
                  <a:cubicBezTo>
                    <a:pt x="193710" y="112091"/>
                    <a:pt x="194477" y="112176"/>
                    <a:pt x="194818" y="111835"/>
                  </a:cubicBezTo>
                  <a:close/>
                  <a:moveTo>
                    <a:pt x="240667" y="112432"/>
                  </a:moveTo>
                  <a:lnTo>
                    <a:pt x="240667" y="112432"/>
                  </a:lnTo>
                  <a:cubicBezTo>
                    <a:pt x="240570" y="112872"/>
                    <a:pt x="240332" y="113003"/>
                    <a:pt x="240066" y="113003"/>
                  </a:cubicBezTo>
                  <a:cubicBezTo>
                    <a:pt x="239869" y="113003"/>
                    <a:pt x="239656" y="112931"/>
                    <a:pt x="239474" y="112858"/>
                  </a:cubicBezTo>
                  <a:lnTo>
                    <a:pt x="240667" y="112432"/>
                  </a:lnTo>
                  <a:close/>
                  <a:moveTo>
                    <a:pt x="162093" y="111239"/>
                  </a:moveTo>
                  <a:lnTo>
                    <a:pt x="163541" y="111835"/>
                  </a:lnTo>
                  <a:cubicBezTo>
                    <a:pt x="163456" y="112688"/>
                    <a:pt x="163030" y="113369"/>
                    <a:pt x="162263" y="113795"/>
                  </a:cubicBezTo>
                  <a:cubicBezTo>
                    <a:pt x="161922" y="113028"/>
                    <a:pt x="163115" y="112688"/>
                    <a:pt x="162348" y="112006"/>
                  </a:cubicBezTo>
                  <a:lnTo>
                    <a:pt x="162348" y="112006"/>
                  </a:lnTo>
                  <a:lnTo>
                    <a:pt x="160900" y="113114"/>
                  </a:lnTo>
                  <a:cubicBezTo>
                    <a:pt x="160559" y="112858"/>
                    <a:pt x="160644" y="112602"/>
                    <a:pt x="160729" y="112347"/>
                  </a:cubicBezTo>
                  <a:cubicBezTo>
                    <a:pt x="160900" y="112091"/>
                    <a:pt x="160985" y="111835"/>
                    <a:pt x="161070" y="111580"/>
                  </a:cubicBezTo>
                  <a:lnTo>
                    <a:pt x="162093" y="111239"/>
                  </a:lnTo>
                  <a:close/>
                  <a:moveTo>
                    <a:pt x="193795" y="112773"/>
                  </a:moveTo>
                  <a:cubicBezTo>
                    <a:pt x="193710" y="113028"/>
                    <a:pt x="193710" y="113284"/>
                    <a:pt x="193625" y="113625"/>
                  </a:cubicBezTo>
                  <a:lnTo>
                    <a:pt x="192687" y="113881"/>
                  </a:lnTo>
                  <a:lnTo>
                    <a:pt x="192687" y="113455"/>
                  </a:lnTo>
                  <a:cubicBezTo>
                    <a:pt x="193028" y="113199"/>
                    <a:pt x="193369" y="113028"/>
                    <a:pt x="193795" y="112773"/>
                  </a:cubicBezTo>
                  <a:close/>
                  <a:moveTo>
                    <a:pt x="142236" y="113881"/>
                  </a:moveTo>
                  <a:cubicBezTo>
                    <a:pt x="142240" y="113887"/>
                    <a:pt x="142244" y="113893"/>
                    <a:pt x="142248" y="113899"/>
                  </a:cubicBezTo>
                  <a:lnTo>
                    <a:pt x="142248" y="113899"/>
                  </a:lnTo>
                  <a:lnTo>
                    <a:pt x="142321" y="113881"/>
                  </a:lnTo>
                  <a:close/>
                  <a:moveTo>
                    <a:pt x="145986" y="112943"/>
                  </a:moveTo>
                  <a:lnTo>
                    <a:pt x="145986" y="112943"/>
                  </a:lnTo>
                  <a:cubicBezTo>
                    <a:pt x="146327" y="113369"/>
                    <a:pt x="145986" y="113710"/>
                    <a:pt x="145730" y="114222"/>
                  </a:cubicBezTo>
                  <a:lnTo>
                    <a:pt x="145048" y="113795"/>
                  </a:lnTo>
                  <a:lnTo>
                    <a:pt x="145986" y="112943"/>
                  </a:lnTo>
                  <a:close/>
                  <a:moveTo>
                    <a:pt x="195159" y="113028"/>
                  </a:moveTo>
                  <a:lnTo>
                    <a:pt x="195874" y="113823"/>
                  </a:lnTo>
                  <a:lnTo>
                    <a:pt x="195874" y="113823"/>
                  </a:lnTo>
                  <a:lnTo>
                    <a:pt x="194818" y="114392"/>
                  </a:lnTo>
                  <a:lnTo>
                    <a:pt x="194051" y="113795"/>
                  </a:lnTo>
                  <a:lnTo>
                    <a:pt x="195159" y="113028"/>
                  </a:lnTo>
                  <a:close/>
                  <a:moveTo>
                    <a:pt x="215527" y="113540"/>
                  </a:moveTo>
                  <a:lnTo>
                    <a:pt x="215834" y="114077"/>
                  </a:lnTo>
                  <a:lnTo>
                    <a:pt x="215101" y="114648"/>
                  </a:lnTo>
                  <a:lnTo>
                    <a:pt x="214334" y="114562"/>
                  </a:lnTo>
                  <a:cubicBezTo>
                    <a:pt x="214419" y="114307"/>
                    <a:pt x="214419" y="114136"/>
                    <a:pt x="214504" y="114051"/>
                  </a:cubicBezTo>
                  <a:cubicBezTo>
                    <a:pt x="214760" y="113881"/>
                    <a:pt x="215186" y="113710"/>
                    <a:pt x="215527" y="113540"/>
                  </a:cubicBezTo>
                  <a:close/>
                  <a:moveTo>
                    <a:pt x="143892" y="108094"/>
                  </a:moveTo>
                  <a:cubicBezTo>
                    <a:pt x="144036" y="108094"/>
                    <a:pt x="144194" y="108169"/>
                    <a:pt x="144366" y="108341"/>
                  </a:cubicBezTo>
                  <a:cubicBezTo>
                    <a:pt x="144878" y="108767"/>
                    <a:pt x="145389" y="108767"/>
                    <a:pt x="145815" y="108938"/>
                  </a:cubicBezTo>
                  <a:lnTo>
                    <a:pt x="146838" y="108512"/>
                  </a:lnTo>
                  <a:cubicBezTo>
                    <a:pt x="146923" y="109023"/>
                    <a:pt x="146923" y="109364"/>
                    <a:pt x="147008" y="109875"/>
                  </a:cubicBezTo>
                  <a:lnTo>
                    <a:pt x="148031" y="110046"/>
                  </a:lnTo>
                  <a:lnTo>
                    <a:pt x="148372" y="110642"/>
                  </a:lnTo>
                  <a:lnTo>
                    <a:pt x="149395" y="110642"/>
                  </a:lnTo>
                  <a:cubicBezTo>
                    <a:pt x="150162" y="112006"/>
                    <a:pt x="151866" y="111750"/>
                    <a:pt x="153059" y="112602"/>
                  </a:cubicBezTo>
                  <a:lnTo>
                    <a:pt x="153059" y="113710"/>
                  </a:lnTo>
                  <a:lnTo>
                    <a:pt x="154082" y="113881"/>
                  </a:lnTo>
                  <a:cubicBezTo>
                    <a:pt x="153997" y="113966"/>
                    <a:pt x="153997" y="114051"/>
                    <a:pt x="153997" y="114136"/>
                  </a:cubicBezTo>
                  <a:lnTo>
                    <a:pt x="152803" y="114562"/>
                  </a:lnTo>
                  <a:lnTo>
                    <a:pt x="152292" y="113966"/>
                  </a:lnTo>
                  <a:lnTo>
                    <a:pt x="151384" y="114814"/>
                  </a:lnTo>
                  <a:lnTo>
                    <a:pt x="151384" y="114814"/>
                  </a:lnTo>
                  <a:cubicBezTo>
                    <a:pt x="151512" y="114421"/>
                    <a:pt x="151630" y="114040"/>
                    <a:pt x="151696" y="113710"/>
                  </a:cubicBezTo>
                  <a:cubicBezTo>
                    <a:pt x="151525" y="113625"/>
                    <a:pt x="151099" y="113625"/>
                    <a:pt x="151099" y="113540"/>
                  </a:cubicBezTo>
                  <a:cubicBezTo>
                    <a:pt x="150758" y="112517"/>
                    <a:pt x="149565" y="112773"/>
                    <a:pt x="148968" y="112091"/>
                  </a:cubicBezTo>
                  <a:cubicBezTo>
                    <a:pt x="148826" y="112130"/>
                    <a:pt x="148693" y="112147"/>
                    <a:pt x="148568" y="112147"/>
                  </a:cubicBezTo>
                  <a:cubicBezTo>
                    <a:pt x="147871" y="112147"/>
                    <a:pt x="147416" y="111613"/>
                    <a:pt x="146838" y="111324"/>
                  </a:cubicBezTo>
                  <a:cubicBezTo>
                    <a:pt x="146667" y="111239"/>
                    <a:pt x="146412" y="111239"/>
                    <a:pt x="146412" y="111068"/>
                  </a:cubicBezTo>
                  <a:lnTo>
                    <a:pt x="146412" y="110642"/>
                  </a:lnTo>
                  <a:lnTo>
                    <a:pt x="145048" y="110898"/>
                  </a:lnTo>
                  <a:cubicBezTo>
                    <a:pt x="144622" y="110983"/>
                    <a:pt x="144111" y="111068"/>
                    <a:pt x="143599" y="111154"/>
                  </a:cubicBezTo>
                  <a:cubicBezTo>
                    <a:pt x="143173" y="110813"/>
                    <a:pt x="142236" y="110898"/>
                    <a:pt x="141980" y="110046"/>
                  </a:cubicBezTo>
                  <a:lnTo>
                    <a:pt x="140276" y="110642"/>
                  </a:lnTo>
                  <a:cubicBezTo>
                    <a:pt x="140446" y="110387"/>
                    <a:pt x="140531" y="110131"/>
                    <a:pt x="140787" y="110046"/>
                  </a:cubicBezTo>
                  <a:cubicBezTo>
                    <a:pt x="141108" y="109885"/>
                    <a:pt x="141429" y="109725"/>
                    <a:pt x="141821" y="109635"/>
                  </a:cubicBezTo>
                  <a:lnTo>
                    <a:pt x="141821" y="109635"/>
                  </a:lnTo>
                  <a:cubicBezTo>
                    <a:pt x="141789" y="109658"/>
                    <a:pt x="141756" y="109681"/>
                    <a:pt x="141725" y="109705"/>
                  </a:cubicBezTo>
                  <a:cubicBezTo>
                    <a:pt x="141895" y="109705"/>
                    <a:pt x="141895" y="109790"/>
                    <a:pt x="141980" y="109875"/>
                  </a:cubicBezTo>
                  <a:lnTo>
                    <a:pt x="143429" y="110046"/>
                  </a:lnTo>
                  <a:cubicBezTo>
                    <a:pt x="143429" y="109449"/>
                    <a:pt x="143344" y="108938"/>
                    <a:pt x="143344" y="108512"/>
                  </a:cubicBezTo>
                  <a:cubicBezTo>
                    <a:pt x="143496" y="108258"/>
                    <a:pt x="143679" y="108094"/>
                    <a:pt x="143892" y="108094"/>
                  </a:cubicBezTo>
                  <a:close/>
                  <a:moveTo>
                    <a:pt x="142236" y="111409"/>
                  </a:moveTo>
                  <a:cubicBezTo>
                    <a:pt x="142662" y="111580"/>
                    <a:pt x="143003" y="111750"/>
                    <a:pt x="143344" y="112006"/>
                  </a:cubicBezTo>
                  <a:cubicBezTo>
                    <a:pt x="143429" y="112091"/>
                    <a:pt x="143259" y="112261"/>
                    <a:pt x="143259" y="112602"/>
                  </a:cubicBezTo>
                  <a:cubicBezTo>
                    <a:pt x="143259" y="112943"/>
                    <a:pt x="143344" y="113284"/>
                    <a:pt x="143344" y="113625"/>
                  </a:cubicBezTo>
                  <a:cubicBezTo>
                    <a:pt x="143429" y="114307"/>
                    <a:pt x="144111" y="114392"/>
                    <a:pt x="144537" y="114903"/>
                  </a:cubicBezTo>
                  <a:cubicBezTo>
                    <a:pt x="144338" y="115017"/>
                    <a:pt x="144139" y="115055"/>
                    <a:pt x="143943" y="115055"/>
                  </a:cubicBezTo>
                  <a:cubicBezTo>
                    <a:pt x="143552" y="115055"/>
                    <a:pt x="143173" y="114903"/>
                    <a:pt x="142832" y="114903"/>
                  </a:cubicBezTo>
                  <a:cubicBezTo>
                    <a:pt x="142583" y="114487"/>
                    <a:pt x="142414" y="114153"/>
                    <a:pt x="142248" y="113899"/>
                  </a:cubicBezTo>
                  <a:lnTo>
                    <a:pt x="142248" y="113899"/>
                  </a:lnTo>
                  <a:lnTo>
                    <a:pt x="141298" y="114136"/>
                  </a:lnTo>
                  <a:cubicBezTo>
                    <a:pt x="140446" y="113625"/>
                    <a:pt x="139338" y="113540"/>
                    <a:pt x="138827" y="112347"/>
                  </a:cubicBezTo>
                  <a:cubicBezTo>
                    <a:pt x="139210" y="112251"/>
                    <a:pt x="139606" y="112203"/>
                    <a:pt x="140000" y="112203"/>
                  </a:cubicBezTo>
                  <a:cubicBezTo>
                    <a:pt x="140657" y="112203"/>
                    <a:pt x="141309" y="112336"/>
                    <a:pt x="141895" y="112602"/>
                  </a:cubicBezTo>
                  <a:cubicBezTo>
                    <a:pt x="141895" y="112517"/>
                    <a:pt x="141980" y="112517"/>
                    <a:pt x="141980" y="112261"/>
                  </a:cubicBezTo>
                  <a:cubicBezTo>
                    <a:pt x="142065" y="112006"/>
                    <a:pt x="142151" y="111750"/>
                    <a:pt x="142236" y="111409"/>
                  </a:cubicBezTo>
                  <a:close/>
                  <a:moveTo>
                    <a:pt x="197119" y="112943"/>
                  </a:moveTo>
                  <a:lnTo>
                    <a:pt x="197119" y="112943"/>
                  </a:lnTo>
                  <a:cubicBezTo>
                    <a:pt x="197801" y="113028"/>
                    <a:pt x="198312" y="113284"/>
                    <a:pt x="198738" y="113795"/>
                  </a:cubicBezTo>
                  <a:lnTo>
                    <a:pt x="198738" y="114733"/>
                  </a:lnTo>
                  <a:lnTo>
                    <a:pt x="197715" y="115074"/>
                  </a:lnTo>
                  <a:cubicBezTo>
                    <a:pt x="197404" y="115167"/>
                    <a:pt x="197206" y="115227"/>
                    <a:pt x="197064" y="115227"/>
                  </a:cubicBezTo>
                  <a:cubicBezTo>
                    <a:pt x="196818" y="115227"/>
                    <a:pt x="196738" y="115049"/>
                    <a:pt x="196522" y="114562"/>
                  </a:cubicBezTo>
                  <a:lnTo>
                    <a:pt x="195967" y="113849"/>
                  </a:lnTo>
                  <a:lnTo>
                    <a:pt x="195967" y="113849"/>
                  </a:lnTo>
                  <a:cubicBezTo>
                    <a:pt x="196187" y="113688"/>
                    <a:pt x="196448" y="113613"/>
                    <a:pt x="196705" y="113613"/>
                  </a:cubicBezTo>
                  <a:cubicBezTo>
                    <a:pt x="196942" y="113613"/>
                    <a:pt x="197177" y="113677"/>
                    <a:pt x="197375" y="113795"/>
                  </a:cubicBezTo>
                  <a:lnTo>
                    <a:pt x="197119" y="112943"/>
                  </a:lnTo>
                  <a:close/>
                  <a:moveTo>
                    <a:pt x="250638" y="114733"/>
                  </a:moveTo>
                  <a:cubicBezTo>
                    <a:pt x="250553" y="115074"/>
                    <a:pt x="250468" y="115329"/>
                    <a:pt x="250383" y="115500"/>
                  </a:cubicBezTo>
                  <a:lnTo>
                    <a:pt x="249957" y="115415"/>
                  </a:lnTo>
                  <a:cubicBezTo>
                    <a:pt x="249871" y="114903"/>
                    <a:pt x="250042" y="114733"/>
                    <a:pt x="250638" y="114733"/>
                  </a:cubicBezTo>
                  <a:close/>
                  <a:moveTo>
                    <a:pt x="199079" y="116182"/>
                  </a:moveTo>
                  <a:lnTo>
                    <a:pt x="200016" y="116608"/>
                  </a:lnTo>
                  <a:cubicBezTo>
                    <a:pt x="199769" y="116784"/>
                    <a:pt x="199625" y="116888"/>
                    <a:pt x="199516" y="116888"/>
                  </a:cubicBezTo>
                  <a:cubicBezTo>
                    <a:pt x="199361" y="116888"/>
                    <a:pt x="199279" y="116681"/>
                    <a:pt x="199079" y="116182"/>
                  </a:cubicBezTo>
                  <a:close/>
                  <a:moveTo>
                    <a:pt x="247570" y="114648"/>
                  </a:moveTo>
                  <a:cubicBezTo>
                    <a:pt x="248167" y="115244"/>
                    <a:pt x="248337" y="116096"/>
                    <a:pt x="249445" y="116182"/>
                  </a:cubicBezTo>
                  <a:lnTo>
                    <a:pt x="248593" y="117290"/>
                  </a:lnTo>
                  <a:lnTo>
                    <a:pt x="247826" y="117034"/>
                  </a:lnTo>
                  <a:cubicBezTo>
                    <a:pt x="247826" y="116693"/>
                    <a:pt x="247911" y="116437"/>
                    <a:pt x="247911" y="116096"/>
                  </a:cubicBezTo>
                  <a:cubicBezTo>
                    <a:pt x="247741" y="116096"/>
                    <a:pt x="247485" y="116011"/>
                    <a:pt x="247315" y="115926"/>
                  </a:cubicBezTo>
                  <a:cubicBezTo>
                    <a:pt x="246974" y="115670"/>
                    <a:pt x="246633" y="115244"/>
                    <a:pt x="246292" y="114818"/>
                  </a:cubicBezTo>
                  <a:cubicBezTo>
                    <a:pt x="246382" y="114746"/>
                    <a:pt x="246457" y="114720"/>
                    <a:pt x="246525" y="114720"/>
                  </a:cubicBezTo>
                  <a:cubicBezTo>
                    <a:pt x="246712" y="114720"/>
                    <a:pt x="246852" y="114917"/>
                    <a:pt x="247124" y="114917"/>
                  </a:cubicBezTo>
                  <a:cubicBezTo>
                    <a:pt x="247224" y="114917"/>
                    <a:pt x="247341" y="114890"/>
                    <a:pt x="247485" y="114818"/>
                  </a:cubicBezTo>
                  <a:lnTo>
                    <a:pt x="247570" y="114648"/>
                  </a:lnTo>
                  <a:close/>
                  <a:moveTo>
                    <a:pt x="204704" y="116096"/>
                  </a:moveTo>
                  <a:cubicBezTo>
                    <a:pt x="204959" y="116693"/>
                    <a:pt x="205130" y="116949"/>
                    <a:pt x="205300" y="117375"/>
                  </a:cubicBezTo>
                  <a:lnTo>
                    <a:pt x="204704" y="117673"/>
                  </a:lnTo>
                  <a:lnTo>
                    <a:pt x="204704" y="116096"/>
                  </a:lnTo>
                  <a:close/>
                  <a:moveTo>
                    <a:pt x="245866" y="116523"/>
                  </a:moveTo>
                  <a:lnTo>
                    <a:pt x="246718" y="117034"/>
                  </a:lnTo>
                  <a:lnTo>
                    <a:pt x="245866" y="117801"/>
                  </a:lnTo>
                  <a:cubicBezTo>
                    <a:pt x="245781" y="117375"/>
                    <a:pt x="245696" y="117034"/>
                    <a:pt x="245610" y="116693"/>
                  </a:cubicBezTo>
                  <a:lnTo>
                    <a:pt x="245866" y="116523"/>
                  </a:lnTo>
                  <a:close/>
                  <a:moveTo>
                    <a:pt x="221237" y="119079"/>
                  </a:moveTo>
                  <a:lnTo>
                    <a:pt x="221833" y="119335"/>
                  </a:lnTo>
                  <a:cubicBezTo>
                    <a:pt x="221710" y="119768"/>
                    <a:pt x="221586" y="120067"/>
                    <a:pt x="221233" y="120067"/>
                  </a:cubicBezTo>
                  <a:cubicBezTo>
                    <a:pt x="221100" y="120067"/>
                    <a:pt x="220935" y="120025"/>
                    <a:pt x="220725" y="119931"/>
                  </a:cubicBezTo>
                  <a:lnTo>
                    <a:pt x="221237" y="119079"/>
                  </a:lnTo>
                  <a:close/>
                  <a:moveTo>
                    <a:pt x="215902" y="114153"/>
                  </a:moveTo>
                  <a:cubicBezTo>
                    <a:pt x="216416" y="114389"/>
                    <a:pt x="217237" y="114324"/>
                    <a:pt x="217487" y="115074"/>
                  </a:cubicBezTo>
                  <a:cubicBezTo>
                    <a:pt x="217566" y="115113"/>
                    <a:pt x="217646" y="115128"/>
                    <a:pt x="217725" y="115128"/>
                  </a:cubicBezTo>
                  <a:cubicBezTo>
                    <a:pt x="217977" y="115128"/>
                    <a:pt x="218231" y="114978"/>
                    <a:pt x="218499" y="114978"/>
                  </a:cubicBezTo>
                  <a:cubicBezTo>
                    <a:pt x="218693" y="114978"/>
                    <a:pt x="218894" y="115057"/>
                    <a:pt x="219106" y="115329"/>
                  </a:cubicBezTo>
                  <a:lnTo>
                    <a:pt x="217743" y="116182"/>
                  </a:lnTo>
                  <a:cubicBezTo>
                    <a:pt x="217828" y="116608"/>
                    <a:pt x="217828" y="117204"/>
                    <a:pt x="217828" y="117716"/>
                  </a:cubicBezTo>
                  <a:cubicBezTo>
                    <a:pt x="217583" y="118042"/>
                    <a:pt x="217104" y="118212"/>
                    <a:pt x="217138" y="118675"/>
                  </a:cubicBezTo>
                  <a:lnTo>
                    <a:pt x="217138" y="118675"/>
                  </a:lnTo>
                  <a:lnTo>
                    <a:pt x="215783" y="118994"/>
                  </a:lnTo>
                  <a:cubicBezTo>
                    <a:pt x="215612" y="119505"/>
                    <a:pt x="215527" y="120017"/>
                    <a:pt x="215356" y="120613"/>
                  </a:cubicBezTo>
                  <a:lnTo>
                    <a:pt x="214675" y="120443"/>
                  </a:lnTo>
                  <a:cubicBezTo>
                    <a:pt x="214760" y="119761"/>
                    <a:pt x="214845" y="119164"/>
                    <a:pt x="214930" y="118568"/>
                  </a:cubicBezTo>
                  <a:lnTo>
                    <a:pt x="216805" y="118057"/>
                  </a:lnTo>
                  <a:cubicBezTo>
                    <a:pt x="216635" y="117716"/>
                    <a:pt x="216550" y="117375"/>
                    <a:pt x="216379" y="117034"/>
                  </a:cubicBezTo>
                  <a:lnTo>
                    <a:pt x="215697" y="117375"/>
                  </a:lnTo>
                  <a:lnTo>
                    <a:pt x="215101" y="116949"/>
                  </a:lnTo>
                  <a:cubicBezTo>
                    <a:pt x="214930" y="116863"/>
                    <a:pt x="214675" y="116778"/>
                    <a:pt x="214675" y="116693"/>
                  </a:cubicBezTo>
                  <a:cubicBezTo>
                    <a:pt x="214760" y="116352"/>
                    <a:pt x="214760" y="116011"/>
                    <a:pt x="214760" y="115670"/>
                  </a:cubicBezTo>
                  <a:cubicBezTo>
                    <a:pt x="215101" y="116096"/>
                    <a:pt x="215356" y="116352"/>
                    <a:pt x="215527" y="116693"/>
                  </a:cubicBezTo>
                  <a:lnTo>
                    <a:pt x="215697" y="116182"/>
                  </a:lnTo>
                  <a:lnTo>
                    <a:pt x="215186" y="115329"/>
                  </a:lnTo>
                  <a:cubicBezTo>
                    <a:pt x="215271" y="115244"/>
                    <a:pt x="215356" y="114989"/>
                    <a:pt x="215442" y="114989"/>
                  </a:cubicBezTo>
                  <a:cubicBezTo>
                    <a:pt x="215834" y="114910"/>
                    <a:pt x="216009" y="114543"/>
                    <a:pt x="215902" y="114153"/>
                  </a:cubicBezTo>
                  <a:close/>
                  <a:moveTo>
                    <a:pt x="167121" y="119164"/>
                  </a:moveTo>
                  <a:lnTo>
                    <a:pt x="167121" y="119164"/>
                  </a:lnTo>
                  <a:cubicBezTo>
                    <a:pt x="167035" y="119591"/>
                    <a:pt x="166950" y="119931"/>
                    <a:pt x="166865" y="120698"/>
                  </a:cubicBezTo>
                  <a:lnTo>
                    <a:pt x="166268" y="119335"/>
                  </a:lnTo>
                  <a:lnTo>
                    <a:pt x="167121" y="119164"/>
                  </a:lnTo>
                  <a:close/>
                  <a:moveTo>
                    <a:pt x="224220" y="119079"/>
                  </a:moveTo>
                  <a:cubicBezTo>
                    <a:pt x="224816" y="119250"/>
                    <a:pt x="223964" y="119846"/>
                    <a:pt x="224475" y="120187"/>
                  </a:cubicBezTo>
                  <a:cubicBezTo>
                    <a:pt x="224731" y="120443"/>
                    <a:pt x="224646" y="120954"/>
                    <a:pt x="224816" y="121465"/>
                  </a:cubicBezTo>
                  <a:cubicBezTo>
                    <a:pt x="224563" y="121574"/>
                    <a:pt x="224337" y="121617"/>
                    <a:pt x="224128" y="121617"/>
                  </a:cubicBezTo>
                  <a:cubicBezTo>
                    <a:pt x="223354" y="121617"/>
                    <a:pt x="222828" y="121021"/>
                    <a:pt x="222089" y="120954"/>
                  </a:cubicBezTo>
                  <a:lnTo>
                    <a:pt x="222686" y="119676"/>
                  </a:lnTo>
                  <a:lnTo>
                    <a:pt x="224220" y="119079"/>
                  </a:lnTo>
                  <a:close/>
                  <a:moveTo>
                    <a:pt x="155306" y="113194"/>
                  </a:moveTo>
                  <a:cubicBezTo>
                    <a:pt x="156274" y="113194"/>
                    <a:pt x="155975" y="114240"/>
                    <a:pt x="156468" y="114733"/>
                  </a:cubicBezTo>
                  <a:lnTo>
                    <a:pt x="158769" y="113881"/>
                  </a:lnTo>
                  <a:lnTo>
                    <a:pt x="158769" y="113881"/>
                  </a:lnTo>
                  <a:cubicBezTo>
                    <a:pt x="158684" y="115074"/>
                    <a:pt x="158684" y="115074"/>
                    <a:pt x="159195" y="115841"/>
                  </a:cubicBezTo>
                  <a:cubicBezTo>
                    <a:pt x="159195" y="116011"/>
                    <a:pt x="159110" y="116182"/>
                    <a:pt x="159110" y="116352"/>
                  </a:cubicBezTo>
                  <a:cubicBezTo>
                    <a:pt x="159025" y="116523"/>
                    <a:pt x="159025" y="116608"/>
                    <a:pt x="158939" y="116863"/>
                  </a:cubicBezTo>
                  <a:lnTo>
                    <a:pt x="159792" y="116863"/>
                  </a:lnTo>
                  <a:cubicBezTo>
                    <a:pt x="159962" y="117375"/>
                    <a:pt x="160388" y="117801"/>
                    <a:pt x="160900" y="118142"/>
                  </a:cubicBezTo>
                  <a:lnTo>
                    <a:pt x="161326" y="118057"/>
                  </a:lnTo>
                  <a:lnTo>
                    <a:pt x="161922" y="117971"/>
                  </a:lnTo>
                  <a:lnTo>
                    <a:pt x="161922" y="117971"/>
                  </a:lnTo>
                  <a:cubicBezTo>
                    <a:pt x="161752" y="118483"/>
                    <a:pt x="161581" y="118909"/>
                    <a:pt x="161411" y="119420"/>
                  </a:cubicBezTo>
                  <a:lnTo>
                    <a:pt x="162178" y="120102"/>
                  </a:lnTo>
                  <a:lnTo>
                    <a:pt x="162178" y="119079"/>
                  </a:lnTo>
                  <a:cubicBezTo>
                    <a:pt x="162519" y="119079"/>
                    <a:pt x="162945" y="118994"/>
                    <a:pt x="163286" y="118994"/>
                  </a:cubicBezTo>
                  <a:cubicBezTo>
                    <a:pt x="163541" y="118824"/>
                    <a:pt x="163882" y="118653"/>
                    <a:pt x="164053" y="118483"/>
                  </a:cubicBezTo>
                  <a:cubicBezTo>
                    <a:pt x="164905" y="118824"/>
                    <a:pt x="164138" y="119505"/>
                    <a:pt x="164394" y="119931"/>
                  </a:cubicBezTo>
                  <a:cubicBezTo>
                    <a:pt x="164734" y="120272"/>
                    <a:pt x="165587" y="120187"/>
                    <a:pt x="165587" y="120954"/>
                  </a:cubicBezTo>
                  <a:lnTo>
                    <a:pt x="163882" y="121551"/>
                  </a:lnTo>
                  <a:cubicBezTo>
                    <a:pt x="163712" y="121210"/>
                    <a:pt x="163627" y="121039"/>
                    <a:pt x="163456" y="120613"/>
                  </a:cubicBezTo>
                  <a:cubicBezTo>
                    <a:pt x="163200" y="120784"/>
                    <a:pt x="162945" y="120869"/>
                    <a:pt x="162689" y="120954"/>
                  </a:cubicBezTo>
                  <a:cubicBezTo>
                    <a:pt x="162434" y="121125"/>
                    <a:pt x="162178" y="121210"/>
                    <a:pt x="161752" y="121295"/>
                  </a:cubicBezTo>
                  <a:lnTo>
                    <a:pt x="161496" y="120528"/>
                  </a:lnTo>
                  <a:lnTo>
                    <a:pt x="161155" y="119931"/>
                  </a:lnTo>
                  <a:lnTo>
                    <a:pt x="160047" y="119505"/>
                  </a:lnTo>
                  <a:cubicBezTo>
                    <a:pt x="159877" y="119335"/>
                    <a:pt x="159792" y="119079"/>
                    <a:pt x="159536" y="118738"/>
                  </a:cubicBezTo>
                  <a:lnTo>
                    <a:pt x="158513" y="119846"/>
                  </a:lnTo>
                  <a:lnTo>
                    <a:pt x="159366" y="120102"/>
                  </a:lnTo>
                  <a:lnTo>
                    <a:pt x="159366" y="120272"/>
                  </a:lnTo>
                  <a:cubicBezTo>
                    <a:pt x="159025" y="120528"/>
                    <a:pt x="158599" y="120656"/>
                    <a:pt x="158172" y="120656"/>
                  </a:cubicBezTo>
                  <a:cubicBezTo>
                    <a:pt x="157746" y="120656"/>
                    <a:pt x="157320" y="120528"/>
                    <a:pt x="156979" y="120272"/>
                  </a:cubicBezTo>
                  <a:cubicBezTo>
                    <a:pt x="156894" y="120017"/>
                    <a:pt x="156894" y="119846"/>
                    <a:pt x="156894" y="119505"/>
                  </a:cubicBezTo>
                  <a:lnTo>
                    <a:pt x="155701" y="119591"/>
                  </a:lnTo>
                  <a:cubicBezTo>
                    <a:pt x="155701" y="119505"/>
                    <a:pt x="155531" y="119505"/>
                    <a:pt x="155531" y="119420"/>
                  </a:cubicBezTo>
                  <a:cubicBezTo>
                    <a:pt x="155445" y="119079"/>
                    <a:pt x="155275" y="118738"/>
                    <a:pt x="155190" y="118483"/>
                  </a:cubicBezTo>
                  <a:lnTo>
                    <a:pt x="154678" y="118653"/>
                  </a:lnTo>
                  <a:cubicBezTo>
                    <a:pt x="154625" y="118644"/>
                    <a:pt x="154574" y="118640"/>
                    <a:pt x="154526" y="118640"/>
                  </a:cubicBezTo>
                  <a:cubicBezTo>
                    <a:pt x="154115" y="118640"/>
                    <a:pt x="153893" y="118953"/>
                    <a:pt x="153741" y="119335"/>
                  </a:cubicBezTo>
                  <a:cubicBezTo>
                    <a:pt x="153997" y="119676"/>
                    <a:pt x="154337" y="120017"/>
                    <a:pt x="154678" y="120358"/>
                  </a:cubicBezTo>
                  <a:cubicBezTo>
                    <a:pt x="155019" y="120528"/>
                    <a:pt x="155445" y="120784"/>
                    <a:pt x="155871" y="120954"/>
                  </a:cubicBezTo>
                  <a:cubicBezTo>
                    <a:pt x="155871" y="121125"/>
                    <a:pt x="155871" y="121295"/>
                    <a:pt x="155871" y="121636"/>
                  </a:cubicBezTo>
                  <a:cubicBezTo>
                    <a:pt x="154593" y="120954"/>
                    <a:pt x="153059" y="121039"/>
                    <a:pt x="151951" y="120187"/>
                  </a:cubicBezTo>
                  <a:cubicBezTo>
                    <a:pt x="150758" y="119335"/>
                    <a:pt x="149480" y="118653"/>
                    <a:pt x="148116" y="117886"/>
                  </a:cubicBezTo>
                  <a:lnTo>
                    <a:pt x="147349" y="116693"/>
                  </a:lnTo>
                  <a:lnTo>
                    <a:pt x="147946" y="116011"/>
                  </a:lnTo>
                  <a:lnTo>
                    <a:pt x="147520" y="115415"/>
                  </a:lnTo>
                  <a:cubicBezTo>
                    <a:pt x="147690" y="115074"/>
                    <a:pt x="147861" y="114733"/>
                    <a:pt x="148031" y="114222"/>
                  </a:cubicBezTo>
                  <a:lnTo>
                    <a:pt x="148798" y="114818"/>
                  </a:lnTo>
                  <a:lnTo>
                    <a:pt x="149309" y="113966"/>
                  </a:lnTo>
                  <a:cubicBezTo>
                    <a:pt x="149735" y="114477"/>
                    <a:pt x="149735" y="115244"/>
                    <a:pt x="149309" y="115756"/>
                  </a:cubicBezTo>
                  <a:cubicBezTo>
                    <a:pt x="149650" y="115670"/>
                    <a:pt x="149991" y="115585"/>
                    <a:pt x="150332" y="115500"/>
                  </a:cubicBezTo>
                  <a:cubicBezTo>
                    <a:pt x="150583" y="115437"/>
                    <a:pt x="150787" y="115328"/>
                    <a:pt x="151014" y="115241"/>
                  </a:cubicBezTo>
                  <a:lnTo>
                    <a:pt x="151014" y="115241"/>
                  </a:lnTo>
                  <a:lnTo>
                    <a:pt x="151014" y="116011"/>
                  </a:lnTo>
                  <a:cubicBezTo>
                    <a:pt x="151207" y="116169"/>
                    <a:pt x="151382" y="116230"/>
                    <a:pt x="151545" y="116230"/>
                  </a:cubicBezTo>
                  <a:cubicBezTo>
                    <a:pt x="152076" y="116230"/>
                    <a:pt x="152487" y="115594"/>
                    <a:pt x="153007" y="115594"/>
                  </a:cubicBezTo>
                  <a:cubicBezTo>
                    <a:pt x="153105" y="115594"/>
                    <a:pt x="153207" y="115617"/>
                    <a:pt x="153315" y="115670"/>
                  </a:cubicBezTo>
                  <a:lnTo>
                    <a:pt x="153400" y="116182"/>
                  </a:lnTo>
                  <a:lnTo>
                    <a:pt x="154167" y="116608"/>
                  </a:lnTo>
                  <a:lnTo>
                    <a:pt x="155019" y="116267"/>
                  </a:lnTo>
                  <a:cubicBezTo>
                    <a:pt x="155190" y="115841"/>
                    <a:pt x="154934" y="115841"/>
                    <a:pt x="154764" y="115756"/>
                  </a:cubicBezTo>
                  <a:cubicBezTo>
                    <a:pt x="154593" y="115670"/>
                    <a:pt x="154423" y="115585"/>
                    <a:pt x="154252" y="115415"/>
                  </a:cubicBezTo>
                  <a:cubicBezTo>
                    <a:pt x="154423" y="115074"/>
                    <a:pt x="154508" y="114818"/>
                    <a:pt x="154593" y="114477"/>
                  </a:cubicBezTo>
                  <a:lnTo>
                    <a:pt x="155616" y="114648"/>
                  </a:lnTo>
                  <a:cubicBezTo>
                    <a:pt x="155445" y="114307"/>
                    <a:pt x="155360" y="113966"/>
                    <a:pt x="155275" y="113795"/>
                  </a:cubicBezTo>
                  <a:cubicBezTo>
                    <a:pt x="155190" y="113625"/>
                    <a:pt x="155190" y="113369"/>
                    <a:pt x="155190" y="113199"/>
                  </a:cubicBezTo>
                  <a:cubicBezTo>
                    <a:pt x="155230" y="113196"/>
                    <a:pt x="155269" y="113194"/>
                    <a:pt x="155306" y="113194"/>
                  </a:cubicBezTo>
                  <a:close/>
                  <a:moveTo>
                    <a:pt x="226691" y="120698"/>
                  </a:moveTo>
                  <a:cubicBezTo>
                    <a:pt x="226947" y="121210"/>
                    <a:pt x="226947" y="121806"/>
                    <a:pt x="226691" y="122318"/>
                  </a:cubicBezTo>
                  <a:lnTo>
                    <a:pt x="225924" y="121210"/>
                  </a:lnTo>
                  <a:lnTo>
                    <a:pt x="226691" y="120698"/>
                  </a:lnTo>
                  <a:close/>
                  <a:moveTo>
                    <a:pt x="166423" y="121376"/>
                  </a:moveTo>
                  <a:cubicBezTo>
                    <a:pt x="166752" y="121376"/>
                    <a:pt x="167096" y="121471"/>
                    <a:pt x="167462" y="121806"/>
                  </a:cubicBezTo>
                  <a:lnTo>
                    <a:pt x="166354" y="122403"/>
                  </a:lnTo>
                  <a:cubicBezTo>
                    <a:pt x="166055" y="122318"/>
                    <a:pt x="165736" y="122275"/>
                    <a:pt x="165416" y="122275"/>
                  </a:cubicBezTo>
                  <a:cubicBezTo>
                    <a:pt x="165097" y="122275"/>
                    <a:pt x="164777" y="122318"/>
                    <a:pt x="164479" y="122403"/>
                  </a:cubicBezTo>
                  <a:cubicBezTo>
                    <a:pt x="164564" y="122147"/>
                    <a:pt x="164649" y="121892"/>
                    <a:pt x="164734" y="121465"/>
                  </a:cubicBezTo>
                  <a:cubicBezTo>
                    <a:pt x="164878" y="121523"/>
                    <a:pt x="165021" y="121544"/>
                    <a:pt x="165165" y="121544"/>
                  </a:cubicBezTo>
                  <a:cubicBezTo>
                    <a:pt x="165572" y="121544"/>
                    <a:pt x="165985" y="121376"/>
                    <a:pt x="166423" y="121376"/>
                  </a:cubicBezTo>
                  <a:close/>
                  <a:moveTo>
                    <a:pt x="214845" y="122488"/>
                  </a:moveTo>
                  <a:lnTo>
                    <a:pt x="214845" y="122488"/>
                  </a:lnTo>
                  <a:cubicBezTo>
                    <a:pt x="214675" y="122829"/>
                    <a:pt x="214419" y="123085"/>
                    <a:pt x="214078" y="123255"/>
                  </a:cubicBezTo>
                  <a:cubicBezTo>
                    <a:pt x="213993" y="123085"/>
                    <a:pt x="213908" y="122999"/>
                    <a:pt x="213737" y="122659"/>
                  </a:cubicBezTo>
                  <a:lnTo>
                    <a:pt x="214845" y="122488"/>
                  </a:lnTo>
                  <a:close/>
                  <a:moveTo>
                    <a:pt x="169251" y="122744"/>
                  </a:moveTo>
                  <a:lnTo>
                    <a:pt x="169677" y="123340"/>
                  </a:lnTo>
                  <a:cubicBezTo>
                    <a:pt x="169575" y="123477"/>
                    <a:pt x="169486" y="123518"/>
                    <a:pt x="169406" y="123518"/>
                  </a:cubicBezTo>
                  <a:cubicBezTo>
                    <a:pt x="169285" y="123518"/>
                    <a:pt x="169183" y="123426"/>
                    <a:pt x="169081" y="123426"/>
                  </a:cubicBezTo>
                  <a:cubicBezTo>
                    <a:pt x="168953" y="123383"/>
                    <a:pt x="168825" y="123362"/>
                    <a:pt x="168697" y="123362"/>
                  </a:cubicBezTo>
                  <a:cubicBezTo>
                    <a:pt x="168569" y="123362"/>
                    <a:pt x="168442" y="123383"/>
                    <a:pt x="168314" y="123426"/>
                  </a:cubicBezTo>
                  <a:lnTo>
                    <a:pt x="169251" y="122744"/>
                  </a:lnTo>
                  <a:close/>
                  <a:moveTo>
                    <a:pt x="219740" y="117524"/>
                  </a:moveTo>
                  <a:cubicBezTo>
                    <a:pt x="219814" y="117524"/>
                    <a:pt x="219887" y="117531"/>
                    <a:pt x="219958" y="117545"/>
                  </a:cubicBezTo>
                  <a:cubicBezTo>
                    <a:pt x="220129" y="118057"/>
                    <a:pt x="220214" y="118568"/>
                    <a:pt x="220385" y="119079"/>
                  </a:cubicBezTo>
                  <a:cubicBezTo>
                    <a:pt x="220129" y="119292"/>
                    <a:pt x="219831" y="119399"/>
                    <a:pt x="219532" y="119399"/>
                  </a:cubicBezTo>
                  <a:cubicBezTo>
                    <a:pt x="219234" y="119399"/>
                    <a:pt x="218936" y="119292"/>
                    <a:pt x="218680" y="119079"/>
                  </a:cubicBezTo>
                  <a:lnTo>
                    <a:pt x="218169" y="119505"/>
                  </a:lnTo>
                  <a:cubicBezTo>
                    <a:pt x="218169" y="119676"/>
                    <a:pt x="218169" y="119761"/>
                    <a:pt x="218254" y="120017"/>
                  </a:cubicBezTo>
                  <a:cubicBezTo>
                    <a:pt x="217657" y="120102"/>
                    <a:pt x="217061" y="120443"/>
                    <a:pt x="216805" y="121039"/>
                  </a:cubicBezTo>
                  <a:cubicBezTo>
                    <a:pt x="216720" y="121210"/>
                    <a:pt x="216379" y="121210"/>
                    <a:pt x="216209" y="121295"/>
                  </a:cubicBezTo>
                  <a:cubicBezTo>
                    <a:pt x="216294" y="121380"/>
                    <a:pt x="216464" y="121636"/>
                    <a:pt x="216550" y="121636"/>
                  </a:cubicBezTo>
                  <a:cubicBezTo>
                    <a:pt x="216703" y="121580"/>
                    <a:pt x="216854" y="121559"/>
                    <a:pt x="217004" y="121559"/>
                  </a:cubicBezTo>
                  <a:cubicBezTo>
                    <a:pt x="217511" y="121559"/>
                    <a:pt x="218001" y="121806"/>
                    <a:pt x="218502" y="121806"/>
                  </a:cubicBezTo>
                  <a:cubicBezTo>
                    <a:pt x="218756" y="121806"/>
                    <a:pt x="219013" y="121742"/>
                    <a:pt x="219277" y="121551"/>
                  </a:cubicBezTo>
                  <a:lnTo>
                    <a:pt x="219277" y="121551"/>
                  </a:lnTo>
                  <a:cubicBezTo>
                    <a:pt x="219532" y="121977"/>
                    <a:pt x="219277" y="122403"/>
                    <a:pt x="218851" y="122573"/>
                  </a:cubicBezTo>
                  <a:cubicBezTo>
                    <a:pt x="218449" y="123216"/>
                    <a:pt x="218047" y="123859"/>
                    <a:pt x="217217" y="123859"/>
                  </a:cubicBezTo>
                  <a:cubicBezTo>
                    <a:pt x="217166" y="123859"/>
                    <a:pt x="217115" y="123857"/>
                    <a:pt x="217061" y="123852"/>
                  </a:cubicBezTo>
                  <a:lnTo>
                    <a:pt x="215527" y="123426"/>
                  </a:lnTo>
                  <a:cubicBezTo>
                    <a:pt x="215697" y="123085"/>
                    <a:pt x="215868" y="122829"/>
                    <a:pt x="215953" y="122488"/>
                  </a:cubicBezTo>
                  <a:cubicBezTo>
                    <a:pt x="215868" y="122147"/>
                    <a:pt x="215356" y="121892"/>
                    <a:pt x="215783" y="121380"/>
                  </a:cubicBezTo>
                  <a:lnTo>
                    <a:pt x="216209" y="121295"/>
                  </a:lnTo>
                  <a:cubicBezTo>
                    <a:pt x="216209" y="121125"/>
                    <a:pt x="216209" y="120954"/>
                    <a:pt x="216209" y="120954"/>
                  </a:cubicBezTo>
                  <a:cubicBezTo>
                    <a:pt x="216720" y="120272"/>
                    <a:pt x="217146" y="119505"/>
                    <a:pt x="218169" y="119505"/>
                  </a:cubicBezTo>
                  <a:cubicBezTo>
                    <a:pt x="218084" y="119420"/>
                    <a:pt x="217913" y="119164"/>
                    <a:pt x="217913" y="119164"/>
                  </a:cubicBezTo>
                  <a:cubicBezTo>
                    <a:pt x="217819" y="119196"/>
                    <a:pt x="217740" y="119210"/>
                    <a:pt x="217672" y="119210"/>
                  </a:cubicBezTo>
                  <a:cubicBezTo>
                    <a:pt x="217387" y="119210"/>
                    <a:pt x="217309" y="118960"/>
                    <a:pt x="217243" y="118698"/>
                  </a:cubicBezTo>
                  <a:lnTo>
                    <a:pt x="217243" y="118698"/>
                  </a:lnTo>
                  <a:lnTo>
                    <a:pt x="218765" y="118057"/>
                  </a:lnTo>
                  <a:cubicBezTo>
                    <a:pt x="218978" y="117701"/>
                    <a:pt x="219369" y="117524"/>
                    <a:pt x="219740" y="117524"/>
                  </a:cubicBezTo>
                  <a:close/>
                  <a:moveTo>
                    <a:pt x="229162" y="120528"/>
                  </a:moveTo>
                  <a:cubicBezTo>
                    <a:pt x="229418" y="120954"/>
                    <a:pt x="229503" y="121210"/>
                    <a:pt x="229674" y="121465"/>
                  </a:cubicBezTo>
                  <a:cubicBezTo>
                    <a:pt x="229844" y="121721"/>
                    <a:pt x="230015" y="121892"/>
                    <a:pt x="230185" y="122147"/>
                  </a:cubicBezTo>
                  <a:cubicBezTo>
                    <a:pt x="230356" y="121892"/>
                    <a:pt x="230441" y="121551"/>
                    <a:pt x="230696" y="121551"/>
                  </a:cubicBezTo>
                  <a:cubicBezTo>
                    <a:pt x="230741" y="121542"/>
                    <a:pt x="230783" y="121537"/>
                    <a:pt x="230820" y="121537"/>
                  </a:cubicBezTo>
                  <a:cubicBezTo>
                    <a:pt x="231141" y="121537"/>
                    <a:pt x="231217" y="121842"/>
                    <a:pt x="231293" y="122147"/>
                  </a:cubicBezTo>
                  <a:cubicBezTo>
                    <a:pt x="232060" y="122659"/>
                    <a:pt x="232997" y="122829"/>
                    <a:pt x="233424" y="123937"/>
                  </a:cubicBezTo>
                  <a:lnTo>
                    <a:pt x="232997" y="124533"/>
                  </a:lnTo>
                  <a:lnTo>
                    <a:pt x="231378" y="123596"/>
                  </a:lnTo>
                  <a:cubicBezTo>
                    <a:pt x="231293" y="123170"/>
                    <a:pt x="231208" y="122829"/>
                    <a:pt x="231123" y="122488"/>
                  </a:cubicBezTo>
                  <a:cubicBezTo>
                    <a:pt x="230997" y="122613"/>
                    <a:pt x="230849" y="122669"/>
                    <a:pt x="230708" y="122669"/>
                  </a:cubicBezTo>
                  <a:cubicBezTo>
                    <a:pt x="230464" y="122669"/>
                    <a:pt x="230239" y="122502"/>
                    <a:pt x="230185" y="122232"/>
                  </a:cubicBezTo>
                  <a:cubicBezTo>
                    <a:pt x="229248" y="122147"/>
                    <a:pt x="229248" y="122147"/>
                    <a:pt x="228395" y="121295"/>
                  </a:cubicBezTo>
                  <a:lnTo>
                    <a:pt x="229162" y="120528"/>
                  </a:lnTo>
                  <a:close/>
                  <a:moveTo>
                    <a:pt x="165842" y="124363"/>
                  </a:moveTo>
                  <a:lnTo>
                    <a:pt x="165842" y="124363"/>
                  </a:lnTo>
                  <a:cubicBezTo>
                    <a:pt x="165693" y="124762"/>
                    <a:pt x="165631" y="124928"/>
                    <a:pt x="165468" y="124928"/>
                  </a:cubicBezTo>
                  <a:cubicBezTo>
                    <a:pt x="165353" y="124928"/>
                    <a:pt x="165187" y="124845"/>
                    <a:pt x="164905" y="124704"/>
                  </a:cubicBezTo>
                  <a:lnTo>
                    <a:pt x="165842" y="124363"/>
                  </a:lnTo>
                  <a:close/>
                  <a:moveTo>
                    <a:pt x="265297" y="124363"/>
                  </a:moveTo>
                  <a:cubicBezTo>
                    <a:pt x="265382" y="125045"/>
                    <a:pt x="264956" y="125215"/>
                    <a:pt x="264445" y="125215"/>
                  </a:cubicBezTo>
                  <a:lnTo>
                    <a:pt x="264445" y="125215"/>
                  </a:lnTo>
                  <a:cubicBezTo>
                    <a:pt x="264445" y="124929"/>
                    <a:pt x="264452" y="124759"/>
                    <a:pt x="264530" y="124448"/>
                  </a:cubicBezTo>
                  <a:lnTo>
                    <a:pt x="265297" y="124363"/>
                  </a:lnTo>
                  <a:close/>
                  <a:moveTo>
                    <a:pt x="167547" y="124022"/>
                  </a:moveTo>
                  <a:cubicBezTo>
                    <a:pt x="167717" y="124107"/>
                    <a:pt x="167802" y="124193"/>
                    <a:pt x="167802" y="124278"/>
                  </a:cubicBezTo>
                  <a:cubicBezTo>
                    <a:pt x="167802" y="124619"/>
                    <a:pt x="167717" y="125045"/>
                    <a:pt x="167632" y="125556"/>
                  </a:cubicBezTo>
                  <a:lnTo>
                    <a:pt x="167035" y="124789"/>
                  </a:lnTo>
                  <a:lnTo>
                    <a:pt x="166950" y="124704"/>
                  </a:lnTo>
                  <a:cubicBezTo>
                    <a:pt x="167206" y="124448"/>
                    <a:pt x="167376" y="124193"/>
                    <a:pt x="167547" y="124022"/>
                  </a:cubicBezTo>
                  <a:close/>
                  <a:moveTo>
                    <a:pt x="180266" y="125663"/>
                  </a:moveTo>
                  <a:cubicBezTo>
                    <a:pt x="180437" y="125663"/>
                    <a:pt x="180628" y="125769"/>
                    <a:pt x="180841" y="125982"/>
                  </a:cubicBezTo>
                  <a:lnTo>
                    <a:pt x="180841" y="126067"/>
                  </a:lnTo>
                  <a:cubicBezTo>
                    <a:pt x="180628" y="126238"/>
                    <a:pt x="180437" y="126344"/>
                    <a:pt x="180266" y="126344"/>
                  </a:cubicBezTo>
                  <a:cubicBezTo>
                    <a:pt x="180096" y="126344"/>
                    <a:pt x="179947" y="126238"/>
                    <a:pt x="179819" y="125982"/>
                  </a:cubicBezTo>
                  <a:cubicBezTo>
                    <a:pt x="179947" y="125769"/>
                    <a:pt x="180096" y="125663"/>
                    <a:pt x="180266" y="125663"/>
                  </a:cubicBezTo>
                  <a:close/>
                  <a:moveTo>
                    <a:pt x="261719" y="121435"/>
                  </a:moveTo>
                  <a:cubicBezTo>
                    <a:pt x="262274" y="121435"/>
                    <a:pt x="262451" y="121912"/>
                    <a:pt x="262825" y="122062"/>
                  </a:cubicBezTo>
                  <a:lnTo>
                    <a:pt x="262825" y="123340"/>
                  </a:lnTo>
                  <a:lnTo>
                    <a:pt x="262910" y="123340"/>
                  </a:lnTo>
                  <a:cubicBezTo>
                    <a:pt x="263337" y="123340"/>
                    <a:pt x="263763" y="123681"/>
                    <a:pt x="263763" y="124107"/>
                  </a:cubicBezTo>
                  <a:cubicBezTo>
                    <a:pt x="263763" y="124363"/>
                    <a:pt x="263763" y="124619"/>
                    <a:pt x="263677" y="124874"/>
                  </a:cubicBezTo>
                  <a:cubicBezTo>
                    <a:pt x="263081" y="124704"/>
                    <a:pt x="263422" y="124278"/>
                    <a:pt x="263251" y="124022"/>
                  </a:cubicBezTo>
                  <a:cubicBezTo>
                    <a:pt x="263081" y="123766"/>
                    <a:pt x="262910" y="123511"/>
                    <a:pt x="262825" y="123340"/>
                  </a:cubicBezTo>
                  <a:cubicBezTo>
                    <a:pt x="262655" y="124022"/>
                    <a:pt x="262484" y="124704"/>
                    <a:pt x="262314" y="125300"/>
                  </a:cubicBezTo>
                  <a:cubicBezTo>
                    <a:pt x="261332" y="125792"/>
                    <a:pt x="260664" y="126754"/>
                    <a:pt x="259480" y="126754"/>
                  </a:cubicBezTo>
                  <a:cubicBezTo>
                    <a:pt x="259431" y="126754"/>
                    <a:pt x="259382" y="126753"/>
                    <a:pt x="259331" y="126749"/>
                  </a:cubicBezTo>
                  <a:lnTo>
                    <a:pt x="258990" y="126579"/>
                  </a:lnTo>
                  <a:lnTo>
                    <a:pt x="258990" y="126238"/>
                  </a:lnTo>
                  <a:cubicBezTo>
                    <a:pt x="259246" y="125556"/>
                    <a:pt x="259757" y="124960"/>
                    <a:pt x="260269" y="124448"/>
                  </a:cubicBezTo>
                  <a:cubicBezTo>
                    <a:pt x="260609" y="124278"/>
                    <a:pt x="260609" y="123766"/>
                    <a:pt x="260865" y="123340"/>
                  </a:cubicBezTo>
                  <a:lnTo>
                    <a:pt x="261547" y="123340"/>
                  </a:lnTo>
                  <a:lnTo>
                    <a:pt x="261547" y="122147"/>
                  </a:lnTo>
                  <a:lnTo>
                    <a:pt x="261973" y="122318"/>
                  </a:lnTo>
                  <a:lnTo>
                    <a:pt x="261462" y="121465"/>
                  </a:lnTo>
                  <a:cubicBezTo>
                    <a:pt x="261556" y="121445"/>
                    <a:pt x="261641" y="121435"/>
                    <a:pt x="261719" y="121435"/>
                  </a:cubicBezTo>
                  <a:close/>
                  <a:moveTo>
                    <a:pt x="171041" y="123852"/>
                  </a:moveTo>
                  <a:cubicBezTo>
                    <a:pt x="171552" y="124193"/>
                    <a:pt x="172234" y="124533"/>
                    <a:pt x="172404" y="125300"/>
                  </a:cubicBezTo>
                  <a:lnTo>
                    <a:pt x="173315" y="124804"/>
                  </a:lnTo>
                  <a:lnTo>
                    <a:pt x="173315" y="124804"/>
                  </a:lnTo>
                  <a:cubicBezTo>
                    <a:pt x="173333" y="124808"/>
                    <a:pt x="173352" y="124813"/>
                    <a:pt x="173370" y="124817"/>
                  </a:cubicBezTo>
                  <a:lnTo>
                    <a:pt x="173370" y="124817"/>
                  </a:lnTo>
                  <a:cubicBezTo>
                    <a:pt x="173361" y="124808"/>
                    <a:pt x="173351" y="124799"/>
                    <a:pt x="173342" y="124789"/>
                  </a:cubicBezTo>
                  <a:lnTo>
                    <a:pt x="173342" y="124789"/>
                  </a:lnTo>
                  <a:lnTo>
                    <a:pt x="173315" y="124804"/>
                  </a:lnTo>
                  <a:lnTo>
                    <a:pt x="173315" y="124804"/>
                  </a:lnTo>
                  <a:cubicBezTo>
                    <a:pt x="173296" y="124799"/>
                    <a:pt x="173276" y="124794"/>
                    <a:pt x="173257" y="124789"/>
                  </a:cubicBezTo>
                  <a:lnTo>
                    <a:pt x="173257" y="124704"/>
                  </a:lnTo>
                  <a:cubicBezTo>
                    <a:pt x="173285" y="124732"/>
                    <a:pt x="173314" y="124761"/>
                    <a:pt x="173342" y="124789"/>
                  </a:cubicBezTo>
                  <a:lnTo>
                    <a:pt x="173342" y="124789"/>
                  </a:lnTo>
                  <a:lnTo>
                    <a:pt x="173342" y="124789"/>
                  </a:lnTo>
                  <a:cubicBezTo>
                    <a:pt x="173427" y="124619"/>
                    <a:pt x="173512" y="124448"/>
                    <a:pt x="173683" y="124107"/>
                  </a:cubicBezTo>
                  <a:lnTo>
                    <a:pt x="174450" y="124107"/>
                  </a:lnTo>
                  <a:cubicBezTo>
                    <a:pt x="174450" y="124363"/>
                    <a:pt x="174535" y="124533"/>
                    <a:pt x="174535" y="124704"/>
                  </a:cubicBezTo>
                  <a:cubicBezTo>
                    <a:pt x="174450" y="124874"/>
                    <a:pt x="174365" y="124960"/>
                    <a:pt x="174279" y="124960"/>
                  </a:cubicBezTo>
                  <a:cubicBezTo>
                    <a:pt x="173976" y="124960"/>
                    <a:pt x="173673" y="124892"/>
                    <a:pt x="173370" y="124817"/>
                  </a:cubicBezTo>
                  <a:lnTo>
                    <a:pt x="173370" y="124817"/>
                  </a:lnTo>
                  <a:cubicBezTo>
                    <a:pt x="173758" y="125206"/>
                    <a:pt x="174147" y="125601"/>
                    <a:pt x="174535" y="126067"/>
                  </a:cubicBezTo>
                  <a:lnTo>
                    <a:pt x="174024" y="126920"/>
                  </a:lnTo>
                  <a:cubicBezTo>
                    <a:pt x="173598" y="126579"/>
                    <a:pt x="173171" y="126238"/>
                    <a:pt x="172745" y="125897"/>
                  </a:cubicBezTo>
                  <a:cubicBezTo>
                    <a:pt x="172660" y="125641"/>
                    <a:pt x="172490" y="125471"/>
                    <a:pt x="172404" y="125300"/>
                  </a:cubicBezTo>
                  <a:cubicBezTo>
                    <a:pt x="172149" y="125173"/>
                    <a:pt x="171893" y="125109"/>
                    <a:pt x="171637" y="125109"/>
                  </a:cubicBezTo>
                  <a:cubicBezTo>
                    <a:pt x="171382" y="125109"/>
                    <a:pt x="171126" y="125173"/>
                    <a:pt x="170870" y="125300"/>
                  </a:cubicBezTo>
                  <a:cubicBezTo>
                    <a:pt x="170700" y="125045"/>
                    <a:pt x="170530" y="124874"/>
                    <a:pt x="170359" y="124704"/>
                  </a:cubicBezTo>
                  <a:cubicBezTo>
                    <a:pt x="170274" y="124533"/>
                    <a:pt x="170189" y="124363"/>
                    <a:pt x="170103" y="124193"/>
                  </a:cubicBezTo>
                  <a:lnTo>
                    <a:pt x="171041" y="123852"/>
                  </a:lnTo>
                  <a:close/>
                  <a:moveTo>
                    <a:pt x="168996" y="125727"/>
                  </a:moveTo>
                  <a:cubicBezTo>
                    <a:pt x="169592" y="125982"/>
                    <a:pt x="169763" y="126323"/>
                    <a:pt x="169592" y="126834"/>
                  </a:cubicBezTo>
                  <a:cubicBezTo>
                    <a:pt x="169456" y="126920"/>
                    <a:pt x="169333" y="126954"/>
                    <a:pt x="169219" y="126954"/>
                  </a:cubicBezTo>
                  <a:cubicBezTo>
                    <a:pt x="168764" y="126954"/>
                    <a:pt x="168450" y="126408"/>
                    <a:pt x="167973" y="126408"/>
                  </a:cubicBezTo>
                  <a:lnTo>
                    <a:pt x="168996" y="125727"/>
                  </a:lnTo>
                  <a:close/>
                  <a:moveTo>
                    <a:pt x="176580" y="125556"/>
                  </a:moveTo>
                  <a:cubicBezTo>
                    <a:pt x="176580" y="125783"/>
                    <a:pt x="176580" y="126011"/>
                    <a:pt x="176580" y="126238"/>
                  </a:cubicBezTo>
                  <a:cubicBezTo>
                    <a:pt x="176580" y="126323"/>
                    <a:pt x="176666" y="126323"/>
                    <a:pt x="176751" y="126408"/>
                  </a:cubicBezTo>
                  <a:lnTo>
                    <a:pt x="176410" y="126834"/>
                  </a:lnTo>
                  <a:cubicBezTo>
                    <a:pt x="176836" y="127090"/>
                    <a:pt x="177262" y="127346"/>
                    <a:pt x="176921" y="128028"/>
                  </a:cubicBezTo>
                  <a:cubicBezTo>
                    <a:pt x="176666" y="128028"/>
                    <a:pt x="176410" y="127942"/>
                    <a:pt x="176154" y="127942"/>
                  </a:cubicBezTo>
                  <a:lnTo>
                    <a:pt x="175387" y="127942"/>
                  </a:lnTo>
                  <a:cubicBezTo>
                    <a:pt x="175217" y="127601"/>
                    <a:pt x="174961" y="127175"/>
                    <a:pt x="174791" y="126749"/>
                  </a:cubicBezTo>
                  <a:cubicBezTo>
                    <a:pt x="175046" y="126408"/>
                    <a:pt x="175302" y="126067"/>
                    <a:pt x="175643" y="125727"/>
                  </a:cubicBezTo>
                  <a:lnTo>
                    <a:pt x="176580" y="125556"/>
                  </a:lnTo>
                  <a:close/>
                  <a:moveTo>
                    <a:pt x="234568" y="127984"/>
                  </a:moveTo>
                  <a:cubicBezTo>
                    <a:pt x="234980" y="128103"/>
                    <a:pt x="235500" y="128082"/>
                    <a:pt x="235810" y="128624"/>
                  </a:cubicBezTo>
                  <a:lnTo>
                    <a:pt x="234872" y="128709"/>
                  </a:lnTo>
                  <a:cubicBezTo>
                    <a:pt x="234798" y="128486"/>
                    <a:pt x="234659" y="128263"/>
                    <a:pt x="234568" y="127984"/>
                  </a:cubicBezTo>
                  <a:close/>
                  <a:moveTo>
                    <a:pt x="183398" y="127857"/>
                  </a:moveTo>
                  <a:lnTo>
                    <a:pt x="183398" y="127857"/>
                  </a:lnTo>
                  <a:cubicBezTo>
                    <a:pt x="183313" y="128965"/>
                    <a:pt x="183057" y="129476"/>
                    <a:pt x="182290" y="129732"/>
                  </a:cubicBezTo>
                  <a:cubicBezTo>
                    <a:pt x="182205" y="129562"/>
                    <a:pt x="182120" y="129391"/>
                    <a:pt x="182120" y="129391"/>
                  </a:cubicBezTo>
                  <a:cubicBezTo>
                    <a:pt x="182461" y="128965"/>
                    <a:pt x="182887" y="128454"/>
                    <a:pt x="183398" y="127857"/>
                  </a:cubicBezTo>
                  <a:close/>
                  <a:moveTo>
                    <a:pt x="220811" y="122829"/>
                  </a:moveTo>
                  <a:lnTo>
                    <a:pt x="222089" y="123340"/>
                  </a:lnTo>
                  <a:lnTo>
                    <a:pt x="223026" y="122999"/>
                  </a:lnTo>
                  <a:lnTo>
                    <a:pt x="224049" y="123681"/>
                  </a:lnTo>
                  <a:lnTo>
                    <a:pt x="224816" y="123681"/>
                  </a:lnTo>
                  <a:cubicBezTo>
                    <a:pt x="225157" y="123766"/>
                    <a:pt x="225583" y="123852"/>
                    <a:pt x="225924" y="124022"/>
                  </a:cubicBezTo>
                  <a:lnTo>
                    <a:pt x="226521" y="124874"/>
                  </a:lnTo>
                  <a:lnTo>
                    <a:pt x="228907" y="125812"/>
                  </a:lnTo>
                  <a:lnTo>
                    <a:pt x="229333" y="125471"/>
                  </a:lnTo>
                  <a:cubicBezTo>
                    <a:pt x="230015" y="125641"/>
                    <a:pt x="230782" y="125897"/>
                    <a:pt x="231463" y="126067"/>
                  </a:cubicBezTo>
                  <a:cubicBezTo>
                    <a:pt x="232060" y="126238"/>
                    <a:pt x="232571" y="126749"/>
                    <a:pt x="233338" y="126834"/>
                  </a:cubicBezTo>
                  <a:cubicBezTo>
                    <a:pt x="233850" y="126920"/>
                    <a:pt x="234361" y="127346"/>
                    <a:pt x="234446" y="127942"/>
                  </a:cubicBezTo>
                  <a:cubicBezTo>
                    <a:pt x="234474" y="127953"/>
                    <a:pt x="234502" y="127963"/>
                    <a:pt x="234531" y="127973"/>
                  </a:cubicBezTo>
                  <a:lnTo>
                    <a:pt x="234531" y="127973"/>
                  </a:lnTo>
                  <a:lnTo>
                    <a:pt x="234531" y="129391"/>
                  </a:lnTo>
                  <a:lnTo>
                    <a:pt x="233935" y="129988"/>
                  </a:lnTo>
                  <a:lnTo>
                    <a:pt x="233594" y="129988"/>
                  </a:lnTo>
                  <a:cubicBezTo>
                    <a:pt x="232997" y="129817"/>
                    <a:pt x="232486" y="129647"/>
                    <a:pt x="231890" y="129476"/>
                  </a:cubicBezTo>
                  <a:cubicBezTo>
                    <a:pt x="229674" y="128709"/>
                    <a:pt x="227373" y="127942"/>
                    <a:pt x="225157" y="127175"/>
                  </a:cubicBezTo>
                  <a:cubicBezTo>
                    <a:pt x="224134" y="126664"/>
                    <a:pt x="223112" y="126323"/>
                    <a:pt x="222089" y="125982"/>
                  </a:cubicBezTo>
                  <a:cubicBezTo>
                    <a:pt x="221322" y="125641"/>
                    <a:pt x="220555" y="125300"/>
                    <a:pt x="219788" y="124874"/>
                  </a:cubicBezTo>
                  <a:cubicBezTo>
                    <a:pt x="219532" y="124789"/>
                    <a:pt x="219362" y="124448"/>
                    <a:pt x="219106" y="124022"/>
                  </a:cubicBezTo>
                  <a:cubicBezTo>
                    <a:pt x="219618" y="123852"/>
                    <a:pt x="220129" y="123766"/>
                    <a:pt x="220725" y="123766"/>
                  </a:cubicBezTo>
                  <a:cubicBezTo>
                    <a:pt x="220725" y="123426"/>
                    <a:pt x="220811" y="123170"/>
                    <a:pt x="220811" y="122829"/>
                  </a:cubicBezTo>
                  <a:close/>
                  <a:moveTo>
                    <a:pt x="173683" y="129135"/>
                  </a:moveTo>
                  <a:lnTo>
                    <a:pt x="174705" y="129902"/>
                  </a:lnTo>
                  <a:cubicBezTo>
                    <a:pt x="174527" y="130030"/>
                    <a:pt x="174371" y="130081"/>
                    <a:pt x="174227" y="130081"/>
                  </a:cubicBezTo>
                  <a:cubicBezTo>
                    <a:pt x="173890" y="130081"/>
                    <a:pt x="173615" y="129800"/>
                    <a:pt x="173257" y="129562"/>
                  </a:cubicBezTo>
                  <a:lnTo>
                    <a:pt x="173683" y="129135"/>
                  </a:lnTo>
                  <a:close/>
                  <a:moveTo>
                    <a:pt x="177944" y="128624"/>
                  </a:moveTo>
                  <a:lnTo>
                    <a:pt x="178540" y="128795"/>
                  </a:lnTo>
                  <a:cubicBezTo>
                    <a:pt x="178455" y="129135"/>
                    <a:pt x="178455" y="129562"/>
                    <a:pt x="178455" y="129902"/>
                  </a:cubicBezTo>
                  <a:lnTo>
                    <a:pt x="177433" y="130158"/>
                  </a:lnTo>
                  <a:cubicBezTo>
                    <a:pt x="177688" y="129562"/>
                    <a:pt x="177773" y="129135"/>
                    <a:pt x="177944" y="128624"/>
                  </a:cubicBezTo>
                  <a:close/>
                  <a:moveTo>
                    <a:pt x="181353" y="128709"/>
                  </a:moveTo>
                  <a:lnTo>
                    <a:pt x="181608" y="128965"/>
                  </a:lnTo>
                  <a:lnTo>
                    <a:pt x="181012" y="129476"/>
                  </a:lnTo>
                  <a:lnTo>
                    <a:pt x="181353" y="130243"/>
                  </a:lnTo>
                  <a:cubicBezTo>
                    <a:pt x="181012" y="131010"/>
                    <a:pt x="180330" y="130840"/>
                    <a:pt x="179648" y="130925"/>
                  </a:cubicBezTo>
                  <a:lnTo>
                    <a:pt x="179648" y="130158"/>
                  </a:lnTo>
                  <a:lnTo>
                    <a:pt x="179648" y="129221"/>
                  </a:lnTo>
                  <a:cubicBezTo>
                    <a:pt x="179989" y="129135"/>
                    <a:pt x="180330" y="129050"/>
                    <a:pt x="180586" y="129050"/>
                  </a:cubicBezTo>
                  <a:cubicBezTo>
                    <a:pt x="180841" y="128965"/>
                    <a:pt x="181097" y="128795"/>
                    <a:pt x="181353" y="128709"/>
                  </a:cubicBezTo>
                  <a:close/>
                  <a:moveTo>
                    <a:pt x="181490" y="131257"/>
                  </a:moveTo>
                  <a:cubicBezTo>
                    <a:pt x="181555" y="131257"/>
                    <a:pt x="181623" y="131260"/>
                    <a:pt x="181694" y="131266"/>
                  </a:cubicBezTo>
                  <a:lnTo>
                    <a:pt x="180586" y="132118"/>
                  </a:lnTo>
                  <a:lnTo>
                    <a:pt x="179563" y="131948"/>
                  </a:lnTo>
                  <a:cubicBezTo>
                    <a:pt x="180272" y="131711"/>
                    <a:pt x="180690" y="131257"/>
                    <a:pt x="181490" y="131257"/>
                  </a:cubicBezTo>
                  <a:close/>
                  <a:moveTo>
                    <a:pt x="240497" y="130584"/>
                  </a:moveTo>
                  <a:cubicBezTo>
                    <a:pt x="240241" y="131181"/>
                    <a:pt x="240412" y="131777"/>
                    <a:pt x="239560" y="132203"/>
                  </a:cubicBezTo>
                  <a:cubicBezTo>
                    <a:pt x="239560" y="131607"/>
                    <a:pt x="239560" y="131266"/>
                    <a:pt x="239560" y="130840"/>
                  </a:cubicBezTo>
                  <a:lnTo>
                    <a:pt x="240497" y="130584"/>
                  </a:lnTo>
                  <a:close/>
                  <a:moveTo>
                    <a:pt x="184336" y="132289"/>
                  </a:moveTo>
                  <a:lnTo>
                    <a:pt x="184932" y="133311"/>
                  </a:lnTo>
                  <a:lnTo>
                    <a:pt x="183654" y="133226"/>
                  </a:lnTo>
                  <a:lnTo>
                    <a:pt x="184336" y="132289"/>
                  </a:lnTo>
                  <a:close/>
                  <a:moveTo>
                    <a:pt x="188341" y="138339"/>
                  </a:moveTo>
                  <a:cubicBezTo>
                    <a:pt x="188356" y="138352"/>
                    <a:pt x="188371" y="138365"/>
                    <a:pt x="188386" y="138377"/>
                  </a:cubicBezTo>
                  <a:lnTo>
                    <a:pt x="188386" y="138377"/>
                  </a:lnTo>
                  <a:lnTo>
                    <a:pt x="188426" y="138339"/>
                  </a:lnTo>
                  <a:close/>
                  <a:moveTo>
                    <a:pt x="235980" y="139152"/>
                  </a:moveTo>
                  <a:lnTo>
                    <a:pt x="235980" y="139152"/>
                  </a:lnTo>
                  <a:cubicBezTo>
                    <a:pt x="235952" y="139164"/>
                    <a:pt x="235923" y="139178"/>
                    <a:pt x="235895" y="139192"/>
                  </a:cubicBezTo>
                  <a:lnTo>
                    <a:pt x="235980" y="139192"/>
                  </a:lnTo>
                  <a:lnTo>
                    <a:pt x="235980" y="139152"/>
                  </a:lnTo>
                  <a:close/>
                  <a:moveTo>
                    <a:pt x="246718" y="141578"/>
                  </a:moveTo>
                  <a:lnTo>
                    <a:pt x="246889" y="141748"/>
                  </a:lnTo>
                  <a:lnTo>
                    <a:pt x="246548" y="142515"/>
                  </a:lnTo>
                  <a:lnTo>
                    <a:pt x="246207" y="142345"/>
                  </a:lnTo>
                  <a:lnTo>
                    <a:pt x="246718" y="141578"/>
                  </a:lnTo>
                  <a:close/>
                  <a:moveTo>
                    <a:pt x="244843" y="141152"/>
                  </a:moveTo>
                  <a:cubicBezTo>
                    <a:pt x="244929" y="141237"/>
                    <a:pt x="245099" y="141237"/>
                    <a:pt x="245099" y="141322"/>
                  </a:cubicBezTo>
                  <a:cubicBezTo>
                    <a:pt x="245184" y="141919"/>
                    <a:pt x="245269" y="142515"/>
                    <a:pt x="245269" y="143112"/>
                  </a:cubicBezTo>
                  <a:cubicBezTo>
                    <a:pt x="245339" y="143112"/>
                    <a:pt x="245240" y="143168"/>
                    <a:pt x="245200" y="143189"/>
                  </a:cubicBezTo>
                  <a:lnTo>
                    <a:pt x="245200" y="143189"/>
                  </a:lnTo>
                  <a:cubicBezTo>
                    <a:pt x="244968" y="142879"/>
                    <a:pt x="244743" y="142562"/>
                    <a:pt x="244588" y="142174"/>
                  </a:cubicBezTo>
                  <a:cubicBezTo>
                    <a:pt x="244502" y="141834"/>
                    <a:pt x="244332" y="141407"/>
                    <a:pt x="244843" y="141152"/>
                  </a:cubicBezTo>
                  <a:close/>
                  <a:moveTo>
                    <a:pt x="256536" y="141972"/>
                  </a:moveTo>
                  <a:cubicBezTo>
                    <a:pt x="256636" y="141972"/>
                    <a:pt x="256743" y="141982"/>
                    <a:pt x="256860" y="142004"/>
                  </a:cubicBezTo>
                  <a:cubicBezTo>
                    <a:pt x="256191" y="142756"/>
                    <a:pt x="255441" y="143426"/>
                    <a:pt x="254769" y="144095"/>
                  </a:cubicBezTo>
                  <a:lnTo>
                    <a:pt x="254769" y="144095"/>
                  </a:lnTo>
                  <a:lnTo>
                    <a:pt x="254473" y="143282"/>
                  </a:lnTo>
                  <a:cubicBezTo>
                    <a:pt x="255253" y="143126"/>
                    <a:pt x="255462" y="141972"/>
                    <a:pt x="256536" y="141972"/>
                  </a:cubicBezTo>
                  <a:close/>
                  <a:moveTo>
                    <a:pt x="257115" y="143453"/>
                  </a:moveTo>
                  <a:lnTo>
                    <a:pt x="257627" y="143964"/>
                  </a:lnTo>
                  <a:lnTo>
                    <a:pt x="257201" y="144561"/>
                  </a:lnTo>
                  <a:cubicBezTo>
                    <a:pt x="256604" y="144220"/>
                    <a:pt x="256689" y="143879"/>
                    <a:pt x="257115" y="143453"/>
                  </a:cubicBezTo>
                  <a:close/>
                  <a:moveTo>
                    <a:pt x="246207" y="144987"/>
                  </a:moveTo>
                  <a:lnTo>
                    <a:pt x="246207" y="145072"/>
                  </a:lnTo>
                  <a:cubicBezTo>
                    <a:pt x="246340" y="145053"/>
                    <a:pt x="246452" y="145025"/>
                    <a:pt x="246543" y="144987"/>
                  </a:cubicBezTo>
                  <a:close/>
                  <a:moveTo>
                    <a:pt x="189364" y="153679"/>
                  </a:moveTo>
                  <a:cubicBezTo>
                    <a:pt x="189619" y="153765"/>
                    <a:pt x="189960" y="153850"/>
                    <a:pt x="190216" y="153935"/>
                  </a:cubicBezTo>
                  <a:cubicBezTo>
                    <a:pt x="190386" y="154020"/>
                    <a:pt x="190472" y="154191"/>
                    <a:pt x="190812" y="154617"/>
                  </a:cubicBezTo>
                  <a:lnTo>
                    <a:pt x="189108" y="154276"/>
                  </a:lnTo>
                  <a:lnTo>
                    <a:pt x="189364" y="153679"/>
                  </a:lnTo>
                  <a:close/>
                  <a:moveTo>
                    <a:pt x="194477" y="154702"/>
                  </a:moveTo>
                  <a:cubicBezTo>
                    <a:pt x="195074" y="155043"/>
                    <a:pt x="195414" y="155384"/>
                    <a:pt x="194903" y="156066"/>
                  </a:cubicBezTo>
                  <a:cubicBezTo>
                    <a:pt x="194818" y="155895"/>
                    <a:pt x="194647" y="155639"/>
                    <a:pt x="194562" y="155469"/>
                  </a:cubicBezTo>
                  <a:cubicBezTo>
                    <a:pt x="194562" y="155213"/>
                    <a:pt x="194477" y="154958"/>
                    <a:pt x="194477" y="154702"/>
                  </a:cubicBezTo>
                  <a:close/>
                  <a:moveTo>
                    <a:pt x="198738" y="160923"/>
                  </a:moveTo>
                  <a:lnTo>
                    <a:pt x="199505" y="161008"/>
                  </a:lnTo>
                  <a:cubicBezTo>
                    <a:pt x="199335" y="161775"/>
                    <a:pt x="198738" y="161946"/>
                    <a:pt x="197971" y="162457"/>
                  </a:cubicBezTo>
                  <a:lnTo>
                    <a:pt x="198738" y="160923"/>
                  </a:lnTo>
                  <a:close/>
                  <a:moveTo>
                    <a:pt x="96195" y="1"/>
                  </a:moveTo>
                  <a:cubicBezTo>
                    <a:pt x="96033" y="1"/>
                    <a:pt x="95826" y="125"/>
                    <a:pt x="95619" y="194"/>
                  </a:cubicBezTo>
                  <a:cubicBezTo>
                    <a:pt x="95790" y="450"/>
                    <a:pt x="96301" y="109"/>
                    <a:pt x="96301" y="621"/>
                  </a:cubicBezTo>
                  <a:cubicBezTo>
                    <a:pt x="95193" y="1643"/>
                    <a:pt x="95193" y="1643"/>
                    <a:pt x="94341" y="1899"/>
                  </a:cubicBezTo>
                  <a:cubicBezTo>
                    <a:pt x="94256" y="2155"/>
                    <a:pt x="94256" y="2155"/>
                    <a:pt x="93830" y="2581"/>
                  </a:cubicBezTo>
                  <a:lnTo>
                    <a:pt x="93148" y="1132"/>
                  </a:lnTo>
                  <a:lnTo>
                    <a:pt x="92466" y="1302"/>
                  </a:lnTo>
                  <a:cubicBezTo>
                    <a:pt x="92722" y="1899"/>
                    <a:pt x="92892" y="2325"/>
                    <a:pt x="93148" y="2836"/>
                  </a:cubicBezTo>
                  <a:lnTo>
                    <a:pt x="92551" y="3092"/>
                  </a:lnTo>
                  <a:lnTo>
                    <a:pt x="92125" y="2155"/>
                  </a:lnTo>
                  <a:cubicBezTo>
                    <a:pt x="91870" y="2836"/>
                    <a:pt x="91273" y="3262"/>
                    <a:pt x="90506" y="3262"/>
                  </a:cubicBezTo>
                  <a:cubicBezTo>
                    <a:pt x="90165" y="3348"/>
                    <a:pt x="89995" y="3603"/>
                    <a:pt x="89739" y="3774"/>
                  </a:cubicBezTo>
                  <a:cubicBezTo>
                    <a:pt x="88887" y="4456"/>
                    <a:pt x="88035" y="5052"/>
                    <a:pt x="87097" y="5649"/>
                  </a:cubicBezTo>
                  <a:lnTo>
                    <a:pt x="86074" y="4967"/>
                  </a:lnTo>
                  <a:cubicBezTo>
                    <a:pt x="86002" y="5256"/>
                    <a:pt x="85991" y="5483"/>
                    <a:pt x="85989" y="5650"/>
                  </a:cubicBezTo>
                  <a:lnTo>
                    <a:pt x="85989" y="5650"/>
                  </a:lnTo>
                  <a:cubicBezTo>
                    <a:pt x="85989" y="5649"/>
                    <a:pt x="85989" y="5649"/>
                    <a:pt x="85989" y="5649"/>
                  </a:cubicBezTo>
                  <a:cubicBezTo>
                    <a:pt x="85137" y="5904"/>
                    <a:pt x="84881" y="6757"/>
                    <a:pt x="84285" y="7268"/>
                  </a:cubicBezTo>
                  <a:cubicBezTo>
                    <a:pt x="83262" y="7609"/>
                    <a:pt x="83262" y="7609"/>
                    <a:pt x="82666" y="8376"/>
                  </a:cubicBezTo>
                  <a:cubicBezTo>
                    <a:pt x="80961" y="8376"/>
                    <a:pt x="80620" y="8717"/>
                    <a:pt x="80279" y="10165"/>
                  </a:cubicBezTo>
                  <a:cubicBezTo>
                    <a:pt x="80109" y="10932"/>
                    <a:pt x="80279" y="11699"/>
                    <a:pt x="80705" y="12296"/>
                  </a:cubicBezTo>
                  <a:cubicBezTo>
                    <a:pt x="81132" y="12978"/>
                    <a:pt x="81643" y="13489"/>
                    <a:pt x="82069" y="14086"/>
                  </a:cubicBezTo>
                  <a:lnTo>
                    <a:pt x="82069" y="14767"/>
                  </a:lnTo>
                  <a:cubicBezTo>
                    <a:pt x="82751" y="15364"/>
                    <a:pt x="83433" y="15875"/>
                    <a:pt x="84200" y="16301"/>
                  </a:cubicBezTo>
                  <a:cubicBezTo>
                    <a:pt x="84881" y="16728"/>
                    <a:pt x="85648" y="17068"/>
                    <a:pt x="86415" y="17409"/>
                  </a:cubicBezTo>
                  <a:cubicBezTo>
                    <a:pt x="86927" y="17835"/>
                    <a:pt x="87523" y="18176"/>
                    <a:pt x="88120" y="18517"/>
                  </a:cubicBezTo>
                  <a:cubicBezTo>
                    <a:pt x="89398" y="19114"/>
                    <a:pt x="90762" y="19710"/>
                    <a:pt x="91955" y="20392"/>
                  </a:cubicBezTo>
                  <a:cubicBezTo>
                    <a:pt x="92977" y="20989"/>
                    <a:pt x="94085" y="21500"/>
                    <a:pt x="95278" y="21926"/>
                  </a:cubicBezTo>
                  <a:cubicBezTo>
                    <a:pt x="95960" y="22182"/>
                    <a:pt x="96727" y="22267"/>
                    <a:pt x="97409" y="22608"/>
                  </a:cubicBezTo>
                  <a:cubicBezTo>
                    <a:pt x="98046" y="22926"/>
                    <a:pt x="98635" y="23531"/>
                    <a:pt x="99391" y="23531"/>
                  </a:cubicBezTo>
                  <a:cubicBezTo>
                    <a:pt x="99646" y="23531"/>
                    <a:pt x="99920" y="23462"/>
                    <a:pt x="100221" y="23290"/>
                  </a:cubicBezTo>
                  <a:cubicBezTo>
                    <a:pt x="100221" y="23290"/>
                    <a:pt x="100392" y="23375"/>
                    <a:pt x="100392" y="23375"/>
                  </a:cubicBezTo>
                  <a:cubicBezTo>
                    <a:pt x="100562" y="23631"/>
                    <a:pt x="100647" y="23801"/>
                    <a:pt x="100818" y="24057"/>
                  </a:cubicBezTo>
                  <a:lnTo>
                    <a:pt x="101670" y="24057"/>
                  </a:lnTo>
                  <a:cubicBezTo>
                    <a:pt x="102481" y="24867"/>
                    <a:pt x="103667" y="25464"/>
                    <a:pt x="104293" y="25464"/>
                  </a:cubicBezTo>
                  <a:cubicBezTo>
                    <a:pt x="104457" y="25464"/>
                    <a:pt x="104582" y="25423"/>
                    <a:pt x="104653" y="25335"/>
                  </a:cubicBezTo>
                  <a:cubicBezTo>
                    <a:pt x="104568" y="25165"/>
                    <a:pt x="104397" y="24824"/>
                    <a:pt x="104312" y="24483"/>
                  </a:cubicBezTo>
                  <a:lnTo>
                    <a:pt x="104312" y="24483"/>
                  </a:lnTo>
                  <a:cubicBezTo>
                    <a:pt x="105335" y="24653"/>
                    <a:pt x="105079" y="25591"/>
                    <a:pt x="105590" y="26102"/>
                  </a:cubicBezTo>
                  <a:lnTo>
                    <a:pt x="105931" y="26272"/>
                  </a:lnTo>
                  <a:lnTo>
                    <a:pt x="112493" y="29000"/>
                  </a:lnTo>
                  <a:cubicBezTo>
                    <a:pt x="112834" y="29170"/>
                    <a:pt x="113260" y="29255"/>
                    <a:pt x="113686" y="29340"/>
                  </a:cubicBezTo>
                  <a:cubicBezTo>
                    <a:pt x="114453" y="29340"/>
                    <a:pt x="115306" y="29596"/>
                    <a:pt x="115987" y="30107"/>
                  </a:cubicBezTo>
                  <a:cubicBezTo>
                    <a:pt x="117181" y="30789"/>
                    <a:pt x="118459" y="31300"/>
                    <a:pt x="119822" y="31641"/>
                  </a:cubicBezTo>
                  <a:cubicBezTo>
                    <a:pt x="120760" y="31897"/>
                    <a:pt x="121697" y="32238"/>
                    <a:pt x="122550" y="32579"/>
                  </a:cubicBezTo>
                  <a:cubicBezTo>
                    <a:pt x="124169" y="33175"/>
                    <a:pt x="125788" y="33942"/>
                    <a:pt x="127322" y="34539"/>
                  </a:cubicBezTo>
                  <a:cubicBezTo>
                    <a:pt x="129112" y="35221"/>
                    <a:pt x="130987" y="35817"/>
                    <a:pt x="132691" y="36584"/>
                  </a:cubicBezTo>
                  <a:cubicBezTo>
                    <a:pt x="133969" y="37193"/>
                    <a:pt x="135378" y="37497"/>
                    <a:pt x="136793" y="37497"/>
                  </a:cubicBezTo>
                  <a:cubicBezTo>
                    <a:pt x="137359" y="37497"/>
                    <a:pt x="137926" y="37449"/>
                    <a:pt x="138486" y="37351"/>
                  </a:cubicBezTo>
                  <a:lnTo>
                    <a:pt x="139764" y="39311"/>
                  </a:lnTo>
                  <a:cubicBezTo>
                    <a:pt x="142577" y="40419"/>
                    <a:pt x="145389" y="41527"/>
                    <a:pt x="148201" y="42635"/>
                  </a:cubicBezTo>
                  <a:cubicBezTo>
                    <a:pt x="151866" y="44169"/>
                    <a:pt x="155616" y="45618"/>
                    <a:pt x="159195" y="47152"/>
                  </a:cubicBezTo>
                  <a:cubicBezTo>
                    <a:pt x="159905" y="47507"/>
                    <a:pt x="160675" y="47684"/>
                    <a:pt x="161454" y="47684"/>
                  </a:cubicBezTo>
                  <a:cubicBezTo>
                    <a:pt x="161610" y="47684"/>
                    <a:pt x="161766" y="47677"/>
                    <a:pt x="161922" y="47663"/>
                  </a:cubicBezTo>
                  <a:lnTo>
                    <a:pt x="163797" y="48856"/>
                  </a:lnTo>
                  <a:cubicBezTo>
                    <a:pt x="163797" y="49112"/>
                    <a:pt x="163712" y="49282"/>
                    <a:pt x="163712" y="49708"/>
                  </a:cubicBezTo>
                  <a:lnTo>
                    <a:pt x="162434" y="49112"/>
                  </a:lnTo>
                  <a:cubicBezTo>
                    <a:pt x="161155" y="48515"/>
                    <a:pt x="159877" y="47919"/>
                    <a:pt x="158513" y="47407"/>
                  </a:cubicBezTo>
                  <a:cubicBezTo>
                    <a:pt x="156468" y="46896"/>
                    <a:pt x="154508" y="46214"/>
                    <a:pt x="152633" y="45447"/>
                  </a:cubicBezTo>
                  <a:cubicBezTo>
                    <a:pt x="152207" y="45192"/>
                    <a:pt x="151696" y="45106"/>
                    <a:pt x="151184" y="44936"/>
                  </a:cubicBezTo>
                  <a:cubicBezTo>
                    <a:pt x="149395" y="44254"/>
                    <a:pt x="147520" y="43913"/>
                    <a:pt x="145815" y="43232"/>
                  </a:cubicBezTo>
                  <a:cubicBezTo>
                    <a:pt x="144196" y="42635"/>
                    <a:pt x="142662" y="42124"/>
                    <a:pt x="141043" y="41783"/>
                  </a:cubicBezTo>
                  <a:cubicBezTo>
                    <a:pt x="140787" y="41698"/>
                    <a:pt x="140617" y="41698"/>
                    <a:pt x="140361" y="41698"/>
                  </a:cubicBezTo>
                  <a:lnTo>
                    <a:pt x="139424" y="42550"/>
                  </a:lnTo>
                  <a:lnTo>
                    <a:pt x="137975" y="42124"/>
                  </a:lnTo>
                  <a:lnTo>
                    <a:pt x="137719" y="41612"/>
                  </a:lnTo>
                  <a:lnTo>
                    <a:pt x="135844" y="42379"/>
                  </a:lnTo>
                  <a:lnTo>
                    <a:pt x="137719" y="43061"/>
                  </a:lnTo>
                  <a:cubicBezTo>
                    <a:pt x="137804" y="43487"/>
                    <a:pt x="137293" y="43402"/>
                    <a:pt x="137293" y="43913"/>
                  </a:cubicBezTo>
                  <a:cubicBezTo>
                    <a:pt x="137293" y="44766"/>
                    <a:pt x="136782" y="45618"/>
                    <a:pt x="135929" y="45959"/>
                  </a:cubicBezTo>
                  <a:lnTo>
                    <a:pt x="135162" y="45277"/>
                  </a:lnTo>
                  <a:lnTo>
                    <a:pt x="133288" y="46129"/>
                  </a:lnTo>
                  <a:lnTo>
                    <a:pt x="132009" y="45447"/>
                  </a:lnTo>
                  <a:lnTo>
                    <a:pt x="131498" y="44084"/>
                  </a:lnTo>
                  <a:lnTo>
                    <a:pt x="131839" y="42976"/>
                  </a:lnTo>
                  <a:lnTo>
                    <a:pt x="132861" y="42635"/>
                  </a:lnTo>
                  <a:cubicBezTo>
                    <a:pt x="133202" y="42209"/>
                    <a:pt x="133458" y="41698"/>
                    <a:pt x="133799" y="41271"/>
                  </a:cubicBezTo>
                  <a:cubicBezTo>
                    <a:pt x="134566" y="41357"/>
                    <a:pt x="134566" y="42124"/>
                    <a:pt x="134992" y="42550"/>
                  </a:cubicBezTo>
                  <a:lnTo>
                    <a:pt x="135844" y="42379"/>
                  </a:lnTo>
                  <a:cubicBezTo>
                    <a:pt x="135844" y="42038"/>
                    <a:pt x="135929" y="41698"/>
                    <a:pt x="136015" y="41271"/>
                  </a:cubicBezTo>
                  <a:lnTo>
                    <a:pt x="134736" y="40931"/>
                  </a:lnTo>
                  <a:cubicBezTo>
                    <a:pt x="134736" y="40590"/>
                    <a:pt x="134651" y="40249"/>
                    <a:pt x="134566" y="39823"/>
                  </a:cubicBezTo>
                  <a:cubicBezTo>
                    <a:pt x="133458" y="39397"/>
                    <a:pt x="132350" y="38885"/>
                    <a:pt x="131242" y="38459"/>
                  </a:cubicBezTo>
                  <a:cubicBezTo>
                    <a:pt x="129879" y="37948"/>
                    <a:pt x="128430" y="37692"/>
                    <a:pt x="126981" y="37181"/>
                  </a:cubicBezTo>
                  <a:cubicBezTo>
                    <a:pt x="124424" y="36329"/>
                    <a:pt x="121783" y="35732"/>
                    <a:pt x="119226" y="34965"/>
                  </a:cubicBezTo>
                  <a:cubicBezTo>
                    <a:pt x="118885" y="34880"/>
                    <a:pt x="118544" y="34709"/>
                    <a:pt x="118288" y="34624"/>
                  </a:cubicBezTo>
                  <a:cubicBezTo>
                    <a:pt x="116754" y="33942"/>
                    <a:pt x="115135" y="33516"/>
                    <a:pt x="113516" y="33431"/>
                  </a:cubicBezTo>
                  <a:lnTo>
                    <a:pt x="112323" y="32664"/>
                  </a:lnTo>
                  <a:cubicBezTo>
                    <a:pt x="112087" y="32805"/>
                    <a:pt x="111852" y="32849"/>
                    <a:pt x="111618" y="32849"/>
                  </a:cubicBezTo>
                  <a:cubicBezTo>
                    <a:pt x="111240" y="32849"/>
                    <a:pt x="110866" y="32735"/>
                    <a:pt x="110505" y="32735"/>
                  </a:cubicBezTo>
                  <a:cubicBezTo>
                    <a:pt x="110282" y="32735"/>
                    <a:pt x="110063" y="32778"/>
                    <a:pt x="109851" y="32920"/>
                  </a:cubicBezTo>
                  <a:cubicBezTo>
                    <a:pt x="109681" y="32579"/>
                    <a:pt x="109511" y="32323"/>
                    <a:pt x="109340" y="32153"/>
                  </a:cubicBezTo>
                  <a:cubicBezTo>
                    <a:pt x="108317" y="31812"/>
                    <a:pt x="107210" y="31471"/>
                    <a:pt x="106187" y="31300"/>
                  </a:cubicBezTo>
                  <a:cubicBezTo>
                    <a:pt x="104482" y="30874"/>
                    <a:pt x="102778" y="30533"/>
                    <a:pt x="101074" y="30193"/>
                  </a:cubicBezTo>
                  <a:cubicBezTo>
                    <a:pt x="100818" y="30107"/>
                    <a:pt x="100562" y="30022"/>
                    <a:pt x="100307" y="29937"/>
                  </a:cubicBezTo>
                  <a:cubicBezTo>
                    <a:pt x="99412" y="29589"/>
                    <a:pt x="98488" y="29415"/>
                    <a:pt x="97569" y="29415"/>
                  </a:cubicBezTo>
                  <a:cubicBezTo>
                    <a:pt x="96912" y="29415"/>
                    <a:pt x="96258" y="29504"/>
                    <a:pt x="95619" y="29681"/>
                  </a:cubicBezTo>
                  <a:cubicBezTo>
                    <a:pt x="95534" y="29681"/>
                    <a:pt x="95364" y="29596"/>
                    <a:pt x="95108" y="29511"/>
                  </a:cubicBezTo>
                  <a:cubicBezTo>
                    <a:pt x="95278" y="29255"/>
                    <a:pt x="95449" y="29085"/>
                    <a:pt x="95619" y="28829"/>
                  </a:cubicBezTo>
                  <a:cubicBezTo>
                    <a:pt x="95278" y="28744"/>
                    <a:pt x="94938" y="28744"/>
                    <a:pt x="94682" y="28659"/>
                  </a:cubicBezTo>
                  <a:cubicBezTo>
                    <a:pt x="92892" y="28233"/>
                    <a:pt x="91017" y="27721"/>
                    <a:pt x="89228" y="27295"/>
                  </a:cubicBezTo>
                  <a:cubicBezTo>
                    <a:pt x="88791" y="27170"/>
                    <a:pt x="88309" y="27091"/>
                    <a:pt x="87847" y="27091"/>
                  </a:cubicBezTo>
                  <a:cubicBezTo>
                    <a:pt x="87679" y="27091"/>
                    <a:pt x="87513" y="27102"/>
                    <a:pt x="87353" y="27125"/>
                  </a:cubicBezTo>
                  <a:cubicBezTo>
                    <a:pt x="87177" y="27169"/>
                    <a:pt x="86995" y="27190"/>
                    <a:pt x="86813" y="27190"/>
                  </a:cubicBezTo>
                  <a:cubicBezTo>
                    <a:pt x="86292" y="27190"/>
                    <a:pt x="85772" y="27015"/>
                    <a:pt x="85393" y="26699"/>
                  </a:cubicBezTo>
                  <a:lnTo>
                    <a:pt x="84540" y="27039"/>
                  </a:lnTo>
                  <a:lnTo>
                    <a:pt x="83944" y="26443"/>
                  </a:lnTo>
                  <a:lnTo>
                    <a:pt x="83006" y="26699"/>
                  </a:lnTo>
                  <a:cubicBezTo>
                    <a:pt x="82433" y="26484"/>
                    <a:pt x="81860" y="26148"/>
                    <a:pt x="81388" y="26148"/>
                  </a:cubicBezTo>
                  <a:cubicBezTo>
                    <a:pt x="81299" y="26148"/>
                    <a:pt x="81213" y="26160"/>
                    <a:pt x="81132" y="26187"/>
                  </a:cubicBezTo>
                  <a:cubicBezTo>
                    <a:pt x="79853" y="26613"/>
                    <a:pt x="78490" y="26017"/>
                    <a:pt x="77211" y="26954"/>
                  </a:cubicBezTo>
                  <a:lnTo>
                    <a:pt x="76615" y="26102"/>
                  </a:lnTo>
                  <a:cubicBezTo>
                    <a:pt x="76530" y="26869"/>
                    <a:pt x="76444" y="27295"/>
                    <a:pt x="76444" y="27636"/>
                  </a:cubicBezTo>
                  <a:lnTo>
                    <a:pt x="75592" y="27721"/>
                  </a:lnTo>
                  <a:lnTo>
                    <a:pt x="75592" y="28914"/>
                  </a:lnTo>
                  <a:lnTo>
                    <a:pt x="74825" y="28914"/>
                  </a:lnTo>
                  <a:cubicBezTo>
                    <a:pt x="74910" y="29085"/>
                    <a:pt x="74996" y="29340"/>
                    <a:pt x="74996" y="29511"/>
                  </a:cubicBezTo>
                  <a:lnTo>
                    <a:pt x="74229" y="31130"/>
                  </a:lnTo>
                  <a:lnTo>
                    <a:pt x="74825" y="31897"/>
                  </a:lnTo>
                  <a:cubicBezTo>
                    <a:pt x="74825" y="32067"/>
                    <a:pt x="74740" y="32323"/>
                    <a:pt x="74740" y="32664"/>
                  </a:cubicBezTo>
                  <a:lnTo>
                    <a:pt x="73632" y="31641"/>
                  </a:lnTo>
                  <a:cubicBezTo>
                    <a:pt x="73463" y="32014"/>
                    <a:pt x="73226" y="32117"/>
                    <a:pt x="72965" y="32117"/>
                  </a:cubicBezTo>
                  <a:cubicBezTo>
                    <a:pt x="72639" y="32117"/>
                    <a:pt x="72276" y="31957"/>
                    <a:pt x="71957" y="31957"/>
                  </a:cubicBezTo>
                  <a:cubicBezTo>
                    <a:pt x="71888" y="31957"/>
                    <a:pt x="71821" y="31964"/>
                    <a:pt x="71757" y="31982"/>
                  </a:cubicBezTo>
                  <a:cubicBezTo>
                    <a:pt x="71672" y="32153"/>
                    <a:pt x="71672" y="32323"/>
                    <a:pt x="71672" y="32494"/>
                  </a:cubicBezTo>
                  <a:cubicBezTo>
                    <a:pt x="72013" y="32749"/>
                    <a:pt x="72354" y="32920"/>
                    <a:pt x="72609" y="33261"/>
                  </a:cubicBezTo>
                  <a:cubicBezTo>
                    <a:pt x="72865" y="33516"/>
                    <a:pt x="72609" y="34198"/>
                    <a:pt x="73291" y="34198"/>
                  </a:cubicBezTo>
                  <a:lnTo>
                    <a:pt x="74143" y="33175"/>
                  </a:lnTo>
                  <a:lnTo>
                    <a:pt x="74655" y="33516"/>
                  </a:lnTo>
                  <a:cubicBezTo>
                    <a:pt x="74229" y="34283"/>
                    <a:pt x="73802" y="35050"/>
                    <a:pt x="73291" y="35902"/>
                  </a:cubicBezTo>
                  <a:lnTo>
                    <a:pt x="74143" y="36073"/>
                  </a:lnTo>
                  <a:lnTo>
                    <a:pt x="74740" y="35476"/>
                  </a:lnTo>
                  <a:lnTo>
                    <a:pt x="75507" y="36243"/>
                  </a:lnTo>
                  <a:cubicBezTo>
                    <a:pt x="74910" y="37096"/>
                    <a:pt x="74143" y="37863"/>
                    <a:pt x="73206" y="38289"/>
                  </a:cubicBezTo>
                  <a:cubicBezTo>
                    <a:pt x="71928" y="38800"/>
                    <a:pt x="70649" y="39056"/>
                    <a:pt x="69286" y="39056"/>
                  </a:cubicBezTo>
                  <a:cubicBezTo>
                    <a:pt x="68999" y="39056"/>
                    <a:pt x="68712" y="39116"/>
                    <a:pt x="68450" y="39116"/>
                  </a:cubicBezTo>
                  <a:cubicBezTo>
                    <a:pt x="68090" y="39116"/>
                    <a:pt x="67779" y="39002"/>
                    <a:pt x="67581" y="38459"/>
                  </a:cubicBezTo>
                  <a:lnTo>
                    <a:pt x="65280" y="39993"/>
                  </a:lnTo>
                  <a:lnTo>
                    <a:pt x="64002" y="40078"/>
                  </a:lnTo>
                  <a:lnTo>
                    <a:pt x="63150" y="41101"/>
                  </a:lnTo>
                  <a:lnTo>
                    <a:pt x="63661" y="42891"/>
                  </a:lnTo>
                  <a:lnTo>
                    <a:pt x="65706" y="43487"/>
                  </a:lnTo>
                  <a:lnTo>
                    <a:pt x="66047" y="43999"/>
                  </a:lnTo>
                  <a:lnTo>
                    <a:pt x="66985" y="43999"/>
                  </a:lnTo>
                  <a:cubicBezTo>
                    <a:pt x="67155" y="44339"/>
                    <a:pt x="67326" y="44680"/>
                    <a:pt x="67496" y="45021"/>
                  </a:cubicBezTo>
                  <a:lnTo>
                    <a:pt x="70308" y="46555"/>
                  </a:lnTo>
                  <a:cubicBezTo>
                    <a:pt x="70223" y="46981"/>
                    <a:pt x="70138" y="47493"/>
                    <a:pt x="70053" y="47834"/>
                  </a:cubicBezTo>
                  <a:lnTo>
                    <a:pt x="72524" y="49027"/>
                  </a:lnTo>
                  <a:lnTo>
                    <a:pt x="73206" y="48686"/>
                  </a:lnTo>
                  <a:lnTo>
                    <a:pt x="73802" y="49368"/>
                  </a:lnTo>
                  <a:cubicBezTo>
                    <a:pt x="73717" y="48941"/>
                    <a:pt x="73717" y="48686"/>
                    <a:pt x="73717" y="48345"/>
                  </a:cubicBezTo>
                  <a:lnTo>
                    <a:pt x="74996" y="47748"/>
                  </a:lnTo>
                  <a:cubicBezTo>
                    <a:pt x="75422" y="48004"/>
                    <a:pt x="75848" y="48260"/>
                    <a:pt x="76274" y="48430"/>
                  </a:cubicBezTo>
                  <a:cubicBezTo>
                    <a:pt x="77978" y="49112"/>
                    <a:pt x="79683" y="49708"/>
                    <a:pt x="81387" y="50390"/>
                  </a:cubicBezTo>
                  <a:cubicBezTo>
                    <a:pt x="81728" y="50646"/>
                    <a:pt x="82069" y="50902"/>
                    <a:pt x="82325" y="51157"/>
                  </a:cubicBezTo>
                  <a:lnTo>
                    <a:pt x="81813" y="51924"/>
                  </a:lnTo>
                  <a:lnTo>
                    <a:pt x="82239" y="52862"/>
                  </a:lnTo>
                  <a:cubicBezTo>
                    <a:pt x="83518" y="53373"/>
                    <a:pt x="84796" y="53799"/>
                    <a:pt x="86074" y="54225"/>
                  </a:cubicBezTo>
                  <a:cubicBezTo>
                    <a:pt x="87438" y="54566"/>
                    <a:pt x="88802" y="55163"/>
                    <a:pt x="89995" y="55930"/>
                  </a:cubicBezTo>
                  <a:cubicBezTo>
                    <a:pt x="90342" y="56219"/>
                    <a:pt x="90768" y="56391"/>
                    <a:pt x="91220" y="56391"/>
                  </a:cubicBezTo>
                  <a:cubicBezTo>
                    <a:pt x="91432" y="56391"/>
                    <a:pt x="91651" y="56353"/>
                    <a:pt x="91870" y="56271"/>
                  </a:cubicBezTo>
                  <a:cubicBezTo>
                    <a:pt x="92381" y="56526"/>
                    <a:pt x="92892" y="56697"/>
                    <a:pt x="93404" y="56867"/>
                  </a:cubicBezTo>
                  <a:cubicBezTo>
                    <a:pt x="96045" y="57549"/>
                    <a:pt x="98602" y="58657"/>
                    <a:pt x="101159" y="59509"/>
                  </a:cubicBezTo>
                  <a:cubicBezTo>
                    <a:pt x="103204" y="60276"/>
                    <a:pt x="105249" y="61128"/>
                    <a:pt x="107295" y="61895"/>
                  </a:cubicBezTo>
                  <a:cubicBezTo>
                    <a:pt x="108658" y="62407"/>
                    <a:pt x="110107" y="63088"/>
                    <a:pt x="111385" y="63600"/>
                  </a:cubicBezTo>
                  <a:cubicBezTo>
                    <a:pt x="112749" y="64026"/>
                    <a:pt x="113942" y="64452"/>
                    <a:pt x="115306" y="64963"/>
                  </a:cubicBezTo>
                  <a:cubicBezTo>
                    <a:pt x="116669" y="65475"/>
                    <a:pt x="118033" y="65815"/>
                    <a:pt x="119311" y="66412"/>
                  </a:cubicBezTo>
                  <a:lnTo>
                    <a:pt x="128771" y="70332"/>
                  </a:lnTo>
                  <a:cubicBezTo>
                    <a:pt x="129623" y="70588"/>
                    <a:pt x="130305" y="70929"/>
                    <a:pt x="131157" y="71184"/>
                  </a:cubicBezTo>
                  <a:cubicBezTo>
                    <a:pt x="132094" y="71525"/>
                    <a:pt x="133032" y="71781"/>
                    <a:pt x="133884" y="72037"/>
                  </a:cubicBezTo>
                  <a:cubicBezTo>
                    <a:pt x="134225" y="71525"/>
                    <a:pt x="134225" y="70844"/>
                    <a:pt x="134907" y="70588"/>
                  </a:cubicBezTo>
                  <a:cubicBezTo>
                    <a:pt x="135589" y="70844"/>
                    <a:pt x="136270" y="71270"/>
                    <a:pt x="136782" y="71781"/>
                  </a:cubicBezTo>
                  <a:lnTo>
                    <a:pt x="134992" y="72378"/>
                  </a:lnTo>
                  <a:cubicBezTo>
                    <a:pt x="136906" y="73653"/>
                    <a:pt x="138670" y="74780"/>
                    <a:pt x="140844" y="74780"/>
                  </a:cubicBezTo>
                  <a:cubicBezTo>
                    <a:pt x="140994" y="74780"/>
                    <a:pt x="141145" y="74775"/>
                    <a:pt x="141298" y="74764"/>
                  </a:cubicBezTo>
                  <a:cubicBezTo>
                    <a:pt x="141469" y="75446"/>
                    <a:pt x="142065" y="75616"/>
                    <a:pt x="142577" y="75872"/>
                  </a:cubicBezTo>
                  <a:cubicBezTo>
                    <a:pt x="144452" y="76639"/>
                    <a:pt x="146241" y="77406"/>
                    <a:pt x="148031" y="78258"/>
                  </a:cubicBezTo>
                  <a:cubicBezTo>
                    <a:pt x="150502" y="79536"/>
                    <a:pt x="153144" y="80218"/>
                    <a:pt x="155531" y="81411"/>
                  </a:cubicBezTo>
                  <a:cubicBezTo>
                    <a:pt x="155651" y="81471"/>
                    <a:pt x="155783" y="81500"/>
                    <a:pt x="155917" y="81500"/>
                  </a:cubicBezTo>
                  <a:cubicBezTo>
                    <a:pt x="156163" y="81500"/>
                    <a:pt x="156418" y="81406"/>
                    <a:pt x="156638" y="81241"/>
                  </a:cubicBezTo>
                  <a:cubicBezTo>
                    <a:pt x="156724" y="81241"/>
                    <a:pt x="156894" y="81326"/>
                    <a:pt x="156979" y="81411"/>
                  </a:cubicBezTo>
                  <a:lnTo>
                    <a:pt x="157405" y="82178"/>
                  </a:lnTo>
                  <a:cubicBezTo>
                    <a:pt x="158276" y="82178"/>
                    <a:pt x="158852" y="83133"/>
                    <a:pt x="159749" y="83133"/>
                  </a:cubicBezTo>
                  <a:cubicBezTo>
                    <a:pt x="159818" y="83133"/>
                    <a:pt x="159889" y="83128"/>
                    <a:pt x="159962" y="83116"/>
                  </a:cubicBezTo>
                  <a:cubicBezTo>
                    <a:pt x="160218" y="82860"/>
                    <a:pt x="160388" y="82519"/>
                    <a:pt x="160644" y="82263"/>
                  </a:cubicBezTo>
                  <a:lnTo>
                    <a:pt x="162263" y="82263"/>
                  </a:lnTo>
                  <a:cubicBezTo>
                    <a:pt x="162434" y="82689"/>
                    <a:pt x="162519" y="82945"/>
                    <a:pt x="162604" y="83201"/>
                  </a:cubicBezTo>
                  <a:lnTo>
                    <a:pt x="163627" y="83371"/>
                  </a:lnTo>
                  <a:cubicBezTo>
                    <a:pt x="163456" y="83883"/>
                    <a:pt x="163371" y="84394"/>
                    <a:pt x="163200" y="84820"/>
                  </a:cubicBezTo>
                  <a:cubicBezTo>
                    <a:pt x="163371" y="84990"/>
                    <a:pt x="163456" y="85076"/>
                    <a:pt x="163627" y="85161"/>
                  </a:cubicBezTo>
                  <a:cubicBezTo>
                    <a:pt x="165587" y="86098"/>
                    <a:pt x="167632" y="86780"/>
                    <a:pt x="169507" y="87803"/>
                  </a:cubicBezTo>
                  <a:cubicBezTo>
                    <a:pt x="170018" y="88144"/>
                    <a:pt x="170700" y="88399"/>
                    <a:pt x="171297" y="88655"/>
                  </a:cubicBezTo>
                  <a:cubicBezTo>
                    <a:pt x="171872" y="89038"/>
                    <a:pt x="172495" y="89230"/>
                    <a:pt x="173130" y="89230"/>
                  </a:cubicBezTo>
                  <a:cubicBezTo>
                    <a:pt x="173342" y="89230"/>
                    <a:pt x="173555" y="89209"/>
                    <a:pt x="173768" y="89166"/>
                  </a:cubicBezTo>
                  <a:cubicBezTo>
                    <a:pt x="173784" y="89150"/>
                    <a:pt x="173804" y="89143"/>
                    <a:pt x="173826" y="89143"/>
                  </a:cubicBezTo>
                  <a:cubicBezTo>
                    <a:pt x="173918" y="89143"/>
                    <a:pt x="174056" y="89268"/>
                    <a:pt x="174194" y="89337"/>
                  </a:cubicBezTo>
                  <a:cubicBezTo>
                    <a:pt x="174279" y="89592"/>
                    <a:pt x="174365" y="90018"/>
                    <a:pt x="174450" y="90359"/>
                  </a:cubicBezTo>
                  <a:lnTo>
                    <a:pt x="175132" y="90359"/>
                  </a:lnTo>
                  <a:lnTo>
                    <a:pt x="175899" y="89251"/>
                  </a:lnTo>
                  <a:lnTo>
                    <a:pt x="176666" y="89678"/>
                  </a:lnTo>
                  <a:lnTo>
                    <a:pt x="177859" y="89592"/>
                  </a:lnTo>
                  <a:lnTo>
                    <a:pt x="177859" y="89592"/>
                  </a:lnTo>
                  <a:cubicBezTo>
                    <a:pt x="177603" y="90189"/>
                    <a:pt x="177006" y="90445"/>
                    <a:pt x="177347" y="91126"/>
                  </a:cubicBezTo>
                  <a:cubicBezTo>
                    <a:pt x="177773" y="90785"/>
                    <a:pt x="178285" y="90445"/>
                    <a:pt x="178796" y="90104"/>
                  </a:cubicBezTo>
                  <a:lnTo>
                    <a:pt x="179989" y="91041"/>
                  </a:lnTo>
                  <a:cubicBezTo>
                    <a:pt x="180074" y="91552"/>
                    <a:pt x="180074" y="91979"/>
                    <a:pt x="180074" y="92575"/>
                  </a:cubicBezTo>
                  <a:lnTo>
                    <a:pt x="181353" y="92575"/>
                  </a:lnTo>
                  <a:lnTo>
                    <a:pt x="181694" y="93342"/>
                  </a:lnTo>
                  <a:cubicBezTo>
                    <a:pt x="181841" y="93298"/>
                    <a:pt x="181982" y="93279"/>
                    <a:pt x="182120" y="93279"/>
                  </a:cubicBezTo>
                  <a:cubicBezTo>
                    <a:pt x="182783" y="93279"/>
                    <a:pt x="183360" y="93712"/>
                    <a:pt x="183995" y="93853"/>
                  </a:cubicBezTo>
                  <a:cubicBezTo>
                    <a:pt x="184762" y="94024"/>
                    <a:pt x="185529" y="94194"/>
                    <a:pt x="186210" y="94365"/>
                  </a:cubicBezTo>
                  <a:lnTo>
                    <a:pt x="187574" y="95558"/>
                  </a:lnTo>
                  <a:cubicBezTo>
                    <a:pt x="187659" y="95302"/>
                    <a:pt x="187830" y="95132"/>
                    <a:pt x="188085" y="94791"/>
                  </a:cubicBezTo>
                  <a:lnTo>
                    <a:pt x="188682" y="95728"/>
                  </a:lnTo>
                  <a:cubicBezTo>
                    <a:pt x="189449" y="95984"/>
                    <a:pt x="190216" y="96240"/>
                    <a:pt x="190983" y="96581"/>
                  </a:cubicBezTo>
                  <a:cubicBezTo>
                    <a:pt x="191920" y="97092"/>
                    <a:pt x="192858" y="97688"/>
                    <a:pt x="193710" y="98370"/>
                  </a:cubicBezTo>
                  <a:cubicBezTo>
                    <a:pt x="194562" y="99052"/>
                    <a:pt x="195500" y="99563"/>
                    <a:pt x="196522" y="99819"/>
                  </a:cubicBezTo>
                  <a:cubicBezTo>
                    <a:pt x="197715" y="100245"/>
                    <a:pt x="198738" y="100842"/>
                    <a:pt x="199590" y="101694"/>
                  </a:cubicBezTo>
                  <a:cubicBezTo>
                    <a:pt x="199505" y="102035"/>
                    <a:pt x="199420" y="102290"/>
                    <a:pt x="199335" y="102546"/>
                  </a:cubicBezTo>
                  <a:lnTo>
                    <a:pt x="200016" y="102717"/>
                  </a:lnTo>
                  <a:cubicBezTo>
                    <a:pt x="200187" y="103143"/>
                    <a:pt x="200443" y="103484"/>
                    <a:pt x="200613" y="103824"/>
                  </a:cubicBezTo>
                  <a:lnTo>
                    <a:pt x="201124" y="103824"/>
                  </a:lnTo>
                  <a:cubicBezTo>
                    <a:pt x="201295" y="103824"/>
                    <a:pt x="201465" y="103910"/>
                    <a:pt x="201636" y="103995"/>
                  </a:cubicBezTo>
                  <a:cubicBezTo>
                    <a:pt x="201465" y="104251"/>
                    <a:pt x="201295" y="104591"/>
                    <a:pt x="201124" y="104932"/>
                  </a:cubicBezTo>
                  <a:cubicBezTo>
                    <a:pt x="201039" y="105273"/>
                    <a:pt x="200954" y="105614"/>
                    <a:pt x="200869" y="105955"/>
                  </a:cubicBezTo>
                  <a:cubicBezTo>
                    <a:pt x="200463" y="105666"/>
                    <a:pt x="199979" y="105494"/>
                    <a:pt x="199497" y="105494"/>
                  </a:cubicBezTo>
                  <a:cubicBezTo>
                    <a:pt x="199269" y="105494"/>
                    <a:pt x="199042" y="105532"/>
                    <a:pt x="198823" y="105614"/>
                  </a:cubicBezTo>
                  <a:lnTo>
                    <a:pt x="198312" y="107148"/>
                  </a:lnTo>
                  <a:lnTo>
                    <a:pt x="199590" y="106807"/>
                  </a:lnTo>
                  <a:lnTo>
                    <a:pt x="199590" y="106807"/>
                  </a:lnTo>
                  <a:cubicBezTo>
                    <a:pt x="199505" y="107148"/>
                    <a:pt x="199420" y="107404"/>
                    <a:pt x="199420" y="107574"/>
                  </a:cubicBezTo>
                  <a:cubicBezTo>
                    <a:pt x="199649" y="107895"/>
                    <a:pt x="199928" y="107970"/>
                    <a:pt x="200217" y="107970"/>
                  </a:cubicBezTo>
                  <a:cubicBezTo>
                    <a:pt x="200464" y="107970"/>
                    <a:pt x="200718" y="107915"/>
                    <a:pt x="200954" y="107915"/>
                  </a:cubicBezTo>
                  <a:cubicBezTo>
                    <a:pt x="201039" y="107915"/>
                    <a:pt x="201210" y="108000"/>
                    <a:pt x="201380" y="108086"/>
                  </a:cubicBezTo>
                  <a:cubicBezTo>
                    <a:pt x="201210" y="108426"/>
                    <a:pt x="201039" y="108853"/>
                    <a:pt x="200869" y="109193"/>
                  </a:cubicBezTo>
                  <a:cubicBezTo>
                    <a:pt x="201498" y="109272"/>
                    <a:pt x="201910" y="109714"/>
                    <a:pt x="202506" y="109714"/>
                  </a:cubicBezTo>
                  <a:cubicBezTo>
                    <a:pt x="202556" y="109714"/>
                    <a:pt x="202606" y="109711"/>
                    <a:pt x="202658" y="109705"/>
                  </a:cubicBezTo>
                  <a:cubicBezTo>
                    <a:pt x="202914" y="110301"/>
                    <a:pt x="203511" y="110387"/>
                    <a:pt x="204192" y="110898"/>
                  </a:cubicBezTo>
                  <a:lnTo>
                    <a:pt x="202744" y="111580"/>
                  </a:lnTo>
                  <a:lnTo>
                    <a:pt x="203681" y="111665"/>
                  </a:lnTo>
                  <a:cubicBezTo>
                    <a:pt x="203596" y="112347"/>
                    <a:pt x="203511" y="112943"/>
                    <a:pt x="203511" y="113540"/>
                  </a:cubicBezTo>
                  <a:lnTo>
                    <a:pt x="202573" y="113455"/>
                  </a:lnTo>
                  <a:lnTo>
                    <a:pt x="201806" y="114051"/>
                  </a:lnTo>
                  <a:lnTo>
                    <a:pt x="201124" y="113540"/>
                  </a:lnTo>
                  <a:lnTo>
                    <a:pt x="201124" y="113540"/>
                  </a:lnTo>
                  <a:cubicBezTo>
                    <a:pt x="201039" y="114477"/>
                    <a:pt x="201210" y="115329"/>
                    <a:pt x="201636" y="116182"/>
                  </a:cubicBezTo>
                  <a:lnTo>
                    <a:pt x="202744" y="116778"/>
                  </a:lnTo>
                  <a:lnTo>
                    <a:pt x="202999" y="115329"/>
                  </a:lnTo>
                  <a:cubicBezTo>
                    <a:pt x="204363" y="115585"/>
                    <a:pt x="204448" y="115926"/>
                    <a:pt x="204107" y="117630"/>
                  </a:cubicBezTo>
                  <a:lnTo>
                    <a:pt x="204637" y="117706"/>
                  </a:lnTo>
                  <a:lnTo>
                    <a:pt x="204637" y="117706"/>
                  </a:lnTo>
                  <a:lnTo>
                    <a:pt x="204618" y="117716"/>
                  </a:lnTo>
                  <a:lnTo>
                    <a:pt x="205471" y="118312"/>
                  </a:lnTo>
                  <a:lnTo>
                    <a:pt x="206749" y="118057"/>
                  </a:lnTo>
                  <a:lnTo>
                    <a:pt x="206749" y="118057"/>
                  </a:lnTo>
                  <a:cubicBezTo>
                    <a:pt x="206834" y="118653"/>
                    <a:pt x="206323" y="118568"/>
                    <a:pt x="206067" y="118738"/>
                  </a:cubicBezTo>
                  <a:cubicBezTo>
                    <a:pt x="205897" y="118994"/>
                    <a:pt x="205726" y="119164"/>
                    <a:pt x="205641" y="119335"/>
                  </a:cubicBezTo>
                  <a:lnTo>
                    <a:pt x="203425" y="118738"/>
                  </a:lnTo>
                  <a:lnTo>
                    <a:pt x="202999" y="117801"/>
                  </a:lnTo>
                  <a:lnTo>
                    <a:pt x="200613" y="117204"/>
                  </a:lnTo>
                  <a:cubicBezTo>
                    <a:pt x="200783" y="116949"/>
                    <a:pt x="200954" y="116693"/>
                    <a:pt x="201124" y="116437"/>
                  </a:cubicBezTo>
                  <a:cubicBezTo>
                    <a:pt x="200783" y="115585"/>
                    <a:pt x="199846" y="115841"/>
                    <a:pt x="199335" y="115244"/>
                  </a:cubicBezTo>
                  <a:lnTo>
                    <a:pt x="199335" y="114562"/>
                  </a:lnTo>
                  <a:cubicBezTo>
                    <a:pt x="199676" y="114477"/>
                    <a:pt x="199931" y="114307"/>
                    <a:pt x="200187" y="114136"/>
                  </a:cubicBezTo>
                  <a:cubicBezTo>
                    <a:pt x="200443" y="113966"/>
                    <a:pt x="200613" y="113795"/>
                    <a:pt x="200783" y="113540"/>
                  </a:cubicBezTo>
                  <a:lnTo>
                    <a:pt x="200357" y="113199"/>
                  </a:lnTo>
                  <a:lnTo>
                    <a:pt x="199846" y="113795"/>
                  </a:lnTo>
                  <a:lnTo>
                    <a:pt x="199249" y="113028"/>
                  </a:lnTo>
                  <a:lnTo>
                    <a:pt x="198056" y="112688"/>
                  </a:lnTo>
                  <a:cubicBezTo>
                    <a:pt x="198227" y="112261"/>
                    <a:pt x="198653" y="111835"/>
                    <a:pt x="197971" y="111665"/>
                  </a:cubicBezTo>
                  <a:cubicBezTo>
                    <a:pt x="197256" y="112309"/>
                    <a:pt x="196420" y="112833"/>
                    <a:pt x="196069" y="112833"/>
                  </a:cubicBezTo>
                  <a:cubicBezTo>
                    <a:pt x="196002" y="112833"/>
                    <a:pt x="195953" y="112814"/>
                    <a:pt x="195926" y="112773"/>
                  </a:cubicBezTo>
                  <a:lnTo>
                    <a:pt x="196608" y="111921"/>
                  </a:lnTo>
                  <a:lnTo>
                    <a:pt x="195500" y="111835"/>
                  </a:lnTo>
                  <a:cubicBezTo>
                    <a:pt x="195414" y="111409"/>
                    <a:pt x="195329" y="110898"/>
                    <a:pt x="195159" y="110301"/>
                  </a:cubicBezTo>
                  <a:cubicBezTo>
                    <a:pt x="194574" y="110228"/>
                    <a:pt x="194114" y="109653"/>
                    <a:pt x="193457" y="109653"/>
                  </a:cubicBezTo>
                  <a:cubicBezTo>
                    <a:pt x="193348" y="109653"/>
                    <a:pt x="193234" y="109669"/>
                    <a:pt x="193113" y="109705"/>
                  </a:cubicBezTo>
                  <a:cubicBezTo>
                    <a:pt x="192517" y="109193"/>
                    <a:pt x="191835" y="108938"/>
                    <a:pt x="190983" y="108853"/>
                  </a:cubicBezTo>
                  <a:lnTo>
                    <a:pt x="189960" y="109960"/>
                  </a:lnTo>
                  <a:cubicBezTo>
                    <a:pt x="189960" y="110472"/>
                    <a:pt x="190386" y="111154"/>
                    <a:pt x="189449" y="111409"/>
                  </a:cubicBezTo>
                  <a:lnTo>
                    <a:pt x="189023" y="110898"/>
                  </a:lnTo>
                  <a:lnTo>
                    <a:pt x="187915" y="112006"/>
                  </a:lnTo>
                  <a:cubicBezTo>
                    <a:pt x="187489" y="111835"/>
                    <a:pt x="186892" y="112176"/>
                    <a:pt x="186892" y="111409"/>
                  </a:cubicBezTo>
                  <a:lnTo>
                    <a:pt x="186210" y="110642"/>
                  </a:lnTo>
                  <a:cubicBezTo>
                    <a:pt x="185752" y="110744"/>
                    <a:pt x="185325" y="110967"/>
                    <a:pt x="184891" y="110967"/>
                  </a:cubicBezTo>
                  <a:cubicBezTo>
                    <a:pt x="184599" y="110967"/>
                    <a:pt x="184304" y="110866"/>
                    <a:pt x="183995" y="110557"/>
                  </a:cubicBezTo>
                  <a:cubicBezTo>
                    <a:pt x="184080" y="110301"/>
                    <a:pt x="184080" y="109705"/>
                    <a:pt x="184250" y="109705"/>
                  </a:cubicBezTo>
                  <a:cubicBezTo>
                    <a:pt x="185017" y="109534"/>
                    <a:pt x="185017" y="108682"/>
                    <a:pt x="185699" y="108426"/>
                  </a:cubicBezTo>
                  <a:lnTo>
                    <a:pt x="186381" y="108597"/>
                  </a:lnTo>
                  <a:lnTo>
                    <a:pt x="185955" y="109790"/>
                  </a:lnTo>
                  <a:lnTo>
                    <a:pt x="187148" y="109790"/>
                  </a:lnTo>
                  <a:cubicBezTo>
                    <a:pt x="187233" y="109534"/>
                    <a:pt x="187318" y="109279"/>
                    <a:pt x="187318" y="109023"/>
                  </a:cubicBezTo>
                  <a:lnTo>
                    <a:pt x="188256" y="108512"/>
                  </a:lnTo>
                  <a:lnTo>
                    <a:pt x="186977" y="107659"/>
                  </a:lnTo>
                  <a:cubicBezTo>
                    <a:pt x="187063" y="107489"/>
                    <a:pt x="187063" y="107233"/>
                    <a:pt x="187063" y="107063"/>
                  </a:cubicBezTo>
                  <a:lnTo>
                    <a:pt x="185699" y="106296"/>
                  </a:lnTo>
                  <a:lnTo>
                    <a:pt x="183995" y="106722"/>
                  </a:lnTo>
                  <a:cubicBezTo>
                    <a:pt x="183725" y="106497"/>
                    <a:pt x="183574" y="106391"/>
                    <a:pt x="183428" y="106391"/>
                  </a:cubicBezTo>
                  <a:cubicBezTo>
                    <a:pt x="183298" y="106391"/>
                    <a:pt x="183173" y="106476"/>
                    <a:pt x="182972" y="106637"/>
                  </a:cubicBezTo>
                  <a:cubicBezTo>
                    <a:pt x="183228" y="106807"/>
                    <a:pt x="183483" y="107063"/>
                    <a:pt x="183654" y="107319"/>
                  </a:cubicBezTo>
                  <a:cubicBezTo>
                    <a:pt x="183824" y="107659"/>
                    <a:pt x="183909" y="107915"/>
                    <a:pt x="183995" y="108171"/>
                  </a:cubicBezTo>
                  <a:cubicBezTo>
                    <a:pt x="184137" y="108256"/>
                    <a:pt x="184250" y="108275"/>
                    <a:pt x="184345" y="108275"/>
                  </a:cubicBezTo>
                  <a:cubicBezTo>
                    <a:pt x="184421" y="108275"/>
                    <a:pt x="184484" y="108263"/>
                    <a:pt x="184541" y="108263"/>
                  </a:cubicBezTo>
                  <a:cubicBezTo>
                    <a:pt x="184625" y="108263"/>
                    <a:pt x="184694" y="108290"/>
                    <a:pt x="184762" y="108426"/>
                  </a:cubicBezTo>
                  <a:lnTo>
                    <a:pt x="183228" y="110301"/>
                  </a:lnTo>
                  <a:cubicBezTo>
                    <a:pt x="183036" y="110383"/>
                    <a:pt x="182845" y="110421"/>
                    <a:pt x="182660" y="110421"/>
                  </a:cubicBezTo>
                  <a:cubicBezTo>
                    <a:pt x="182266" y="110421"/>
                    <a:pt x="181898" y="110250"/>
                    <a:pt x="181608" y="109960"/>
                  </a:cubicBezTo>
                  <a:cubicBezTo>
                    <a:pt x="181097" y="109364"/>
                    <a:pt x="180501" y="108938"/>
                    <a:pt x="179989" y="108426"/>
                  </a:cubicBezTo>
                  <a:cubicBezTo>
                    <a:pt x="179734" y="106892"/>
                    <a:pt x="180756" y="105785"/>
                    <a:pt x="181523" y="104506"/>
                  </a:cubicBezTo>
                  <a:lnTo>
                    <a:pt x="180927" y="104336"/>
                  </a:lnTo>
                  <a:lnTo>
                    <a:pt x="180415" y="105188"/>
                  </a:lnTo>
                  <a:lnTo>
                    <a:pt x="179137" y="104762"/>
                  </a:lnTo>
                  <a:cubicBezTo>
                    <a:pt x="178967" y="104336"/>
                    <a:pt x="178881" y="103995"/>
                    <a:pt x="178796" y="103739"/>
                  </a:cubicBezTo>
                  <a:lnTo>
                    <a:pt x="179393" y="102631"/>
                  </a:lnTo>
                  <a:lnTo>
                    <a:pt x="178711" y="102205"/>
                  </a:lnTo>
                  <a:cubicBezTo>
                    <a:pt x="178320" y="102270"/>
                    <a:pt x="178128" y="102685"/>
                    <a:pt x="177792" y="102685"/>
                  </a:cubicBezTo>
                  <a:cubicBezTo>
                    <a:pt x="177689" y="102685"/>
                    <a:pt x="177573" y="102646"/>
                    <a:pt x="177433" y="102546"/>
                  </a:cubicBezTo>
                  <a:cubicBezTo>
                    <a:pt x="177518" y="102376"/>
                    <a:pt x="177603" y="102120"/>
                    <a:pt x="177603" y="101950"/>
                  </a:cubicBezTo>
                  <a:cubicBezTo>
                    <a:pt x="177603" y="101523"/>
                    <a:pt x="177518" y="101183"/>
                    <a:pt x="177518" y="100756"/>
                  </a:cubicBezTo>
                  <a:lnTo>
                    <a:pt x="178114" y="99563"/>
                  </a:lnTo>
                  <a:lnTo>
                    <a:pt x="180586" y="98796"/>
                  </a:lnTo>
                  <a:lnTo>
                    <a:pt x="179734" y="100330"/>
                  </a:lnTo>
                  <a:lnTo>
                    <a:pt x="180927" y="99734"/>
                  </a:lnTo>
                  <a:lnTo>
                    <a:pt x="181779" y="99989"/>
                  </a:lnTo>
                  <a:cubicBezTo>
                    <a:pt x="181949" y="99819"/>
                    <a:pt x="182035" y="99649"/>
                    <a:pt x="182035" y="99563"/>
                  </a:cubicBezTo>
                  <a:lnTo>
                    <a:pt x="180586" y="97688"/>
                  </a:lnTo>
                  <a:lnTo>
                    <a:pt x="179563" y="97603"/>
                  </a:lnTo>
                  <a:cubicBezTo>
                    <a:pt x="179478" y="97348"/>
                    <a:pt x="179478" y="97348"/>
                    <a:pt x="179478" y="97177"/>
                  </a:cubicBezTo>
                  <a:lnTo>
                    <a:pt x="179478" y="96666"/>
                  </a:lnTo>
                  <a:cubicBezTo>
                    <a:pt x="179137" y="96467"/>
                    <a:pt x="178787" y="96410"/>
                    <a:pt x="178424" y="96410"/>
                  </a:cubicBezTo>
                  <a:cubicBezTo>
                    <a:pt x="177940" y="96410"/>
                    <a:pt x="177433" y="96511"/>
                    <a:pt x="176897" y="96511"/>
                  </a:cubicBezTo>
                  <a:cubicBezTo>
                    <a:pt x="176629" y="96511"/>
                    <a:pt x="176353" y="96486"/>
                    <a:pt x="176069" y="96410"/>
                  </a:cubicBezTo>
                  <a:lnTo>
                    <a:pt x="177177" y="95728"/>
                  </a:lnTo>
                  <a:lnTo>
                    <a:pt x="176069" y="95984"/>
                  </a:lnTo>
                  <a:lnTo>
                    <a:pt x="175217" y="95132"/>
                  </a:lnTo>
                  <a:lnTo>
                    <a:pt x="175813" y="94791"/>
                  </a:lnTo>
                  <a:lnTo>
                    <a:pt x="175558" y="94620"/>
                  </a:lnTo>
                  <a:lnTo>
                    <a:pt x="174961" y="94791"/>
                  </a:lnTo>
                  <a:lnTo>
                    <a:pt x="173853" y="94024"/>
                  </a:lnTo>
                  <a:lnTo>
                    <a:pt x="172745" y="94109"/>
                  </a:lnTo>
                  <a:lnTo>
                    <a:pt x="172149" y="93598"/>
                  </a:lnTo>
                  <a:lnTo>
                    <a:pt x="171552" y="94109"/>
                  </a:lnTo>
                  <a:lnTo>
                    <a:pt x="170018" y="94024"/>
                  </a:lnTo>
                  <a:cubicBezTo>
                    <a:pt x="170018" y="94024"/>
                    <a:pt x="169933" y="93853"/>
                    <a:pt x="169933" y="93768"/>
                  </a:cubicBezTo>
                  <a:cubicBezTo>
                    <a:pt x="170018" y="93257"/>
                    <a:pt x="170870" y="93768"/>
                    <a:pt x="170870" y="93001"/>
                  </a:cubicBezTo>
                  <a:cubicBezTo>
                    <a:pt x="170274" y="92916"/>
                    <a:pt x="169763" y="92660"/>
                    <a:pt x="169251" y="92319"/>
                  </a:cubicBezTo>
                  <a:cubicBezTo>
                    <a:pt x="168484" y="91638"/>
                    <a:pt x="167462" y="91212"/>
                    <a:pt x="166439" y="91041"/>
                  </a:cubicBezTo>
                  <a:cubicBezTo>
                    <a:pt x="166183" y="90956"/>
                    <a:pt x="165928" y="90956"/>
                    <a:pt x="165672" y="90785"/>
                  </a:cubicBezTo>
                  <a:cubicBezTo>
                    <a:pt x="164649" y="90359"/>
                    <a:pt x="163627" y="89933"/>
                    <a:pt x="162689" y="89507"/>
                  </a:cubicBezTo>
                  <a:lnTo>
                    <a:pt x="161326" y="89763"/>
                  </a:lnTo>
                  <a:cubicBezTo>
                    <a:pt x="161240" y="89507"/>
                    <a:pt x="161240" y="89251"/>
                    <a:pt x="161240" y="88911"/>
                  </a:cubicBezTo>
                  <a:cubicBezTo>
                    <a:pt x="160985" y="88911"/>
                    <a:pt x="160644" y="88911"/>
                    <a:pt x="160388" y="88825"/>
                  </a:cubicBezTo>
                  <a:cubicBezTo>
                    <a:pt x="159852" y="88557"/>
                    <a:pt x="159368" y="88236"/>
                    <a:pt x="158812" y="88236"/>
                  </a:cubicBezTo>
                  <a:cubicBezTo>
                    <a:pt x="158662" y="88236"/>
                    <a:pt x="158506" y="88260"/>
                    <a:pt x="158343" y="88314"/>
                  </a:cubicBezTo>
                  <a:cubicBezTo>
                    <a:pt x="158258" y="88314"/>
                    <a:pt x="158172" y="88144"/>
                    <a:pt x="158087" y="88058"/>
                  </a:cubicBezTo>
                  <a:cubicBezTo>
                    <a:pt x="157746" y="87632"/>
                    <a:pt x="157150" y="87547"/>
                    <a:pt x="156724" y="87206"/>
                  </a:cubicBezTo>
                  <a:cubicBezTo>
                    <a:pt x="156212" y="86951"/>
                    <a:pt x="155616" y="86695"/>
                    <a:pt x="154934" y="86524"/>
                  </a:cubicBezTo>
                  <a:cubicBezTo>
                    <a:pt x="154252" y="86354"/>
                    <a:pt x="153570" y="86098"/>
                    <a:pt x="152889" y="85757"/>
                  </a:cubicBezTo>
                  <a:cubicBezTo>
                    <a:pt x="151099" y="84650"/>
                    <a:pt x="148883" y="84394"/>
                    <a:pt x="147008" y="83371"/>
                  </a:cubicBezTo>
                  <a:cubicBezTo>
                    <a:pt x="146923" y="83286"/>
                    <a:pt x="146838" y="83286"/>
                    <a:pt x="146667" y="83286"/>
                  </a:cubicBezTo>
                  <a:lnTo>
                    <a:pt x="142577" y="81837"/>
                  </a:lnTo>
                  <a:lnTo>
                    <a:pt x="141384" y="81411"/>
                  </a:lnTo>
                  <a:cubicBezTo>
                    <a:pt x="141128" y="81752"/>
                    <a:pt x="140872" y="82093"/>
                    <a:pt x="140702" y="82263"/>
                  </a:cubicBezTo>
                  <a:cubicBezTo>
                    <a:pt x="140587" y="82340"/>
                    <a:pt x="140489" y="82382"/>
                    <a:pt x="140401" y="82382"/>
                  </a:cubicBezTo>
                  <a:cubicBezTo>
                    <a:pt x="140293" y="82382"/>
                    <a:pt x="140199" y="82319"/>
                    <a:pt x="140105" y="82178"/>
                  </a:cubicBezTo>
                  <a:lnTo>
                    <a:pt x="140617" y="81411"/>
                  </a:lnTo>
                  <a:cubicBezTo>
                    <a:pt x="140105" y="80900"/>
                    <a:pt x="139509" y="80559"/>
                    <a:pt x="138742" y="80388"/>
                  </a:cubicBezTo>
                  <a:cubicBezTo>
                    <a:pt x="136441" y="79281"/>
                    <a:pt x="133884" y="78854"/>
                    <a:pt x="131583" y="77576"/>
                  </a:cubicBezTo>
                  <a:cubicBezTo>
                    <a:pt x="130305" y="77320"/>
                    <a:pt x="129112" y="76894"/>
                    <a:pt x="128004" y="76298"/>
                  </a:cubicBezTo>
                  <a:cubicBezTo>
                    <a:pt x="127492" y="76127"/>
                    <a:pt x="127066" y="75957"/>
                    <a:pt x="126555" y="75786"/>
                  </a:cubicBezTo>
                  <a:cubicBezTo>
                    <a:pt x="125703" y="75446"/>
                    <a:pt x="124936" y="75190"/>
                    <a:pt x="124084" y="74934"/>
                  </a:cubicBezTo>
                  <a:cubicBezTo>
                    <a:pt x="122890" y="74338"/>
                    <a:pt x="121527" y="73912"/>
                    <a:pt x="120249" y="73571"/>
                  </a:cubicBezTo>
                  <a:cubicBezTo>
                    <a:pt x="120078" y="73571"/>
                    <a:pt x="119822" y="73571"/>
                    <a:pt x="119737" y="73485"/>
                  </a:cubicBezTo>
                  <a:cubicBezTo>
                    <a:pt x="118885" y="72633"/>
                    <a:pt x="117692" y="72633"/>
                    <a:pt x="116840" y="72292"/>
                  </a:cubicBezTo>
                  <a:lnTo>
                    <a:pt x="115561" y="72718"/>
                  </a:lnTo>
                  <a:cubicBezTo>
                    <a:pt x="115476" y="72292"/>
                    <a:pt x="115476" y="72037"/>
                    <a:pt x="115391" y="71696"/>
                  </a:cubicBezTo>
                  <a:cubicBezTo>
                    <a:pt x="114880" y="71440"/>
                    <a:pt x="114283" y="71184"/>
                    <a:pt x="113686" y="71014"/>
                  </a:cubicBezTo>
                  <a:cubicBezTo>
                    <a:pt x="112664" y="70673"/>
                    <a:pt x="111726" y="70417"/>
                    <a:pt x="110704" y="70077"/>
                  </a:cubicBezTo>
                  <a:cubicBezTo>
                    <a:pt x="109340" y="69650"/>
                    <a:pt x="107977" y="69139"/>
                    <a:pt x="106698" y="68628"/>
                  </a:cubicBezTo>
                  <a:cubicBezTo>
                    <a:pt x="104909" y="67861"/>
                    <a:pt x="103034" y="67605"/>
                    <a:pt x="101329" y="66582"/>
                  </a:cubicBezTo>
                  <a:cubicBezTo>
                    <a:pt x="101159" y="66497"/>
                    <a:pt x="100903" y="66497"/>
                    <a:pt x="100733" y="66412"/>
                  </a:cubicBezTo>
                  <a:lnTo>
                    <a:pt x="97068" y="65475"/>
                  </a:lnTo>
                  <a:lnTo>
                    <a:pt x="96301" y="65901"/>
                  </a:lnTo>
                  <a:lnTo>
                    <a:pt x="96301" y="64963"/>
                  </a:lnTo>
                  <a:lnTo>
                    <a:pt x="93318" y="63941"/>
                  </a:lnTo>
                  <a:lnTo>
                    <a:pt x="92296" y="64452"/>
                  </a:lnTo>
                  <a:cubicBezTo>
                    <a:pt x="92210" y="64111"/>
                    <a:pt x="92210" y="63855"/>
                    <a:pt x="92125" y="63514"/>
                  </a:cubicBezTo>
                  <a:cubicBezTo>
                    <a:pt x="91273" y="63344"/>
                    <a:pt x="90421" y="63174"/>
                    <a:pt x="89654" y="62833"/>
                  </a:cubicBezTo>
                  <a:cubicBezTo>
                    <a:pt x="87012" y="61895"/>
                    <a:pt x="84370" y="61213"/>
                    <a:pt x="81728" y="60446"/>
                  </a:cubicBezTo>
                  <a:cubicBezTo>
                    <a:pt x="81705" y="60424"/>
                    <a:pt x="81670" y="60413"/>
                    <a:pt x="81631" y="60413"/>
                  </a:cubicBezTo>
                  <a:cubicBezTo>
                    <a:pt x="81524" y="60413"/>
                    <a:pt x="81387" y="60492"/>
                    <a:pt x="81387" y="60617"/>
                  </a:cubicBezTo>
                  <a:cubicBezTo>
                    <a:pt x="81387" y="60702"/>
                    <a:pt x="81472" y="60873"/>
                    <a:pt x="81472" y="61043"/>
                  </a:cubicBezTo>
                  <a:lnTo>
                    <a:pt x="82495" y="61299"/>
                  </a:lnTo>
                  <a:cubicBezTo>
                    <a:pt x="82154" y="62151"/>
                    <a:pt x="81558" y="62833"/>
                    <a:pt x="80705" y="63259"/>
                  </a:cubicBezTo>
                  <a:cubicBezTo>
                    <a:pt x="80791" y="62577"/>
                    <a:pt x="80876" y="62151"/>
                    <a:pt x="80876" y="61725"/>
                  </a:cubicBezTo>
                  <a:cubicBezTo>
                    <a:pt x="80620" y="61213"/>
                    <a:pt x="80365" y="60787"/>
                    <a:pt x="79938" y="59935"/>
                  </a:cubicBezTo>
                  <a:cubicBezTo>
                    <a:pt x="79853" y="60702"/>
                    <a:pt x="79768" y="61128"/>
                    <a:pt x="79768" y="61469"/>
                  </a:cubicBezTo>
                  <a:lnTo>
                    <a:pt x="79001" y="61640"/>
                  </a:lnTo>
                  <a:cubicBezTo>
                    <a:pt x="79086" y="61895"/>
                    <a:pt x="79171" y="62236"/>
                    <a:pt x="79342" y="62492"/>
                  </a:cubicBezTo>
                  <a:cubicBezTo>
                    <a:pt x="79512" y="62918"/>
                    <a:pt x="80109" y="63003"/>
                    <a:pt x="80279" y="63600"/>
                  </a:cubicBezTo>
                  <a:cubicBezTo>
                    <a:pt x="80279" y="64014"/>
                    <a:pt x="80925" y="64349"/>
                    <a:pt x="81353" y="64759"/>
                  </a:cubicBezTo>
                  <a:lnTo>
                    <a:pt x="81353" y="64759"/>
                  </a:lnTo>
                  <a:lnTo>
                    <a:pt x="81046" y="65219"/>
                  </a:lnTo>
                  <a:cubicBezTo>
                    <a:pt x="80999" y="65226"/>
                    <a:pt x="80952" y="65229"/>
                    <a:pt x="80905" y="65229"/>
                  </a:cubicBezTo>
                  <a:cubicBezTo>
                    <a:pt x="80544" y="65229"/>
                    <a:pt x="80210" y="65047"/>
                    <a:pt x="79863" y="65047"/>
                  </a:cubicBezTo>
                  <a:cubicBezTo>
                    <a:pt x="79694" y="65047"/>
                    <a:pt x="79522" y="65090"/>
                    <a:pt x="79342" y="65219"/>
                  </a:cubicBezTo>
                  <a:lnTo>
                    <a:pt x="78916" y="65986"/>
                  </a:lnTo>
                  <a:cubicBezTo>
                    <a:pt x="78916" y="66582"/>
                    <a:pt x="78575" y="66923"/>
                    <a:pt x="78319" y="67349"/>
                  </a:cubicBezTo>
                  <a:cubicBezTo>
                    <a:pt x="78270" y="67330"/>
                    <a:pt x="78222" y="67321"/>
                    <a:pt x="78175" y="67321"/>
                  </a:cubicBezTo>
                  <a:cubicBezTo>
                    <a:pt x="77915" y="67321"/>
                    <a:pt x="77685" y="67577"/>
                    <a:pt x="77464" y="67577"/>
                  </a:cubicBezTo>
                  <a:cubicBezTo>
                    <a:pt x="77379" y="67577"/>
                    <a:pt x="77295" y="67539"/>
                    <a:pt x="77211" y="67435"/>
                  </a:cubicBezTo>
                  <a:cubicBezTo>
                    <a:pt x="77041" y="66753"/>
                    <a:pt x="78234" y="66838"/>
                    <a:pt x="77893" y="65986"/>
                  </a:cubicBezTo>
                  <a:lnTo>
                    <a:pt x="77893" y="65986"/>
                  </a:lnTo>
                  <a:lnTo>
                    <a:pt x="76444" y="66838"/>
                  </a:lnTo>
                  <a:lnTo>
                    <a:pt x="75422" y="66242"/>
                  </a:lnTo>
                  <a:cubicBezTo>
                    <a:pt x="75848" y="65475"/>
                    <a:pt x="75848" y="65134"/>
                    <a:pt x="75336" y="64963"/>
                  </a:cubicBezTo>
                  <a:lnTo>
                    <a:pt x="74825" y="65304"/>
                  </a:lnTo>
                  <a:cubicBezTo>
                    <a:pt x="74380" y="64933"/>
                    <a:pt x="73805" y="64691"/>
                    <a:pt x="73270" y="64691"/>
                  </a:cubicBezTo>
                  <a:cubicBezTo>
                    <a:pt x="73191" y="64691"/>
                    <a:pt x="73112" y="64697"/>
                    <a:pt x="73035" y="64708"/>
                  </a:cubicBezTo>
                  <a:cubicBezTo>
                    <a:pt x="72865" y="64452"/>
                    <a:pt x="72780" y="64196"/>
                    <a:pt x="72695" y="63855"/>
                  </a:cubicBezTo>
                  <a:lnTo>
                    <a:pt x="71928" y="64622"/>
                  </a:lnTo>
                  <a:cubicBezTo>
                    <a:pt x="71672" y="64537"/>
                    <a:pt x="71416" y="64452"/>
                    <a:pt x="71161" y="64281"/>
                  </a:cubicBezTo>
                  <a:cubicBezTo>
                    <a:pt x="70905" y="64196"/>
                    <a:pt x="70564" y="64281"/>
                    <a:pt x="70649" y="63770"/>
                  </a:cubicBezTo>
                  <a:cubicBezTo>
                    <a:pt x="70797" y="63733"/>
                    <a:pt x="70952" y="63724"/>
                    <a:pt x="71111" y="63724"/>
                  </a:cubicBezTo>
                  <a:cubicBezTo>
                    <a:pt x="71260" y="63724"/>
                    <a:pt x="71411" y="63732"/>
                    <a:pt x="71560" y="63732"/>
                  </a:cubicBezTo>
                  <a:cubicBezTo>
                    <a:pt x="71986" y="63732"/>
                    <a:pt x="72398" y="63668"/>
                    <a:pt x="72695" y="63174"/>
                  </a:cubicBezTo>
                  <a:cubicBezTo>
                    <a:pt x="72509" y="62840"/>
                    <a:pt x="72292" y="62764"/>
                    <a:pt x="72063" y="62764"/>
                  </a:cubicBezTo>
                  <a:cubicBezTo>
                    <a:pt x="71873" y="62764"/>
                    <a:pt x="71675" y="62816"/>
                    <a:pt x="71482" y="62816"/>
                  </a:cubicBezTo>
                  <a:cubicBezTo>
                    <a:pt x="71373" y="62816"/>
                    <a:pt x="71265" y="62800"/>
                    <a:pt x="71161" y="62747"/>
                  </a:cubicBezTo>
                  <a:cubicBezTo>
                    <a:pt x="71161" y="62577"/>
                    <a:pt x="71246" y="62321"/>
                    <a:pt x="71246" y="62066"/>
                  </a:cubicBezTo>
                  <a:lnTo>
                    <a:pt x="66559" y="61299"/>
                  </a:lnTo>
                  <a:cubicBezTo>
                    <a:pt x="66644" y="60787"/>
                    <a:pt x="66644" y="60276"/>
                    <a:pt x="66729" y="59765"/>
                  </a:cubicBezTo>
                  <a:lnTo>
                    <a:pt x="66729" y="59765"/>
                  </a:lnTo>
                  <a:cubicBezTo>
                    <a:pt x="65962" y="60020"/>
                    <a:pt x="65280" y="60532"/>
                    <a:pt x="64769" y="61128"/>
                  </a:cubicBezTo>
                  <a:lnTo>
                    <a:pt x="64428" y="61128"/>
                  </a:lnTo>
                  <a:cubicBezTo>
                    <a:pt x="64428" y="60787"/>
                    <a:pt x="64343" y="60446"/>
                    <a:pt x="64258" y="59850"/>
                  </a:cubicBezTo>
                  <a:lnTo>
                    <a:pt x="63576" y="60958"/>
                  </a:lnTo>
                  <a:cubicBezTo>
                    <a:pt x="63332" y="60958"/>
                    <a:pt x="63061" y="61069"/>
                    <a:pt x="62810" y="61069"/>
                  </a:cubicBezTo>
                  <a:cubicBezTo>
                    <a:pt x="62621" y="61069"/>
                    <a:pt x="62444" y="61006"/>
                    <a:pt x="62297" y="60787"/>
                  </a:cubicBezTo>
                  <a:lnTo>
                    <a:pt x="63491" y="59339"/>
                  </a:lnTo>
                  <a:lnTo>
                    <a:pt x="64513" y="59339"/>
                  </a:lnTo>
                  <a:lnTo>
                    <a:pt x="65110" y="58316"/>
                  </a:lnTo>
                  <a:lnTo>
                    <a:pt x="66644" y="58145"/>
                  </a:lnTo>
                  <a:cubicBezTo>
                    <a:pt x="66729" y="58060"/>
                    <a:pt x="66729" y="57975"/>
                    <a:pt x="66729" y="57890"/>
                  </a:cubicBezTo>
                  <a:cubicBezTo>
                    <a:pt x="66814" y="57634"/>
                    <a:pt x="66899" y="57293"/>
                    <a:pt x="67070" y="56867"/>
                  </a:cubicBezTo>
                  <a:lnTo>
                    <a:pt x="66047" y="56697"/>
                  </a:lnTo>
                  <a:cubicBezTo>
                    <a:pt x="65814" y="57163"/>
                    <a:pt x="66006" y="57912"/>
                    <a:pt x="65267" y="57912"/>
                  </a:cubicBezTo>
                  <a:cubicBezTo>
                    <a:pt x="65196" y="57912"/>
                    <a:pt x="65115" y="57905"/>
                    <a:pt x="65025" y="57890"/>
                  </a:cubicBezTo>
                  <a:cubicBezTo>
                    <a:pt x="65110" y="57208"/>
                    <a:pt x="65110" y="56526"/>
                    <a:pt x="65195" y="55844"/>
                  </a:cubicBezTo>
                  <a:cubicBezTo>
                    <a:pt x="64939" y="55759"/>
                    <a:pt x="64684" y="55674"/>
                    <a:pt x="64428" y="55589"/>
                  </a:cubicBezTo>
                  <a:lnTo>
                    <a:pt x="63064" y="55589"/>
                  </a:lnTo>
                  <a:lnTo>
                    <a:pt x="63831" y="56867"/>
                  </a:lnTo>
                  <a:lnTo>
                    <a:pt x="63320" y="56867"/>
                  </a:lnTo>
                  <a:cubicBezTo>
                    <a:pt x="62979" y="56526"/>
                    <a:pt x="62894" y="56015"/>
                    <a:pt x="62979" y="55589"/>
                  </a:cubicBezTo>
                  <a:lnTo>
                    <a:pt x="61786" y="55504"/>
                  </a:lnTo>
                  <a:lnTo>
                    <a:pt x="61786" y="54481"/>
                  </a:lnTo>
                  <a:cubicBezTo>
                    <a:pt x="59826" y="53629"/>
                    <a:pt x="57695" y="53032"/>
                    <a:pt x="55565" y="52691"/>
                  </a:cubicBezTo>
                  <a:cubicBezTo>
                    <a:pt x="54968" y="52606"/>
                    <a:pt x="54457" y="52436"/>
                    <a:pt x="53860" y="52265"/>
                  </a:cubicBezTo>
                  <a:cubicBezTo>
                    <a:pt x="53093" y="51882"/>
                    <a:pt x="52278" y="51690"/>
                    <a:pt x="51452" y="51690"/>
                  </a:cubicBezTo>
                  <a:cubicBezTo>
                    <a:pt x="51176" y="51690"/>
                    <a:pt x="50899" y="51711"/>
                    <a:pt x="50622" y="51754"/>
                  </a:cubicBezTo>
                  <a:lnTo>
                    <a:pt x="47810" y="50646"/>
                  </a:lnTo>
                  <a:lnTo>
                    <a:pt x="47128" y="51669"/>
                  </a:lnTo>
                  <a:cubicBezTo>
                    <a:pt x="48065" y="52350"/>
                    <a:pt x="48065" y="52436"/>
                    <a:pt x="47554" y="53203"/>
                  </a:cubicBezTo>
                  <a:cubicBezTo>
                    <a:pt x="46361" y="52862"/>
                    <a:pt x="46787" y="51498"/>
                    <a:pt x="46105" y="50816"/>
                  </a:cubicBezTo>
                  <a:lnTo>
                    <a:pt x="44401" y="51498"/>
                  </a:lnTo>
                  <a:lnTo>
                    <a:pt x="43122" y="50305"/>
                  </a:lnTo>
                  <a:lnTo>
                    <a:pt x="42696" y="50646"/>
                  </a:lnTo>
                  <a:lnTo>
                    <a:pt x="41588" y="50731"/>
                  </a:lnTo>
                  <a:lnTo>
                    <a:pt x="41588" y="51583"/>
                  </a:lnTo>
                  <a:lnTo>
                    <a:pt x="42867" y="51413"/>
                  </a:lnTo>
                  <a:cubicBezTo>
                    <a:pt x="43122" y="51754"/>
                    <a:pt x="43208" y="52180"/>
                    <a:pt x="43463" y="52265"/>
                  </a:cubicBezTo>
                  <a:cubicBezTo>
                    <a:pt x="43975" y="52606"/>
                    <a:pt x="43549" y="53032"/>
                    <a:pt x="43804" y="53373"/>
                  </a:cubicBezTo>
                  <a:lnTo>
                    <a:pt x="45768" y="53291"/>
                  </a:lnTo>
                  <a:lnTo>
                    <a:pt x="45768" y="53291"/>
                  </a:lnTo>
                  <a:lnTo>
                    <a:pt x="46276" y="53799"/>
                  </a:lnTo>
                  <a:lnTo>
                    <a:pt x="45423" y="54055"/>
                  </a:lnTo>
                  <a:lnTo>
                    <a:pt x="44742" y="54651"/>
                  </a:lnTo>
                  <a:lnTo>
                    <a:pt x="45850" y="54651"/>
                  </a:lnTo>
                  <a:lnTo>
                    <a:pt x="46190" y="55163"/>
                  </a:lnTo>
                  <a:lnTo>
                    <a:pt x="47128" y="54140"/>
                  </a:lnTo>
                  <a:cubicBezTo>
                    <a:pt x="47202" y="54121"/>
                    <a:pt x="47265" y="54113"/>
                    <a:pt x="47319" y="54113"/>
                  </a:cubicBezTo>
                  <a:cubicBezTo>
                    <a:pt x="47760" y="54113"/>
                    <a:pt x="47582" y="54679"/>
                    <a:pt x="47810" y="54907"/>
                  </a:cubicBezTo>
                  <a:cubicBezTo>
                    <a:pt x="47895" y="54864"/>
                    <a:pt x="47980" y="54864"/>
                    <a:pt x="48055" y="54864"/>
                  </a:cubicBezTo>
                  <a:cubicBezTo>
                    <a:pt x="48129" y="54864"/>
                    <a:pt x="48193" y="54864"/>
                    <a:pt x="48236" y="54822"/>
                  </a:cubicBezTo>
                  <a:cubicBezTo>
                    <a:pt x="48577" y="54481"/>
                    <a:pt x="48832" y="54055"/>
                    <a:pt x="49173" y="53543"/>
                  </a:cubicBezTo>
                  <a:lnTo>
                    <a:pt x="49344" y="54907"/>
                  </a:lnTo>
                  <a:lnTo>
                    <a:pt x="51304" y="54737"/>
                  </a:lnTo>
                  <a:lnTo>
                    <a:pt x="51304" y="54737"/>
                  </a:lnTo>
                  <a:cubicBezTo>
                    <a:pt x="50812" y="55496"/>
                    <a:pt x="50438" y="55857"/>
                    <a:pt x="50095" y="55857"/>
                  </a:cubicBezTo>
                  <a:cubicBezTo>
                    <a:pt x="49783" y="55857"/>
                    <a:pt x="49498" y="55560"/>
                    <a:pt x="49173" y="54992"/>
                  </a:cubicBezTo>
                  <a:cubicBezTo>
                    <a:pt x="49088" y="55759"/>
                    <a:pt x="48577" y="56356"/>
                    <a:pt x="47895" y="56697"/>
                  </a:cubicBezTo>
                  <a:cubicBezTo>
                    <a:pt x="47554" y="56867"/>
                    <a:pt x="47298" y="57378"/>
                    <a:pt x="46957" y="57805"/>
                  </a:cubicBezTo>
                  <a:lnTo>
                    <a:pt x="46190" y="57549"/>
                  </a:lnTo>
                  <a:cubicBezTo>
                    <a:pt x="46190" y="56782"/>
                    <a:pt x="46105" y="56100"/>
                    <a:pt x="46020" y="55504"/>
                  </a:cubicBezTo>
                  <a:cubicBezTo>
                    <a:pt x="45917" y="55529"/>
                    <a:pt x="45822" y="55541"/>
                    <a:pt x="45734" y="55541"/>
                  </a:cubicBezTo>
                  <a:cubicBezTo>
                    <a:pt x="45237" y="55541"/>
                    <a:pt x="44959" y="55158"/>
                    <a:pt x="44742" y="54651"/>
                  </a:cubicBezTo>
                  <a:lnTo>
                    <a:pt x="43463" y="55504"/>
                  </a:lnTo>
                  <a:cubicBezTo>
                    <a:pt x="43037" y="55418"/>
                    <a:pt x="42696" y="55333"/>
                    <a:pt x="42270" y="55333"/>
                  </a:cubicBezTo>
                  <a:cubicBezTo>
                    <a:pt x="41929" y="55418"/>
                    <a:pt x="41503" y="55589"/>
                    <a:pt x="41162" y="55674"/>
                  </a:cubicBezTo>
                  <a:lnTo>
                    <a:pt x="40395" y="55674"/>
                  </a:lnTo>
                  <a:lnTo>
                    <a:pt x="39799" y="54737"/>
                  </a:lnTo>
                  <a:lnTo>
                    <a:pt x="38861" y="55589"/>
                  </a:lnTo>
                  <a:lnTo>
                    <a:pt x="38350" y="54396"/>
                  </a:lnTo>
                  <a:lnTo>
                    <a:pt x="37668" y="54396"/>
                  </a:lnTo>
                  <a:cubicBezTo>
                    <a:pt x="37839" y="53884"/>
                    <a:pt x="37839" y="53373"/>
                    <a:pt x="38009" y="53032"/>
                  </a:cubicBezTo>
                  <a:cubicBezTo>
                    <a:pt x="38094" y="52691"/>
                    <a:pt x="38861" y="52947"/>
                    <a:pt x="38606" y="52350"/>
                  </a:cubicBezTo>
                  <a:lnTo>
                    <a:pt x="38606" y="52350"/>
                  </a:lnTo>
                  <a:lnTo>
                    <a:pt x="38094" y="52521"/>
                  </a:lnTo>
                  <a:cubicBezTo>
                    <a:pt x="38094" y="52009"/>
                    <a:pt x="37839" y="51583"/>
                    <a:pt x="38094" y="51072"/>
                  </a:cubicBezTo>
                  <a:cubicBezTo>
                    <a:pt x="38520" y="50305"/>
                    <a:pt x="38350" y="50135"/>
                    <a:pt x="37498" y="49453"/>
                  </a:cubicBezTo>
                  <a:cubicBezTo>
                    <a:pt x="37242" y="49453"/>
                    <a:pt x="36901" y="49623"/>
                    <a:pt x="36646" y="49623"/>
                  </a:cubicBezTo>
                  <a:cubicBezTo>
                    <a:pt x="36219" y="49453"/>
                    <a:pt x="35708" y="49282"/>
                    <a:pt x="35197" y="49112"/>
                  </a:cubicBezTo>
                  <a:cubicBezTo>
                    <a:pt x="34430" y="49197"/>
                    <a:pt x="33663" y="49197"/>
                    <a:pt x="32896" y="49368"/>
                  </a:cubicBezTo>
                  <a:lnTo>
                    <a:pt x="32640" y="49368"/>
                  </a:lnTo>
                  <a:lnTo>
                    <a:pt x="33407" y="48686"/>
                  </a:lnTo>
                  <a:cubicBezTo>
                    <a:pt x="33322" y="48430"/>
                    <a:pt x="33237" y="48345"/>
                    <a:pt x="33151" y="48089"/>
                  </a:cubicBezTo>
                  <a:cubicBezTo>
                    <a:pt x="32811" y="48260"/>
                    <a:pt x="32470" y="48430"/>
                    <a:pt x="32129" y="48601"/>
                  </a:cubicBezTo>
                  <a:lnTo>
                    <a:pt x="29657" y="48601"/>
                  </a:lnTo>
                  <a:cubicBezTo>
                    <a:pt x="29657" y="48174"/>
                    <a:pt x="29743" y="47834"/>
                    <a:pt x="29743" y="47322"/>
                  </a:cubicBezTo>
                  <a:lnTo>
                    <a:pt x="29743" y="47322"/>
                  </a:lnTo>
                  <a:lnTo>
                    <a:pt x="28549" y="47834"/>
                  </a:lnTo>
                  <a:cubicBezTo>
                    <a:pt x="28197" y="47657"/>
                    <a:pt x="27844" y="47359"/>
                    <a:pt x="27491" y="47359"/>
                  </a:cubicBezTo>
                  <a:cubicBezTo>
                    <a:pt x="27333" y="47359"/>
                    <a:pt x="27174" y="47419"/>
                    <a:pt x="27015" y="47578"/>
                  </a:cubicBezTo>
                  <a:cubicBezTo>
                    <a:pt x="26675" y="48004"/>
                    <a:pt x="27101" y="48601"/>
                    <a:pt x="26589" y="48856"/>
                  </a:cubicBezTo>
                  <a:cubicBezTo>
                    <a:pt x="26163" y="48515"/>
                    <a:pt x="26078" y="48004"/>
                    <a:pt x="26163" y="47578"/>
                  </a:cubicBezTo>
                  <a:cubicBezTo>
                    <a:pt x="26163" y="47493"/>
                    <a:pt x="26078" y="47407"/>
                    <a:pt x="25908" y="47237"/>
                  </a:cubicBezTo>
                  <a:lnTo>
                    <a:pt x="24629" y="47578"/>
                  </a:lnTo>
                  <a:lnTo>
                    <a:pt x="25141" y="48260"/>
                  </a:lnTo>
                  <a:cubicBezTo>
                    <a:pt x="25001" y="48294"/>
                    <a:pt x="24862" y="48312"/>
                    <a:pt x="24726" y="48312"/>
                  </a:cubicBezTo>
                  <a:cubicBezTo>
                    <a:pt x="24195" y="48312"/>
                    <a:pt x="23707" y="48053"/>
                    <a:pt x="23436" y="47578"/>
                  </a:cubicBezTo>
                  <a:cubicBezTo>
                    <a:pt x="23180" y="47322"/>
                    <a:pt x="23010" y="47067"/>
                    <a:pt x="22754" y="46811"/>
                  </a:cubicBezTo>
                  <a:lnTo>
                    <a:pt x="22754" y="46726"/>
                  </a:lnTo>
                  <a:cubicBezTo>
                    <a:pt x="22754" y="47067"/>
                    <a:pt x="22669" y="47493"/>
                    <a:pt x="22669" y="47834"/>
                  </a:cubicBezTo>
                  <a:cubicBezTo>
                    <a:pt x="22511" y="47860"/>
                    <a:pt x="22369" y="47878"/>
                    <a:pt x="22241" y="47878"/>
                  </a:cubicBezTo>
                  <a:cubicBezTo>
                    <a:pt x="21955" y="47878"/>
                    <a:pt x="21738" y="47787"/>
                    <a:pt x="21561" y="47493"/>
                  </a:cubicBezTo>
                  <a:cubicBezTo>
                    <a:pt x="21429" y="47559"/>
                    <a:pt x="21297" y="47599"/>
                    <a:pt x="21175" y="47599"/>
                  </a:cubicBezTo>
                  <a:cubicBezTo>
                    <a:pt x="20982" y="47599"/>
                    <a:pt x="20813" y="47498"/>
                    <a:pt x="20709" y="47237"/>
                  </a:cubicBezTo>
                  <a:cubicBezTo>
                    <a:pt x="20794" y="46981"/>
                    <a:pt x="20965" y="46811"/>
                    <a:pt x="21135" y="46385"/>
                  </a:cubicBezTo>
                  <a:cubicBezTo>
                    <a:pt x="20695" y="46366"/>
                    <a:pt x="20254" y="46355"/>
                    <a:pt x="19814" y="46355"/>
                  </a:cubicBezTo>
                  <a:cubicBezTo>
                    <a:pt x="18298" y="46355"/>
                    <a:pt x="16794" y="46481"/>
                    <a:pt x="15340" y="46811"/>
                  </a:cubicBezTo>
                  <a:lnTo>
                    <a:pt x="13721" y="49453"/>
                  </a:lnTo>
                  <a:lnTo>
                    <a:pt x="14488" y="50816"/>
                  </a:lnTo>
                  <a:lnTo>
                    <a:pt x="15596" y="51157"/>
                  </a:lnTo>
                  <a:cubicBezTo>
                    <a:pt x="15851" y="52180"/>
                    <a:pt x="15937" y="52947"/>
                    <a:pt x="16107" y="53714"/>
                  </a:cubicBezTo>
                  <a:cubicBezTo>
                    <a:pt x="16327" y="53670"/>
                    <a:pt x="16547" y="53649"/>
                    <a:pt x="16766" y="53649"/>
                  </a:cubicBezTo>
                  <a:cubicBezTo>
                    <a:pt x="17394" y="53649"/>
                    <a:pt x="18010" y="53824"/>
                    <a:pt x="18578" y="54140"/>
                  </a:cubicBezTo>
                  <a:cubicBezTo>
                    <a:pt x="18829" y="53952"/>
                    <a:pt x="19079" y="53672"/>
                    <a:pt x="19431" y="53672"/>
                  </a:cubicBezTo>
                  <a:cubicBezTo>
                    <a:pt x="19558" y="53672"/>
                    <a:pt x="19699" y="53709"/>
                    <a:pt x="19857" y="53799"/>
                  </a:cubicBezTo>
                  <a:lnTo>
                    <a:pt x="19345" y="54566"/>
                  </a:lnTo>
                  <a:lnTo>
                    <a:pt x="20965" y="55504"/>
                  </a:lnTo>
                  <a:lnTo>
                    <a:pt x="22669" y="54907"/>
                  </a:lnTo>
                  <a:lnTo>
                    <a:pt x="23947" y="55930"/>
                  </a:lnTo>
                  <a:cubicBezTo>
                    <a:pt x="23692" y="56100"/>
                    <a:pt x="23521" y="56356"/>
                    <a:pt x="23351" y="56611"/>
                  </a:cubicBezTo>
                  <a:cubicBezTo>
                    <a:pt x="23266" y="56952"/>
                    <a:pt x="23266" y="57293"/>
                    <a:pt x="23266" y="57549"/>
                  </a:cubicBezTo>
                  <a:lnTo>
                    <a:pt x="21135" y="57549"/>
                  </a:lnTo>
                  <a:lnTo>
                    <a:pt x="20624" y="56952"/>
                  </a:lnTo>
                  <a:lnTo>
                    <a:pt x="19431" y="56952"/>
                  </a:lnTo>
                  <a:lnTo>
                    <a:pt x="19260" y="55844"/>
                  </a:lnTo>
                  <a:cubicBezTo>
                    <a:pt x="18919" y="56356"/>
                    <a:pt x="18749" y="56697"/>
                    <a:pt x="18493" y="57038"/>
                  </a:cubicBezTo>
                  <a:cubicBezTo>
                    <a:pt x="18152" y="56782"/>
                    <a:pt x="17897" y="56441"/>
                    <a:pt x="17556" y="56185"/>
                  </a:cubicBezTo>
                  <a:cubicBezTo>
                    <a:pt x="17215" y="55844"/>
                    <a:pt x="16789" y="55674"/>
                    <a:pt x="16448" y="55333"/>
                  </a:cubicBezTo>
                  <a:cubicBezTo>
                    <a:pt x="16192" y="55077"/>
                    <a:pt x="17044" y="54566"/>
                    <a:pt x="16277" y="54396"/>
                  </a:cubicBezTo>
                  <a:lnTo>
                    <a:pt x="16277" y="54396"/>
                  </a:lnTo>
                  <a:lnTo>
                    <a:pt x="16022" y="54651"/>
                  </a:lnTo>
                  <a:cubicBezTo>
                    <a:pt x="15596" y="54310"/>
                    <a:pt x="15170" y="54055"/>
                    <a:pt x="14743" y="53714"/>
                  </a:cubicBezTo>
                  <a:cubicBezTo>
                    <a:pt x="14403" y="53373"/>
                    <a:pt x="14488" y="52606"/>
                    <a:pt x="13891" y="52436"/>
                  </a:cubicBezTo>
                  <a:lnTo>
                    <a:pt x="12102" y="53970"/>
                  </a:lnTo>
                  <a:lnTo>
                    <a:pt x="10482" y="53714"/>
                  </a:lnTo>
                  <a:lnTo>
                    <a:pt x="10312" y="54396"/>
                  </a:lnTo>
                  <a:lnTo>
                    <a:pt x="11420" y="54566"/>
                  </a:lnTo>
                  <a:cubicBezTo>
                    <a:pt x="11079" y="54822"/>
                    <a:pt x="10823" y="55077"/>
                    <a:pt x="10568" y="55418"/>
                  </a:cubicBezTo>
                  <a:cubicBezTo>
                    <a:pt x="10397" y="55759"/>
                    <a:pt x="10482" y="56271"/>
                    <a:pt x="9886" y="56356"/>
                  </a:cubicBezTo>
                  <a:lnTo>
                    <a:pt x="9289" y="55248"/>
                  </a:lnTo>
                  <a:cubicBezTo>
                    <a:pt x="8521" y="55906"/>
                    <a:pt x="7859" y="56247"/>
                    <a:pt x="7371" y="56247"/>
                  </a:cubicBezTo>
                  <a:cubicBezTo>
                    <a:pt x="7101" y="56247"/>
                    <a:pt x="6884" y="56142"/>
                    <a:pt x="6733" y="55930"/>
                  </a:cubicBezTo>
                  <a:cubicBezTo>
                    <a:pt x="6818" y="55844"/>
                    <a:pt x="6988" y="55674"/>
                    <a:pt x="7159" y="55589"/>
                  </a:cubicBezTo>
                  <a:cubicBezTo>
                    <a:pt x="7414" y="55333"/>
                    <a:pt x="7414" y="55163"/>
                    <a:pt x="6988" y="55077"/>
                  </a:cubicBezTo>
                  <a:lnTo>
                    <a:pt x="4943" y="57293"/>
                  </a:lnTo>
                  <a:lnTo>
                    <a:pt x="4261" y="57293"/>
                  </a:lnTo>
                  <a:lnTo>
                    <a:pt x="2898" y="58401"/>
                  </a:lnTo>
                  <a:cubicBezTo>
                    <a:pt x="2718" y="58299"/>
                    <a:pt x="2546" y="58258"/>
                    <a:pt x="2377" y="58258"/>
                  </a:cubicBezTo>
                  <a:cubicBezTo>
                    <a:pt x="1986" y="58258"/>
                    <a:pt x="1610" y="58478"/>
                    <a:pt x="1193" y="58657"/>
                  </a:cubicBezTo>
                  <a:lnTo>
                    <a:pt x="0" y="59935"/>
                  </a:lnTo>
                  <a:lnTo>
                    <a:pt x="0" y="61213"/>
                  </a:lnTo>
                  <a:lnTo>
                    <a:pt x="1278" y="61128"/>
                  </a:lnTo>
                  <a:lnTo>
                    <a:pt x="2301" y="63600"/>
                  </a:lnTo>
                  <a:cubicBezTo>
                    <a:pt x="2301" y="63770"/>
                    <a:pt x="2301" y="64026"/>
                    <a:pt x="2301" y="64367"/>
                  </a:cubicBezTo>
                  <a:lnTo>
                    <a:pt x="3068" y="64281"/>
                  </a:lnTo>
                  <a:cubicBezTo>
                    <a:pt x="3494" y="64537"/>
                    <a:pt x="3920" y="65048"/>
                    <a:pt x="4261" y="65048"/>
                  </a:cubicBezTo>
                  <a:cubicBezTo>
                    <a:pt x="5880" y="65134"/>
                    <a:pt x="6647" y="66242"/>
                    <a:pt x="7500" y="67520"/>
                  </a:cubicBezTo>
                  <a:lnTo>
                    <a:pt x="6733" y="67861"/>
                  </a:lnTo>
                  <a:cubicBezTo>
                    <a:pt x="9034" y="69395"/>
                    <a:pt x="11505" y="70673"/>
                    <a:pt x="14062" y="71440"/>
                  </a:cubicBezTo>
                  <a:cubicBezTo>
                    <a:pt x="14317" y="71525"/>
                    <a:pt x="14658" y="71611"/>
                    <a:pt x="14829" y="71781"/>
                  </a:cubicBezTo>
                  <a:cubicBezTo>
                    <a:pt x="15425" y="72463"/>
                    <a:pt x="16277" y="72207"/>
                    <a:pt x="16959" y="72804"/>
                  </a:cubicBezTo>
                  <a:cubicBezTo>
                    <a:pt x="17096" y="72913"/>
                    <a:pt x="17268" y="72952"/>
                    <a:pt x="17458" y="72952"/>
                  </a:cubicBezTo>
                  <a:cubicBezTo>
                    <a:pt x="17860" y="72952"/>
                    <a:pt x="18344" y="72776"/>
                    <a:pt x="18749" y="72718"/>
                  </a:cubicBezTo>
                  <a:lnTo>
                    <a:pt x="19090" y="72718"/>
                  </a:lnTo>
                  <a:lnTo>
                    <a:pt x="19345" y="73145"/>
                  </a:lnTo>
                  <a:lnTo>
                    <a:pt x="20112" y="73145"/>
                  </a:lnTo>
                  <a:lnTo>
                    <a:pt x="20112" y="73997"/>
                  </a:lnTo>
                  <a:cubicBezTo>
                    <a:pt x="20453" y="74252"/>
                    <a:pt x="20709" y="74508"/>
                    <a:pt x="21050" y="74679"/>
                  </a:cubicBezTo>
                  <a:cubicBezTo>
                    <a:pt x="21391" y="74849"/>
                    <a:pt x="21732" y="74934"/>
                    <a:pt x="22158" y="75019"/>
                  </a:cubicBezTo>
                  <a:cubicBezTo>
                    <a:pt x="22499" y="75190"/>
                    <a:pt x="22840" y="75360"/>
                    <a:pt x="23180" y="75446"/>
                  </a:cubicBezTo>
                  <a:lnTo>
                    <a:pt x="24374" y="74338"/>
                  </a:lnTo>
                  <a:cubicBezTo>
                    <a:pt x="24461" y="74323"/>
                    <a:pt x="24547" y="74316"/>
                    <a:pt x="24630" y="74316"/>
                  </a:cubicBezTo>
                  <a:cubicBezTo>
                    <a:pt x="25031" y="74316"/>
                    <a:pt x="25384" y="74481"/>
                    <a:pt x="25737" y="74764"/>
                  </a:cubicBezTo>
                  <a:cubicBezTo>
                    <a:pt x="26078" y="75019"/>
                    <a:pt x="26504" y="75190"/>
                    <a:pt x="26930" y="75275"/>
                  </a:cubicBezTo>
                  <a:lnTo>
                    <a:pt x="28379" y="75872"/>
                  </a:lnTo>
                  <a:cubicBezTo>
                    <a:pt x="28805" y="75957"/>
                    <a:pt x="29316" y="76042"/>
                    <a:pt x="29487" y="76553"/>
                  </a:cubicBezTo>
                  <a:lnTo>
                    <a:pt x="29231" y="77150"/>
                  </a:lnTo>
                  <a:lnTo>
                    <a:pt x="29231" y="77150"/>
                  </a:lnTo>
                  <a:lnTo>
                    <a:pt x="31958" y="76980"/>
                  </a:lnTo>
                  <a:lnTo>
                    <a:pt x="35964" y="79281"/>
                  </a:lnTo>
                  <a:lnTo>
                    <a:pt x="35282" y="79792"/>
                  </a:lnTo>
                  <a:lnTo>
                    <a:pt x="35793" y="80815"/>
                  </a:lnTo>
                  <a:cubicBezTo>
                    <a:pt x="36219" y="80218"/>
                    <a:pt x="36049" y="79536"/>
                    <a:pt x="36901" y="79451"/>
                  </a:cubicBezTo>
                  <a:cubicBezTo>
                    <a:pt x="37753" y="80133"/>
                    <a:pt x="39202" y="79877"/>
                    <a:pt x="40225" y="80815"/>
                  </a:cubicBezTo>
                  <a:lnTo>
                    <a:pt x="39628" y="81582"/>
                  </a:lnTo>
                  <a:lnTo>
                    <a:pt x="40651" y="82093"/>
                  </a:lnTo>
                  <a:lnTo>
                    <a:pt x="40481" y="82860"/>
                  </a:lnTo>
                  <a:lnTo>
                    <a:pt x="41929" y="82775"/>
                  </a:lnTo>
                  <a:cubicBezTo>
                    <a:pt x="41967" y="83185"/>
                    <a:pt x="42151" y="83269"/>
                    <a:pt x="42383" y="83269"/>
                  </a:cubicBezTo>
                  <a:cubicBezTo>
                    <a:pt x="42541" y="83269"/>
                    <a:pt x="42722" y="83230"/>
                    <a:pt x="42892" y="83230"/>
                  </a:cubicBezTo>
                  <a:cubicBezTo>
                    <a:pt x="43041" y="83230"/>
                    <a:pt x="43181" y="83260"/>
                    <a:pt x="43293" y="83371"/>
                  </a:cubicBezTo>
                  <a:cubicBezTo>
                    <a:pt x="43293" y="83542"/>
                    <a:pt x="43378" y="83712"/>
                    <a:pt x="43378" y="83968"/>
                  </a:cubicBezTo>
                  <a:cubicBezTo>
                    <a:pt x="43634" y="83968"/>
                    <a:pt x="43889" y="84053"/>
                    <a:pt x="44145" y="84138"/>
                  </a:cubicBezTo>
                  <a:cubicBezTo>
                    <a:pt x="44401" y="84309"/>
                    <a:pt x="44656" y="84479"/>
                    <a:pt x="44912" y="84650"/>
                  </a:cubicBezTo>
                  <a:cubicBezTo>
                    <a:pt x="45410" y="84587"/>
                    <a:pt x="45726" y="84025"/>
                    <a:pt x="46126" y="84025"/>
                  </a:cubicBezTo>
                  <a:cubicBezTo>
                    <a:pt x="46274" y="84025"/>
                    <a:pt x="46433" y="84102"/>
                    <a:pt x="46617" y="84309"/>
                  </a:cubicBezTo>
                  <a:lnTo>
                    <a:pt x="46105" y="84990"/>
                  </a:lnTo>
                  <a:cubicBezTo>
                    <a:pt x="46531" y="85076"/>
                    <a:pt x="46957" y="85161"/>
                    <a:pt x="47384" y="85331"/>
                  </a:cubicBezTo>
                  <a:cubicBezTo>
                    <a:pt x="48065" y="85587"/>
                    <a:pt x="48747" y="86013"/>
                    <a:pt x="49429" y="86354"/>
                  </a:cubicBezTo>
                  <a:cubicBezTo>
                    <a:pt x="51304" y="87206"/>
                    <a:pt x="53264" y="88058"/>
                    <a:pt x="55224" y="88655"/>
                  </a:cubicBezTo>
                  <a:cubicBezTo>
                    <a:pt x="56076" y="88825"/>
                    <a:pt x="56843" y="89166"/>
                    <a:pt x="57525" y="89592"/>
                  </a:cubicBezTo>
                  <a:lnTo>
                    <a:pt x="58718" y="89678"/>
                  </a:lnTo>
                  <a:cubicBezTo>
                    <a:pt x="58377" y="90445"/>
                    <a:pt x="59059" y="90445"/>
                    <a:pt x="59315" y="90445"/>
                  </a:cubicBezTo>
                  <a:cubicBezTo>
                    <a:pt x="61019" y="90615"/>
                    <a:pt x="62297" y="91893"/>
                    <a:pt x="63831" y="92319"/>
                  </a:cubicBezTo>
                  <a:cubicBezTo>
                    <a:pt x="65365" y="92916"/>
                    <a:pt x="66899" y="93598"/>
                    <a:pt x="68348" y="94450"/>
                  </a:cubicBezTo>
                  <a:cubicBezTo>
                    <a:pt x="68842" y="94732"/>
                    <a:pt x="69454" y="94898"/>
                    <a:pt x="70036" y="94898"/>
                  </a:cubicBezTo>
                  <a:cubicBezTo>
                    <a:pt x="70157" y="94898"/>
                    <a:pt x="70277" y="94891"/>
                    <a:pt x="70394" y="94876"/>
                  </a:cubicBezTo>
                  <a:cubicBezTo>
                    <a:pt x="70649" y="95047"/>
                    <a:pt x="70820" y="95387"/>
                    <a:pt x="71075" y="95473"/>
                  </a:cubicBezTo>
                  <a:cubicBezTo>
                    <a:pt x="73206" y="96325"/>
                    <a:pt x="75166" y="97603"/>
                    <a:pt x="77467" y="98115"/>
                  </a:cubicBezTo>
                  <a:cubicBezTo>
                    <a:pt x="77808" y="98200"/>
                    <a:pt x="78149" y="98370"/>
                    <a:pt x="78490" y="98541"/>
                  </a:cubicBezTo>
                  <a:cubicBezTo>
                    <a:pt x="79342" y="99052"/>
                    <a:pt x="80194" y="99563"/>
                    <a:pt x="81046" y="99904"/>
                  </a:cubicBezTo>
                  <a:cubicBezTo>
                    <a:pt x="82063" y="100340"/>
                    <a:pt x="82956" y="101085"/>
                    <a:pt x="84041" y="101085"/>
                  </a:cubicBezTo>
                  <a:cubicBezTo>
                    <a:pt x="84230" y="101085"/>
                    <a:pt x="84424" y="101063"/>
                    <a:pt x="84626" y="101012"/>
                  </a:cubicBezTo>
                  <a:cubicBezTo>
                    <a:pt x="84796" y="101609"/>
                    <a:pt x="85393" y="102035"/>
                    <a:pt x="86074" y="102035"/>
                  </a:cubicBezTo>
                  <a:cubicBezTo>
                    <a:pt x="86160" y="101353"/>
                    <a:pt x="85563" y="100756"/>
                    <a:pt x="86160" y="100245"/>
                  </a:cubicBezTo>
                  <a:lnTo>
                    <a:pt x="87949" y="101012"/>
                  </a:lnTo>
                  <a:lnTo>
                    <a:pt x="87949" y="101694"/>
                  </a:lnTo>
                  <a:lnTo>
                    <a:pt x="88802" y="101950"/>
                  </a:lnTo>
                  <a:lnTo>
                    <a:pt x="88802" y="103143"/>
                  </a:lnTo>
                  <a:lnTo>
                    <a:pt x="89739" y="103484"/>
                  </a:lnTo>
                  <a:lnTo>
                    <a:pt x="91103" y="102717"/>
                  </a:lnTo>
                  <a:lnTo>
                    <a:pt x="93148" y="103228"/>
                  </a:lnTo>
                  <a:cubicBezTo>
                    <a:pt x="93148" y="103484"/>
                    <a:pt x="93233" y="103654"/>
                    <a:pt x="93233" y="103824"/>
                  </a:cubicBezTo>
                  <a:cubicBezTo>
                    <a:pt x="93022" y="103901"/>
                    <a:pt x="92823" y="103935"/>
                    <a:pt x="92632" y="103935"/>
                  </a:cubicBezTo>
                  <a:cubicBezTo>
                    <a:pt x="91975" y="103935"/>
                    <a:pt x="91403" y="103539"/>
                    <a:pt x="90676" y="103143"/>
                  </a:cubicBezTo>
                  <a:lnTo>
                    <a:pt x="90676" y="103143"/>
                  </a:lnTo>
                  <a:cubicBezTo>
                    <a:pt x="90847" y="103739"/>
                    <a:pt x="90932" y="103995"/>
                    <a:pt x="90932" y="104251"/>
                  </a:cubicBezTo>
                  <a:cubicBezTo>
                    <a:pt x="91412" y="104491"/>
                    <a:pt x="91947" y="104596"/>
                    <a:pt x="92489" y="104596"/>
                  </a:cubicBezTo>
                  <a:cubicBezTo>
                    <a:pt x="92910" y="104596"/>
                    <a:pt x="93335" y="104533"/>
                    <a:pt x="93744" y="104421"/>
                  </a:cubicBezTo>
                  <a:lnTo>
                    <a:pt x="93744" y="103569"/>
                  </a:lnTo>
                  <a:cubicBezTo>
                    <a:pt x="94767" y="103910"/>
                    <a:pt x="95619" y="104251"/>
                    <a:pt x="96642" y="104677"/>
                  </a:cubicBezTo>
                  <a:cubicBezTo>
                    <a:pt x="97579" y="105103"/>
                    <a:pt x="98517" y="105614"/>
                    <a:pt x="99540" y="106040"/>
                  </a:cubicBezTo>
                  <a:cubicBezTo>
                    <a:pt x="100392" y="106552"/>
                    <a:pt x="101329" y="106978"/>
                    <a:pt x="102267" y="107233"/>
                  </a:cubicBezTo>
                  <a:cubicBezTo>
                    <a:pt x="102267" y="107830"/>
                    <a:pt x="101841" y="108256"/>
                    <a:pt x="102267" y="108767"/>
                  </a:cubicBezTo>
                  <a:cubicBezTo>
                    <a:pt x="102299" y="108771"/>
                    <a:pt x="102329" y="108773"/>
                    <a:pt x="102358" y="108773"/>
                  </a:cubicBezTo>
                  <a:cubicBezTo>
                    <a:pt x="102942" y="108773"/>
                    <a:pt x="102891" y="107988"/>
                    <a:pt x="103460" y="107745"/>
                  </a:cubicBezTo>
                  <a:lnTo>
                    <a:pt x="104397" y="108256"/>
                  </a:lnTo>
                  <a:cubicBezTo>
                    <a:pt x="104312" y="108512"/>
                    <a:pt x="104142" y="108682"/>
                    <a:pt x="104142" y="108853"/>
                  </a:cubicBezTo>
                  <a:cubicBezTo>
                    <a:pt x="105761" y="108853"/>
                    <a:pt x="107210" y="109023"/>
                    <a:pt x="108062" y="110301"/>
                  </a:cubicBezTo>
                  <a:cubicBezTo>
                    <a:pt x="108829" y="110557"/>
                    <a:pt x="109425" y="110642"/>
                    <a:pt x="110022" y="110898"/>
                  </a:cubicBezTo>
                  <a:cubicBezTo>
                    <a:pt x="110618" y="111154"/>
                    <a:pt x="111130" y="111409"/>
                    <a:pt x="111726" y="111750"/>
                  </a:cubicBezTo>
                  <a:cubicBezTo>
                    <a:pt x="112408" y="112091"/>
                    <a:pt x="113005" y="112688"/>
                    <a:pt x="113346" y="113369"/>
                  </a:cubicBezTo>
                  <a:cubicBezTo>
                    <a:pt x="113686" y="113966"/>
                    <a:pt x="114113" y="114392"/>
                    <a:pt x="114539" y="114903"/>
                  </a:cubicBezTo>
                  <a:cubicBezTo>
                    <a:pt x="114453" y="114648"/>
                    <a:pt x="114368" y="114477"/>
                    <a:pt x="114368" y="114307"/>
                  </a:cubicBezTo>
                  <a:cubicBezTo>
                    <a:pt x="114617" y="114027"/>
                    <a:pt x="114865" y="113952"/>
                    <a:pt x="115109" y="113952"/>
                  </a:cubicBezTo>
                  <a:cubicBezTo>
                    <a:pt x="115399" y="113952"/>
                    <a:pt x="115684" y="114059"/>
                    <a:pt x="115955" y="114059"/>
                  </a:cubicBezTo>
                  <a:cubicBezTo>
                    <a:pt x="116083" y="114059"/>
                    <a:pt x="116207" y="114035"/>
                    <a:pt x="116328" y="113966"/>
                  </a:cubicBezTo>
                  <a:lnTo>
                    <a:pt x="116925" y="114733"/>
                  </a:lnTo>
                  <a:cubicBezTo>
                    <a:pt x="118118" y="114818"/>
                    <a:pt x="119396" y="115244"/>
                    <a:pt x="120334" y="116011"/>
                  </a:cubicBezTo>
                  <a:cubicBezTo>
                    <a:pt x="120589" y="116182"/>
                    <a:pt x="120845" y="116352"/>
                    <a:pt x="121101" y="116352"/>
                  </a:cubicBezTo>
                  <a:cubicBezTo>
                    <a:pt x="121697" y="116437"/>
                    <a:pt x="122294" y="116693"/>
                    <a:pt x="122805" y="117119"/>
                  </a:cubicBezTo>
                  <a:cubicBezTo>
                    <a:pt x="123231" y="117375"/>
                    <a:pt x="123743" y="117630"/>
                    <a:pt x="124339" y="117886"/>
                  </a:cubicBezTo>
                  <a:cubicBezTo>
                    <a:pt x="124680" y="118057"/>
                    <a:pt x="125106" y="118227"/>
                    <a:pt x="125532" y="118483"/>
                  </a:cubicBezTo>
                  <a:cubicBezTo>
                    <a:pt x="126129" y="118738"/>
                    <a:pt x="126725" y="119164"/>
                    <a:pt x="127322" y="119505"/>
                  </a:cubicBezTo>
                  <a:cubicBezTo>
                    <a:pt x="128515" y="120358"/>
                    <a:pt x="130134" y="120613"/>
                    <a:pt x="131157" y="121636"/>
                  </a:cubicBezTo>
                  <a:cubicBezTo>
                    <a:pt x="131413" y="121806"/>
                    <a:pt x="131583" y="121892"/>
                    <a:pt x="131839" y="121977"/>
                  </a:cubicBezTo>
                  <a:cubicBezTo>
                    <a:pt x="133458" y="122744"/>
                    <a:pt x="135162" y="123426"/>
                    <a:pt x="136782" y="124363"/>
                  </a:cubicBezTo>
                  <a:cubicBezTo>
                    <a:pt x="137719" y="124960"/>
                    <a:pt x="138827" y="125300"/>
                    <a:pt x="140020" y="125386"/>
                  </a:cubicBezTo>
                  <a:cubicBezTo>
                    <a:pt x="140361" y="125812"/>
                    <a:pt x="140617" y="126067"/>
                    <a:pt x="140872" y="126323"/>
                  </a:cubicBezTo>
                  <a:cubicBezTo>
                    <a:pt x="142236" y="127942"/>
                    <a:pt x="144281" y="128368"/>
                    <a:pt x="145900" y="129647"/>
                  </a:cubicBezTo>
                  <a:cubicBezTo>
                    <a:pt x="146753" y="129817"/>
                    <a:pt x="147434" y="130329"/>
                    <a:pt x="147946" y="131096"/>
                  </a:cubicBezTo>
                  <a:cubicBezTo>
                    <a:pt x="148031" y="131181"/>
                    <a:pt x="148031" y="131181"/>
                    <a:pt x="148116" y="131266"/>
                  </a:cubicBezTo>
                  <a:lnTo>
                    <a:pt x="149139" y="131522"/>
                  </a:lnTo>
                  <a:lnTo>
                    <a:pt x="149395" y="132203"/>
                  </a:lnTo>
                  <a:lnTo>
                    <a:pt x="150417" y="132203"/>
                  </a:lnTo>
                  <a:cubicBezTo>
                    <a:pt x="151355" y="133141"/>
                    <a:pt x="152974" y="133226"/>
                    <a:pt x="153315" y="134504"/>
                  </a:cubicBezTo>
                  <a:cubicBezTo>
                    <a:pt x="153911" y="134931"/>
                    <a:pt x="154764" y="134334"/>
                    <a:pt x="155019" y="135357"/>
                  </a:cubicBezTo>
                  <a:lnTo>
                    <a:pt x="153656" y="135357"/>
                  </a:lnTo>
                  <a:cubicBezTo>
                    <a:pt x="154078" y="135849"/>
                    <a:pt x="154733" y="136168"/>
                    <a:pt x="155380" y="136168"/>
                  </a:cubicBezTo>
                  <a:cubicBezTo>
                    <a:pt x="155516" y="136168"/>
                    <a:pt x="155653" y="136153"/>
                    <a:pt x="155786" y="136124"/>
                  </a:cubicBezTo>
                  <a:cubicBezTo>
                    <a:pt x="155871" y="136550"/>
                    <a:pt x="155957" y="136976"/>
                    <a:pt x="155957" y="137317"/>
                  </a:cubicBezTo>
                  <a:lnTo>
                    <a:pt x="156638" y="137402"/>
                  </a:lnTo>
                  <a:cubicBezTo>
                    <a:pt x="156809" y="137743"/>
                    <a:pt x="156979" y="137999"/>
                    <a:pt x="156979" y="138084"/>
                  </a:cubicBezTo>
                  <a:cubicBezTo>
                    <a:pt x="158172" y="138851"/>
                    <a:pt x="159110" y="139533"/>
                    <a:pt x="160218" y="140214"/>
                  </a:cubicBezTo>
                  <a:cubicBezTo>
                    <a:pt x="161326" y="140896"/>
                    <a:pt x="162519" y="141493"/>
                    <a:pt x="163627" y="142260"/>
                  </a:cubicBezTo>
                  <a:cubicBezTo>
                    <a:pt x="164649" y="143027"/>
                    <a:pt x="165842" y="143538"/>
                    <a:pt x="166865" y="144305"/>
                  </a:cubicBezTo>
                  <a:cubicBezTo>
                    <a:pt x="168825" y="145754"/>
                    <a:pt x="171041" y="147032"/>
                    <a:pt x="173086" y="148396"/>
                  </a:cubicBezTo>
                  <a:cubicBezTo>
                    <a:pt x="174535" y="149333"/>
                    <a:pt x="175984" y="150356"/>
                    <a:pt x="177433" y="151464"/>
                  </a:cubicBezTo>
                  <a:cubicBezTo>
                    <a:pt x="179137" y="152657"/>
                    <a:pt x="180841" y="154020"/>
                    <a:pt x="182631" y="155128"/>
                  </a:cubicBezTo>
                  <a:cubicBezTo>
                    <a:pt x="183483" y="155639"/>
                    <a:pt x="184336" y="156236"/>
                    <a:pt x="185103" y="156918"/>
                  </a:cubicBezTo>
                  <a:cubicBezTo>
                    <a:pt x="185358" y="157088"/>
                    <a:pt x="185614" y="157259"/>
                    <a:pt x="185870" y="157429"/>
                  </a:cubicBezTo>
                  <a:lnTo>
                    <a:pt x="187659" y="156833"/>
                  </a:lnTo>
                  <a:lnTo>
                    <a:pt x="188682" y="159560"/>
                  </a:lnTo>
                  <a:cubicBezTo>
                    <a:pt x="188767" y="159645"/>
                    <a:pt x="188852" y="159645"/>
                    <a:pt x="188938" y="159730"/>
                  </a:cubicBezTo>
                  <a:cubicBezTo>
                    <a:pt x="189108" y="159730"/>
                    <a:pt x="189278" y="159815"/>
                    <a:pt x="189449" y="159815"/>
                  </a:cubicBezTo>
                  <a:cubicBezTo>
                    <a:pt x="191494" y="161861"/>
                    <a:pt x="193966" y="163650"/>
                    <a:pt x="196608" y="165014"/>
                  </a:cubicBezTo>
                  <a:lnTo>
                    <a:pt x="197119" y="164332"/>
                  </a:lnTo>
                  <a:cubicBezTo>
                    <a:pt x="197034" y="163906"/>
                    <a:pt x="196948" y="163565"/>
                    <a:pt x="196948" y="163224"/>
                  </a:cubicBezTo>
                  <a:lnTo>
                    <a:pt x="197460" y="162969"/>
                  </a:lnTo>
                  <a:cubicBezTo>
                    <a:pt x="198227" y="163991"/>
                    <a:pt x="199335" y="164673"/>
                    <a:pt x="200528" y="165014"/>
                  </a:cubicBezTo>
                  <a:cubicBezTo>
                    <a:pt x="200741" y="165057"/>
                    <a:pt x="200975" y="165078"/>
                    <a:pt x="201210" y="165078"/>
                  </a:cubicBezTo>
                  <a:cubicBezTo>
                    <a:pt x="201444" y="165078"/>
                    <a:pt x="201678" y="165057"/>
                    <a:pt x="201891" y="165014"/>
                  </a:cubicBezTo>
                  <a:cubicBezTo>
                    <a:pt x="202320" y="164728"/>
                    <a:pt x="202802" y="164682"/>
                    <a:pt x="203278" y="164682"/>
                  </a:cubicBezTo>
                  <a:cubicBezTo>
                    <a:pt x="203505" y="164682"/>
                    <a:pt x="203730" y="164692"/>
                    <a:pt x="203948" y="164692"/>
                  </a:cubicBezTo>
                  <a:cubicBezTo>
                    <a:pt x="204090" y="164692"/>
                    <a:pt x="204229" y="164688"/>
                    <a:pt x="204363" y="164673"/>
                  </a:cubicBezTo>
                  <a:cubicBezTo>
                    <a:pt x="205215" y="164758"/>
                    <a:pt x="206067" y="165099"/>
                    <a:pt x="206749" y="165610"/>
                  </a:cubicBezTo>
                  <a:cubicBezTo>
                    <a:pt x="206579" y="166037"/>
                    <a:pt x="206579" y="166463"/>
                    <a:pt x="206493" y="166889"/>
                  </a:cubicBezTo>
                  <a:lnTo>
                    <a:pt x="207260" y="166974"/>
                  </a:lnTo>
                  <a:cubicBezTo>
                    <a:pt x="207690" y="167833"/>
                    <a:pt x="208562" y="168295"/>
                    <a:pt x="209461" y="168295"/>
                  </a:cubicBezTo>
                  <a:cubicBezTo>
                    <a:pt x="209811" y="168295"/>
                    <a:pt x="210165" y="168225"/>
                    <a:pt x="210499" y="168082"/>
                  </a:cubicBezTo>
                  <a:lnTo>
                    <a:pt x="211692" y="168849"/>
                  </a:lnTo>
                  <a:lnTo>
                    <a:pt x="211095" y="169190"/>
                  </a:lnTo>
                  <a:lnTo>
                    <a:pt x="211777" y="169872"/>
                  </a:lnTo>
                  <a:cubicBezTo>
                    <a:pt x="212288" y="169701"/>
                    <a:pt x="212800" y="169531"/>
                    <a:pt x="213396" y="169445"/>
                  </a:cubicBezTo>
                  <a:cubicBezTo>
                    <a:pt x="213908" y="169531"/>
                    <a:pt x="214504" y="169616"/>
                    <a:pt x="215016" y="169786"/>
                  </a:cubicBezTo>
                  <a:lnTo>
                    <a:pt x="215783" y="168849"/>
                  </a:lnTo>
                  <a:cubicBezTo>
                    <a:pt x="215868" y="168423"/>
                    <a:pt x="215868" y="167997"/>
                    <a:pt x="215868" y="167571"/>
                  </a:cubicBezTo>
                  <a:lnTo>
                    <a:pt x="216976" y="167400"/>
                  </a:lnTo>
                  <a:cubicBezTo>
                    <a:pt x="216890" y="166974"/>
                    <a:pt x="216890" y="166548"/>
                    <a:pt x="216976" y="166207"/>
                  </a:cubicBezTo>
                  <a:cubicBezTo>
                    <a:pt x="217402" y="164843"/>
                    <a:pt x="216805" y="163395"/>
                    <a:pt x="215612" y="162713"/>
                  </a:cubicBezTo>
                  <a:cubicBezTo>
                    <a:pt x="214334" y="161861"/>
                    <a:pt x="213226" y="160753"/>
                    <a:pt x="212203" y="159474"/>
                  </a:cubicBezTo>
                  <a:lnTo>
                    <a:pt x="212885" y="158111"/>
                  </a:lnTo>
                  <a:cubicBezTo>
                    <a:pt x="212544" y="157685"/>
                    <a:pt x="212203" y="157259"/>
                    <a:pt x="211948" y="157003"/>
                  </a:cubicBezTo>
                  <a:cubicBezTo>
                    <a:pt x="211692" y="156747"/>
                    <a:pt x="211436" y="156577"/>
                    <a:pt x="211266" y="156321"/>
                  </a:cubicBezTo>
                  <a:lnTo>
                    <a:pt x="211266" y="155980"/>
                  </a:lnTo>
                  <a:lnTo>
                    <a:pt x="212118" y="155810"/>
                  </a:lnTo>
                  <a:cubicBezTo>
                    <a:pt x="212399" y="155529"/>
                    <a:pt x="212506" y="154958"/>
                    <a:pt x="212966" y="154958"/>
                  </a:cubicBezTo>
                  <a:cubicBezTo>
                    <a:pt x="213063" y="154958"/>
                    <a:pt x="213177" y="154983"/>
                    <a:pt x="213311" y="155043"/>
                  </a:cubicBezTo>
                  <a:cubicBezTo>
                    <a:pt x="213311" y="155299"/>
                    <a:pt x="213226" y="155639"/>
                    <a:pt x="213226" y="156066"/>
                  </a:cubicBezTo>
                  <a:cubicBezTo>
                    <a:pt x="213618" y="156098"/>
                    <a:pt x="213998" y="156144"/>
                    <a:pt x="214361" y="156144"/>
                  </a:cubicBezTo>
                  <a:cubicBezTo>
                    <a:pt x="214943" y="156144"/>
                    <a:pt x="215480" y="156027"/>
                    <a:pt x="215953" y="155554"/>
                  </a:cubicBezTo>
                  <a:cubicBezTo>
                    <a:pt x="216123" y="154958"/>
                    <a:pt x="215868" y="154361"/>
                    <a:pt x="215356" y="154020"/>
                  </a:cubicBezTo>
                  <a:lnTo>
                    <a:pt x="213822" y="154276"/>
                  </a:lnTo>
                  <a:cubicBezTo>
                    <a:pt x="213822" y="154292"/>
                    <a:pt x="213816" y="154299"/>
                    <a:pt x="213805" y="154299"/>
                  </a:cubicBezTo>
                  <a:cubicBezTo>
                    <a:pt x="213757" y="154299"/>
                    <a:pt x="213619" y="154174"/>
                    <a:pt x="213482" y="154105"/>
                  </a:cubicBezTo>
                  <a:lnTo>
                    <a:pt x="214419" y="152742"/>
                  </a:lnTo>
                  <a:lnTo>
                    <a:pt x="214419" y="152742"/>
                  </a:lnTo>
                  <a:cubicBezTo>
                    <a:pt x="212970" y="153338"/>
                    <a:pt x="212544" y="154446"/>
                    <a:pt x="211948" y="155213"/>
                  </a:cubicBezTo>
                  <a:cubicBezTo>
                    <a:pt x="211095" y="155213"/>
                    <a:pt x="211181" y="154361"/>
                    <a:pt x="210840" y="154105"/>
                  </a:cubicBezTo>
                  <a:cubicBezTo>
                    <a:pt x="210779" y="154097"/>
                    <a:pt x="210721" y="154094"/>
                    <a:pt x="210666" y="154094"/>
                  </a:cubicBezTo>
                  <a:cubicBezTo>
                    <a:pt x="209558" y="154094"/>
                    <a:pt x="209500" y="155639"/>
                    <a:pt x="208283" y="155639"/>
                  </a:cubicBezTo>
                  <a:lnTo>
                    <a:pt x="207431" y="154532"/>
                  </a:lnTo>
                  <a:lnTo>
                    <a:pt x="206323" y="154872"/>
                  </a:lnTo>
                  <a:lnTo>
                    <a:pt x="205215" y="154446"/>
                  </a:lnTo>
                  <a:cubicBezTo>
                    <a:pt x="205300" y="153765"/>
                    <a:pt x="205300" y="153253"/>
                    <a:pt x="205300" y="152657"/>
                  </a:cubicBezTo>
                  <a:cubicBezTo>
                    <a:pt x="205300" y="152657"/>
                    <a:pt x="205385" y="152657"/>
                    <a:pt x="205471" y="152486"/>
                  </a:cubicBezTo>
                  <a:lnTo>
                    <a:pt x="206408" y="152401"/>
                  </a:lnTo>
                  <a:lnTo>
                    <a:pt x="206749" y="153253"/>
                  </a:lnTo>
                  <a:lnTo>
                    <a:pt x="207346" y="153509"/>
                  </a:lnTo>
                  <a:lnTo>
                    <a:pt x="208965" y="152401"/>
                  </a:lnTo>
                  <a:cubicBezTo>
                    <a:pt x="209223" y="152453"/>
                    <a:pt x="209489" y="152481"/>
                    <a:pt x="209755" y="152481"/>
                  </a:cubicBezTo>
                  <a:cubicBezTo>
                    <a:pt x="210369" y="152481"/>
                    <a:pt x="210987" y="152331"/>
                    <a:pt x="211521" y="151975"/>
                  </a:cubicBezTo>
                  <a:cubicBezTo>
                    <a:pt x="211607" y="151464"/>
                    <a:pt x="211777" y="150867"/>
                    <a:pt x="211862" y="150526"/>
                  </a:cubicBezTo>
                  <a:cubicBezTo>
                    <a:pt x="211777" y="149418"/>
                    <a:pt x="211010" y="150015"/>
                    <a:pt x="210584" y="149589"/>
                  </a:cubicBezTo>
                  <a:lnTo>
                    <a:pt x="211181" y="148736"/>
                  </a:lnTo>
                  <a:cubicBezTo>
                    <a:pt x="209732" y="147458"/>
                    <a:pt x="208368" y="146180"/>
                    <a:pt x="207005" y="144902"/>
                  </a:cubicBezTo>
                  <a:cubicBezTo>
                    <a:pt x="205897" y="143879"/>
                    <a:pt x="204618" y="143027"/>
                    <a:pt x="203596" y="141919"/>
                  </a:cubicBezTo>
                  <a:cubicBezTo>
                    <a:pt x="202488" y="140811"/>
                    <a:pt x="201210" y="139788"/>
                    <a:pt x="199761" y="139021"/>
                  </a:cubicBezTo>
                  <a:cubicBezTo>
                    <a:pt x="199732" y="138993"/>
                    <a:pt x="199704" y="138983"/>
                    <a:pt x="199672" y="138983"/>
                  </a:cubicBezTo>
                  <a:cubicBezTo>
                    <a:pt x="199609" y="138983"/>
                    <a:pt x="199534" y="139021"/>
                    <a:pt x="199420" y="139021"/>
                  </a:cubicBezTo>
                  <a:cubicBezTo>
                    <a:pt x="199335" y="139362"/>
                    <a:pt x="199164" y="139788"/>
                    <a:pt x="199079" y="140214"/>
                  </a:cubicBezTo>
                  <a:lnTo>
                    <a:pt x="200016" y="140811"/>
                  </a:lnTo>
                  <a:lnTo>
                    <a:pt x="199249" y="141834"/>
                  </a:lnTo>
                  <a:lnTo>
                    <a:pt x="199931" y="142771"/>
                  </a:lnTo>
                  <a:cubicBezTo>
                    <a:pt x="199505" y="143623"/>
                    <a:pt x="199931" y="144475"/>
                    <a:pt x="199931" y="145413"/>
                  </a:cubicBezTo>
                  <a:cubicBezTo>
                    <a:pt x="199931" y="145583"/>
                    <a:pt x="200272" y="145669"/>
                    <a:pt x="200357" y="145839"/>
                  </a:cubicBezTo>
                  <a:lnTo>
                    <a:pt x="200528" y="144987"/>
                  </a:lnTo>
                  <a:cubicBezTo>
                    <a:pt x="201210" y="145754"/>
                    <a:pt x="201210" y="145754"/>
                    <a:pt x="200783" y="146350"/>
                  </a:cubicBezTo>
                  <a:cubicBezTo>
                    <a:pt x="201124" y="146521"/>
                    <a:pt x="201380" y="146862"/>
                    <a:pt x="201465" y="147288"/>
                  </a:cubicBezTo>
                  <a:cubicBezTo>
                    <a:pt x="201550" y="147799"/>
                    <a:pt x="201721" y="148225"/>
                    <a:pt x="201891" y="148651"/>
                  </a:cubicBezTo>
                  <a:lnTo>
                    <a:pt x="202999" y="149248"/>
                  </a:lnTo>
                  <a:cubicBezTo>
                    <a:pt x="202914" y="148140"/>
                    <a:pt x="202914" y="148140"/>
                    <a:pt x="203937" y="147884"/>
                  </a:cubicBezTo>
                  <a:lnTo>
                    <a:pt x="203937" y="148992"/>
                  </a:lnTo>
                  <a:lnTo>
                    <a:pt x="202999" y="149248"/>
                  </a:lnTo>
                  <a:cubicBezTo>
                    <a:pt x="203211" y="149308"/>
                    <a:pt x="203422" y="149337"/>
                    <a:pt x="203626" y="149337"/>
                  </a:cubicBezTo>
                  <a:cubicBezTo>
                    <a:pt x="203997" y="149337"/>
                    <a:pt x="204343" y="149242"/>
                    <a:pt x="204618" y="149077"/>
                  </a:cubicBezTo>
                  <a:cubicBezTo>
                    <a:pt x="204874" y="148992"/>
                    <a:pt x="205130" y="148992"/>
                    <a:pt x="205385" y="148907"/>
                  </a:cubicBezTo>
                  <a:lnTo>
                    <a:pt x="205385" y="148907"/>
                  </a:lnTo>
                  <a:cubicBezTo>
                    <a:pt x="205215" y="149589"/>
                    <a:pt x="204789" y="150185"/>
                    <a:pt x="204874" y="150611"/>
                  </a:cubicBezTo>
                  <a:cubicBezTo>
                    <a:pt x="205045" y="151549"/>
                    <a:pt x="204448" y="152145"/>
                    <a:pt x="204192" y="152912"/>
                  </a:cubicBezTo>
                  <a:cubicBezTo>
                    <a:pt x="203170" y="152571"/>
                    <a:pt x="202232" y="151975"/>
                    <a:pt x="201550" y="151037"/>
                  </a:cubicBezTo>
                  <a:cubicBezTo>
                    <a:pt x="200698" y="150100"/>
                    <a:pt x="199676" y="149418"/>
                    <a:pt x="198568" y="148907"/>
                  </a:cubicBezTo>
                  <a:cubicBezTo>
                    <a:pt x="197545" y="148566"/>
                    <a:pt x="196778" y="147799"/>
                    <a:pt x="196437" y="146862"/>
                  </a:cubicBezTo>
                  <a:cubicBezTo>
                    <a:pt x="195074" y="146180"/>
                    <a:pt x="193966" y="145242"/>
                    <a:pt x="192943" y="144135"/>
                  </a:cubicBezTo>
                  <a:cubicBezTo>
                    <a:pt x="191835" y="143112"/>
                    <a:pt x="191579" y="141493"/>
                    <a:pt x="190812" y="140300"/>
                  </a:cubicBezTo>
                  <a:cubicBezTo>
                    <a:pt x="190386" y="140129"/>
                    <a:pt x="189960" y="140214"/>
                    <a:pt x="189705" y="139788"/>
                  </a:cubicBezTo>
                  <a:cubicBezTo>
                    <a:pt x="189291" y="139292"/>
                    <a:pt x="188877" y="138796"/>
                    <a:pt x="188386" y="138377"/>
                  </a:cubicBezTo>
                  <a:lnTo>
                    <a:pt x="188386" y="138377"/>
                  </a:lnTo>
                  <a:lnTo>
                    <a:pt x="186977" y="139703"/>
                  </a:lnTo>
                  <a:cubicBezTo>
                    <a:pt x="186807" y="139277"/>
                    <a:pt x="186722" y="138851"/>
                    <a:pt x="186637" y="138510"/>
                  </a:cubicBezTo>
                  <a:lnTo>
                    <a:pt x="186125" y="138084"/>
                  </a:lnTo>
                  <a:lnTo>
                    <a:pt x="185614" y="137232"/>
                  </a:lnTo>
                  <a:lnTo>
                    <a:pt x="186551" y="136465"/>
                  </a:lnTo>
                  <a:lnTo>
                    <a:pt x="186551" y="136465"/>
                  </a:lnTo>
                  <a:cubicBezTo>
                    <a:pt x="185784" y="136720"/>
                    <a:pt x="185103" y="137061"/>
                    <a:pt x="184506" y="137487"/>
                  </a:cubicBezTo>
                  <a:cubicBezTo>
                    <a:pt x="184421" y="137487"/>
                    <a:pt x="184250" y="137402"/>
                    <a:pt x="183995" y="137317"/>
                  </a:cubicBezTo>
                  <a:lnTo>
                    <a:pt x="185358" y="136124"/>
                  </a:lnTo>
                  <a:lnTo>
                    <a:pt x="184506" y="135101"/>
                  </a:lnTo>
                  <a:lnTo>
                    <a:pt x="185103" y="134590"/>
                  </a:lnTo>
                  <a:lnTo>
                    <a:pt x="184506" y="134164"/>
                  </a:lnTo>
                  <a:cubicBezTo>
                    <a:pt x="184762" y="133482"/>
                    <a:pt x="185188" y="133567"/>
                    <a:pt x="185614" y="133482"/>
                  </a:cubicBezTo>
                  <a:cubicBezTo>
                    <a:pt x="185358" y="132800"/>
                    <a:pt x="185358" y="132800"/>
                    <a:pt x="185614" y="131351"/>
                  </a:cubicBezTo>
                  <a:lnTo>
                    <a:pt x="187744" y="129988"/>
                  </a:lnTo>
                  <a:cubicBezTo>
                    <a:pt x="187233" y="129306"/>
                    <a:pt x="186722" y="128795"/>
                    <a:pt x="186040" y="128283"/>
                  </a:cubicBezTo>
                  <a:cubicBezTo>
                    <a:pt x="185273" y="128028"/>
                    <a:pt x="184506" y="127516"/>
                    <a:pt x="183909" y="126920"/>
                  </a:cubicBezTo>
                  <a:cubicBezTo>
                    <a:pt x="183739" y="126494"/>
                    <a:pt x="183057" y="126408"/>
                    <a:pt x="182716" y="126067"/>
                  </a:cubicBezTo>
                  <a:cubicBezTo>
                    <a:pt x="181353" y="124960"/>
                    <a:pt x="179819" y="124193"/>
                    <a:pt x="178200" y="123852"/>
                  </a:cubicBezTo>
                  <a:cubicBezTo>
                    <a:pt x="178114" y="124278"/>
                    <a:pt x="177944" y="124704"/>
                    <a:pt x="177859" y="125130"/>
                  </a:cubicBezTo>
                  <a:lnTo>
                    <a:pt x="176613" y="125462"/>
                  </a:lnTo>
                  <a:lnTo>
                    <a:pt x="176613" y="125462"/>
                  </a:lnTo>
                  <a:cubicBezTo>
                    <a:pt x="176687" y="125253"/>
                    <a:pt x="176762" y="125076"/>
                    <a:pt x="176836" y="124704"/>
                  </a:cubicBezTo>
                  <a:lnTo>
                    <a:pt x="178114" y="123766"/>
                  </a:lnTo>
                  <a:cubicBezTo>
                    <a:pt x="177773" y="123085"/>
                    <a:pt x="177518" y="122318"/>
                    <a:pt x="176495" y="122232"/>
                  </a:cubicBezTo>
                  <a:lnTo>
                    <a:pt x="175899" y="122659"/>
                  </a:lnTo>
                  <a:lnTo>
                    <a:pt x="175387" y="121465"/>
                  </a:lnTo>
                  <a:cubicBezTo>
                    <a:pt x="174679" y="121544"/>
                    <a:pt x="174407" y="122422"/>
                    <a:pt x="173497" y="122422"/>
                  </a:cubicBezTo>
                  <a:cubicBezTo>
                    <a:pt x="173422" y="122422"/>
                    <a:pt x="173342" y="122416"/>
                    <a:pt x="173257" y="122403"/>
                  </a:cubicBezTo>
                  <a:cubicBezTo>
                    <a:pt x="173683" y="121892"/>
                    <a:pt x="174024" y="121551"/>
                    <a:pt x="174279" y="121125"/>
                  </a:cubicBezTo>
                  <a:cubicBezTo>
                    <a:pt x="174365" y="121039"/>
                    <a:pt x="174279" y="120954"/>
                    <a:pt x="174279" y="120698"/>
                  </a:cubicBezTo>
                  <a:lnTo>
                    <a:pt x="173171" y="120528"/>
                  </a:lnTo>
                  <a:cubicBezTo>
                    <a:pt x="173001" y="120187"/>
                    <a:pt x="172745" y="119846"/>
                    <a:pt x="172404" y="119505"/>
                  </a:cubicBezTo>
                  <a:cubicBezTo>
                    <a:pt x="172064" y="119335"/>
                    <a:pt x="171723" y="119164"/>
                    <a:pt x="171382" y="119164"/>
                  </a:cubicBezTo>
                  <a:cubicBezTo>
                    <a:pt x="170444" y="118142"/>
                    <a:pt x="169336" y="117375"/>
                    <a:pt x="168143" y="116778"/>
                  </a:cubicBezTo>
                  <a:cubicBezTo>
                    <a:pt x="166950" y="116096"/>
                    <a:pt x="165587" y="116352"/>
                    <a:pt x="164394" y="115756"/>
                  </a:cubicBezTo>
                  <a:cubicBezTo>
                    <a:pt x="164479" y="115500"/>
                    <a:pt x="164479" y="115244"/>
                    <a:pt x="164479" y="115074"/>
                  </a:cubicBezTo>
                  <a:cubicBezTo>
                    <a:pt x="163797" y="114903"/>
                    <a:pt x="163115" y="114989"/>
                    <a:pt x="163115" y="113966"/>
                  </a:cubicBezTo>
                  <a:cubicBezTo>
                    <a:pt x="163712" y="113284"/>
                    <a:pt x="164649" y="112858"/>
                    <a:pt x="165587" y="112773"/>
                  </a:cubicBezTo>
                  <a:cubicBezTo>
                    <a:pt x="165587" y="112757"/>
                    <a:pt x="165590" y="112750"/>
                    <a:pt x="165595" y="112750"/>
                  </a:cubicBezTo>
                  <a:cubicBezTo>
                    <a:pt x="165619" y="112750"/>
                    <a:pt x="165688" y="112874"/>
                    <a:pt x="165757" y="112943"/>
                  </a:cubicBezTo>
                  <a:cubicBezTo>
                    <a:pt x="165587" y="113369"/>
                    <a:pt x="164820" y="113540"/>
                    <a:pt x="165075" y="114222"/>
                  </a:cubicBezTo>
                  <a:lnTo>
                    <a:pt x="165842" y="114307"/>
                  </a:lnTo>
                  <a:cubicBezTo>
                    <a:pt x="166098" y="113966"/>
                    <a:pt x="166354" y="113625"/>
                    <a:pt x="166695" y="113114"/>
                  </a:cubicBezTo>
                  <a:lnTo>
                    <a:pt x="167291" y="113369"/>
                  </a:lnTo>
                  <a:lnTo>
                    <a:pt x="166439" y="114903"/>
                  </a:lnTo>
                  <a:cubicBezTo>
                    <a:pt x="168910" y="116011"/>
                    <a:pt x="171467" y="117034"/>
                    <a:pt x="174109" y="117886"/>
                  </a:cubicBezTo>
                  <a:cubicBezTo>
                    <a:pt x="174520" y="116720"/>
                    <a:pt x="174601" y="116493"/>
                    <a:pt x="175061" y="116493"/>
                  </a:cubicBezTo>
                  <a:cubicBezTo>
                    <a:pt x="175172" y="116493"/>
                    <a:pt x="175306" y="116506"/>
                    <a:pt x="175472" y="116523"/>
                  </a:cubicBezTo>
                  <a:cubicBezTo>
                    <a:pt x="175387" y="116778"/>
                    <a:pt x="175387" y="117034"/>
                    <a:pt x="175217" y="117290"/>
                  </a:cubicBezTo>
                  <a:lnTo>
                    <a:pt x="177518" y="117290"/>
                  </a:lnTo>
                  <a:cubicBezTo>
                    <a:pt x="177688" y="117460"/>
                    <a:pt x="177773" y="117716"/>
                    <a:pt x="177944" y="117971"/>
                  </a:cubicBezTo>
                  <a:lnTo>
                    <a:pt x="177092" y="117801"/>
                  </a:lnTo>
                  <a:lnTo>
                    <a:pt x="177092" y="117801"/>
                  </a:lnTo>
                  <a:cubicBezTo>
                    <a:pt x="176751" y="118568"/>
                    <a:pt x="177603" y="118568"/>
                    <a:pt x="177773" y="118994"/>
                  </a:cubicBezTo>
                  <a:lnTo>
                    <a:pt x="177773" y="119420"/>
                  </a:lnTo>
                  <a:lnTo>
                    <a:pt x="178881" y="119676"/>
                  </a:lnTo>
                  <a:cubicBezTo>
                    <a:pt x="179285" y="119433"/>
                    <a:pt x="179230" y="118732"/>
                    <a:pt x="179803" y="118732"/>
                  </a:cubicBezTo>
                  <a:cubicBezTo>
                    <a:pt x="179835" y="118732"/>
                    <a:pt x="179868" y="118734"/>
                    <a:pt x="179904" y="118738"/>
                  </a:cubicBezTo>
                  <a:lnTo>
                    <a:pt x="179904" y="119335"/>
                  </a:lnTo>
                  <a:lnTo>
                    <a:pt x="180841" y="119676"/>
                  </a:lnTo>
                  <a:cubicBezTo>
                    <a:pt x="180841" y="120187"/>
                    <a:pt x="180074" y="119931"/>
                    <a:pt x="180330" y="120613"/>
                  </a:cubicBezTo>
                  <a:lnTo>
                    <a:pt x="181608" y="120613"/>
                  </a:lnTo>
                  <a:lnTo>
                    <a:pt x="182120" y="121465"/>
                  </a:lnTo>
                  <a:cubicBezTo>
                    <a:pt x="182269" y="121398"/>
                    <a:pt x="182403" y="121369"/>
                    <a:pt x="182527" y="121369"/>
                  </a:cubicBezTo>
                  <a:cubicBezTo>
                    <a:pt x="183177" y="121369"/>
                    <a:pt x="183520" y="122174"/>
                    <a:pt x="184165" y="122318"/>
                  </a:cubicBezTo>
                  <a:cubicBezTo>
                    <a:pt x="185699" y="122829"/>
                    <a:pt x="187148" y="123426"/>
                    <a:pt x="188597" y="124107"/>
                  </a:cubicBezTo>
                  <a:cubicBezTo>
                    <a:pt x="190642" y="124874"/>
                    <a:pt x="192602" y="125727"/>
                    <a:pt x="194647" y="126494"/>
                  </a:cubicBezTo>
                  <a:cubicBezTo>
                    <a:pt x="196181" y="127005"/>
                    <a:pt x="197460" y="127857"/>
                    <a:pt x="198909" y="128454"/>
                  </a:cubicBezTo>
                  <a:cubicBezTo>
                    <a:pt x="202232" y="129817"/>
                    <a:pt x="205556" y="131181"/>
                    <a:pt x="208965" y="132544"/>
                  </a:cubicBezTo>
                  <a:cubicBezTo>
                    <a:pt x="210669" y="133226"/>
                    <a:pt x="212374" y="133823"/>
                    <a:pt x="214078" y="134504"/>
                  </a:cubicBezTo>
                  <a:lnTo>
                    <a:pt x="214589" y="134504"/>
                  </a:lnTo>
                  <a:lnTo>
                    <a:pt x="215101" y="133311"/>
                  </a:lnTo>
                  <a:cubicBezTo>
                    <a:pt x="215016" y="133056"/>
                    <a:pt x="214504" y="132970"/>
                    <a:pt x="215016" y="132544"/>
                  </a:cubicBezTo>
                  <a:lnTo>
                    <a:pt x="215016" y="132544"/>
                  </a:lnTo>
                  <a:cubicBezTo>
                    <a:pt x="215783" y="132800"/>
                    <a:pt x="216635" y="133056"/>
                    <a:pt x="217402" y="133311"/>
                  </a:cubicBezTo>
                  <a:cubicBezTo>
                    <a:pt x="218851" y="133993"/>
                    <a:pt x="220299" y="134675"/>
                    <a:pt x="221833" y="135442"/>
                  </a:cubicBezTo>
                  <a:cubicBezTo>
                    <a:pt x="221833" y="135698"/>
                    <a:pt x="221919" y="136124"/>
                    <a:pt x="221919" y="136465"/>
                  </a:cubicBezTo>
                  <a:lnTo>
                    <a:pt x="222515" y="136976"/>
                  </a:lnTo>
                  <a:lnTo>
                    <a:pt x="222174" y="137658"/>
                  </a:lnTo>
                  <a:lnTo>
                    <a:pt x="225327" y="138510"/>
                  </a:lnTo>
                  <a:lnTo>
                    <a:pt x="226691" y="136891"/>
                  </a:lnTo>
                  <a:cubicBezTo>
                    <a:pt x="227032" y="136976"/>
                    <a:pt x="227373" y="137061"/>
                    <a:pt x="227628" y="137232"/>
                  </a:cubicBezTo>
                  <a:cubicBezTo>
                    <a:pt x="228395" y="137743"/>
                    <a:pt x="229248" y="137999"/>
                    <a:pt x="230185" y="138084"/>
                  </a:cubicBezTo>
                  <a:cubicBezTo>
                    <a:pt x="230349" y="138138"/>
                    <a:pt x="230500" y="138162"/>
                    <a:pt x="230644" y="138162"/>
                  </a:cubicBezTo>
                  <a:cubicBezTo>
                    <a:pt x="231174" y="138162"/>
                    <a:pt x="231591" y="137841"/>
                    <a:pt x="232060" y="137572"/>
                  </a:cubicBezTo>
                  <a:cubicBezTo>
                    <a:pt x="232657" y="137828"/>
                    <a:pt x="233338" y="138084"/>
                    <a:pt x="233935" y="138169"/>
                  </a:cubicBezTo>
                  <a:cubicBezTo>
                    <a:pt x="234702" y="138169"/>
                    <a:pt x="235384" y="138425"/>
                    <a:pt x="235980" y="138851"/>
                  </a:cubicBezTo>
                  <a:lnTo>
                    <a:pt x="235980" y="139152"/>
                  </a:lnTo>
                  <a:lnTo>
                    <a:pt x="235980" y="139152"/>
                  </a:lnTo>
                  <a:cubicBezTo>
                    <a:pt x="236193" y="139059"/>
                    <a:pt x="236417" y="139009"/>
                    <a:pt x="236636" y="139009"/>
                  </a:cubicBezTo>
                  <a:cubicBezTo>
                    <a:pt x="236923" y="139009"/>
                    <a:pt x="237201" y="139094"/>
                    <a:pt x="237429" y="139277"/>
                  </a:cubicBezTo>
                  <a:cubicBezTo>
                    <a:pt x="237770" y="139618"/>
                    <a:pt x="238281" y="139788"/>
                    <a:pt x="238793" y="139873"/>
                  </a:cubicBezTo>
                  <a:cubicBezTo>
                    <a:pt x="238833" y="139868"/>
                    <a:pt x="238871" y="139865"/>
                    <a:pt x="238909" y="139865"/>
                  </a:cubicBezTo>
                  <a:cubicBezTo>
                    <a:pt x="239398" y="139865"/>
                    <a:pt x="239726" y="140308"/>
                    <a:pt x="240279" y="140308"/>
                  </a:cubicBezTo>
                  <a:cubicBezTo>
                    <a:pt x="240322" y="140308"/>
                    <a:pt x="240366" y="140305"/>
                    <a:pt x="240412" y="140300"/>
                  </a:cubicBezTo>
                  <a:cubicBezTo>
                    <a:pt x="241008" y="140300"/>
                    <a:pt x="241690" y="140555"/>
                    <a:pt x="242287" y="140811"/>
                  </a:cubicBezTo>
                  <a:lnTo>
                    <a:pt x="242372" y="141748"/>
                  </a:lnTo>
                  <a:lnTo>
                    <a:pt x="240582" y="142345"/>
                  </a:lnTo>
                  <a:lnTo>
                    <a:pt x="239900" y="141322"/>
                  </a:lnTo>
                  <a:lnTo>
                    <a:pt x="239304" y="141322"/>
                  </a:lnTo>
                  <a:cubicBezTo>
                    <a:pt x="239219" y="141748"/>
                    <a:pt x="239219" y="142174"/>
                    <a:pt x="239219" y="142515"/>
                  </a:cubicBezTo>
                  <a:lnTo>
                    <a:pt x="239986" y="143538"/>
                  </a:lnTo>
                  <a:cubicBezTo>
                    <a:pt x="240272" y="143180"/>
                    <a:pt x="240588" y="143093"/>
                    <a:pt x="240928" y="143093"/>
                  </a:cubicBezTo>
                  <a:cubicBezTo>
                    <a:pt x="241253" y="143093"/>
                    <a:pt x="241601" y="143173"/>
                    <a:pt x="241964" y="143173"/>
                  </a:cubicBezTo>
                  <a:cubicBezTo>
                    <a:pt x="242126" y="143173"/>
                    <a:pt x="242290" y="143157"/>
                    <a:pt x="242457" y="143112"/>
                  </a:cubicBezTo>
                  <a:cubicBezTo>
                    <a:pt x="242794" y="142707"/>
                    <a:pt x="243292" y="142463"/>
                    <a:pt x="243822" y="142463"/>
                  </a:cubicBezTo>
                  <a:cubicBezTo>
                    <a:pt x="243962" y="142463"/>
                    <a:pt x="244105" y="142480"/>
                    <a:pt x="244247" y="142515"/>
                  </a:cubicBezTo>
                  <a:cubicBezTo>
                    <a:pt x="244332" y="142686"/>
                    <a:pt x="244417" y="142941"/>
                    <a:pt x="244502" y="143112"/>
                  </a:cubicBezTo>
                  <a:lnTo>
                    <a:pt x="244417" y="143112"/>
                  </a:lnTo>
                  <a:lnTo>
                    <a:pt x="245269" y="143282"/>
                  </a:lnTo>
                  <a:cubicBezTo>
                    <a:pt x="245256" y="143264"/>
                    <a:pt x="245242" y="143245"/>
                    <a:pt x="245228" y="143227"/>
                  </a:cubicBezTo>
                  <a:lnTo>
                    <a:pt x="245228" y="143227"/>
                  </a:lnTo>
                  <a:cubicBezTo>
                    <a:pt x="245469" y="143396"/>
                    <a:pt x="245710" y="143628"/>
                    <a:pt x="245951" y="143708"/>
                  </a:cubicBezTo>
                  <a:cubicBezTo>
                    <a:pt x="246207" y="143879"/>
                    <a:pt x="246548" y="143964"/>
                    <a:pt x="246803" y="144049"/>
                  </a:cubicBezTo>
                  <a:cubicBezTo>
                    <a:pt x="246936" y="144579"/>
                    <a:pt x="246863" y="144852"/>
                    <a:pt x="246543" y="144987"/>
                  </a:cubicBezTo>
                  <a:lnTo>
                    <a:pt x="247826" y="144987"/>
                  </a:lnTo>
                  <a:cubicBezTo>
                    <a:pt x="247923" y="145326"/>
                    <a:pt x="248048" y="145473"/>
                    <a:pt x="248232" y="145473"/>
                  </a:cubicBezTo>
                  <a:cubicBezTo>
                    <a:pt x="248371" y="145473"/>
                    <a:pt x="248543" y="145389"/>
                    <a:pt x="248764" y="145242"/>
                  </a:cubicBezTo>
                  <a:lnTo>
                    <a:pt x="248423" y="143879"/>
                  </a:lnTo>
                  <a:lnTo>
                    <a:pt x="249786" y="142601"/>
                  </a:lnTo>
                  <a:cubicBezTo>
                    <a:pt x="249871" y="143112"/>
                    <a:pt x="249871" y="143368"/>
                    <a:pt x="249957" y="143964"/>
                  </a:cubicBezTo>
                  <a:cubicBezTo>
                    <a:pt x="250170" y="143254"/>
                    <a:pt x="250560" y="143195"/>
                    <a:pt x="250981" y="143195"/>
                  </a:cubicBezTo>
                  <a:cubicBezTo>
                    <a:pt x="251065" y="143195"/>
                    <a:pt x="251150" y="143197"/>
                    <a:pt x="251235" y="143197"/>
                  </a:cubicBezTo>
                  <a:cubicBezTo>
                    <a:pt x="251754" y="143123"/>
                    <a:pt x="251886" y="142468"/>
                    <a:pt x="252305" y="142468"/>
                  </a:cubicBezTo>
                  <a:cubicBezTo>
                    <a:pt x="252367" y="142468"/>
                    <a:pt x="252436" y="142482"/>
                    <a:pt x="252513" y="142515"/>
                  </a:cubicBezTo>
                  <a:cubicBezTo>
                    <a:pt x="252611" y="142564"/>
                    <a:pt x="252694" y="142585"/>
                    <a:pt x="252768" y="142585"/>
                  </a:cubicBezTo>
                  <a:cubicBezTo>
                    <a:pt x="253209" y="142585"/>
                    <a:pt x="253293" y="141834"/>
                    <a:pt x="253877" y="141834"/>
                  </a:cubicBezTo>
                  <a:lnTo>
                    <a:pt x="254388" y="142430"/>
                  </a:lnTo>
                  <a:cubicBezTo>
                    <a:pt x="254133" y="142771"/>
                    <a:pt x="253877" y="143027"/>
                    <a:pt x="253706" y="143197"/>
                  </a:cubicBezTo>
                  <a:lnTo>
                    <a:pt x="254218" y="144305"/>
                  </a:lnTo>
                  <a:lnTo>
                    <a:pt x="254715" y="144234"/>
                  </a:lnTo>
                  <a:lnTo>
                    <a:pt x="254715" y="144234"/>
                  </a:lnTo>
                  <a:cubicBezTo>
                    <a:pt x="254656" y="144702"/>
                    <a:pt x="254751" y="145100"/>
                    <a:pt x="255070" y="145498"/>
                  </a:cubicBezTo>
                  <a:cubicBezTo>
                    <a:pt x="255411" y="145157"/>
                    <a:pt x="255667" y="144902"/>
                    <a:pt x="256007" y="144646"/>
                  </a:cubicBezTo>
                  <a:cubicBezTo>
                    <a:pt x="256093" y="144646"/>
                    <a:pt x="256348" y="144731"/>
                    <a:pt x="256519" y="144816"/>
                  </a:cubicBezTo>
                  <a:cubicBezTo>
                    <a:pt x="256348" y="145072"/>
                    <a:pt x="256178" y="145242"/>
                    <a:pt x="256007" y="145328"/>
                  </a:cubicBezTo>
                  <a:cubicBezTo>
                    <a:pt x="256093" y="145839"/>
                    <a:pt x="256178" y="146350"/>
                    <a:pt x="256263" y="146947"/>
                  </a:cubicBezTo>
                  <a:lnTo>
                    <a:pt x="257541" y="147629"/>
                  </a:lnTo>
                  <a:lnTo>
                    <a:pt x="260183" y="146947"/>
                  </a:lnTo>
                  <a:cubicBezTo>
                    <a:pt x="259842" y="146350"/>
                    <a:pt x="259928" y="145583"/>
                    <a:pt x="259757" y="144902"/>
                  </a:cubicBezTo>
                  <a:lnTo>
                    <a:pt x="260098" y="144816"/>
                  </a:lnTo>
                  <a:cubicBezTo>
                    <a:pt x="260183" y="144987"/>
                    <a:pt x="260354" y="145157"/>
                    <a:pt x="260354" y="145328"/>
                  </a:cubicBezTo>
                  <a:cubicBezTo>
                    <a:pt x="260439" y="145754"/>
                    <a:pt x="260524" y="146265"/>
                    <a:pt x="260524" y="146776"/>
                  </a:cubicBezTo>
                  <a:lnTo>
                    <a:pt x="262229" y="146180"/>
                  </a:lnTo>
                  <a:cubicBezTo>
                    <a:pt x="262314" y="145839"/>
                    <a:pt x="262484" y="145498"/>
                    <a:pt x="262484" y="145242"/>
                  </a:cubicBezTo>
                  <a:cubicBezTo>
                    <a:pt x="262314" y="144987"/>
                    <a:pt x="262143" y="144731"/>
                    <a:pt x="261888" y="144305"/>
                  </a:cubicBezTo>
                  <a:lnTo>
                    <a:pt x="262825" y="144305"/>
                  </a:lnTo>
                  <a:cubicBezTo>
                    <a:pt x="263166" y="144049"/>
                    <a:pt x="263166" y="143282"/>
                    <a:pt x="263848" y="143282"/>
                  </a:cubicBezTo>
                  <a:cubicBezTo>
                    <a:pt x="263848" y="143282"/>
                    <a:pt x="263848" y="143197"/>
                    <a:pt x="263848" y="143197"/>
                  </a:cubicBezTo>
                  <a:lnTo>
                    <a:pt x="263507" y="142686"/>
                  </a:lnTo>
                  <a:cubicBezTo>
                    <a:pt x="263592" y="142004"/>
                    <a:pt x="264615" y="142260"/>
                    <a:pt x="264530" y="141407"/>
                  </a:cubicBezTo>
                  <a:lnTo>
                    <a:pt x="262910" y="140385"/>
                  </a:lnTo>
                  <a:cubicBezTo>
                    <a:pt x="262825" y="139533"/>
                    <a:pt x="262740" y="138851"/>
                    <a:pt x="262655" y="138084"/>
                  </a:cubicBezTo>
                  <a:lnTo>
                    <a:pt x="263592" y="136891"/>
                  </a:lnTo>
                  <a:cubicBezTo>
                    <a:pt x="264274" y="136976"/>
                    <a:pt x="264871" y="137402"/>
                    <a:pt x="265211" y="137999"/>
                  </a:cubicBezTo>
                  <a:lnTo>
                    <a:pt x="265552" y="137999"/>
                  </a:lnTo>
                  <a:lnTo>
                    <a:pt x="265126" y="137232"/>
                  </a:lnTo>
                  <a:lnTo>
                    <a:pt x="265552" y="136209"/>
                  </a:lnTo>
                  <a:lnTo>
                    <a:pt x="265552" y="136209"/>
                  </a:lnTo>
                  <a:cubicBezTo>
                    <a:pt x="265046" y="136393"/>
                    <a:pt x="264589" y="136552"/>
                    <a:pt x="264169" y="136552"/>
                  </a:cubicBezTo>
                  <a:cubicBezTo>
                    <a:pt x="263811" y="136552"/>
                    <a:pt x="263480" y="136437"/>
                    <a:pt x="263166" y="136124"/>
                  </a:cubicBezTo>
                  <a:cubicBezTo>
                    <a:pt x="263041" y="136124"/>
                    <a:pt x="263007" y="136448"/>
                    <a:pt x="262828" y="136448"/>
                  </a:cubicBezTo>
                  <a:cubicBezTo>
                    <a:pt x="262764" y="136448"/>
                    <a:pt x="262682" y="136406"/>
                    <a:pt x="262570" y="136294"/>
                  </a:cubicBezTo>
                  <a:cubicBezTo>
                    <a:pt x="262655" y="135612"/>
                    <a:pt x="263337" y="135101"/>
                    <a:pt x="263166" y="134164"/>
                  </a:cubicBezTo>
                  <a:cubicBezTo>
                    <a:pt x="262825" y="133737"/>
                    <a:pt x="262399" y="133226"/>
                    <a:pt x="261888" y="132715"/>
                  </a:cubicBezTo>
                  <a:lnTo>
                    <a:pt x="261888" y="131522"/>
                  </a:lnTo>
                  <a:cubicBezTo>
                    <a:pt x="261206" y="131351"/>
                    <a:pt x="261206" y="130584"/>
                    <a:pt x="260609" y="130329"/>
                  </a:cubicBezTo>
                  <a:lnTo>
                    <a:pt x="261036" y="129050"/>
                  </a:lnTo>
                  <a:lnTo>
                    <a:pt x="260524" y="129050"/>
                  </a:lnTo>
                  <a:cubicBezTo>
                    <a:pt x="260098" y="128028"/>
                    <a:pt x="261291" y="127516"/>
                    <a:pt x="261036" y="126579"/>
                  </a:cubicBezTo>
                  <a:lnTo>
                    <a:pt x="261036" y="126579"/>
                  </a:lnTo>
                  <a:lnTo>
                    <a:pt x="262143" y="126834"/>
                  </a:lnTo>
                  <a:cubicBezTo>
                    <a:pt x="262399" y="127942"/>
                    <a:pt x="261121" y="128113"/>
                    <a:pt x="261121" y="128965"/>
                  </a:cubicBezTo>
                  <a:cubicBezTo>
                    <a:pt x="261888" y="128880"/>
                    <a:pt x="262229" y="128028"/>
                    <a:pt x="262825" y="127857"/>
                  </a:cubicBezTo>
                  <a:cubicBezTo>
                    <a:pt x="262910" y="127431"/>
                    <a:pt x="262996" y="127175"/>
                    <a:pt x="263081" y="126920"/>
                  </a:cubicBezTo>
                  <a:cubicBezTo>
                    <a:pt x="263592" y="126749"/>
                    <a:pt x="264104" y="126408"/>
                    <a:pt x="264359" y="125897"/>
                  </a:cubicBezTo>
                  <a:lnTo>
                    <a:pt x="264615" y="125897"/>
                  </a:lnTo>
                  <a:cubicBezTo>
                    <a:pt x="264700" y="126153"/>
                    <a:pt x="264785" y="126494"/>
                    <a:pt x="264871" y="126749"/>
                  </a:cubicBezTo>
                  <a:cubicBezTo>
                    <a:pt x="266234" y="126408"/>
                    <a:pt x="266234" y="126238"/>
                    <a:pt x="266234" y="124448"/>
                  </a:cubicBezTo>
                  <a:cubicBezTo>
                    <a:pt x="265978" y="123937"/>
                    <a:pt x="265723" y="123426"/>
                    <a:pt x="265467" y="122914"/>
                  </a:cubicBezTo>
                  <a:cubicBezTo>
                    <a:pt x="265808" y="122147"/>
                    <a:pt x="265723" y="121210"/>
                    <a:pt x="265211" y="120528"/>
                  </a:cubicBezTo>
                  <a:cubicBezTo>
                    <a:pt x="264359" y="119079"/>
                    <a:pt x="263337" y="117801"/>
                    <a:pt x="262229" y="116608"/>
                  </a:cubicBezTo>
                  <a:cubicBezTo>
                    <a:pt x="261888" y="116352"/>
                    <a:pt x="261632" y="116096"/>
                    <a:pt x="261376" y="115926"/>
                  </a:cubicBezTo>
                  <a:lnTo>
                    <a:pt x="260269" y="116608"/>
                  </a:lnTo>
                  <a:cubicBezTo>
                    <a:pt x="260046" y="116979"/>
                    <a:pt x="259694" y="117221"/>
                    <a:pt x="259269" y="117221"/>
                  </a:cubicBezTo>
                  <a:cubicBezTo>
                    <a:pt x="259206" y="117221"/>
                    <a:pt x="259142" y="117215"/>
                    <a:pt x="259075" y="117204"/>
                  </a:cubicBezTo>
                  <a:cubicBezTo>
                    <a:pt x="259075" y="117204"/>
                    <a:pt x="258990" y="117375"/>
                    <a:pt x="258905" y="117460"/>
                  </a:cubicBezTo>
                  <a:cubicBezTo>
                    <a:pt x="259246" y="117716"/>
                    <a:pt x="259757" y="118057"/>
                    <a:pt x="259587" y="118738"/>
                  </a:cubicBezTo>
                  <a:cubicBezTo>
                    <a:pt x="259416" y="119250"/>
                    <a:pt x="259161" y="119761"/>
                    <a:pt x="258990" y="120187"/>
                  </a:cubicBezTo>
                  <a:cubicBezTo>
                    <a:pt x="259161" y="120698"/>
                    <a:pt x="259246" y="120954"/>
                    <a:pt x="259331" y="121295"/>
                  </a:cubicBezTo>
                  <a:lnTo>
                    <a:pt x="259075" y="121465"/>
                  </a:lnTo>
                  <a:lnTo>
                    <a:pt x="258479" y="120954"/>
                  </a:lnTo>
                  <a:cubicBezTo>
                    <a:pt x="257541" y="121380"/>
                    <a:pt x="256519" y="121636"/>
                    <a:pt x="255496" y="121892"/>
                  </a:cubicBezTo>
                  <a:lnTo>
                    <a:pt x="254473" y="120443"/>
                  </a:lnTo>
                  <a:lnTo>
                    <a:pt x="253195" y="120443"/>
                  </a:lnTo>
                  <a:cubicBezTo>
                    <a:pt x="253025" y="120017"/>
                    <a:pt x="252854" y="119676"/>
                    <a:pt x="252684" y="119250"/>
                  </a:cubicBezTo>
                  <a:lnTo>
                    <a:pt x="251491" y="119931"/>
                  </a:lnTo>
                  <a:cubicBezTo>
                    <a:pt x="251576" y="119505"/>
                    <a:pt x="251661" y="119250"/>
                    <a:pt x="251661" y="118909"/>
                  </a:cubicBezTo>
                  <a:lnTo>
                    <a:pt x="250809" y="118483"/>
                  </a:lnTo>
                  <a:lnTo>
                    <a:pt x="250809" y="117801"/>
                  </a:lnTo>
                  <a:cubicBezTo>
                    <a:pt x="250931" y="117649"/>
                    <a:pt x="251096" y="117627"/>
                    <a:pt x="251258" y="117627"/>
                  </a:cubicBezTo>
                  <a:cubicBezTo>
                    <a:pt x="251323" y="117627"/>
                    <a:pt x="251387" y="117630"/>
                    <a:pt x="251448" y="117630"/>
                  </a:cubicBezTo>
                  <a:cubicBezTo>
                    <a:pt x="251661" y="117630"/>
                    <a:pt x="251832" y="117588"/>
                    <a:pt x="251832" y="117204"/>
                  </a:cubicBezTo>
                  <a:lnTo>
                    <a:pt x="250638" y="116352"/>
                  </a:lnTo>
                  <a:lnTo>
                    <a:pt x="251320" y="115926"/>
                  </a:lnTo>
                  <a:lnTo>
                    <a:pt x="251320" y="114477"/>
                  </a:lnTo>
                  <a:lnTo>
                    <a:pt x="250468" y="113625"/>
                  </a:lnTo>
                  <a:cubicBezTo>
                    <a:pt x="250009" y="113682"/>
                    <a:pt x="249627" y="114010"/>
                    <a:pt x="249219" y="114010"/>
                  </a:cubicBezTo>
                  <a:cubicBezTo>
                    <a:pt x="249020" y="114010"/>
                    <a:pt x="248816" y="113933"/>
                    <a:pt x="248593" y="113710"/>
                  </a:cubicBezTo>
                  <a:cubicBezTo>
                    <a:pt x="248593" y="113540"/>
                    <a:pt x="248678" y="113369"/>
                    <a:pt x="248678" y="113114"/>
                  </a:cubicBezTo>
                  <a:cubicBezTo>
                    <a:pt x="249190" y="113028"/>
                    <a:pt x="249616" y="113028"/>
                    <a:pt x="250042" y="112943"/>
                  </a:cubicBezTo>
                  <a:cubicBezTo>
                    <a:pt x="250468" y="112858"/>
                    <a:pt x="250894" y="112773"/>
                    <a:pt x="251320" y="112602"/>
                  </a:cubicBezTo>
                  <a:lnTo>
                    <a:pt x="251661" y="113369"/>
                  </a:lnTo>
                  <a:cubicBezTo>
                    <a:pt x="251789" y="113406"/>
                    <a:pt x="251897" y="113423"/>
                    <a:pt x="251989" y="113423"/>
                  </a:cubicBezTo>
                  <a:cubicBezTo>
                    <a:pt x="252331" y="113423"/>
                    <a:pt x="252465" y="113193"/>
                    <a:pt x="252599" y="112858"/>
                  </a:cubicBezTo>
                  <a:cubicBezTo>
                    <a:pt x="252769" y="112347"/>
                    <a:pt x="253366" y="112261"/>
                    <a:pt x="253706" y="112176"/>
                  </a:cubicBezTo>
                  <a:cubicBezTo>
                    <a:pt x="254133" y="112091"/>
                    <a:pt x="254473" y="112006"/>
                    <a:pt x="254985" y="112006"/>
                  </a:cubicBezTo>
                  <a:lnTo>
                    <a:pt x="254559" y="111068"/>
                  </a:lnTo>
                  <a:cubicBezTo>
                    <a:pt x="254644" y="110898"/>
                    <a:pt x="254729" y="110727"/>
                    <a:pt x="254729" y="110557"/>
                  </a:cubicBezTo>
                  <a:lnTo>
                    <a:pt x="254218" y="110472"/>
                  </a:lnTo>
                  <a:cubicBezTo>
                    <a:pt x="254303" y="110046"/>
                    <a:pt x="254303" y="109790"/>
                    <a:pt x="254303" y="109705"/>
                  </a:cubicBezTo>
                  <a:lnTo>
                    <a:pt x="250042" y="106125"/>
                  </a:lnTo>
                  <a:lnTo>
                    <a:pt x="249190" y="106552"/>
                  </a:lnTo>
                  <a:cubicBezTo>
                    <a:pt x="249104" y="107489"/>
                    <a:pt x="248849" y="108426"/>
                    <a:pt x="247656" y="108426"/>
                  </a:cubicBezTo>
                  <a:lnTo>
                    <a:pt x="247656" y="109023"/>
                  </a:lnTo>
                  <a:lnTo>
                    <a:pt x="248167" y="109279"/>
                  </a:lnTo>
                  <a:cubicBezTo>
                    <a:pt x="248167" y="109449"/>
                    <a:pt x="248082" y="109705"/>
                    <a:pt x="248082" y="109960"/>
                  </a:cubicBezTo>
                  <a:lnTo>
                    <a:pt x="248082" y="110727"/>
                  </a:lnTo>
                  <a:cubicBezTo>
                    <a:pt x="248593" y="110727"/>
                    <a:pt x="248593" y="110387"/>
                    <a:pt x="248678" y="110216"/>
                  </a:cubicBezTo>
                  <a:cubicBezTo>
                    <a:pt x="248854" y="109865"/>
                    <a:pt x="249190" y="109635"/>
                    <a:pt x="249548" y="109635"/>
                  </a:cubicBezTo>
                  <a:cubicBezTo>
                    <a:pt x="249713" y="109635"/>
                    <a:pt x="249881" y="109683"/>
                    <a:pt x="250042" y="109790"/>
                  </a:cubicBezTo>
                  <a:lnTo>
                    <a:pt x="248484" y="111512"/>
                  </a:lnTo>
                  <a:lnTo>
                    <a:pt x="247570" y="112176"/>
                  </a:lnTo>
                  <a:lnTo>
                    <a:pt x="247485" y="113369"/>
                  </a:lnTo>
                  <a:lnTo>
                    <a:pt x="245696" y="114051"/>
                  </a:lnTo>
                  <a:cubicBezTo>
                    <a:pt x="244588" y="113625"/>
                    <a:pt x="244588" y="113625"/>
                    <a:pt x="244162" y="113114"/>
                  </a:cubicBezTo>
                  <a:lnTo>
                    <a:pt x="244502" y="112091"/>
                  </a:lnTo>
                  <a:lnTo>
                    <a:pt x="243991" y="111921"/>
                  </a:lnTo>
                  <a:cubicBezTo>
                    <a:pt x="243991" y="111580"/>
                    <a:pt x="243906" y="111239"/>
                    <a:pt x="243821" y="110813"/>
                  </a:cubicBezTo>
                  <a:lnTo>
                    <a:pt x="241690" y="111409"/>
                  </a:lnTo>
                  <a:lnTo>
                    <a:pt x="241264" y="110557"/>
                  </a:lnTo>
                  <a:lnTo>
                    <a:pt x="242116" y="110216"/>
                  </a:lnTo>
                  <a:lnTo>
                    <a:pt x="242968" y="109108"/>
                  </a:lnTo>
                  <a:cubicBezTo>
                    <a:pt x="242031" y="108853"/>
                    <a:pt x="241179" y="108256"/>
                    <a:pt x="240667" y="107489"/>
                  </a:cubicBezTo>
                  <a:cubicBezTo>
                    <a:pt x="240753" y="107063"/>
                    <a:pt x="240838" y="106637"/>
                    <a:pt x="240923" y="106296"/>
                  </a:cubicBezTo>
                  <a:lnTo>
                    <a:pt x="239986" y="105614"/>
                  </a:lnTo>
                  <a:cubicBezTo>
                    <a:pt x="239900" y="105273"/>
                    <a:pt x="239815" y="105103"/>
                    <a:pt x="239815" y="104932"/>
                  </a:cubicBezTo>
                  <a:lnTo>
                    <a:pt x="239304" y="104677"/>
                  </a:lnTo>
                  <a:lnTo>
                    <a:pt x="238366" y="104336"/>
                  </a:lnTo>
                  <a:cubicBezTo>
                    <a:pt x="238793" y="103995"/>
                    <a:pt x="239133" y="103739"/>
                    <a:pt x="239730" y="103398"/>
                  </a:cubicBezTo>
                  <a:lnTo>
                    <a:pt x="239730" y="103398"/>
                  </a:lnTo>
                  <a:lnTo>
                    <a:pt x="239389" y="104591"/>
                  </a:lnTo>
                  <a:cubicBezTo>
                    <a:pt x="240156" y="104251"/>
                    <a:pt x="241094" y="104165"/>
                    <a:pt x="241349" y="103057"/>
                  </a:cubicBezTo>
                  <a:lnTo>
                    <a:pt x="241349" y="103057"/>
                  </a:lnTo>
                  <a:lnTo>
                    <a:pt x="240582" y="103228"/>
                  </a:lnTo>
                  <a:cubicBezTo>
                    <a:pt x="240071" y="102546"/>
                    <a:pt x="239986" y="101609"/>
                    <a:pt x="240412" y="100842"/>
                  </a:cubicBezTo>
                  <a:lnTo>
                    <a:pt x="240412" y="100842"/>
                  </a:lnTo>
                  <a:lnTo>
                    <a:pt x="241008" y="101864"/>
                  </a:lnTo>
                  <a:cubicBezTo>
                    <a:pt x="240838" y="101012"/>
                    <a:pt x="241690" y="101183"/>
                    <a:pt x="242031" y="100842"/>
                  </a:cubicBezTo>
                  <a:lnTo>
                    <a:pt x="240923" y="99989"/>
                  </a:lnTo>
                  <a:cubicBezTo>
                    <a:pt x="239900" y="99222"/>
                    <a:pt x="238878" y="98285"/>
                    <a:pt x="237770" y="97603"/>
                  </a:cubicBezTo>
                  <a:cubicBezTo>
                    <a:pt x="236662" y="96921"/>
                    <a:pt x="235639" y="95984"/>
                    <a:pt x="234531" y="95302"/>
                  </a:cubicBezTo>
                  <a:cubicBezTo>
                    <a:pt x="233679" y="94876"/>
                    <a:pt x="232827" y="94280"/>
                    <a:pt x="231890" y="93768"/>
                  </a:cubicBezTo>
                  <a:cubicBezTo>
                    <a:pt x="231719" y="93598"/>
                    <a:pt x="231378" y="93427"/>
                    <a:pt x="231719" y="93001"/>
                  </a:cubicBezTo>
                  <a:lnTo>
                    <a:pt x="231719" y="93001"/>
                  </a:lnTo>
                  <a:lnTo>
                    <a:pt x="239645" y="95387"/>
                  </a:lnTo>
                  <a:cubicBezTo>
                    <a:pt x="239730" y="94961"/>
                    <a:pt x="239815" y="94620"/>
                    <a:pt x="239815" y="94280"/>
                  </a:cubicBezTo>
                  <a:lnTo>
                    <a:pt x="241008" y="93427"/>
                  </a:lnTo>
                  <a:cubicBezTo>
                    <a:pt x="242116" y="93513"/>
                    <a:pt x="243139" y="93939"/>
                    <a:pt x="244162" y="94535"/>
                  </a:cubicBezTo>
                  <a:cubicBezTo>
                    <a:pt x="244295" y="94509"/>
                    <a:pt x="244424" y="94497"/>
                    <a:pt x="244549" y="94497"/>
                  </a:cubicBezTo>
                  <a:cubicBezTo>
                    <a:pt x="245536" y="94497"/>
                    <a:pt x="246295" y="95235"/>
                    <a:pt x="247301" y="95235"/>
                  </a:cubicBezTo>
                  <a:cubicBezTo>
                    <a:pt x="247389" y="95235"/>
                    <a:pt x="247478" y="95229"/>
                    <a:pt x="247570" y="95217"/>
                  </a:cubicBezTo>
                  <a:cubicBezTo>
                    <a:pt x="247741" y="95899"/>
                    <a:pt x="248082" y="96410"/>
                    <a:pt x="248849" y="96410"/>
                  </a:cubicBezTo>
                  <a:cubicBezTo>
                    <a:pt x="249019" y="96410"/>
                    <a:pt x="249190" y="96495"/>
                    <a:pt x="249275" y="96581"/>
                  </a:cubicBezTo>
                  <a:cubicBezTo>
                    <a:pt x="249485" y="96581"/>
                    <a:pt x="249727" y="96452"/>
                    <a:pt x="249961" y="96452"/>
                  </a:cubicBezTo>
                  <a:cubicBezTo>
                    <a:pt x="250108" y="96452"/>
                    <a:pt x="250252" y="96502"/>
                    <a:pt x="250383" y="96666"/>
                  </a:cubicBezTo>
                  <a:cubicBezTo>
                    <a:pt x="250468" y="97433"/>
                    <a:pt x="249616" y="98115"/>
                    <a:pt x="249957" y="98967"/>
                  </a:cubicBezTo>
                  <a:lnTo>
                    <a:pt x="251746" y="98882"/>
                  </a:lnTo>
                  <a:cubicBezTo>
                    <a:pt x="251832" y="99052"/>
                    <a:pt x="251917" y="99222"/>
                    <a:pt x="252087" y="99478"/>
                  </a:cubicBezTo>
                  <a:lnTo>
                    <a:pt x="253280" y="99393"/>
                  </a:lnTo>
                  <a:lnTo>
                    <a:pt x="253962" y="100160"/>
                  </a:lnTo>
                  <a:cubicBezTo>
                    <a:pt x="254420" y="100291"/>
                    <a:pt x="254878" y="100472"/>
                    <a:pt x="255259" y="100472"/>
                  </a:cubicBezTo>
                  <a:cubicBezTo>
                    <a:pt x="255374" y="100472"/>
                    <a:pt x="255482" y="100455"/>
                    <a:pt x="255581" y="100416"/>
                  </a:cubicBezTo>
                  <a:cubicBezTo>
                    <a:pt x="255705" y="100374"/>
                    <a:pt x="255820" y="100358"/>
                    <a:pt x="255928" y="100358"/>
                  </a:cubicBezTo>
                  <a:cubicBezTo>
                    <a:pt x="256414" y="100358"/>
                    <a:pt x="256764" y="100699"/>
                    <a:pt x="257174" y="100699"/>
                  </a:cubicBezTo>
                  <a:cubicBezTo>
                    <a:pt x="257238" y="100699"/>
                    <a:pt x="257303" y="100691"/>
                    <a:pt x="257371" y="100671"/>
                  </a:cubicBezTo>
                  <a:cubicBezTo>
                    <a:pt x="258138" y="100586"/>
                    <a:pt x="258905" y="100330"/>
                    <a:pt x="259757" y="100160"/>
                  </a:cubicBezTo>
                  <a:cubicBezTo>
                    <a:pt x="260139" y="100287"/>
                    <a:pt x="260520" y="100651"/>
                    <a:pt x="261043" y="100651"/>
                  </a:cubicBezTo>
                  <a:cubicBezTo>
                    <a:pt x="261221" y="100651"/>
                    <a:pt x="261416" y="100609"/>
                    <a:pt x="261632" y="100501"/>
                  </a:cubicBezTo>
                  <a:cubicBezTo>
                    <a:pt x="261715" y="100089"/>
                    <a:pt x="261797" y="99597"/>
                    <a:pt x="261879" y="99103"/>
                  </a:cubicBezTo>
                  <a:lnTo>
                    <a:pt x="261879" y="99103"/>
                  </a:lnTo>
                  <a:lnTo>
                    <a:pt x="263337" y="98455"/>
                  </a:lnTo>
                  <a:lnTo>
                    <a:pt x="263933" y="97007"/>
                  </a:lnTo>
                  <a:lnTo>
                    <a:pt x="263166" y="96240"/>
                  </a:lnTo>
                  <a:cubicBezTo>
                    <a:pt x="263312" y="95850"/>
                    <a:pt x="263597" y="95822"/>
                    <a:pt x="263895" y="95822"/>
                  </a:cubicBezTo>
                  <a:cubicBezTo>
                    <a:pt x="263944" y="95822"/>
                    <a:pt x="263994" y="95823"/>
                    <a:pt x="264044" y="95823"/>
                  </a:cubicBezTo>
                  <a:cubicBezTo>
                    <a:pt x="264217" y="95823"/>
                    <a:pt x="264388" y="95814"/>
                    <a:pt x="264530" y="95728"/>
                  </a:cubicBezTo>
                  <a:cubicBezTo>
                    <a:pt x="264189" y="94961"/>
                    <a:pt x="264359" y="94024"/>
                    <a:pt x="263933" y="93683"/>
                  </a:cubicBezTo>
                  <a:lnTo>
                    <a:pt x="262740" y="93086"/>
                  </a:lnTo>
                  <a:cubicBezTo>
                    <a:pt x="262825" y="92831"/>
                    <a:pt x="262910" y="92575"/>
                    <a:pt x="262996" y="92319"/>
                  </a:cubicBezTo>
                  <a:lnTo>
                    <a:pt x="262058" y="91126"/>
                  </a:lnTo>
                  <a:lnTo>
                    <a:pt x="261121" y="90956"/>
                  </a:lnTo>
                  <a:cubicBezTo>
                    <a:pt x="261206" y="90615"/>
                    <a:pt x="261291" y="90445"/>
                    <a:pt x="261291" y="90274"/>
                  </a:cubicBezTo>
                  <a:lnTo>
                    <a:pt x="261291" y="90274"/>
                  </a:lnTo>
                  <a:lnTo>
                    <a:pt x="260183" y="90530"/>
                  </a:lnTo>
                  <a:cubicBezTo>
                    <a:pt x="260013" y="89848"/>
                    <a:pt x="259842" y="89251"/>
                    <a:pt x="259672" y="88570"/>
                  </a:cubicBezTo>
                  <a:lnTo>
                    <a:pt x="260439" y="88570"/>
                  </a:lnTo>
                  <a:cubicBezTo>
                    <a:pt x="260695" y="88058"/>
                    <a:pt x="260950" y="87377"/>
                    <a:pt x="261206" y="86695"/>
                  </a:cubicBezTo>
                  <a:cubicBezTo>
                    <a:pt x="261547" y="86354"/>
                    <a:pt x="262058" y="86098"/>
                    <a:pt x="262655" y="86013"/>
                  </a:cubicBezTo>
                  <a:cubicBezTo>
                    <a:pt x="263081" y="86013"/>
                    <a:pt x="263081" y="85928"/>
                    <a:pt x="263422" y="85246"/>
                  </a:cubicBezTo>
                  <a:lnTo>
                    <a:pt x="263422" y="85246"/>
                  </a:lnTo>
                  <a:cubicBezTo>
                    <a:pt x="262910" y="85331"/>
                    <a:pt x="262399" y="85502"/>
                    <a:pt x="261803" y="85502"/>
                  </a:cubicBezTo>
                  <a:cubicBezTo>
                    <a:pt x="261786" y="85518"/>
                    <a:pt x="261770" y="85525"/>
                    <a:pt x="261754" y="85525"/>
                  </a:cubicBezTo>
                  <a:cubicBezTo>
                    <a:pt x="261685" y="85525"/>
                    <a:pt x="261616" y="85400"/>
                    <a:pt x="261547" y="85331"/>
                  </a:cubicBezTo>
                  <a:cubicBezTo>
                    <a:pt x="261547" y="85076"/>
                    <a:pt x="261632" y="84820"/>
                    <a:pt x="261632" y="84394"/>
                  </a:cubicBezTo>
                  <a:lnTo>
                    <a:pt x="260183" y="84394"/>
                  </a:lnTo>
                  <a:cubicBezTo>
                    <a:pt x="260269" y="84309"/>
                    <a:pt x="260354" y="84138"/>
                    <a:pt x="260439" y="83883"/>
                  </a:cubicBezTo>
                  <a:cubicBezTo>
                    <a:pt x="258308" y="82945"/>
                    <a:pt x="256093" y="82178"/>
                    <a:pt x="253792" y="81582"/>
                  </a:cubicBezTo>
                  <a:cubicBezTo>
                    <a:pt x="253962" y="80985"/>
                    <a:pt x="253621" y="80474"/>
                    <a:pt x="254133" y="79962"/>
                  </a:cubicBezTo>
                  <a:cubicBezTo>
                    <a:pt x="254388" y="79536"/>
                    <a:pt x="254303" y="79025"/>
                    <a:pt x="253877" y="78769"/>
                  </a:cubicBezTo>
                  <a:cubicBezTo>
                    <a:pt x="253792" y="78684"/>
                    <a:pt x="253706" y="78684"/>
                    <a:pt x="253621" y="78684"/>
                  </a:cubicBezTo>
                  <a:cubicBezTo>
                    <a:pt x="253451" y="78940"/>
                    <a:pt x="253280" y="79110"/>
                    <a:pt x="253025" y="79366"/>
                  </a:cubicBezTo>
                  <a:cubicBezTo>
                    <a:pt x="252087" y="78769"/>
                    <a:pt x="252343" y="77747"/>
                    <a:pt x="252087" y="76894"/>
                  </a:cubicBezTo>
                  <a:lnTo>
                    <a:pt x="251320" y="76468"/>
                  </a:lnTo>
                  <a:lnTo>
                    <a:pt x="251320" y="76468"/>
                  </a:lnTo>
                  <a:cubicBezTo>
                    <a:pt x="250979" y="77320"/>
                    <a:pt x="251917" y="77491"/>
                    <a:pt x="251832" y="78087"/>
                  </a:cubicBezTo>
                  <a:lnTo>
                    <a:pt x="251620" y="78370"/>
                  </a:lnTo>
                  <a:lnTo>
                    <a:pt x="251620" y="78370"/>
                  </a:lnTo>
                  <a:cubicBezTo>
                    <a:pt x="251025" y="77545"/>
                    <a:pt x="250191" y="76885"/>
                    <a:pt x="249275" y="76468"/>
                  </a:cubicBezTo>
                  <a:lnTo>
                    <a:pt x="248764" y="77320"/>
                  </a:lnTo>
                  <a:lnTo>
                    <a:pt x="247570" y="76298"/>
                  </a:lnTo>
                  <a:cubicBezTo>
                    <a:pt x="247741" y="76213"/>
                    <a:pt x="247911" y="76042"/>
                    <a:pt x="247911" y="76042"/>
                  </a:cubicBezTo>
                  <a:cubicBezTo>
                    <a:pt x="248252" y="76127"/>
                    <a:pt x="248678" y="76298"/>
                    <a:pt x="249019" y="76383"/>
                  </a:cubicBezTo>
                  <a:lnTo>
                    <a:pt x="248678" y="74508"/>
                  </a:lnTo>
                  <a:lnTo>
                    <a:pt x="247570" y="74338"/>
                  </a:lnTo>
                  <a:lnTo>
                    <a:pt x="248082" y="75275"/>
                  </a:lnTo>
                  <a:lnTo>
                    <a:pt x="247144" y="75701"/>
                  </a:lnTo>
                  <a:lnTo>
                    <a:pt x="246803" y="74934"/>
                  </a:lnTo>
                  <a:lnTo>
                    <a:pt x="245184" y="73912"/>
                  </a:lnTo>
                  <a:lnTo>
                    <a:pt x="244502" y="74167"/>
                  </a:lnTo>
                  <a:lnTo>
                    <a:pt x="244502" y="73400"/>
                  </a:lnTo>
                  <a:lnTo>
                    <a:pt x="243480" y="72463"/>
                  </a:lnTo>
                  <a:cubicBezTo>
                    <a:pt x="243565" y="71951"/>
                    <a:pt x="243735" y="71440"/>
                    <a:pt x="243906" y="70929"/>
                  </a:cubicBezTo>
                  <a:lnTo>
                    <a:pt x="243906" y="70929"/>
                  </a:lnTo>
                  <a:lnTo>
                    <a:pt x="243842" y="70942"/>
                  </a:lnTo>
                  <a:lnTo>
                    <a:pt x="243842" y="70942"/>
                  </a:lnTo>
                  <a:lnTo>
                    <a:pt x="244076" y="70162"/>
                  </a:lnTo>
                  <a:lnTo>
                    <a:pt x="244843" y="70929"/>
                  </a:lnTo>
                  <a:lnTo>
                    <a:pt x="246122" y="71184"/>
                  </a:lnTo>
                  <a:lnTo>
                    <a:pt x="246122" y="71440"/>
                  </a:lnTo>
                  <a:lnTo>
                    <a:pt x="244758" y="71781"/>
                  </a:lnTo>
                  <a:cubicBezTo>
                    <a:pt x="244758" y="71866"/>
                    <a:pt x="244843" y="72037"/>
                    <a:pt x="244929" y="72207"/>
                  </a:cubicBezTo>
                  <a:cubicBezTo>
                    <a:pt x="245065" y="72162"/>
                    <a:pt x="245202" y="72067"/>
                    <a:pt x="245338" y="72067"/>
                  </a:cubicBezTo>
                  <a:cubicBezTo>
                    <a:pt x="245457" y="72067"/>
                    <a:pt x="245576" y="72139"/>
                    <a:pt x="245696" y="72378"/>
                  </a:cubicBezTo>
                  <a:cubicBezTo>
                    <a:pt x="245525" y="72633"/>
                    <a:pt x="245440" y="72889"/>
                    <a:pt x="245355" y="73230"/>
                  </a:cubicBezTo>
                  <a:cubicBezTo>
                    <a:pt x="245679" y="73338"/>
                    <a:pt x="245995" y="73369"/>
                    <a:pt x="246308" y="73369"/>
                  </a:cubicBezTo>
                  <a:cubicBezTo>
                    <a:pt x="246726" y="73369"/>
                    <a:pt x="247139" y="73314"/>
                    <a:pt x="247559" y="73314"/>
                  </a:cubicBezTo>
                  <a:cubicBezTo>
                    <a:pt x="247814" y="73314"/>
                    <a:pt x="248073" y="73334"/>
                    <a:pt x="248337" y="73400"/>
                  </a:cubicBezTo>
                  <a:cubicBezTo>
                    <a:pt x="248423" y="73400"/>
                    <a:pt x="248508" y="73230"/>
                    <a:pt x="248593" y="73230"/>
                  </a:cubicBezTo>
                  <a:lnTo>
                    <a:pt x="248337" y="72548"/>
                  </a:lnTo>
                  <a:cubicBezTo>
                    <a:pt x="248688" y="72431"/>
                    <a:pt x="248999" y="72194"/>
                    <a:pt x="249324" y="72194"/>
                  </a:cubicBezTo>
                  <a:cubicBezTo>
                    <a:pt x="249473" y="72194"/>
                    <a:pt x="249626" y="72244"/>
                    <a:pt x="249786" y="72378"/>
                  </a:cubicBezTo>
                  <a:lnTo>
                    <a:pt x="250553" y="72207"/>
                  </a:lnTo>
                  <a:lnTo>
                    <a:pt x="250809" y="73400"/>
                  </a:lnTo>
                  <a:lnTo>
                    <a:pt x="249786" y="72548"/>
                  </a:lnTo>
                  <a:lnTo>
                    <a:pt x="248593" y="73230"/>
                  </a:lnTo>
                  <a:lnTo>
                    <a:pt x="249360" y="74338"/>
                  </a:lnTo>
                  <a:lnTo>
                    <a:pt x="250298" y="74338"/>
                  </a:lnTo>
                  <a:cubicBezTo>
                    <a:pt x="250383" y="74679"/>
                    <a:pt x="250468" y="74934"/>
                    <a:pt x="250468" y="75105"/>
                  </a:cubicBezTo>
                  <a:lnTo>
                    <a:pt x="252854" y="76553"/>
                  </a:lnTo>
                  <a:lnTo>
                    <a:pt x="252769" y="75957"/>
                  </a:lnTo>
                  <a:lnTo>
                    <a:pt x="253621" y="75275"/>
                  </a:lnTo>
                  <a:cubicBezTo>
                    <a:pt x="253366" y="74508"/>
                    <a:pt x="253110" y="73741"/>
                    <a:pt x="252769" y="72889"/>
                  </a:cubicBezTo>
                  <a:lnTo>
                    <a:pt x="249104" y="70503"/>
                  </a:lnTo>
                  <a:lnTo>
                    <a:pt x="248167" y="70844"/>
                  </a:lnTo>
                  <a:cubicBezTo>
                    <a:pt x="247911" y="70332"/>
                    <a:pt x="247656" y="69991"/>
                    <a:pt x="247485" y="69565"/>
                  </a:cubicBezTo>
                  <a:lnTo>
                    <a:pt x="245951" y="69650"/>
                  </a:lnTo>
                  <a:cubicBezTo>
                    <a:pt x="245610" y="68457"/>
                    <a:pt x="244758" y="67605"/>
                    <a:pt x="243650" y="67094"/>
                  </a:cubicBezTo>
                  <a:cubicBezTo>
                    <a:pt x="243480" y="67009"/>
                    <a:pt x="243224" y="67009"/>
                    <a:pt x="243054" y="66838"/>
                  </a:cubicBezTo>
                  <a:cubicBezTo>
                    <a:pt x="242542" y="66156"/>
                    <a:pt x="241861" y="65645"/>
                    <a:pt x="241008" y="65304"/>
                  </a:cubicBezTo>
                  <a:cubicBezTo>
                    <a:pt x="239730" y="64708"/>
                    <a:pt x="238707" y="63685"/>
                    <a:pt x="237173" y="63344"/>
                  </a:cubicBezTo>
                  <a:cubicBezTo>
                    <a:pt x="237088" y="63344"/>
                    <a:pt x="237003" y="63259"/>
                    <a:pt x="236918" y="63174"/>
                  </a:cubicBezTo>
                  <a:cubicBezTo>
                    <a:pt x="236747" y="62662"/>
                    <a:pt x="236236" y="62747"/>
                    <a:pt x="235810" y="62492"/>
                  </a:cubicBezTo>
                  <a:lnTo>
                    <a:pt x="234361" y="61810"/>
                  </a:lnTo>
                  <a:lnTo>
                    <a:pt x="234361" y="61810"/>
                  </a:lnTo>
                  <a:cubicBezTo>
                    <a:pt x="234617" y="62321"/>
                    <a:pt x="234617" y="62662"/>
                    <a:pt x="234787" y="62833"/>
                  </a:cubicBezTo>
                  <a:cubicBezTo>
                    <a:pt x="235128" y="63088"/>
                    <a:pt x="235639" y="63344"/>
                    <a:pt x="236065" y="63685"/>
                  </a:cubicBezTo>
                  <a:cubicBezTo>
                    <a:pt x="236151" y="63685"/>
                    <a:pt x="236151" y="63855"/>
                    <a:pt x="236151" y="63941"/>
                  </a:cubicBezTo>
                  <a:cubicBezTo>
                    <a:pt x="236065" y="64281"/>
                    <a:pt x="235384" y="63941"/>
                    <a:pt x="235469" y="64537"/>
                  </a:cubicBezTo>
                  <a:lnTo>
                    <a:pt x="235980" y="64622"/>
                  </a:lnTo>
                  <a:cubicBezTo>
                    <a:pt x="235810" y="64963"/>
                    <a:pt x="235810" y="65219"/>
                    <a:pt x="235810" y="65219"/>
                  </a:cubicBezTo>
                  <a:lnTo>
                    <a:pt x="236577" y="66242"/>
                  </a:lnTo>
                  <a:cubicBezTo>
                    <a:pt x="236321" y="66753"/>
                    <a:pt x="236151" y="67094"/>
                    <a:pt x="235980" y="67349"/>
                  </a:cubicBezTo>
                  <a:lnTo>
                    <a:pt x="236236" y="67520"/>
                  </a:lnTo>
                  <a:lnTo>
                    <a:pt x="236832" y="67009"/>
                  </a:lnTo>
                  <a:cubicBezTo>
                    <a:pt x="236832" y="67264"/>
                    <a:pt x="236832" y="67520"/>
                    <a:pt x="236918" y="67776"/>
                  </a:cubicBezTo>
                  <a:cubicBezTo>
                    <a:pt x="237088" y="68031"/>
                    <a:pt x="237259" y="68287"/>
                    <a:pt x="237429" y="68457"/>
                  </a:cubicBezTo>
                  <a:lnTo>
                    <a:pt x="236492" y="68798"/>
                  </a:lnTo>
                  <a:lnTo>
                    <a:pt x="235725" y="68287"/>
                  </a:lnTo>
                  <a:lnTo>
                    <a:pt x="234020" y="68116"/>
                  </a:lnTo>
                  <a:lnTo>
                    <a:pt x="233424" y="67435"/>
                  </a:lnTo>
                  <a:cubicBezTo>
                    <a:pt x="233083" y="68031"/>
                    <a:pt x="232742" y="68543"/>
                    <a:pt x="232401" y="69054"/>
                  </a:cubicBezTo>
                  <a:lnTo>
                    <a:pt x="230696" y="69054"/>
                  </a:lnTo>
                  <a:lnTo>
                    <a:pt x="229333" y="68798"/>
                  </a:lnTo>
                  <a:lnTo>
                    <a:pt x="228225" y="69395"/>
                  </a:lnTo>
                  <a:lnTo>
                    <a:pt x="226776" y="68116"/>
                  </a:lnTo>
                  <a:cubicBezTo>
                    <a:pt x="226615" y="68188"/>
                    <a:pt x="226462" y="68218"/>
                    <a:pt x="226314" y="68218"/>
                  </a:cubicBezTo>
                  <a:cubicBezTo>
                    <a:pt x="225759" y="68218"/>
                    <a:pt x="225288" y="67789"/>
                    <a:pt x="224816" y="67520"/>
                  </a:cubicBezTo>
                  <a:cubicBezTo>
                    <a:pt x="224134" y="67009"/>
                    <a:pt x="223453" y="66582"/>
                    <a:pt x="222686" y="66242"/>
                  </a:cubicBezTo>
                  <a:cubicBezTo>
                    <a:pt x="222600" y="66242"/>
                    <a:pt x="222600" y="66071"/>
                    <a:pt x="222600" y="65901"/>
                  </a:cubicBezTo>
                  <a:lnTo>
                    <a:pt x="224049" y="65219"/>
                  </a:lnTo>
                  <a:lnTo>
                    <a:pt x="224475" y="65730"/>
                  </a:lnTo>
                  <a:lnTo>
                    <a:pt x="225157" y="65560"/>
                  </a:lnTo>
                  <a:cubicBezTo>
                    <a:pt x="225242" y="65560"/>
                    <a:pt x="225242" y="65475"/>
                    <a:pt x="225327" y="65389"/>
                  </a:cubicBezTo>
                  <a:lnTo>
                    <a:pt x="224987" y="64537"/>
                  </a:lnTo>
                  <a:cubicBezTo>
                    <a:pt x="225157" y="64196"/>
                    <a:pt x="225327" y="63941"/>
                    <a:pt x="225413" y="63770"/>
                  </a:cubicBezTo>
                  <a:cubicBezTo>
                    <a:pt x="224816" y="62662"/>
                    <a:pt x="225413" y="61640"/>
                    <a:pt x="225157" y="60532"/>
                  </a:cubicBezTo>
                  <a:cubicBezTo>
                    <a:pt x="225157" y="60532"/>
                    <a:pt x="225242" y="60446"/>
                    <a:pt x="225242" y="60446"/>
                  </a:cubicBezTo>
                  <a:lnTo>
                    <a:pt x="226009" y="60361"/>
                  </a:lnTo>
                  <a:cubicBezTo>
                    <a:pt x="226094" y="60617"/>
                    <a:pt x="226180" y="60702"/>
                    <a:pt x="226350" y="60958"/>
                  </a:cubicBezTo>
                  <a:cubicBezTo>
                    <a:pt x="226861" y="60191"/>
                    <a:pt x="227373" y="59509"/>
                    <a:pt x="227799" y="58827"/>
                  </a:cubicBezTo>
                  <a:lnTo>
                    <a:pt x="227202" y="57975"/>
                  </a:lnTo>
                  <a:lnTo>
                    <a:pt x="227884" y="57208"/>
                  </a:lnTo>
                  <a:cubicBezTo>
                    <a:pt x="227771" y="57151"/>
                    <a:pt x="227666" y="57123"/>
                    <a:pt x="227569" y="57123"/>
                  </a:cubicBezTo>
                  <a:cubicBezTo>
                    <a:pt x="227373" y="57123"/>
                    <a:pt x="227202" y="57236"/>
                    <a:pt x="227032" y="57464"/>
                  </a:cubicBezTo>
                  <a:cubicBezTo>
                    <a:pt x="226738" y="57684"/>
                    <a:pt x="226508" y="58094"/>
                    <a:pt x="226013" y="58094"/>
                  </a:cubicBezTo>
                  <a:cubicBezTo>
                    <a:pt x="225934" y="58094"/>
                    <a:pt x="225848" y="58084"/>
                    <a:pt x="225754" y="58060"/>
                  </a:cubicBezTo>
                  <a:cubicBezTo>
                    <a:pt x="225924" y="57549"/>
                    <a:pt x="226350" y="57123"/>
                    <a:pt x="226521" y="56526"/>
                  </a:cubicBezTo>
                  <a:cubicBezTo>
                    <a:pt x="226583" y="56277"/>
                    <a:pt x="226919" y="56118"/>
                    <a:pt x="227229" y="56118"/>
                  </a:cubicBezTo>
                  <a:cubicBezTo>
                    <a:pt x="227342" y="56118"/>
                    <a:pt x="227452" y="56140"/>
                    <a:pt x="227543" y="56185"/>
                  </a:cubicBezTo>
                  <a:cubicBezTo>
                    <a:pt x="228481" y="56441"/>
                    <a:pt x="229503" y="56271"/>
                    <a:pt x="230526" y="56952"/>
                  </a:cubicBezTo>
                  <a:lnTo>
                    <a:pt x="230185" y="57549"/>
                  </a:lnTo>
                  <a:cubicBezTo>
                    <a:pt x="229599" y="57354"/>
                    <a:pt x="229063" y="57009"/>
                    <a:pt x="228463" y="57009"/>
                  </a:cubicBezTo>
                  <a:cubicBezTo>
                    <a:pt x="228277" y="57009"/>
                    <a:pt x="228086" y="57042"/>
                    <a:pt x="227884" y="57123"/>
                  </a:cubicBezTo>
                  <a:cubicBezTo>
                    <a:pt x="228681" y="57558"/>
                    <a:pt x="229479" y="58116"/>
                    <a:pt x="230433" y="58116"/>
                  </a:cubicBezTo>
                  <a:cubicBezTo>
                    <a:pt x="230601" y="58116"/>
                    <a:pt x="230774" y="58098"/>
                    <a:pt x="230952" y="58060"/>
                  </a:cubicBezTo>
                  <a:cubicBezTo>
                    <a:pt x="230952" y="58316"/>
                    <a:pt x="231037" y="58486"/>
                    <a:pt x="231037" y="58657"/>
                  </a:cubicBezTo>
                  <a:lnTo>
                    <a:pt x="231719" y="58742"/>
                  </a:lnTo>
                  <a:lnTo>
                    <a:pt x="232401" y="58742"/>
                  </a:lnTo>
                  <a:cubicBezTo>
                    <a:pt x="231975" y="58572"/>
                    <a:pt x="231804" y="58145"/>
                    <a:pt x="231890" y="57719"/>
                  </a:cubicBezTo>
                  <a:lnTo>
                    <a:pt x="231890" y="57719"/>
                  </a:lnTo>
                  <a:lnTo>
                    <a:pt x="232912" y="58145"/>
                  </a:lnTo>
                  <a:cubicBezTo>
                    <a:pt x="232742" y="58316"/>
                    <a:pt x="232657" y="58572"/>
                    <a:pt x="232571" y="58742"/>
                  </a:cubicBezTo>
                  <a:lnTo>
                    <a:pt x="232827" y="59168"/>
                  </a:lnTo>
                  <a:lnTo>
                    <a:pt x="234020" y="59168"/>
                  </a:lnTo>
                  <a:cubicBezTo>
                    <a:pt x="234361" y="59679"/>
                    <a:pt x="234617" y="60276"/>
                    <a:pt x="235384" y="60276"/>
                  </a:cubicBezTo>
                  <a:lnTo>
                    <a:pt x="236577" y="59424"/>
                  </a:lnTo>
                  <a:lnTo>
                    <a:pt x="236577" y="59424"/>
                  </a:lnTo>
                  <a:cubicBezTo>
                    <a:pt x="236492" y="59850"/>
                    <a:pt x="236492" y="60191"/>
                    <a:pt x="236492" y="60446"/>
                  </a:cubicBezTo>
                  <a:lnTo>
                    <a:pt x="237259" y="60532"/>
                  </a:lnTo>
                  <a:cubicBezTo>
                    <a:pt x="237770" y="61895"/>
                    <a:pt x="239048" y="62066"/>
                    <a:pt x="240241" y="62407"/>
                  </a:cubicBezTo>
                  <a:cubicBezTo>
                    <a:pt x="240475" y="62220"/>
                    <a:pt x="240709" y="62084"/>
                    <a:pt x="240929" y="62084"/>
                  </a:cubicBezTo>
                  <a:cubicBezTo>
                    <a:pt x="241109" y="62084"/>
                    <a:pt x="241281" y="62176"/>
                    <a:pt x="241434" y="62407"/>
                  </a:cubicBezTo>
                  <a:lnTo>
                    <a:pt x="241434" y="63003"/>
                  </a:lnTo>
                  <a:cubicBezTo>
                    <a:pt x="242457" y="63458"/>
                    <a:pt x="242798" y="63609"/>
                    <a:pt x="242987" y="63609"/>
                  </a:cubicBezTo>
                  <a:cubicBezTo>
                    <a:pt x="243082" y="63609"/>
                    <a:pt x="243139" y="63571"/>
                    <a:pt x="243224" y="63514"/>
                  </a:cubicBezTo>
                  <a:lnTo>
                    <a:pt x="243139" y="63174"/>
                  </a:lnTo>
                  <a:cubicBezTo>
                    <a:pt x="243076" y="63184"/>
                    <a:pt x="243016" y="63189"/>
                    <a:pt x="242958" y="63189"/>
                  </a:cubicBezTo>
                  <a:cubicBezTo>
                    <a:pt x="242549" y="63189"/>
                    <a:pt x="242287" y="62919"/>
                    <a:pt x="242287" y="62321"/>
                  </a:cubicBezTo>
                  <a:lnTo>
                    <a:pt x="243480" y="62321"/>
                  </a:lnTo>
                  <a:lnTo>
                    <a:pt x="243309" y="63003"/>
                  </a:lnTo>
                  <a:lnTo>
                    <a:pt x="244247" y="63259"/>
                  </a:lnTo>
                  <a:lnTo>
                    <a:pt x="243991" y="63941"/>
                  </a:lnTo>
                  <a:lnTo>
                    <a:pt x="244502" y="64111"/>
                  </a:lnTo>
                  <a:cubicBezTo>
                    <a:pt x="244673" y="63855"/>
                    <a:pt x="244843" y="63600"/>
                    <a:pt x="245014" y="63344"/>
                  </a:cubicBezTo>
                  <a:lnTo>
                    <a:pt x="246122" y="63344"/>
                  </a:lnTo>
                  <a:cubicBezTo>
                    <a:pt x="246207" y="63855"/>
                    <a:pt x="246292" y="64281"/>
                    <a:pt x="246463" y="64708"/>
                  </a:cubicBezTo>
                  <a:lnTo>
                    <a:pt x="247485" y="64367"/>
                  </a:lnTo>
                  <a:lnTo>
                    <a:pt x="247997" y="64793"/>
                  </a:lnTo>
                  <a:cubicBezTo>
                    <a:pt x="250298" y="64793"/>
                    <a:pt x="252002" y="65901"/>
                    <a:pt x="254047" y="66753"/>
                  </a:cubicBezTo>
                  <a:cubicBezTo>
                    <a:pt x="254113" y="66703"/>
                    <a:pt x="254179" y="66683"/>
                    <a:pt x="254246" y="66683"/>
                  </a:cubicBezTo>
                  <a:cubicBezTo>
                    <a:pt x="254520" y="66683"/>
                    <a:pt x="254795" y="67042"/>
                    <a:pt x="255070" y="67179"/>
                  </a:cubicBezTo>
                  <a:cubicBezTo>
                    <a:pt x="258735" y="68202"/>
                    <a:pt x="262058" y="69821"/>
                    <a:pt x="265723" y="71184"/>
                  </a:cubicBezTo>
                  <a:cubicBezTo>
                    <a:pt x="266490" y="71440"/>
                    <a:pt x="267172" y="71696"/>
                    <a:pt x="267939" y="72037"/>
                  </a:cubicBezTo>
                  <a:cubicBezTo>
                    <a:pt x="270495" y="73145"/>
                    <a:pt x="272796" y="74679"/>
                    <a:pt x="275353" y="75531"/>
                  </a:cubicBezTo>
                  <a:cubicBezTo>
                    <a:pt x="275779" y="75701"/>
                    <a:pt x="276035" y="76042"/>
                    <a:pt x="276290" y="76298"/>
                  </a:cubicBezTo>
                  <a:cubicBezTo>
                    <a:pt x="276631" y="76553"/>
                    <a:pt x="277057" y="76809"/>
                    <a:pt x="277483" y="76980"/>
                  </a:cubicBezTo>
                  <a:cubicBezTo>
                    <a:pt x="278847" y="77235"/>
                    <a:pt x="280296" y="77320"/>
                    <a:pt x="281659" y="77576"/>
                  </a:cubicBezTo>
                  <a:cubicBezTo>
                    <a:pt x="281830" y="76809"/>
                    <a:pt x="281233" y="76468"/>
                    <a:pt x="280978" y="75872"/>
                  </a:cubicBezTo>
                  <a:cubicBezTo>
                    <a:pt x="281148" y="75446"/>
                    <a:pt x="281318" y="75019"/>
                    <a:pt x="281574" y="74508"/>
                  </a:cubicBezTo>
                  <a:lnTo>
                    <a:pt x="279955" y="74167"/>
                  </a:lnTo>
                  <a:cubicBezTo>
                    <a:pt x="280040" y="74082"/>
                    <a:pt x="280040" y="73912"/>
                    <a:pt x="280125" y="73826"/>
                  </a:cubicBezTo>
                  <a:lnTo>
                    <a:pt x="279188" y="72974"/>
                  </a:lnTo>
                  <a:lnTo>
                    <a:pt x="278080" y="73315"/>
                  </a:lnTo>
                  <a:cubicBezTo>
                    <a:pt x="277654" y="72889"/>
                    <a:pt x="278591" y="72548"/>
                    <a:pt x="277910" y="72207"/>
                  </a:cubicBezTo>
                  <a:lnTo>
                    <a:pt x="277910" y="72207"/>
                  </a:lnTo>
                  <a:cubicBezTo>
                    <a:pt x="277604" y="72666"/>
                    <a:pt x="277024" y="72987"/>
                    <a:pt x="276477" y="72987"/>
                  </a:cubicBezTo>
                  <a:cubicBezTo>
                    <a:pt x="276414" y="72987"/>
                    <a:pt x="276352" y="72983"/>
                    <a:pt x="276290" y="72974"/>
                  </a:cubicBezTo>
                  <a:lnTo>
                    <a:pt x="276631" y="72037"/>
                  </a:lnTo>
                  <a:lnTo>
                    <a:pt x="276631" y="72037"/>
                  </a:lnTo>
                  <a:lnTo>
                    <a:pt x="274842" y="72378"/>
                  </a:lnTo>
                  <a:lnTo>
                    <a:pt x="273819" y="71781"/>
                  </a:lnTo>
                  <a:cubicBezTo>
                    <a:pt x="273989" y="71184"/>
                    <a:pt x="274075" y="70758"/>
                    <a:pt x="274245" y="70247"/>
                  </a:cubicBezTo>
                  <a:lnTo>
                    <a:pt x="273308" y="70247"/>
                  </a:lnTo>
                  <a:cubicBezTo>
                    <a:pt x="273222" y="70673"/>
                    <a:pt x="272796" y="70758"/>
                    <a:pt x="272541" y="70758"/>
                  </a:cubicBezTo>
                  <a:cubicBezTo>
                    <a:pt x="271433" y="70758"/>
                    <a:pt x="270410" y="70417"/>
                    <a:pt x="269643" y="69821"/>
                  </a:cubicBezTo>
                  <a:cubicBezTo>
                    <a:pt x="269643" y="69565"/>
                    <a:pt x="269728" y="69395"/>
                    <a:pt x="269728" y="69224"/>
                  </a:cubicBezTo>
                  <a:lnTo>
                    <a:pt x="269728" y="69224"/>
                  </a:lnTo>
                  <a:cubicBezTo>
                    <a:pt x="269400" y="69470"/>
                    <a:pt x="268994" y="69598"/>
                    <a:pt x="268584" y="69598"/>
                  </a:cubicBezTo>
                  <a:cubicBezTo>
                    <a:pt x="268142" y="69598"/>
                    <a:pt x="267696" y="69449"/>
                    <a:pt x="267342" y="69139"/>
                  </a:cubicBezTo>
                  <a:cubicBezTo>
                    <a:pt x="266831" y="68798"/>
                    <a:pt x="266319" y="68543"/>
                    <a:pt x="265808" y="68372"/>
                  </a:cubicBezTo>
                  <a:lnTo>
                    <a:pt x="254985" y="64026"/>
                  </a:lnTo>
                  <a:cubicBezTo>
                    <a:pt x="253621" y="63514"/>
                    <a:pt x="252343" y="62918"/>
                    <a:pt x="250979" y="62321"/>
                  </a:cubicBezTo>
                  <a:cubicBezTo>
                    <a:pt x="250638" y="62151"/>
                    <a:pt x="250298" y="61725"/>
                    <a:pt x="249871" y="61640"/>
                  </a:cubicBezTo>
                  <a:cubicBezTo>
                    <a:pt x="247485" y="61043"/>
                    <a:pt x="245184" y="60020"/>
                    <a:pt x="243139" y="58657"/>
                  </a:cubicBezTo>
                  <a:cubicBezTo>
                    <a:pt x="243565" y="58145"/>
                    <a:pt x="243991" y="57634"/>
                    <a:pt x="244162" y="57038"/>
                  </a:cubicBezTo>
                  <a:lnTo>
                    <a:pt x="245696" y="55930"/>
                  </a:lnTo>
                  <a:cubicBezTo>
                    <a:pt x="245781" y="55504"/>
                    <a:pt x="245781" y="55163"/>
                    <a:pt x="245781" y="54737"/>
                  </a:cubicBezTo>
                  <a:lnTo>
                    <a:pt x="244502" y="54310"/>
                  </a:lnTo>
                  <a:cubicBezTo>
                    <a:pt x="244332" y="54651"/>
                    <a:pt x="244162" y="54907"/>
                    <a:pt x="243991" y="55077"/>
                  </a:cubicBezTo>
                  <a:lnTo>
                    <a:pt x="244417" y="55930"/>
                  </a:lnTo>
                  <a:cubicBezTo>
                    <a:pt x="244247" y="56100"/>
                    <a:pt x="244162" y="56271"/>
                    <a:pt x="243991" y="56526"/>
                  </a:cubicBezTo>
                  <a:cubicBezTo>
                    <a:pt x="243395" y="55844"/>
                    <a:pt x="243395" y="55844"/>
                    <a:pt x="243991" y="55163"/>
                  </a:cubicBezTo>
                  <a:cubicBezTo>
                    <a:pt x="243906" y="54737"/>
                    <a:pt x="243735" y="54396"/>
                    <a:pt x="243565" y="54055"/>
                  </a:cubicBezTo>
                  <a:lnTo>
                    <a:pt x="242713" y="53970"/>
                  </a:lnTo>
                  <a:lnTo>
                    <a:pt x="242116" y="53288"/>
                  </a:lnTo>
                  <a:lnTo>
                    <a:pt x="241008" y="53714"/>
                  </a:lnTo>
                  <a:lnTo>
                    <a:pt x="240327" y="52436"/>
                  </a:lnTo>
                  <a:lnTo>
                    <a:pt x="239730" y="52776"/>
                  </a:lnTo>
                  <a:cubicBezTo>
                    <a:pt x="239900" y="53373"/>
                    <a:pt x="240071" y="53970"/>
                    <a:pt x="240241" y="54651"/>
                  </a:cubicBezTo>
                  <a:lnTo>
                    <a:pt x="238026" y="52947"/>
                  </a:lnTo>
                  <a:cubicBezTo>
                    <a:pt x="238111" y="52691"/>
                    <a:pt x="238111" y="52436"/>
                    <a:pt x="238281" y="52095"/>
                  </a:cubicBezTo>
                  <a:lnTo>
                    <a:pt x="236918" y="50987"/>
                  </a:lnTo>
                  <a:lnTo>
                    <a:pt x="235554" y="52265"/>
                  </a:lnTo>
                  <a:cubicBezTo>
                    <a:pt x="234702" y="52095"/>
                    <a:pt x="233850" y="51924"/>
                    <a:pt x="233083" y="51754"/>
                  </a:cubicBezTo>
                  <a:cubicBezTo>
                    <a:pt x="232997" y="51754"/>
                    <a:pt x="232912" y="51583"/>
                    <a:pt x="232827" y="51413"/>
                  </a:cubicBezTo>
                  <a:cubicBezTo>
                    <a:pt x="233087" y="51152"/>
                    <a:pt x="233398" y="51041"/>
                    <a:pt x="233719" y="51041"/>
                  </a:cubicBezTo>
                  <a:cubicBezTo>
                    <a:pt x="233819" y="51041"/>
                    <a:pt x="233920" y="51052"/>
                    <a:pt x="234020" y="51072"/>
                  </a:cubicBezTo>
                  <a:lnTo>
                    <a:pt x="234872" y="51498"/>
                  </a:lnTo>
                  <a:lnTo>
                    <a:pt x="236151" y="50987"/>
                  </a:lnTo>
                  <a:cubicBezTo>
                    <a:pt x="236151" y="50390"/>
                    <a:pt x="235725" y="50220"/>
                    <a:pt x="235384" y="50049"/>
                  </a:cubicBezTo>
                  <a:cubicBezTo>
                    <a:pt x="234276" y="49538"/>
                    <a:pt x="233168" y="49112"/>
                    <a:pt x="232060" y="48601"/>
                  </a:cubicBezTo>
                  <a:cubicBezTo>
                    <a:pt x="230952" y="48004"/>
                    <a:pt x="229759" y="47748"/>
                    <a:pt x="228651" y="47152"/>
                  </a:cubicBezTo>
                  <a:cubicBezTo>
                    <a:pt x="226606" y="46129"/>
                    <a:pt x="224560" y="45362"/>
                    <a:pt x="222515" y="44425"/>
                  </a:cubicBezTo>
                  <a:cubicBezTo>
                    <a:pt x="221578" y="43913"/>
                    <a:pt x="220470" y="43572"/>
                    <a:pt x="219447" y="43487"/>
                  </a:cubicBezTo>
                  <a:cubicBezTo>
                    <a:pt x="219191" y="43487"/>
                    <a:pt x="219021" y="43232"/>
                    <a:pt x="218851" y="43146"/>
                  </a:cubicBezTo>
                  <a:lnTo>
                    <a:pt x="217998" y="44510"/>
                  </a:lnTo>
                  <a:lnTo>
                    <a:pt x="217488" y="44364"/>
                  </a:lnTo>
                  <a:lnTo>
                    <a:pt x="217488" y="44364"/>
                  </a:lnTo>
                  <a:cubicBezTo>
                    <a:pt x="217497" y="44043"/>
                    <a:pt x="217572" y="43718"/>
                    <a:pt x="217572" y="43317"/>
                  </a:cubicBezTo>
                  <a:lnTo>
                    <a:pt x="218851" y="43146"/>
                  </a:lnTo>
                  <a:cubicBezTo>
                    <a:pt x="218544" y="42686"/>
                    <a:pt x="218114" y="42686"/>
                    <a:pt x="217654" y="42686"/>
                  </a:cubicBezTo>
                  <a:lnTo>
                    <a:pt x="217654" y="42686"/>
                  </a:lnTo>
                  <a:cubicBezTo>
                    <a:pt x="217347" y="42686"/>
                    <a:pt x="217027" y="42686"/>
                    <a:pt x="216720" y="42550"/>
                  </a:cubicBezTo>
                  <a:cubicBezTo>
                    <a:pt x="216038" y="42038"/>
                    <a:pt x="215442" y="41101"/>
                    <a:pt x="214163" y="41101"/>
                  </a:cubicBezTo>
                  <a:cubicBezTo>
                    <a:pt x="214249" y="41783"/>
                    <a:pt x="214249" y="42379"/>
                    <a:pt x="214249" y="42891"/>
                  </a:cubicBezTo>
                  <a:cubicBezTo>
                    <a:pt x="213903" y="43167"/>
                    <a:pt x="213669" y="43556"/>
                    <a:pt x="213320" y="43556"/>
                  </a:cubicBezTo>
                  <a:cubicBezTo>
                    <a:pt x="213239" y="43556"/>
                    <a:pt x="213152" y="43535"/>
                    <a:pt x="213055" y="43487"/>
                  </a:cubicBezTo>
                  <a:cubicBezTo>
                    <a:pt x="212970" y="43232"/>
                    <a:pt x="212885" y="42976"/>
                    <a:pt x="212800" y="42635"/>
                  </a:cubicBezTo>
                  <a:lnTo>
                    <a:pt x="212033" y="42720"/>
                  </a:lnTo>
                  <a:cubicBezTo>
                    <a:pt x="212118" y="42379"/>
                    <a:pt x="212203" y="42038"/>
                    <a:pt x="212374" y="41186"/>
                  </a:cubicBezTo>
                  <a:lnTo>
                    <a:pt x="213141" y="42038"/>
                  </a:lnTo>
                  <a:lnTo>
                    <a:pt x="213652" y="41016"/>
                  </a:lnTo>
                  <a:cubicBezTo>
                    <a:pt x="213396" y="40590"/>
                    <a:pt x="212970" y="40334"/>
                    <a:pt x="212459" y="40249"/>
                  </a:cubicBezTo>
                  <a:cubicBezTo>
                    <a:pt x="211692" y="40078"/>
                    <a:pt x="210840" y="40334"/>
                    <a:pt x="210328" y="39311"/>
                  </a:cubicBezTo>
                  <a:cubicBezTo>
                    <a:pt x="209520" y="38988"/>
                    <a:pt x="208713" y="38282"/>
                    <a:pt x="207687" y="38282"/>
                  </a:cubicBezTo>
                  <a:cubicBezTo>
                    <a:pt x="207631" y="38282"/>
                    <a:pt x="207574" y="38284"/>
                    <a:pt x="207516" y="38289"/>
                  </a:cubicBezTo>
                  <a:lnTo>
                    <a:pt x="206152" y="38800"/>
                  </a:lnTo>
                  <a:lnTo>
                    <a:pt x="205812" y="38374"/>
                  </a:lnTo>
                  <a:cubicBezTo>
                    <a:pt x="206067" y="38067"/>
                    <a:pt x="206292" y="38006"/>
                    <a:pt x="206523" y="38006"/>
                  </a:cubicBezTo>
                  <a:cubicBezTo>
                    <a:pt x="206677" y="38006"/>
                    <a:pt x="206834" y="38033"/>
                    <a:pt x="207005" y="38033"/>
                  </a:cubicBezTo>
                  <a:cubicBezTo>
                    <a:pt x="206834" y="37948"/>
                    <a:pt x="206749" y="37777"/>
                    <a:pt x="206579" y="37777"/>
                  </a:cubicBezTo>
                  <a:cubicBezTo>
                    <a:pt x="205045" y="37096"/>
                    <a:pt x="203425" y="36414"/>
                    <a:pt x="201806" y="35732"/>
                  </a:cubicBezTo>
                  <a:cubicBezTo>
                    <a:pt x="201755" y="35715"/>
                    <a:pt x="201704" y="35708"/>
                    <a:pt x="201653" y="35708"/>
                  </a:cubicBezTo>
                  <a:cubicBezTo>
                    <a:pt x="201448" y="35708"/>
                    <a:pt x="201244" y="35817"/>
                    <a:pt x="201039" y="35817"/>
                  </a:cubicBezTo>
                  <a:cubicBezTo>
                    <a:pt x="201039" y="35988"/>
                    <a:pt x="201039" y="36158"/>
                    <a:pt x="201039" y="36414"/>
                  </a:cubicBezTo>
                  <a:cubicBezTo>
                    <a:pt x="200752" y="36701"/>
                    <a:pt x="200404" y="37049"/>
                    <a:pt x="199893" y="37049"/>
                  </a:cubicBezTo>
                  <a:cubicBezTo>
                    <a:pt x="199798" y="37049"/>
                    <a:pt x="199697" y="37037"/>
                    <a:pt x="199590" y="37010"/>
                  </a:cubicBezTo>
                  <a:cubicBezTo>
                    <a:pt x="199931" y="36499"/>
                    <a:pt x="200443" y="36073"/>
                    <a:pt x="201039" y="35902"/>
                  </a:cubicBezTo>
                  <a:cubicBezTo>
                    <a:pt x="200698" y="35732"/>
                    <a:pt x="200272" y="35647"/>
                    <a:pt x="200187" y="35135"/>
                  </a:cubicBezTo>
                  <a:lnTo>
                    <a:pt x="199079" y="35647"/>
                  </a:lnTo>
                  <a:cubicBezTo>
                    <a:pt x="198823" y="35221"/>
                    <a:pt x="198909" y="34965"/>
                    <a:pt x="199249" y="34624"/>
                  </a:cubicBezTo>
                  <a:cubicBezTo>
                    <a:pt x="198227" y="34028"/>
                    <a:pt x="197204" y="33601"/>
                    <a:pt x="196011" y="33431"/>
                  </a:cubicBezTo>
                  <a:cubicBezTo>
                    <a:pt x="195954" y="33417"/>
                    <a:pt x="195895" y="33410"/>
                    <a:pt x="195835" y="33410"/>
                  </a:cubicBezTo>
                  <a:cubicBezTo>
                    <a:pt x="195535" y="33410"/>
                    <a:pt x="195216" y="33587"/>
                    <a:pt x="195074" y="33942"/>
                  </a:cubicBezTo>
                  <a:cubicBezTo>
                    <a:pt x="195414" y="34539"/>
                    <a:pt x="196011" y="34965"/>
                    <a:pt x="196693" y="35050"/>
                  </a:cubicBezTo>
                  <a:cubicBezTo>
                    <a:pt x="196886" y="34986"/>
                    <a:pt x="197030" y="34679"/>
                    <a:pt x="197310" y="34679"/>
                  </a:cubicBezTo>
                  <a:cubicBezTo>
                    <a:pt x="197400" y="34679"/>
                    <a:pt x="197505" y="34711"/>
                    <a:pt x="197630" y="34795"/>
                  </a:cubicBezTo>
                  <a:cubicBezTo>
                    <a:pt x="197289" y="35391"/>
                    <a:pt x="196863" y="35902"/>
                    <a:pt x="196267" y="36243"/>
                  </a:cubicBezTo>
                  <a:cubicBezTo>
                    <a:pt x="195841" y="36584"/>
                    <a:pt x="195500" y="37010"/>
                    <a:pt x="195414" y="37522"/>
                  </a:cubicBezTo>
                  <a:lnTo>
                    <a:pt x="196948" y="37266"/>
                  </a:lnTo>
                  <a:lnTo>
                    <a:pt x="196948" y="37266"/>
                  </a:lnTo>
                  <a:cubicBezTo>
                    <a:pt x="197204" y="38203"/>
                    <a:pt x="196352" y="38289"/>
                    <a:pt x="195926" y="38715"/>
                  </a:cubicBezTo>
                  <a:cubicBezTo>
                    <a:pt x="195755" y="38289"/>
                    <a:pt x="195670" y="37863"/>
                    <a:pt x="195500" y="37522"/>
                  </a:cubicBezTo>
                  <a:cubicBezTo>
                    <a:pt x="195159" y="37522"/>
                    <a:pt x="194818" y="37607"/>
                    <a:pt x="194477" y="37692"/>
                  </a:cubicBezTo>
                  <a:cubicBezTo>
                    <a:pt x="194221" y="37777"/>
                    <a:pt x="193966" y="37948"/>
                    <a:pt x="193710" y="38033"/>
                  </a:cubicBezTo>
                  <a:cubicBezTo>
                    <a:pt x="192943" y="38033"/>
                    <a:pt x="192346" y="37607"/>
                    <a:pt x="192006" y="37010"/>
                  </a:cubicBezTo>
                  <a:cubicBezTo>
                    <a:pt x="190727" y="36925"/>
                    <a:pt x="189534" y="36669"/>
                    <a:pt x="188426" y="36073"/>
                  </a:cubicBezTo>
                  <a:cubicBezTo>
                    <a:pt x="187915" y="35817"/>
                    <a:pt x="187404" y="35562"/>
                    <a:pt x="186807" y="35476"/>
                  </a:cubicBezTo>
                  <a:cubicBezTo>
                    <a:pt x="185103" y="35135"/>
                    <a:pt x="183739" y="34028"/>
                    <a:pt x="182120" y="33431"/>
                  </a:cubicBezTo>
                  <a:lnTo>
                    <a:pt x="182120" y="32323"/>
                  </a:lnTo>
                  <a:lnTo>
                    <a:pt x="181182" y="32153"/>
                  </a:lnTo>
                  <a:cubicBezTo>
                    <a:pt x="181438" y="31386"/>
                    <a:pt x="180671" y="30960"/>
                    <a:pt x="180927" y="30193"/>
                  </a:cubicBezTo>
                  <a:cubicBezTo>
                    <a:pt x="180671" y="30107"/>
                    <a:pt x="180415" y="30107"/>
                    <a:pt x="180245" y="29937"/>
                  </a:cubicBezTo>
                  <a:cubicBezTo>
                    <a:pt x="179819" y="29511"/>
                    <a:pt x="179393" y="28914"/>
                    <a:pt x="178967" y="28403"/>
                  </a:cubicBezTo>
                  <a:lnTo>
                    <a:pt x="177944" y="28147"/>
                  </a:lnTo>
                  <a:lnTo>
                    <a:pt x="178285" y="26784"/>
                  </a:lnTo>
                  <a:lnTo>
                    <a:pt x="178285" y="26784"/>
                  </a:lnTo>
                  <a:cubicBezTo>
                    <a:pt x="178029" y="26954"/>
                    <a:pt x="177859" y="27039"/>
                    <a:pt x="177773" y="27125"/>
                  </a:cubicBezTo>
                  <a:cubicBezTo>
                    <a:pt x="177518" y="27380"/>
                    <a:pt x="177433" y="27721"/>
                    <a:pt x="177262" y="28062"/>
                  </a:cubicBezTo>
                  <a:lnTo>
                    <a:pt x="176410" y="28147"/>
                  </a:lnTo>
                  <a:cubicBezTo>
                    <a:pt x="175984" y="28488"/>
                    <a:pt x="175643" y="28829"/>
                    <a:pt x="175387" y="29255"/>
                  </a:cubicBezTo>
                  <a:cubicBezTo>
                    <a:pt x="175217" y="29767"/>
                    <a:pt x="174791" y="30107"/>
                    <a:pt x="174365" y="30363"/>
                  </a:cubicBezTo>
                  <a:lnTo>
                    <a:pt x="173683" y="30107"/>
                  </a:lnTo>
                  <a:cubicBezTo>
                    <a:pt x="173257" y="28914"/>
                    <a:pt x="174109" y="27806"/>
                    <a:pt x="173938" y="26613"/>
                  </a:cubicBezTo>
                  <a:lnTo>
                    <a:pt x="173257" y="26613"/>
                  </a:lnTo>
                  <a:lnTo>
                    <a:pt x="171126" y="29255"/>
                  </a:lnTo>
                  <a:lnTo>
                    <a:pt x="170103" y="28829"/>
                  </a:lnTo>
                  <a:lnTo>
                    <a:pt x="170530" y="28233"/>
                  </a:lnTo>
                  <a:cubicBezTo>
                    <a:pt x="170530" y="27977"/>
                    <a:pt x="170444" y="27806"/>
                    <a:pt x="170274" y="27636"/>
                  </a:cubicBezTo>
                  <a:cubicBezTo>
                    <a:pt x="169933" y="27125"/>
                    <a:pt x="169507" y="26699"/>
                    <a:pt x="169081" y="26272"/>
                  </a:cubicBezTo>
                  <a:lnTo>
                    <a:pt x="168740" y="26272"/>
                  </a:lnTo>
                  <a:cubicBezTo>
                    <a:pt x="168129" y="26425"/>
                    <a:pt x="168476" y="27602"/>
                    <a:pt x="167637" y="27602"/>
                  </a:cubicBezTo>
                  <a:cubicBezTo>
                    <a:pt x="167539" y="27602"/>
                    <a:pt x="167425" y="27586"/>
                    <a:pt x="167291" y="27551"/>
                  </a:cubicBezTo>
                  <a:cubicBezTo>
                    <a:pt x="167547" y="26699"/>
                    <a:pt x="167973" y="26017"/>
                    <a:pt x="168484" y="25335"/>
                  </a:cubicBezTo>
                  <a:lnTo>
                    <a:pt x="167376" y="24483"/>
                  </a:lnTo>
                  <a:cubicBezTo>
                    <a:pt x="167223" y="24540"/>
                    <a:pt x="167065" y="24568"/>
                    <a:pt x="166909" y="24568"/>
                  </a:cubicBezTo>
                  <a:cubicBezTo>
                    <a:pt x="166371" y="24568"/>
                    <a:pt x="165851" y="24244"/>
                    <a:pt x="165587" y="23716"/>
                  </a:cubicBezTo>
                  <a:lnTo>
                    <a:pt x="166439" y="22437"/>
                  </a:lnTo>
                  <a:lnTo>
                    <a:pt x="167632" y="22267"/>
                  </a:lnTo>
                  <a:cubicBezTo>
                    <a:pt x="167632" y="22097"/>
                    <a:pt x="167717" y="21926"/>
                    <a:pt x="167802" y="21756"/>
                  </a:cubicBezTo>
                  <a:cubicBezTo>
                    <a:pt x="165246" y="20818"/>
                    <a:pt x="162774" y="19966"/>
                    <a:pt x="160388" y="18858"/>
                  </a:cubicBezTo>
                  <a:cubicBezTo>
                    <a:pt x="157405" y="17580"/>
                    <a:pt x="154423" y="16557"/>
                    <a:pt x="151269" y="15705"/>
                  </a:cubicBezTo>
                  <a:lnTo>
                    <a:pt x="151014" y="15705"/>
                  </a:lnTo>
                  <a:cubicBezTo>
                    <a:pt x="150929" y="16131"/>
                    <a:pt x="150843" y="16557"/>
                    <a:pt x="150758" y="16983"/>
                  </a:cubicBezTo>
                  <a:lnTo>
                    <a:pt x="151440" y="17580"/>
                  </a:lnTo>
                  <a:lnTo>
                    <a:pt x="149565" y="19114"/>
                  </a:lnTo>
                  <a:lnTo>
                    <a:pt x="148798" y="18858"/>
                  </a:lnTo>
                  <a:lnTo>
                    <a:pt x="148201" y="17495"/>
                  </a:lnTo>
                  <a:lnTo>
                    <a:pt x="146241" y="17409"/>
                  </a:lnTo>
                  <a:lnTo>
                    <a:pt x="145645" y="16387"/>
                  </a:lnTo>
                  <a:lnTo>
                    <a:pt x="143599" y="17495"/>
                  </a:lnTo>
                  <a:lnTo>
                    <a:pt x="143003" y="17068"/>
                  </a:lnTo>
                  <a:lnTo>
                    <a:pt x="141810" y="17409"/>
                  </a:lnTo>
                  <a:lnTo>
                    <a:pt x="141213" y="18262"/>
                  </a:lnTo>
                  <a:lnTo>
                    <a:pt x="140702" y="17835"/>
                  </a:lnTo>
                  <a:cubicBezTo>
                    <a:pt x="141043" y="17324"/>
                    <a:pt x="141384" y="16898"/>
                    <a:pt x="141639" y="16387"/>
                  </a:cubicBezTo>
                  <a:cubicBezTo>
                    <a:pt x="141725" y="16301"/>
                    <a:pt x="141639" y="16131"/>
                    <a:pt x="141639" y="16131"/>
                  </a:cubicBezTo>
                  <a:lnTo>
                    <a:pt x="140958" y="15961"/>
                  </a:lnTo>
                  <a:cubicBezTo>
                    <a:pt x="140958" y="15449"/>
                    <a:pt x="141128" y="15023"/>
                    <a:pt x="141128" y="14597"/>
                  </a:cubicBezTo>
                  <a:lnTo>
                    <a:pt x="142151" y="14256"/>
                  </a:lnTo>
                  <a:lnTo>
                    <a:pt x="143259" y="12893"/>
                  </a:lnTo>
                  <a:cubicBezTo>
                    <a:pt x="143206" y="12762"/>
                    <a:pt x="143130" y="12728"/>
                    <a:pt x="143043" y="12728"/>
                  </a:cubicBezTo>
                  <a:cubicBezTo>
                    <a:pt x="142943" y="12728"/>
                    <a:pt x="142827" y="12773"/>
                    <a:pt x="142715" y="12773"/>
                  </a:cubicBezTo>
                  <a:cubicBezTo>
                    <a:pt x="142603" y="12773"/>
                    <a:pt x="142495" y="12728"/>
                    <a:pt x="142406" y="12552"/>
                  </a:cubicBezTo>
                  <a:cubicBezTo>
                    <a:pt x="142321" y="12211"/>
                    <a:pt x="141810" y="12040"/>
                    <a:pt x="141469" y="11955"/>
                  </a:cubicBezTo>
                  <a:cubicBezTo>
                    <a:pt x="140702" y="11614"/>
                    <a:pt x="139935" y="11359"/>
                    <a:pt x="139168" y="11103"/>
                  </a:cubicBezTo>
                  <a:cubicBezTo>
                    <a:pt x="137890" y="10677"/>
                    <a:pt x="136611" y="10251"/>
                    <a:pt x="135248" y="9825"/>
                  </a:cubicBezTo>
                  <a:cubicBezTo>
                    <a:pt x="133373" y="9398"/>
                    <a:pt x="131583" y="8631"/>
                    <a:pt x="129708" y="8120"/>
                  </a:cubicBezTo>
                  <a:cubicBezTo>
                    <a:pt x="128515" y="7864"/>
                    <a:pt x="127492" y="7353"/>
                    <a:pt x="126385" y="7097"/>
                  </a:cubicBezTo>
                  <a:cubicBezTo>
                    <a:pt x="123828" y="6330"/>
                    <a:pt x="121101" y="5563"/>
                    <a:pt x="118459" y="4796"/>
                  </a:cubicBezTo>
                  <a:cubicBezTo>
                    <a:pt x="117010" y="4370"/>
                    <a:pt x="115647" y="3859"/>
                    <a:pt x="114198" y="3518"/>
                  </a:cubicBezTo>
                  <a:cubicBezTo>
                    <a:pt x="113097" y="3243"/>
                    <a:pt x="111996" y="2634"/>
                    <a:pt x="110805" y="2634"/>
                  </a:cubicBezTo>
                  <a:cubicBezTo>
                    <a:pt x="110521" y="2634"/>
                    <a:pt x="110232" y="2669"/>
                    <a:pt x="109937" y="2751"/>
                  </a:cubicBezTo>
                  <a:lnTo>
                    <a:pt x="109681" y="2410"/>
                  </a:lnTo>
                  <a:cubicBezTo>
                    <a:pt x="108488" y="2069"/>
                    <a:pt x="107380" y="1728"/>
                    <a:pt x="106187" y="1473"/>
                  </a:cubicBezTo>
                  <a:cubicBezTo>
                    <a:pt x="105889" y="1345"/>
                    <a:pt x="105569" y="1281"/>
                    <a:pt x="105249" y="1281"/>
                  </a:cubicBezTo>
                  <a:cubicBezTo>
                    <a:pt x="104930" y="1281"/>
                    <a:pt x="104610" y="1345"/>
                    <a:pt x="104312" y="1473"/>
                  </a:cubicBezTo>
                  <a:cubicBezTo>
                    <a:pt x="104312" y="1501"/>
                    <a:pt x="104293" y="1511"/>
                    <a:pt x="104265" y="1511"/>
                  </a:cubicBezTo>
                  <a:cubicBezTo>
                    <a:pt x="104208" y="1511"/>
                    <a:pt x="104113" y="1473"/>
                    <a:pt x="104056" y="1473"/>
                  </a:cubicBezTo>
                  <a:lnTo>
                    <a:pt x="103715" y="1047"/>
                  </a:lnTo>
                  <a:cubicBezTo>
                    <a:pt x="102693" y="961"/>
                    <a:pt x="101670" y="791"/>
                    <a:pt x="100647" y="450"/>
                  </a:cubicBezTo>
                  <a:cubicBezTo>
                    <a:pt x="100349" y="280"/>
                    <a:pt x="100030" y="194"/>
                    <a:pt x="99710" y="194"/>
                  </a:cubicBezTo>
                  <a:cubicBezTo>
                    <a:pt x="99408" y="194"/>
                    <a:pt x="99106" y="271"/>
                    <a:pt x="98821" y="423"/>
                  </a:cubicBezTo>
                  <a:lnTo>
                    <a:pt x="98821" y="423"/>
                  </a:lnTo>
                  <a:cubicBezTo>
                    <a:pt x="98558" y="234"/>
                    <a:pt x="98266" y="188"/>
                    <a:pt x="97966" y="188"/>
                  </a:cubicBezTo>
                  <a:cubicBezTo>
                    <a:pt x="97680" y="188"/>
                    <a:pt x="97386" y="229"/>
                    <a:pt x="97102" y="229"/>
                  </a:cubicBezTo>
                  <a:cubicBezTo>
                    <a:pt x="96820" y="229"/>
                    <a:pt x="96547" y="188"/>
                    <a:pt x="96301" y="24"/>
                  </a:cubicBezTo>
                  <a:cubicBezTo>
                    <a:pt x="96269" y="8"/>
                    <a:pt x="96233" y="1"/>
                    <a:pt x="9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929775" y="2117125"/>
              <a:ext cx="100150" cy="100150"/>
            </a:xfrm>
            <a:custGeom>
              <a:avLst/>
              <a:gdLst/>
              <a:ahLst/>
              <a:cxnLst/>
              <a:rect l="l" t="t" r="r" b="b"/>
              <a:pathLst>
                <a:path w="4006" h="4006" extrusionOk="0">
                  <a:moveTo>
                    <a:pt x="3239" y="0"/>
                  </a:moveTo>
                  <a:lnTo>
                    <a:pt x="2301" y="341"/>
                  </a:lnTo>
                  <a:lnTo>
                    <a:pt x="938" y="1705"/>
                  </a:lnTo>
                  <a:cubicBezTo>
                    <a:pt x="938" y="1960"/>
                    <a:pt x="938" y="2216"/>
                    <a:pt x="938" y="2472"/>
                  </a:cubicBezTo>
                  <a:cubicBezTo>
                    <a:pt x="341" y="2472"/>
                    <a:pt x="0" y="2813"/>
                    <a:pt x="0" y="3409"/>
                  </a:cubicBezTo>
                  <a:lnTo>
                    <a:pt x="597" y="3835"/>
                  </a:lnTo>
                  <a:lnTo>
                    <a:pt x="1279" y="3494"/>
                  </a:lnTo>
                  <a:lnTo>
                    <a:pt x="2898" y="4006"/>
                  </a:lnTo>
                  <a:lnTo>
                    <a:pt x="3154" y="3154"/>
                  </a:lnTo>
                  <a:lnTo>
                    <a:pt x="4006" y="2642"/>
                  </a:lnTo>
                  <a:lnTo>
                    <a:pt x="4006" y="1364"/>
                  </a:lnTo>
                  <a:cubicBezTo>
                    <a:pt x="2983" y="1364"/>
                    <a:pt x="3324" y="597"/>
                    <a:pt x="3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878450" y="3968575"/>
              <a:ext cx="108700" cy="104425"/>
            </a:xfrm>
            <a:custGeom>
              <a:avLst/>
              <a:gdLst/>
              <a:ahLst/>
              <a:cxnLst/>
              <a:rect l="l" t="t" r="r" b="b"/>
              <a:pathLst>
                <a:path w="4348" h="4177" extrusionOk="0">
                  <a:moveTo>
                    <a:pt x="3921" y="0"/>
                  </a:moveTo>
                  <a:cubicBezTo>
                    <a:pt x="3564" y="429"/>
                    <a:pt x="3028" y="618"/>
                    <a:pt x="2462" y="618"/>
                  </a:cubicBezTo>
                  <a:cubicBezTo>
                    <a:pt x="2353" y="618"/>
                    <a:pt x="2242" y="611"/>
                    <a:pt x="2131" y="597"/>
                  </a:cubicBezTo>
                  <a:lnTo>
                    <a:pt x="1620" y="86"/>
                  </a:lnTo>
                  <a:lnTo>
                    <a:pt x="768" y="341"/>
                  </a:lnTo>
                  <a:cubicBezTo>
                    <a:pt x="597" y="938"/>
                    <a:pt x="512" y="1449"/>
                    <a:pt x="427" y="2046"/>
                  </a:cubicBezTo>
                  <a:lnTo>
                    <a:pt x="1" y="2301"/>
                  </a:lnTo>
                  <a:cubicBezTo>
                    <a:pt x="427" y="2301"/>
                    <a:pt x="938" y="2216"/>
                    <a:pt x="1364" y="2216"/>
                  </a:cubicBezTo>
                  <a:cubicBezTo>
                    <a:pt x="1429" y="2205"/>
                    <a:pt x="1493" y="2200"/>
                    <a:pt x="1555" y="2200"/>
                  </a:cubicBezTo>
                  <a:cubicBezTo>
                    <a:pt x="1980" y="2200"/>
                    <a:pt x="2324" y="2451"/>
                    <a:pt x="2472" y="2898"/>
                  </a:cubicBezTo>
                  <a:lnTo>
                    <a:pt x="1364" y="3409"/>
                  </a:lnTo>
                  <a:lnTo>
                    <a:pt x="1705" y="4176"/>
                  </a:lnTo>
                  <a:cubicBezTo>
                    <a:pt x="2387" y="4091"/>
                    <a:pt x="3069" y="4006"/>
                    <a:pt x="3325" y="3239"/>
                  </a:cubicBezTo>
                  <a:cubicBezTo>
                    <a:pt x="3410" y="2983"/>
                    <a:pt x="3410" y="2727"/>
                    <a:pt x="3495" y="2472"/>
                  </a:cubicBezTo>
                  <a:lnTo>
                    <a:pt x="2728" y="1620"/>
                  </a:lnTo>
                  <a:lnTo>
                    <a:pt x="2984" y="1023"/>
                  </a:lnTo>
                  <a:lnTo>
                    <a:pt x="4006" y="1193"/>
                  </a:lnTo>
                  <a:lnTo>
                    <a:pt x="4092" y="1193"/>
                  </a:lnTo>
                  <a:cubicBezTo>
                    <a:pt x="3921" y="767"/>
                    <a:pt x="4347" y="426"/>
                    <a:pt x="3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524800" y="1281950"/>
              <a:ext cx="87375" cy="59675"/>
            </a:xfrm>
            <a:custGeom>
              <a:avLst/>
              <a:gdLst/>
              <a:ahLst/>
              <a:cxnLst/>
              <a:rect l="l" t="t" r="r" b="b"/>
              <a:pathLst>
                <a:path w="3495" h="2387" extrusionOk="0">
                  <a:moveTo>
                    <a:pt x="96" y="2253"/>
                  </a:moveTo>
                  <a:cubicBezTo>
                    <a:pt x="64" y="2268"/>
                    <a:pt x="32" y="2284"/>
                    <a:pt x="0" y="2301"/>
                  </a:cubicBezTo>
                  <a:lnTo>
                    <a:pt x="85" y="2387"/>
                  </a:lnTo>
                  <a:cubicBezTo>
                    <a:pt x="85" y="2342"/>
                    <a:pt x="89" y="2297"/>
                    <a:pt x="96" y="2253"/>
                  </a:cubicBezTo>
                  <a:close/>
                  <a:moveTo>
                    <a:pt x="426" y="0"/>
                  </a:moveTo>
                  <a:lnTo>
                    <a:pt x="170" y="853"/>
                  </a:lnTo>
                  <a:cubicBezTo>
                    <a:pt x="559" y="1319"/>
                    <a:pt x="167" y="1786"/>
                    <a:pt x="96" y="2253"/>
                  </a:cubicBezTo>
                  <a:lnTo>
                    <a:pt x="96" y="2253"/>
                  </a:lnTo>
                  <a:cubicBezTo>
                    <a:pt x="427" y="2095"/>
                    <a:pt x="764" y="2039"/>
                    <a:pt x="1107" y="2039"/>
                  </a:cubicBezTo>
                  <a:cubicBezTo>
                    <a:pt x="1885" y="2039"/>
                    <a:pt x="2690" y="2329"/>
                    <a:pt x="3494" y="2387"/>
                  </a:cubicBezTo>
                  <a:lnTo>
                    <a:pt x="3494" y="1023"/>
                  </a:lnTo>
                  <a:cubicBezTo>
                    <a:pt x="2557" y="426"/>
                    <a:pt x="1449" y="86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6395425" y="3316625"/>
              <a:ext cx="72450" cy="57550"/>
            </a:xfrm>
            <a:custGeom>
              <a:avLst/>
              <a:gdLst/>
              <a:ahLst/>
              <a:cxnLst/>
              <a:rect l="l" t="t" r="r" b="b"/>
              <a:pathLst>
                <a:path w="2898" h="2302" extrusionOk="0">
                  <a:moveTo>
                    <a:pt x="2887" y="1618"/>
                  </a:moveTo>
                  <a:cubicBezTo>
                    <a:pt x="2891" y="1646"/>
                    <a:pt x="2895" y="1676"/>
                    <a:pt x="2898" y="1705"/>
                  </a:cubicBezTo>
                  <a:lnTo>
                    <a:pt x="2898" y="1620"/>
                  </a:lnTo>
                  <a:lnTo>
                    <a:pt x="2887" y="1618"/>
                  </a:lnTo>
                  <a:close/>
                  <a:moveTo>
                    <a:pt x="1449" y="86"/>
                  </a:moveTo>
                  <a:cubicBezTo>
                    <a:pt x="1108" y="512"/>
                    <a:pt x="341" y="0"/>
                    <a:pt x="0" y="682"/>
                  </a:cubicBezTo>
                  <a:lnTo>
                    <a:pt x="682" y="1193"/>
                  </a:lnTo>
                  <a:cubicBezTo>
                    <a:pt x="597" y="1534"/>
                    <a:pt x="597" y="1790"/>
                    <a:pt x="511" y="2301"/>
                  </a:cubicBezTo>
                  <a:lnTo>
                    <a:pt x="1534" y="1364"/>
                  </a:lnTo>
                  <a:lnTo>
                    <a:pt x="2887" y="1618"/>
                  </a:lnTo>
                  <a:lnTo>
                    <a:pt x="2887" y="1618"/>
                  </a:lnTo>
                  <a:cubicBezTo>
                    <a:pt x="2771" y="806"/>
                    <a:pt x="2190" y="168"/>
                    <a:pt x="144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5004175" y="3246325"/>
              <a:ext cx="76725" cy="60000"/>
            </a:xfrm>
            <a:custGeom>
              <a:avLst/>
              <a:gdLst/>
              <a:ahLst/>
              <a:cxnLst/>
              <a:rect l="l" t="t" r="r" b="b"/>
              <a:pathLst>
                <a:path w="3069" h="2400" extrusionOk="0">
                  <a:moveTo>
                    <a:pt x="3068" y="1449"/>
                  </a:moveTo>
                  <a:cubicBezTo>
                    <a:pt x="3056" y="1461"/>
                    <a:pt x="3044" y="1473"/>
                    <a:pt x="3031" y="1485"/>
                  </a:cubicBezTo>
                  <a:lnTo>
                    <a:pt x="3031" y="1485"/>
                  </a:lnTo>
                  <a:cubicBezTo>
                    <a:pt x="3044" y="1501"/>
                    <a:pt x="3056" y="1517"/>
                    <a:pt x="3068" y="1534"/>
                  </a:cubicBezTo>
                  <a:lnTo>
                    <a:pt x="3068" y="1449"/>
                  </a:lnTo>
                  <a:close/>
                  <a:moveTo>
                    <a:pt x="0" y="0"/>
                  </a:moveTo>
                  <a:lnTo>
                    <a:pt x="937" y="1023"/>
                  </a:lnTo>
                  <a:cubicBezTo>
                    <a:pt x="852" y="1534"/>
                    <a:pt x="682" y="1875"/>
                    <a:pt x="597" y="2386"/>
                  </a:cubicBezTo>
                  <a:cubicBezTo>
                    <a:pt x="691" y="2395"/>
                    <a:pt x="785" y="2399"/>
                    <a:pt x="878" y="2399"/>
                  </a:cubicBezTo>
                  <a:cubicBezTo>
                    <a:pt x="1688" y="2399"/>
                    <a:pt x="2425" y="2075"/>
                    <a:pt x="3031" y="1485"/>
                  </a:cubicBezTo>
                  <a:lnTo>
                    <a:pt x="3031" y="1485"/>
                  </a:lnTo>
                  <a:cubicBezTo>
                    <a:pt x="2347" y="593"/>
                    <a:pt x="1256" y="50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6267575" y="3250575"/>
              <a:ext cx="42650" cy="85250"/>
            </a:xfrm>
            <a:custGeom>
              <a:avLst/>
              <a:gdLst/>
              <a:ahLst/>
              <a:cxnLst/>
              <a:rect l="l" t="t" r="r" b="b"/>
              <a:pathLst>
                <a:path w="1706" h="3410" extrusionOk="0">
                  <a:moveTo>
                    <a:pt x="597" y="0"/>
                  </a:moveTo>
                  <a:cubicBezTo>
                    <a:pt x="512" y="86"/>
                    <a:pt x="342" y="86"/>
                    <a:pt x="342" y="171"/>
                  </a:cubicBezTo>
                  <a:cubicBezTo>
                    <a:pt x="262" y="330"/>
                    <a:pt x="183" y="564"/>
                    <a:pt x="172" y="802"/>
                  </a:cubicBezTo>
                  <a:lnTo>
                    <a:pt x="172" y="802"/>
                  </a:lnTo>
                  <a:lnTo>
                    <a:pt x="86" y="767"/>
                  </a:lnTo>
                  <a:lnTo>
                    <a:pt x="171" y="853"/>
                  </a:lnTo>
                  <a:cubicBezTo>
                    <a:pt x="171" y="836"/>
                    <a:pt x="172" y="819"/>
                    <a:pt x="172" y="802"/>
                  </a:cubicBezTo>
                  <a:lnTo>
                    <a:pt x="172" y="802"/>
                  </a:lnTo>
                  <a:lnTo>
                    <a:pt x="512" y="938"/>
                  </a:lnTo>
                  <a:lnTo>
                    <a:pt x="1" y="2813"/>
                  </a:lnTo>
                  <a:lnTo>
                    <a:pt x="853" y="2983"/>
                  </a:lnTo>
                  <a:lnTo>
                    <a:pt x="1109" y="3409"/>
                  </a:lnTo>
                  <a:cubicBezTo>
                    <a:pt x="1705" y="3068"/>
                    <a:pt x="1620" y="2557"/>
                    <a:pt x="1279" y="2131"/>
                  </a:cubicBezTo>
                  <a:cubicBezTo>
                    <a:pt x="1194" y="1961"/>
                    <a:pt x="853" y="1961"/>
                    <a:pt x="1023" y="1534"/>
                  </a:cubicBezTo>
                  <a:lnTo>
                    <a:pt x="1620" y="853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954400" y="2219375"/>
              <a:ext cx="83100" cy="42650"/>
            </a:xfrm>
            <a:custGeom>
              <a:avLst/>
              <a:gdLst/>
              <a:ahLst/>
              <a:cxnLst/>
              <a:rect l="l" t="t" r="r" b="b"/>
              <a:pathLst>
                <a:path w="3324" h="1706" extrusionOk="0">
                  <a:moveTo>
                    <a:pt x="2131" y="1"/>
                  </a:moveTo>
                  <a:cubicBezTo>
                    <a:pt x="682" y="1"/>
                    <a:pt x="682" y="1"/>
                    <a:pt x="0" y="512"/>
                  </a:cubicBezTo>
                  <a:lnTo>
                    <a:pt x="1619" y="938"/>
                  </a:lnTo>
                  <a:lnTo>
                    <a:pt x="2386" y="1705"/>
                  </a:lnTo>
                  <a:lnTo>
                    <a:pt x="3324" y="853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340025" y="3261075"/>
              <a:ext cx="66075" cy="51300"/>
            </a:xfrm>
            <a:custGeom>
              <a:avLst/>
              <a:gdLst/>
              <a:ahLst/>
              <a:cxnLst/>
              <a:rect l="l" t="t" r="r" b="b"/>
              <a:pathLst>
                <a:path w="2643" h="2052" extrusionOk="0">
                  <a:moveTo>
                    <a:pt x="726" y="1"/>
                  </a:moveTo>
                  <a:cubicBezTo>
                    <a:pt x="684" y="1"/>
                    <a:pt x="641" y="3"/>
                    <a:pt x="597" y="7"/>
                  </a:cubicBezTo>
                  <a:lnTo>
                    <a:pt x="1023" y="688"/>
                  </a:lnTo>
                  <a:lnTo>
                    <a:pt x="0" y="1029"/>
                  </a:lnTo>
                  <a:lnTo>
                    <a:pt x="1960" y="2052"/>
                  </a:lnTo>
                  <a:lnTo>
                    <a:pt x="2642" y="1029"/>
                  </a:lnTo>
                  <a:cubicBezTo>
                    <a:pt x="1912" y="786"/>
                    <a:pt x="1568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946825" y="1586625"/>
              <a:ext cx="70325" cy="51150"/>
            </a:xfrm>
            <a:custGeom>
              <a:avLst/>
              <a:gdLst/>
              <a:ahLst/>
              <a:cxnLst/>
              <a:rect l="l" t="t" r="r" b="b"/>
              <a:pathLst>
                <a:path w="2813" h="2046" extrusionOk="0">
                  <a:moveTo>
                    <a:pt x="938" y="0"/>
                  </a:moveTo>
                  <a:cubicBezTo>
                    <a:pt x="171" y="511"/>
                    <a:pt x="0" y="767"/>
                    <a:pt x="341" y="1364"/>
                  </a:cubicBezTo>
                  <a:lnTo>
                    <a:pt x="1193" y="1449"/>
                  </a:lnTo>
                  <a:lnTo>
                    <a:pt x="1619" y="2045"/>
                  </a:lnTo>
                  <a:lnTo>
                    <a:pt x="1619" y="1960"/>
                  </a:lnTo>
                  <a:lnTo>
                    <a:pt x="2813" y="1193"/>
                  </a:lnTo>
                  <a:lnTo>
                    <a:pt x="1449" y="597"/>
                  </a:lnTo>
                  <a:cubicBezTo>
                    <a:pt x="1364" y="511"/>
                    <a:pt x="1364" y="426"/>
                    <a:pt x="1279" y="341"/>
                  </a:cubicBezTo>
                  <a:cubicBezTo>
                    <a:pt x="1193" y="256"/>
                    <a:pt x="1023" y="85"/>
                    <a:pt x="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6018300" y="2334450"/>
              <a:ext cx="70350" cy="36225"/>
            </a:xfrm>
            <a:custGeom>
              <a:avLst/>
              <a:gdLst/>
              <a:ahLst/>
              <a:cxnLst/>
              <a:rect l="l" t="t" r="r" b="b"/>
              <a:pathLst>
                <a:path w="2814" h="1449" extrusionOk="0">
                  <a:moveTo>
                    <a:pt x="2234" y="0"/>
                  </a:moveTo>
                  <a:cubicBezTo>
                    <a:pt x="1376" y="0"/>
                    <a:pt x="776" y="585"/>
                    <a:pt x="1" y="937"/>
                  </a:cubicBezTo>
                  <a:lnTo>
                    <a:pt x="853" y="1449"/>
                  </a:lnTo>
                  <a:cubicBezTo>
                    <a:pt x="1535" y="1023"/>
                    <a:pt x="2387" y="1108"/>
                    <a:pt x="2813" y="85"/>
                  </a:cubicBezTo>
                  <a:cubicBezTo>
                    <a:pt x="2606" y="26"/>
                    <a:pt x="2414" y="0"/>
                    <a:pt x="2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207525" y="1923250"/>
              <a:ext cx="42625" cy="63425"/>
            </a:xfrm>
            <a:custGeom>
              <a:avLst/>
              <a:gdLst/>
              <a:ahLst/>
              <a:cxnLst/>
              <a:rect l="l" t="t" r="r" b="b"/>
              <a:pathLst>
                <a:path w="1705" h="2537" extrusionOk="0">
                  <a:moveTo>
                    <a:pt x="767" y="0"/>
                  </a:moveTo>
                  <a:lnTo>
                    <a:pt x="0" y="597"/>
                  </a:lnTo>
                  <a:cubicBezTo>
                    <a:pt x="85" y="1193"/>
                    <a:pt x="171" y="1790"/>
                    <a:pt x="256" y="2386"/>
                  </a:cubicBezTo>
                  <a:cubicBezTo>
                    <a:pt x="408" y="2488"/>
                    <a:pt x="576" y="2537"/>
                    <a:pt x="743" y="2537"/>
                  </a:cubicBezTo>
                  <a:cubicBezTo>
                    <a:pt x="1136" y="2537"/>
                    <a:pt x="1525" y="2268"/>
                    <a:pt x="1705" y="1790"/>
                  </a:cubicBezTo>
                  <a:lnTo>
                    <a:pt x="682" y="1023"/>
                  </a:lnTo>
                  <a:cubicBezTo>
                    <a:pt x="767" y="682"/>
                    <a:pt x="767" y="426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974325" y="4047400"/>
              <a:ext cx="40525" cy="53300"/>
            </a:xfrm>
            <a:custGeom>
              <a:avLst/>
              <a:gdLst/>
              <a:ahLst/>
              <a:cxnLst/>
              <a:rect l="l" t="t" r="r" b="b"/>
              <a:pathLst>
                <a:path w="1621" h="2132" extrusionOk="0">
                  <a:moveTo>
                    <a:pt x="1620" y="1"/>
                  </a:moveTo>
                  <a:lnTo>
                    <a:pt x="171" y="341"/>
                  </a:lnTo>
                  <a:cubicBezTo>
                    <a:pt x="171" y="853"/>
                    <a:pt x="86" y="1279"/>
                    <a:pt x="86" y="1705"/>
                  </a:cubicBezTo>
                  <a:cubicBezTo>
                    <a:pt x="1" y="1875"/>
                    <a:pt x="257" y="1961"/>
                    <a:pt x="342" y="2131"/>
                  </a:cubicBezTo>
                  <a:cubicBezTo>
                    <a:pt x="597" y="1961"/>
                    <a:pt x="853" y="1790"/>
                    <a:pt x="1024" y="1705"/>
                  </a:cubicBezTo>
                  <a:cubicBezTo>
                    <a:pt x="1024" y="1364"/>
                    <a:pt x="938" y="1108"/>
                    <a:pt x="938" y="682"/>
                  </a:cubicBezTo>
                  <a:cubicBezTo>
                    <a:pt x="1535" y="427"/>
                    <a:pt x="1535" y="427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288125" y="2492100"/>
              <a:ext cx="66075" cy="53275"/>
            </a:xfrm>
            <a:custGeom>
              <a:avLst/>
              <a:gdLst/>
              <a:ahLst/>
              <a:cxnLst/>
              <a:rect l="l" t="t" r="r" b="b"/>
              <a:pathLst>
                <a:path w="2643" h="2131" extrusionOk="0">
                  <a:moveTo>
                    <a:pt x="0" y="0"/>
                  </a:moveTo>
                  <a:lnTo>
                    <a:pt x="0" y="767"/>
                  </a:lnTo>
                  <a:lnTo>
                    <a:pt x="1534" y="1108"/>
                  </a:lnTo>
                  <a:lnTo>
                    <a:pt x="2386" y="2131"/>
                  </a:lnTo>
                  <a:lnTo>
                    <a:pt x="2642" y="1279"/>
                  </a:lnTo>
                  <a:cubicBezTo>
                    <a:pt x="1875" y="597"/>
                    <a:pt x="1023" y="17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923375" y="1614300"/>
              <a:ext cx="68200" cy="42650"/>
            </a:xfrm>
            <a:custGeom>
              <a:avLst/>
              <a:gdLst/>
              <a:ahLst/>
              <a:cxnLst/>
              <a:rect l="l" t="t" r="r" b="b"/>
              <a:pathLst>
                <a:path w="2728" h="1706" extrusionOk="0">
                  <a:moveTo>
                    <a:pt x="1" y="1"/>
                  </a:moveTo>
                  <a:lnTo>
                    <a:pt x="597" y="768"/>
                  </a:lnTo>
                  <a:lnTo>
                    <a:pt x="86" y="1620"/>
                  </a:lnTo>
                  <a:cubicBezTo>
                    <a:pt x="427" y="1620"/>
                    <a:pt x="768" y="1535"/>
                    <a:pt x="1109" y="1535"/>
                  </a:cubicBezTo>
                  <a:cubicBezTo>
                    <a:pt x="1236" y="1492"/>
                    <a:pt x="1343" y="1450"/>
                    <a:pt x="1439" y="1450"/>
                  </a:cubicBezTo>
                  <a:cubicBezTo>
                    <a:pt x="1535" y="1450"/>
                    <a:pt x="1620" y="1492"/>
                    <a:pt x="1705" y="1620"/>
                  </a:cubicBezTo>
                  <a:cubicBezTo>
                    <a:pt x="2046" y="1535"/>
                    <a:pt x="2728" y="1705"/>
                    <a:pt x="2557" y="938"/>
                  </a:cubicBezTo>
                  <a:lnTo>
                    <a:pt x="2557" y="938"/>
                  </a:lnTo>
                  <a:cubicBezTo>
                    <a:pt x="2404" y="977"/>
                    <a:pt x="2259" y="994"/>
                    <a:pt x="2120" y="994"/>
                  </a:cubicBezTo>
                  <a:cubicBezTo>
                    <a:pt x="1327" y="994"/>
                    <a:pt x="725" y="43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2057600" y="2151200"/>
              <a:ext cx="51175" cy="62025"/>
            </a:xfrm>
            <a:custGeom>
              <a:avLst/>
              <a:gdLst/>
              <a:ahLst/>
              <a:cxnLst/>
              <a:rect l="l" t="t" r="r" b="b"/>
              <a:pathLst>
                <a:path w="2047" h="2481" extrusionOk="0">
                  <a:moveTo>
                    <a:pt x="1" y="1"/>
                  </a:moveTo>
                  <a:cubicBezTo>
                    <a:pt x="512" y="512"/>
                    <a:pt x="171" y="1024"/>
                    <a:pt x="1" y="1535"/>
                  </a:cubicBezTo>
                  <a:cubicBezTo>
                    <a:pt x="479" y="1933"/>
                    <a:pt x="733" y="2481"/>
                    <a:pt x="1391" y="2481"/>
                  </a:cubicBezTo>
                  <a:cubicBezTo>
                    <a:pt x="1437" y="2481"/>
                    <a:pt x="1485" y="2478"/>
                    <a:pt x="1535" y="2472"/>
                  </a:cubicBezTo>
                  <a:cubicBezTo>
                    <a:pt x="1705" y="2217"/>
                    <a:pt x="1790" y="1961"/>
                    <a:pt x="2046" y="1450"/>
                  </a:cubicBezTo>
                  <a:lnTo>
                    <a:pt x="2046" y="1450"/>
                  </a:lnTo>
                  <a:lnTo>
                    <a:pt x="1194" y="2046"/>
                  </a:lnTo>
                  <a:lnTo>
                    <a:pt x="512" y="1450"/>
                  </a:lnTo>
                  <a:lnTo>
                    <a:pt x="938" y="683"/>
                  </a:lnTo>
                  <a:cubicBezTo>
                    <a:pt x="683" y="427"/>
                    <a:pt x="427" y="257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6550950" y="2147975"/>
              <a:ext cx="46900" cy="41600"/>
            </a:xfrm>
            <a:custGeom>
              <a:avLst/>
              <a:gdLst/>
              <a:ahLst/>
              <a:cxnLst/>
              <a:rect l="l" t="t" r="r" b="b"/>
              <a:pathLst>
                <a:path w="1876" h="1664" extrusionOk="0">
                  <a:moveTo>
                    <a:pt x="362" y="0"/>
                  </a:moveTo>
                  <a:cubicBezTo>
                    <a:pt x="251" y="0"/>
                    <a:pt x="132" y="36"/>
                    <a:pt x="0" y="130"/>
                  </a:cubicBezTo>
                  <a:lnTo>
                    <a:pt x="341" y="982"/>
                  </a:lnTo>
                  <a:lnTo>
                    <a:pt x="1193" y="982"/>
                  </a:lnTo>
                  <a:cubicBezTo>
                    <a:pt x="1193" y="1153"/>
                    <a:pt x="1108" y="1408"/>
                    <a:pt x="1108" y="1664"/>
                  </a:cubicBezTo>
                  <a:lnTo>
                    <a:pt x="1875" y="1664"/>
                  </a:lnTo>
                  <a:lnTo>
                    <a:pt x="1449" y="386"/>
                  </a:lnTo>
                  <a:cubicBezTo>
                    <a:pt x="1422" y="390"/>
                    <a:pt x="1395" y="392"/>
                    <a:pt x="1369" y="392"/>
                  </a:cubicBezTo>
                  <a:cubicBezTo>
                    <a:pt x="1009" y="392"/>
                    <a:pt x="728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6606350" y="2626325"/>
              <a:ext cx="51150" cy="33625"/>
            </a:xfrm>
            <a:custGeom>
              <a:avLst/>
              <a:gdLst/>
              <a:ahLst/>
              <a:cxnLst/>
              <a:rect l="l" t="t" r="r" b="b"/>
              <a:pathLst>
                <a:path w="2046" h="1345" extrusionOk="0">
                  <a:moveTo>
                    <a:pt x="1278" y="0"/>
                  </a:moveTo>
                  <a:lnTo>
                    <a:pt x="0" y="256"/>
                  </a:lnTo>
                  <a:cubicBezTo>
                    <a:pt x="0" y="427"/>
                    <a:pt x="85" y="682"/>
                    <a:pt x="85" y="853"/>
                  </a:cubicBezTo>
                  <a:cubicBezTo>
                    <a:pt x="465" y="1169"/>
                    <a:pt x="891" y="1344"/>
                    <a:pt x="1364" y="1344"/>
                  </a:cubicBezTo>
                  <a:cubicBezTo>
                    <a:pt x="1528" y="1344"/>
                    <a:pt x="1699" y="1323"/>
                    <a:pt x="1875" y="1279"/>
                  </a:cubicBezTo>
                  <a:cubicBezTo>
                    <a:pt x="2045" y="938"/>
                    <a:pt x="1705" y="853"/>
                    <a:pt x="1619" y="682"/>
                  </a:cubicBezTo>
                  <a:cubicBezTo>
                    <a:pt x="1534" y="512"/>
                    <a:pt x="1364" y="256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134125" y="3311050"/>
              <a:ext cx="49025" cy="37550"/>
            </a:xfrm>
            <a:custGeom>
              <a:avLst/>
              <a:gdLst/>
              <a:ahLst/>
              <a:cxnLst/>
              <a:rect l="l" t="t" r="r" b="b"/>
              <a:pathLst>
                <a:path w="1961" h="1502" extrusionOk="0">
                  <a:moveTo>
                    <a:pt x="638" y="0"/>
                  </a:moveTo>
                  <a:cubicBezTo>
                    <a:pt x="509" y="0"/>
                    <a:pt x="381" y="17"/>
                    <a:pt x="256" y="53"/>
                  </a:cubicBezTo>
                  <a:cubicBezTo>
                    <a:pt x="171" y="479"/>
                    <a:pt x="86" y="820"/>
                    <a:pt x="1" y="1246"/>
                  </a:cubicBezTo>
                  <a:lnTo>
                    <a:pt x="512" y="1502"/>
                  </a:lnTo>
                  <a:cubicBezTo>
                    <a:pt x="1023" y="1331"/>
                    <a:pt x="1535" y="990"/>
                    <a:pt x="1961" y="649"/>
                  </a:cubicBezTo>
                  <a:cubicBezTo>
                    <a:pt x="1624" y="245"/>
                    <a:pt x="1126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6972800" y="2347225"/>
              <a:ext cx="27725" cy="76725"/>
            </a:xfrm>
            <a:custGeom>
              <a:avLst/>
              <a:gdLst/>
              <a:ahLst/>
              <a:cxnLst/>
              <a:rect l="l" t="t" r="r" b="b"/>
              <a:pathLst>
                <a:path w="1109" h="3069" extrusionOk="0">
                  <a:moveTo>
                    <a:pt x="597" y="0"/>
                  </a:moveTo>
                  <a:cubicBezTo>
                    <a:pt x="512" y="341"/>
                    <a:pt x="426" y="767"/>
                    <a:pt x="426" y="1108"/>
                  </a:cubicBezTo>
                  <a:cubicBezTo>
                    <a:pt x="256" y="1449"/>
                    <a:pt x="86" y="1790"/>
                    <a:pt x="0" y="2046"/>
                  </a:cubicBezTo>
                  <a:cubicBezTo>
                    <a:pt x="86" y="2472"/>
                    <a:pt x="171" y="2727"/>
                    <a:pt x="256" y="2983"/>
                  </a:cubicBezTo>
                  <a:lnTo>
                    <a:pt x="256" y="3068"/>
                  </a:lnTo>
                  <a:lnTo>
                    <a:pt x="512" y="2301"/>
                  </a:lnTo>
                  <a:lnTo>
                    <a:pt x="1108" y="2301"/>
                  </a:lnTo>
                  <a:cubicBezTo>
                    <a:pt x="1023" y="1449"/>
                    <a:pt x="1023" y="767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6621250" y="3548850"/>
              <a:ext cx="53300" cy="40500"/>
            </a:xfrm>
            <a:custGeom>
              <a:avLst/>
              <a:gdLst/>
              <a:ahLst/>
              <a:cxnLst/>
              <a:rect l="l" t="t" r="r" b="b"/>
              <a:pathLst>
                <a:path w="2132" h="1620" extrusionOk="0">
                  <a:moveTo>
                    <a:pt x="768" y="1"/>
                  </a:moveTo>
                  <a:cubicBezTo>
                    <a:pt x="512" y="341"/>
                    <a:pt x="1" y="597"/>
                    <a:pt x="1" y="1449"/>
                  </a:cubicBezTo>
                  <a:lnTo>
                    <a:pt x="1023" y="1108"/>
                  </a:lnTo>
                  <a:cubicBezTo>
                    <a:pt x="1279" y="1279"/>
                    <a:pt x="1535" y="1449"/>
                    <a:pt x="1790" y="1620"/>
                  </a:cubicBezTo>
                  <a:lnTo>
                    <a:pt x="2131" y="110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310200" y="4273250"/>
              <a:ext cx="38375" cy="36225"/>
            </a:xfrm>
            <a:custGeom>
              <a:avLst/>
              <a:gdLst/>
              <a:ahLst/>
              <a:cxnLst/>
              <a:rect l="l" t="t" r="r" b="b"/>
              <a:pathLst>
                <a:path w="1535" h="1449" extrusionOk="0">
                  <a:moveTo>
                    <a:pt x="1364" y="0"/>
                  </a:moveTo>
                  <a:cubicBezTo>
                    <a:pt x="1364" y="24"/>
                    <a:pt x="1364" y="47"/>
                    <a:pt x="1364" y="70"/>
                  </a:cubicBezTo>
                  <a:lnTo>
                    <a:pt x="1364" y="70"/>
                  </a:lnTo>
                  <a:cubicBezTo>
                    <a:pt x="1394" y="50"/>
                    <a:pt x="1423" y="26"/>
                    <a:pt x="1449" y="0"/>
                  </a:cubicBezTo>
                  <a:close/>
                  <a:moveTo>
                    <a:pt x="1364" y="70"/>
                  </a:moveTo>
                  <a:cubicBezTo>
                    <a:pt x="910" y="379"/>
                    <a:pt x="80" y="58"/>
                    <a:pt x="0" y="938"/>
                  </a:cubicBezTo>
                  <a:lnTo>
                    <a:pt x="1364" y="1449"/>
                  </a:lnTo>
                  <a:lnTo>
                    <a:pt x="1534" y="1449"/>
                  </a:lnTo>
                  <a:cubicBezTo>
                    <a:pt x="1453" y="961"/>
                    <a:pt x="1372" y="551"/>
                    <a:pt x="136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063825" y="4036750"/>
              <a:ext cx="40500" cy="36250"/>
            </a:xfrm>
            <a:custGeom>
              <a:avLst/>
              <a:gdLst/>
              <a:ahLst/>
              <a:cxnLst/>
              <a:rect l="l" t="t" r="r" b="b"/>
              <a:pathLst>
                <a:path w="1620" h="1450" extrusionOk="0">
                  <a:moveTo>
                    <a:pt x="341" y="0"/>
                  </a:moveTo>
                  <a:cubicBezTo>
                    <a:pt x="171" y="341"/>
                    <a:pt x="85" y="597"/>
                    <a:pt x="0" y="853"/>
                  </a:cubicBezTo>
                  <a:cubicBezTo>
                    <a:pt x="171" y="1023"/>
                    <a:pt x="256" y="1194"/>
                    <a:pt x="426" y="1449"/>
                  </a:cubicBezTo>
                  <a:lnTo>
                    <a:pt x="1619" y="938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6063050" y="2251350"/>
              <a:ext cx="36250" cy="36250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171" y="0"/>
                  </a:moveTo>
                  <a:cubicBezTo>
                    <a:pt x="86" y="341"/>
                    <a:pt x="0" y="512"/>
                    <a:pt x="0" y="767"/>
                  </a:cubicBezTo>
                  <a:cubicBezTo>
                    <a:pt x="427" y="1023"/>
                    <a:pt x="853" y="1193"/>
                    <a:pt x="1279" y="1449"/>
                  </a:cubicBezTo>
                  <a:lnTo>
                    <a:pt x="1449" y="1279"/>
                  </a:lnTo>
                  <a:cubicBezTo>
                    <a:pt x="1364" y="853"/>
                    <a:pt x="1194" y="512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891250" y="4124100"/>
              <a:ext cx="72450" cy="29850"/>
            </a:xfrm>
            <a:custGeom>
              <a:avLst/>
              <a:gdLst/>
              <a:ahLst/>
              <a:cxnLst/>
              <a:rect l="l" t="t" r="r" b="b"/>
              <a:pathLst>
                <a:path w="2898" h="1194" extrusionOk="0">
                  <a:moveTo>
                    <a:pt x="2333" y="902"/>
                  </a:moveTo>
                  <a:lnTo>
                    <a:pt x="2301" y="938"/>
                  </a:lnTo>
                  <a:lnTo>
                    <a:pt x="2386" y="938"/>
                  </a:lnTo>
                  <a:lnTo>
                    <a:pt x="2333" y="902"/>
                  </a:lnTo>
                  <a:close/>
                  <a:moveTo>
                    <a:pt x="1619" y="1"/>
                  </a:moveTo>
                  <a:lnTo>
                    <a:pt x="0" y="682"/>
                  </a:lnTo>
                  <a:lnTo>
                    <a:pt x="597" y="1194"/>
                  </a:lnTo>
                  <a:lnTo>
                    <a:pt x="1875" y="597"/>
                  </a:lnTo>
                  <a:lnTo>
                    <a:pt x="2333" y="902"/>
                  </a:lnTo>
                  <a:lnTo>
                    <a:pt x="2333" y="902"/>
                  </a:lnTo>
                  <a:lnTo>
                    <a:pt x="2898" y="256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5937350" y="2287575"/>
              <a:ext cx="34100" cy="53275"/>
            </a:xfrm>
            <a:custGeom>
              <a:avLst/>
              <a:gdLst/>
              <a:ahLst/>
              <a:cxnLst/>
              <a:rect l="l" t="t" r="r" b="b"/>
              <a:pathLst>
                <a:path w="1364" h="2131" extrusionOk="0">
                  <a:moveTo>
                    <a:pt x="426" y="0"/>
                  </a:moveTo>
                  <a:lnTo>
                    <a:pt x="426" y="0"/>
                  </a:lnTo>
                  <a:cubicBezTo>
                    <a:pt x="0" y="938"/>
                    <a:pt x="767" y="1449"/>
                    <a:pt x="853" y="2131"/>
                  </a:cubicBezTo>
                  <a:lnTo>
                    <a:pt x="1193" y="2045"/>
                  </a:lnTo>
                  <a:cubicBezTo>
                    <a:pt x="1364" y="1193"/>
                    <a:pt x="597" y="852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5984575" y="2186900"/>
              <a:ext cx="57200" cy="19725"/>
            </a:xfrm>
            <a:custGeom>
              <a:avLst/>
              <a:gdLst/>
              <a:ahLst/>
              <a:cxnLst/>
              <a:rect l="l" t="t" r="r" b="b"/>
              <a:pathLst>
                <a:path w="2288" h="789" extrusionOk="0">
                  <a:moveTo>
                    <a:pt x="554" y="1"/>
                  </a:moveTo>
                  <a:cubicBezTo>
                    <a:pt x="228" y="1"/>
                    <a:pt x="0" y="190"/>
                    <a:pt x="71" y="618"/>
                  </a:cubicBezTo>
                  <a:lnTo>
                    <a:pt x="2287" y="789"/>
                  </a:lnTo>
                  <a:cubicBezTo>
                    <a:pt x="2287" y="703"/>
                    <a:pt x="2287" y="618"/>
                    <a:pt x="2287" y="533"/>
                  </a:cubicBezTo>
                  <a:cubicBezTo>
                    <a:pt x="1776" y="363"/>
                    <a:pt x="1265" y="192"/>
                    <a:pt x="753" y="22"/>
                  </a:cubicBezTo>
                  <a:cubicBezTo>
                    <a:pt x="684" y="8"/>
                    <a:pt x="617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44650" y="2357650"/>
              <a:ext cx="63925" cy="34325"/>
            </a:xfrm>
            <a:custGeom>
              <a:avLst/>
              <a:gdLst/>
              <a:ahLst/>
              <a:cxnLst/>
              <a:rect l="l" t="t" r="r" b="b"/>
              <a:pathLst>
                <a:path w="2557" h="1373" extrusionOk="0">
                  <a:moveTo>
                    <a:pt x="220" y="0"/>
                  </a:moveTo>
                  <a:cubicBezTo>
                    <a:pt x="147" y="0"/>
                    <a:pt x="74" y="3"/>
                    <a:pt x="0" y="9"/>
                  </a:cubicBezTo>
                  <a:cubicBezTo>
                    <a:pt x="918" y="427"/>
                    <a:pt x="1509" y="1089"/>
                    <a:pt x="2493" y="1276"/>
                  </a:cubicBezTo>
                  <a:lnTo>
                    <a:pt x="2493" y="1276"/>
                  </a:lnTo>
                  <a:cubicBezTo>
                    <a:pt x="1939" y="466"/>
                    <a:pt x="1121" y="0"/>
                    <a:pt x="220" y="0"/>
                  </a:cubicBezTo>
                  <a:close/>
                  <a:moveTo>
                    <a:pt x="2493" y="1276"/>
                  </a:moveTo>
                  <a:cubicBezTo>
                    <a:pt x="2515" y="1308"/>
                    <a:pt x="2536" y="1340"/>
                    <a:pt x="2557" y="1373"/>
                  </a:cubicBezTo>
                  <a:lnTo>
                    <a:pt x="2557" y="1288"/>
                  </a:lnTo>
                  <a:cubicBezTo>
                    <a:pt x="2535" y="1284"/>
                    <a:pt x="2514" y="1280"/>
                    <a:pt x="2493" y="1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2183300" y="2306750"/>
              <a:ext cx="38375" cy="36225"/>
            </a:xfrm>
            <a:custGeom>
              <a:avLst/>
              <a:gdLst/>
              <a:ahLst/>
              <a:cxnLst/>
              <a:rect l="l" t="t" r="r" b="b"/>
              <a:pathLst>
                <a:path w="1535" h="1449" extrusionOk="0">
                  <a:moveTo>
                    <a:pt x="1" y="0"/>
                  </a:moveTo>
                  <a:lnTo>
                    <a:pt x="1024" y="1449"/>
                  </a:lnTo>
                  <a:lnTo>
                    <a:pt x="1535" y="682"/>
                  </a:lnTo>
                  <a:cubicBezTo>
                    <a:pt x="1194" y="85"/>
                    <a:pt x="597" y="25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494950" y="1274725"/>
              <a:ext cx="36250" cy="29500"/>
            </a:xfrm>
            <a:custGeom>
              <a:avLst/>
              <a:gdLst/>
              <a:ahLst/>
              <a:cxnLst/>
              <a:rect l="l" t="t" r="r" b="b"/>
              <a:pathLst>
                <a:path w="1450" h="1180" extrusionOk="0">
                  <a:moveTo>
                    <a:pt x="410" y="1"/>
                  </a:moveTo>
                  <a:cubicBezTo>
                    <a:pt x="252" y="1"/>
                    <a:pt x="91" y="104"/>
                    <a:pt x="1" y="375"/>
                  </a:cubicBezTo>
                  <a:cubicBezTo>
                    <a:pt x="290" y="808"/>
                    <a:pt x="578" y="1180"/>
                    <a:pt x="1126" y="1180"/>
                  </a:cubicBezTo>
                  <a:cubicBezTo>
                    <a:pt x="1225" y="1180"/>
                    <a:pt x="1332" y="1168"/>
                    <a:pt x="1450" y="1142"/>
                  </a:cubicBezTo>
                  <a:lnTo>
                    <a:pt x="1364" y="1142"/>
                  </a:lnTo>
                  <a:cubicBezTo>
                    <a:pt x="1194" y="801"/>
                    <a:pt x="1024" y="460"/>
                    <a:pt x="768" y="204"/>
                  </a:cubicBezTo>
                  <a:cubicBezTo>
                    <a:pt x="688" y="83"/>
                    <a:pt x="550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867800" y="3159625"/>
              <a:ext cx="27725" cy="31325"/>
            </a:xfrm>
            <a:custGeom>
              <a:avLst/>
              <a:gdLst/>
              <a:ahLst/>
              <a:cxnLst/>
              <a:rect l="l" t="t" r="r" b="b"/>
              <a:pathLst>
                <a:path w="1109" h="1253" extrusionOk="0">
                  <a:moveTo>
                    <a:pt x="425" y="1"/>
                  </a:moveTo>
                  <a:cubicBezTo>
                    <a:pt x="280" y="1"/>
                    <a:pt x="129" y="48"/>
                    <a:pt x="1" y="144"/>
                  </a:cubicBezTo>
                  <a:cubicBezTo>
                    <a:pt x="86" y="570"/>
                    <a:pt x="171" y="1082"/>
                    <a:pt x="938" y="1252"/>
                  </a:cubicBezTo>
                  <a:cubicBezTo>
                    <a:pt x="938" y="911"/>
                    <a:pt x="1109" y="570"/>
                    <a:pt x="938" y="400"/>
                  </a:cubicBezTo>
                  <a:cubicBezTo>
                    <a:pt x="885" y="134"/>
                    <a:pt x="665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2404875" y="2070250"/>
              <a:ext cx="40525" cy="27200"/>
            </a:xfrm>
            <a:custGeom>
              <a:avLst/>
              <a:gdLst/>
              <a:ahLst/>
              <a:cxnLst/>
              <a:rect l="l" t="t" r="r" b="b"/>
              <a:pathLst>
                <a:path w="1621" h="1088" extrusionOk="0">
                  <a:moveTo>
                    <a:pt x="171" y="0"/>
                  </a:moveTo>
                  <a:cubicBezTo>
                    <a:pt x="86" y="171"/>
                    <a:pt x="86" y="256"/>
                    <a:pt x="1" y="341"/>
                  </a:cubicBezTo>
                  <a:cubicBezTo>
                    <a:pt x="342" y="512"/>
                    <a:pt x="683" y="767"/>
                    <a:pt x="1109" y="1023"/>
                  </a:cubicBezTo>
                  <a:cubicBezTo>
                    <a:pt x="1173" y="1055"/>
                    <a:pt x="1250" y="1088"/>
                    <a:pt x="1325" y="1088"/>
                  </a:cubicBezTo>
                  <a:cubicBezTo>
                    <a:pt x="1448" y="1088"/>
                    <a:pt x="1567" y="1000"/>
                    <a:pt x="1620" y="682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080875" y="3282000"/>
              <a:ext cx="27700" cy="36775"/>
            </a:xfrm>
            <a:custGeom>
              <a:avLst/>
              <a:gdLst/>
              <a:ahLst/>
              <a:cxnLst/>
              <a:rect l="l" t="t" r="r" b="b"/>
              <a:pathLst>
                <a:path w="1108" h="1471" extrusionOk="0">
                  <a:moveTo>
                    <a:pt x="212" y="1"/>
                  </a:moveTo>
                  <a:cubicBezTo>
                    <a:pt x="142" y="1"/>
                    <a:pt x="71" y="8"/>
                    <a:pt x="0" y="22"/>
                  </a:cubicBezTo>
                  <a:cubicBezTo>
                    <a:pt x="341" y="533"/>
                    <a:pt x="170" y="1300"/>
                    <a:pt x="1108" y="1471"/>
                  </a:cubicBezTo>
                  <a:lnTo>
                    <a:pt x="1108" y="533"/>
                  </a:lnTo>
                  <a:cubicBezTo>
                    <a:pt x="895" y="178"/>
                    <a:pt x="563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6001275" y="2394100"/>
              <a:ext cx="34100" cy="25575"/>
            </a:xfrm>
            <a:custGeom>
              <a:avLst/>
              <a:gdLst/>
              <a:ahLst/>
              <a:cxnLst/>
              <a:rect l="l" t="t" r="r" b="b"/>
              <a:pathLst>
                <a:path w="1364" h="1023" extrusionOk="0">
                  <a:moveTo>
                    <a:pt x="682" y="0"/>
                  </a:moveTo>
                  <a:cubicBezTo>
                    <a:pt x="170" y="85"/>
                    <a:pt x="0" y="597"/>
                    <a:pt x="170" y="1023"/>
                  </a:cubicBezTo>
                  <a:lnTo>
                    <a:pt x="1108" y="1023"/>
                  </a:lnTo>
                  <a:lnTo>
                    <a:pt x="1364" y="426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976475" y="3210100"/>
              <a:ext cx="27725" cy="23450"/>
            </a:xfrm>
            <a:custGeom>
              <a:avLst/>
              <a:gdLst/>
              <a:ahLst/>
              <a:cxnLst/>
              <a:rect l="l" t="t" r="r" b="b"/>
              <a:pathLst>
                <a:path w="1109" h="938" extrusionOk="0">
                  <a:moveTo>
                    <a:pt x="0" y="0"/>
                  </a:moveTo>
                  <a:lnTo>
                    <a:pt x="171" y="938"/>
                  </a:lnTo>
                  <a:lnTo>
                    <a:pt x="1108" y="767"/>
                  </a:lnTo>
                  <a:cubicBezTo>
                    <a:pt x="1023" y="512"/>
                    <a:pt x="938" y="341"/>
                    <a:pt x="852" y="1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6365600" y="3472150"/>
              <a:ext cx="27700" cy="42625"/>
            </a:xfrm>
            <a:custGeom>
              <a:avLst/>
              <a:gdLst/>
              <a:ahLst/>
              <a:cxnLst/>
              <a:rect l="l" t="t" r="r" b="b"/>
              <a:pathLst>
                <a:path w="1108" h="1705" extrusionOk="0">
                  <a:moveTo>
                    <a:pt x="0" y="1"/>
                  </a:moveTo>
                  <a:cubicBezTo>
                    <a:pt x="85" y="682"/>
                    <a:pt x="170" y="1194"/>
                    <a:pt x="341" y="1705"/>
                  </a:cubicBezTo>
                  <a:lnTo>
                    <a:pt x="1108" y="1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2029900" y="2123525"/>
              <a:ext cx="27725" cy="27700"/>
            </a:xfrm>
            <a:custGeom>
              <a:avLst/>
              <a:gdLst/>
              <a:ahLst/>
              <a:cxnLst/>
              <a:rect l="l" t="t" r="r" b="b"/>
              <a:pathLst>
                <a:path w="1109" h="1108" extrusionOk="0">
                  <a:moveTo>
                    <a:pt x="257" y="0"/>
                  </a:moveTo>
                  <a:lnTo>
                    <a:pt x="1" y="1023"/>
                  </a:lnTo>
                  <a:lnTo>
                    <a:pt x="1024" y="1023"/>
                  </a:lnTo>
                  <a:lnTo>
                    <a:pt x="1024" y="256"/>
                  </a:lnTo>
                  <a:lnTo>
                    <a:pt x="257" y="0"/>
                  </a:lnTo>
                  <a:close/>
                  <a:moveTo>
                    <a:pt x="1024" y="1023"/>
                  </a:moveTo>
                  <a:lnTo>
                    <a:pt x="1024" y="1108"/>
                  </a:lnTo>
                  <a:lnTo>
                    <a:pt x="1109" y="10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279950" y="2010600"/>
              <a:ext cx="23475" cy="38375"/>
            </a:xfrm>
            <a:custGeom>
              <a:avLst/>
              <a:gdLst/>
              <a:ahLst/>
              <a:cxnLst/>
              <a:rect l="l" t="t" r="r" b="b"/>
              <a:pathLst>
                <a:path w="939" h="1535" extrusionOk="0">
                  <a:moveTo>
                    <a:pt x="342" y="0"/>
                  </a:moveTo>
                  <a:lnTo>
                    <a:pt x="1" y="597"/>
                  </a:lnTo>
                  <a:lnTo>
                    <a:pt x="512" y="1534"/>
                  </a:lnTo>
                  <a:cubicBezTo>
                    <a:pt x="938" y="426"/>
                    <a:pt x="938" y="426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194725" y="2029775"/>
              <a:ext cx="38375" cy="23450"/>
            </a:xfrm>
            <a:custGeom>
              <a:avLst/>
              <a:gdLst/>
              <a:ahLst/>
              <a:cxnLst/>
              <a:rect l="l" t="t" r="r" b="b"/>
              <a:pathLst>
                <a:path w="1535" h="938" extrusionOk="0">
                  <a:moveTo>
                    <a:pt x="768" y="0"/>
                  </a:moveTo>
                  <a:cubicBezTo>
                    <a:pt x="257" y="256"/>
                    <a:pt x="1" y="511"/>
                    <a:pt x="86" y="937"/>
                  </a:cubicBezTo>
                  <a:lnTo>
                    <a:pt x="86" y="937"/>
                  </a:lnTo>
                  <a:cubicBezTo>
                    <a:pt x="493" y="926"/>
                    <a:pt x="961" y="847"/>
                    <a:pt x="1279" y="767"/>
                  </a:cubicBezTo>
                  <a:cubicBezTo>
                    <a:pt x="1364" y="767"/>
                    <a:pt x="1450" y="682"/>
                    <a:pt x="1535" y="512"/>
                  </a:cubicBezTo>
                  <a:lnTo>
                    <a:pt x="768" y="0"/>
                  </a:lnTo>
                  <a:close/>
                  <a:moveTo>
                    <a:pt x="86" y="937"/>
                  </a:moveTo>
                  <a:cubicBezTo>
                    <a:pt x="57" y="937"/>
                    <a:pt x="29" y="938"/>
                    <a:pt x="1" y="938"/>
                  </a:cubicBezTo>
                  <a:lnTo>
                    <a:pt x="86" y="938"/>
                  </a:lnTo>
                  <a:cubicBezTo>
                    <a:pt x="86" y="937"/>
                    <a:pt x="86" y="937"/>
                    <a:pt x="86" y="9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884850" y="1449650"/>
              <a:ext cx="31975" cy="18625"/>
            </a:xfrm>
            <a:custGeom>
              <a:avLst/>
              <a:gdLst/>
              <a:ahLst/>
              <a:cxnLst/>
              <a:rect l="l" t="t" r="r" b="b"/>
              <a:pathLst>
                <a:path w="1279" h="745" extrusionOk="0">
                  <a:moveTo>
                    <a:pt x="637" y="0"/>
                  </a:moveTo>
                  <a:cubicBezTo>
                    <a:pt x="442" y="0"/>
                    <a:pt x="230" y="81"/>
                    <a:pt x="1" y="195"/>
                  </a:cubicBezTo>
                  <a:cubicBezTo>
                    <a:pt x="334" y="576"/>
                    <a:pt x="481" y="744"/>
                    <a:pt x="665" y="744"/>
                  </a:cubicBezTo>
                  <a:cubicBezTo>
                    <a:pt x="810" y="744"/>
                    <a:pt x="978" y="639"/>
                    <a:pt x="1279" y="451"/>
                  </a:cubicBezTo>
                  <a:cubicBezTo>
                    <a:pt x="1091" y="122"/>
                    <a:pt x="877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166275" y="2208725"/>
              <a:ext cx="31975" cy="27725"/>
            </a:xfrm>
            <a:custGeom>
              <a:avLst/>
              <a:gdLst/>
              <a:ahLst/>
              <a:cxnLst/>
              <a:rect l="l" t="t" r="r" b="b"/>
              <a:pathLst>
                <a:path w="1279" h="1109" extrusionOk="0">
                  <a:moveTo>
                    <a:pt x="426" y="1"/>
                  </a:moveTo>
                  <a:lnTo>
                    <a:pt x="426" y="1"/>
                  </a:lnTo>
                  <a:cubicBezTo>
                    <a:pt x="85" y="427"/>
                    <a:pt x="0" y="768"/>
                    <a:pt x="597" y="1109"/>
                  </a:cubicBezTo>
                  <a:lnTo>
                    <a:pt x="1278" y="5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494950" y="1341600"/>
              <a:ext cx="32000" cy="19200"/>
            </a:xfrm>
            <a:custGeom>
              <a:avLst/>
              <a:gdLst/>
              <a:ahLst/>
              <a:cxnLst/>
              <a:rect l="l" t="t" r="r" b="b"/>
              <a:pathLst>
                <a:path w="1280" h="768" extrusionOk="0">
                  <a:moveTo>
                    <a:pt x="1279" y="1"/>
                  </a:moveTo>
                  <a:cubicBezTo>
                    <a:pt x="938" y="86"/>
                    <a:pt x="597" y="86"/>
                    <a:pt x="257" y="171"/>
                  </a:cubicBezTo>
                  <a:cubicBezTo>
                    <a:pt x="171" y="171"/>
                    <a:pt x="171" y="341"/>
                    <a:pt x="1" y="512"/>
                  </a:cubicBezTo>
                  <a:lnTo>
                    <a:pt x="1279" y="768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899775" y="3080125"/>
              <a:ext cx="31975" cy="27725"/>
            </a:xfrm>
            <a:custGeom>
              <a:avLst/>
              <a:gdLst/>
              <a:ahLst/>
              <a:cxnLst/>
              <a:rect l="l" t="t" r="r" b="b"/>
              <a:pathLst>
                <a:path w="1279" h="1109" extrusionOk="0">
                  <a:moveTo>
                    <a:pt x="1023" y="1"/>
                  </a:moveTo>
                  <a:lnTo>
                    <a:pt x="1078" y="93"/>
                  </a:lnTo>
                  <a:lnTo>
                    <a:pt x="1078" y="93"/>
                  </a:lnTo>
                  <a:cubicBezTo>
                    <a:pt x="1088" y="91"/>
                    <a:pt x="1098" y="88"/>
                    <a:pt x="1108" y="86"/>
                  </a:cubicBezTo>
                  <a:lnTo>
                    <a:pt x="1023" y="1"/>
                  </a:lnTo>
                  <a:close/>
                  <a:moveTo>
                    <a:pt x="1078" y="93"/>
                  </a:moveTo>
                  <a:lnTo>
                    <a:pt x="1078" y="93"/>
                  </a:lnTo>
                  <a:cubicBezTo>
                    <a:pt x="747" y="176"/>
                    <a:pt x="419" y="261"/>
                    <a:pt x="171" y="427"/>
                  </a:cubicBezTo>
                  <a:cubicBezTo>
                    <a:pt x="85" y="512"/>
                    <a:pt x="85" y="597"/>
                    <a:pt x="0" y="768"/>
                  </a:cubicBezTo>
                  <a:cubicBezTo>
                    <a:pt x="85" y="938"/>
                    <a:pt x="256" y="1023"/>
                    <a:pt x="341" y="1109"/>
                  </a:cubicBezTo>
                  <a:lnTo>
                    <a:pt x="1278" y="427"/>
                  </a:lnTo>
                  <a:lnTo>
                    <a:pt x="1078" y="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118450" y="4173100"/>
              <a:ext cx="29850" cy="31975"/>
            </a:xfrm>
            <a:custGeom>
              <a:avLst/>
              <a:gdLst/>
              <a:ahLst/>
              <a:cxnLst/>
              <a:rect l="l" t="t" r="r" b="b"/>
              <a:pathLst>
                <a:path w="1194" h="1279" extrusionOk="0">
                  <a:moveTo>
                    <a:pt x="597" y="1"/>
                  </a:moveTo>
                  <a:lnTo>
                    <a:pt x="0" y="853"/>
                  </a:lnTo>
                  <a:lnTo>
                    <a:pt x="597" y="1279"/>
                  </a:lnTo>
                  <a:lnTo>
                    <a:pt x="1193" y="682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908300" y="3459375"/>
              <a:ext cx="27700" cy="21325"/>
            </a:xfrm>
            <a:custGeom>
              <a:avLst/>
              <a:gdLst/>
              <a:ahLst/>
              <a:cxnLst/>
              <a:rect l="l" t="t" r="r" b="b"/>
              <a:pathLst>
                <a:path w="1108" h="853" extrusionOk="0">
                  <a:moveTo>
                    <a:pt x="597" y="0"/>
                  </a:moveTo>
                  <a:cubicBezTo>
                    <a:pt x="341" y="256"/>
                    <a:pt x="170" y="512"/>
                    <a:pt x="0" y="682"/>
                  </a:cubicBezTo>
                  <a:cubicBezTo>
                    <a:pt x="341" y="512"/>
                    <a:pt x="937" y="852"/>
                    <a:pt x="1108" y="85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335750" y="2475050"/>
              <a:ext cx="27725" cy="27725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427" y="1"/>
                  </a:moveTo>
                  <a:cubicBezTo>
                    <a:pt x="257" y="427"/>
                    <a:pt x="171" y="682"/>
                    <a:pt x="1" y="1109"/>
                  </a:cubicBezTo>
                  <a:lnTo>
                    <a:pt x="1109" y="1023"/>
                  </a:lnTo>
                  <a:cubicBezTo>
                    <a:pt x="1024" y="853"/>
                    <a:pt x="1024" y="682"/>
                    <a:pt x="938" y="512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732050" y="3574425"/>
              <a:ext cx="21325" cy="36225"/>
            </a:xfrm>
            <a:custGeom>
              <a:avLst/>
              <a:gdLst/>
              <a:ahLst/>
              <a:cxnLst/>
              <a:rect l="l" t="t" r="r" b="b"/>
              <a:pathLst>
                <a:path w="853" h="1449" extrusionOk="0">
                  <a:moveTo>
                    <a:pt x="767" y="0"/>
                  </a:moveTo>
                  <a:lnTo>
                    <a:pt x="256" y="171"/>
                  </a:lnTo>
                  <a:cubicBezTo>
                    <a:pt x="0" y="597"/>
                    <a:pt x="85" y="1108"/>
                    <a:pt x="341" y="1449"/>
                  </a:cubicBezTo>
                  <a:cubicBezTo>
                    <a:pt x="171" y="938"/>
                    <a:pt x="512" y="597"/>
                    <a:pt x="852" y="341"/>
                  </a:cubicBezTo>
                  <a:cubicBezTo>
                    <a:pt x="852" y="256"/>
                    <a:pt x="767" y="171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457200" y="2332300"/>
              <a:ext cx="27725" cy="20550"/>
            </a:xfrm>
            <a:custGeom>
              <a:avLst/>
              <a:gdLst/>
              <a:ahLst/>
              <a:cxnLst/>
              <a:rect l="l" t="t" r="r" b="b"/>
              <a:pathLst>
                <a:path w="1109" h="822" extrusionOk="0">
                  <a:moveTo>
                    <a:pt x="256" y="1"/>
                  </a:moveTo>
                  <a:lnTo>
                    <a:pt x="1" y="256"/>
                  </a:lnTo>
                  <a:cubicBezTo>
                    <a:pt x="135" y="591"/>
                    <a:pt x="479" y="821"/>
                    <a:pt x="828" y="821"/>
                  </a:cubicBezTo>
                  <a:cubicBezTo>
                    <a:pt x="922" y="821"/>
                    <a:pt x="1017" y="804"/>
                    <a:pt x="1108" y="768"/>
                  </a:cubicBezTo>
                  <a:lnTo>
                    <a:pt x="682" y="42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929600" y="3940875"/>
              <a:ext cx="23450" cy="31975"/>
            </a:xfrm>
            <a:custGeom>
              <a:avLst/>
              <a:gdLst/>
              <a:ahLst/>
              <a:cxnLst/>
              <a:rect l="l" t="t" r="r" b="b"/>
              <a:pathLst>
                <a:path w="938" h="1279" extrusionOk="0">
                  <a:moveTo>
                    <a:pt x="85" y="0"/>
                  </a:moveTo>
                  <a:lnTo>
                    <a:pt x="0" y="86"/>
                  </a:lnTo>
                  <a:lnTo>
                    <a:pt x="232" y="115"/>
                  </a:lnTo>
                  <a:lnTo>
                    <a:pt x="232" y="115"/>
                  </a:lnTo>
                  <a:cubicBezTo>
                    <a:pt x="198" y="72"/>
                    <a:pt x="151" y="33"/>
                    <a:pt x="85" y="0"/>
                  </a:cubicBezTo>
                  <a:close/>
                  <a:moveTo>
                    <a:pt x="232" y="115"/>
                  </a:moveTo>
                  <a:lnTo>
                    <a:pt x="232" y="115"/>
                  </a:lnTo>
                  <a:cubicBezTo>
                    <a:pt x="461" y="406"/>
                    <a:pt x="55" y="907"/>
                    <a:pt x="426" y="1279"/>
                  </a:cubicBezTo>
                  <a:cubicBezTo>
                    <a:pt x="938" y="1108"/>
                    <a:pt x="938" y="682"/>
                    <a:pt x="682" y="171"/>
                  </a:cubicBezTo>
                  <a:lnTo>
                    <a:pt x="232" y="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76375" y="4317975"/>
              <a:ext cx="17075" cy="25600"/>
            </a:xfrm>
            <a:custGeom>
              <a:avLst/>
              <a:gdLst/>
              <a:ahLst/>
              <a:cxnLst/>
              <a:rect l="l" t="t" r="r" b="b"/>
              <a:pathLst>
                <a:path w="683" h="1024" extrusionOk="0">
                  <a:moveTo>
                    <a:pt x="256" y="1"/>
                  </a:moveTo>
                  <a:lnTo>
                    <a:pt x="1" y="86"/>
                  </a:lnTo>
                  <a:lnTo>
                    <a:pt x="256" y="1023"/>
                  </a:lnTo>
                  <a:lnTo>
                    <a:pt x="682" y="76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982850" y="3248450"/>
              <a:ext cx="17075" cy="26950"/>
            </a:xfrm>
            <a:custGeom>
              <a:avLst/>
              <a:gdLst/>
              <a:ahLst/>
              <a:cxnLst/>
              <a:rect l="l" t="t" r="r" b="b"/>
              <a:pathLst>
                <a:path w="683" h="1078" extrusionOk="0">
                  <a:moveTo>
                    <a:pt x="1" y="0"/>
                  </a:moveTo>
                  <a:cubicBezTo>
                    <a:pt x="1" y="256"/>
                    <a:pt x="1" y="512"/>
                    <a:pt x="1" y="852"/>
                  </a:cubicBezTo>
                  <a:cubicBezTo>
                    <a:pt x="46" y="989"/>
                    <a:pt x="141" y="1077"/>
                    <a:pt x="271" y="1077"/>
                  </a:cubicBezTo>
                  <a:cubicBezTo>
                    <a:pt x="384" y="1077"/>
                    <a:pt x="524" y="1011"/>
                    <a:pt x="683" y="8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978600" y="39984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0" y="0"/>
                  </a:moveTo>
                  <a:cubicBezTo>
                    <a:pt x="171" y="256"/>
                    <a:pt x="256" y="512"/>
                    <a:pt x="512" y="938"/>
                  </a:cubicBezTo>
                  <a:lnTo>
                    <a:pt x="938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904200" y="2140550"/>
              <a:ext cx="23475" cy="20350"/>
            </a:xfrm>
            <a:custGeom>
              <a:avLst/>
              <a:gdLst/>
              <a:ahLst/>
              <a:cxnLst/>
              <a:rect l="l" t="t" r="r" b="b"/>
              <a:pathLst>
                <a:path w="939" h="814" extrusionOk="0">
                  <a:moveTo>
                    <a:pt x="86" y="1"/>
                  </a:moveTo>
                  <a:cubicBezTo>
                    <a:pt x="86" y="86"/>
                    <a:pt x="1" y="171"/>
                    <a:pt x="1" y="256"/>
                  </a:cubicBezTo>
                  <a:cubicBezTo>
                    <a:pt x="210" y="535"/>
                    <a:pt x="418" y="813"/>
                    <a:pt x="720" y="813"/>
                  </a:cubicBezTo>
                  <a:cubicBezTo>
                    <a:pt x="788" y="813"/>
                    <a:pt x="860" y="799"/>
                    <a:pt x="938" y="768"/>
                  </a:cubicBezTo>
                  <a:cubicBezTo>
                    <a:pt x="768" y="171"/>
                    <a:pt x="768" y="17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681100" y="1718700"/>
              <a:ext cx="31975" cy="14950"/>
            </a:xfrm>
            <a:custGeom>
              <a:avLst/>
              <a:gdLst/>
              <a:ahLst/>
              <a:cxnLst/>
              <a:rect l="l" t="t" r="r" b="b"/>
              <a:pathLst>
                <a:path w="1279" h="598" extrusionOk="0">
                  <a:moveTo>
                    <a:pt x="256" y="1"/>
                  </a:moveTo>
                  <a:cubicBezTo>
                    <a:pt x="185" y="214"/>
                    <a:pt x="114" y="368"/>
                    <a:pt x="42" y="512"/>
                  </a:cubicBezTo>
                  <a:lnTo>
                    <a:pt x="1108" y="512"/>
                  </a:lnTo>
                  <a:cubicBezTo>
                    <a:pt x="1108" y="512"/>
                    <a:pt x="1193" y="342"/>
                    <a:pt x="1278" y="171"/>
                  </a:cubicBezTo>
                  <a:lnTo>
                    <a:pt x="256" y="1"/>
                  </a:lnTo>
                  <a:close/>
                  <a:moveTo>
                    <a:pt x="0" y="512"/>
                  </a:moveTo>
                  <a:lnTo>
                    <a:pt x="0" y="597"/>
                  </a:lnTo>
                  <a:cubicBezTo>
                    <a:pt x="14" y="569"/>
                    <a:pt x="28" y="541"/>
                    <a:pt x="42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051625" y="2421800"/>
              <a:ext cx="17075" cy="25575"/>
            </a:xfrm>
            <a:custGeom>
              <a:avLst/>
              <a:gdLst/>
              <a:ahLst/>
              <a:cxnLst/>
              <a:rect l="l" t="t" r="r" b="b"/>
              <a:pathLst>
                <a:path w="683" h="1023" extrusionOk="0">
                  <a:moveTo>
                    <a:pt x="682" y="0"/>
                  </a:moveTo>
                  <a:lnTo>
                    <a:pt x="1" y="171"/>
                  </a:lnTo>
                  <a:lnTo>
                    <a:pt x="597" y="1023"/>
                  </a:lnTo>
                  <a:cubicBezTo>
                    <a:pt x="682" y="767"/>
                    <a:pt x="682" y="426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604200" y="2700900"/>
              <a:ext cx="23475" cy="21325"/>
            </a:xfrm>
            <a:custGeom>
              <a:avLst/>
              <a:gdLst/>
              <a:ahLst/>
              <a:cxnLst/>
              <a:rect l="l" t="t" r="r" b="b"/>
              <a:pathLst>
                <a:path w="939" h="853" extrusionOk="0">
                  <a:moveTo>
                    <a:pt x="1" y="0"/>
                  </a:moveTo>
                  <a:lnTo>
                    <a:pt x="342" y="852"/>
                  </a:lnTo>
                  <a:lnTo>
                    <a:pt x="938" y="4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777150" y="185292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1193" y="342"/>
                  </a:moveTo>
                  <a:lnTo>
                    <a:pt x="1123" y="392"/>
                  </a:lnTo>
                  <a:lnTo>
                    <a:pt x="1123" y="392"/>
                  </a:lnTo>
                  <a:lnTo>
                    <a:pt x="1193" y="427"/>
                  </a:lnTo>
                  <a:lnTo>
                    <a:pt x="1193" y="342"/>
                  </a:lnTo>
                  <a:close/>
                  <a:moveTo>
                    <a:pt x="341" y="1"/>
                  </a:moveTo>
                  <a:cubicBezTo>
                    <a:pt x="256" y="512"/>
                    <a:pt x="85" y="853"/>
                    <a:pt x="0" y="1194"/>
                  </a:cubicBezTo>
                  <a:lnTo>
                    <a:pt x="1123" y="392"/>
                  </a:lnTo>
                  <a:lnTo>
                    <a:pt x="1123" y="392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6455200" y="3107825"/>
              <a:ext cx="21200" cy="21325"/>
            </a:xfrm>
            <a:custGeom>
              <a:avLst/>
              <a:gdLst/>
              <a:ahLst/>
              <a:cxnLst/>
              <a:rect l="l" t="t" r="r" b="b"/>
              <a:pathLst>
                <a:path w="848" h="853" extrusionOk="0">
                  <a:moveTo>
                    <a:pt x="592" y="1"/>
                  </a:moveTo>
                  <a:lnTo>
                    <a:pt x="597" y="16"/>
                  </a:lnTo>
                  <a:lnTo>
                    <a:pt x="597" y="16"/>
                  </a:lnTo>
                  <a:cubicBezTo>
                    <a:pt x="622" y="10"/>
                    <a:pt x="649" y="5"/>
                    <a:pt x="677" y="1"/>
                  </a:cubicBezTo>
                  <a:close/>
                  <a:moveTo>
                    <a:pt x="597" y="16"/>
                  </a:moveTo>
                  <a:lnTo>
                    <a:pt x="597" y="16"/>
                  </a:lnTo>
                  <a:cubicBezTo>
                    <a:pt x="148" y="114"/>
                    <a:pt x="0" y="369"/>
                    <a:pt x="81" y="853"/>
                  </a:cubicBezTo>
                  <a:lnTo>
                    <a:pt x="848" y="853"/>
                  </a:lnTo>
                  <a:lnTo>
                    <a:pt x="597" y="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103700" y="3546725"/>
              <a:ext cx="23475" cy="27725"/>
            </a:xfrm>
            <a:custGeom>
              <a:avLst/>
              <a:gdLst/>
              <a:ahLst/>
              <a:cxnLst/>
              <a:rect l="l" t="t" r="r" b="b"/>
              <a:pathLst>
                <a:path w="939" h="1109" extrusionOk="0">
                  <a:moveTo>
                    <a:pt x="1" y="426"/>
                  </a:moveTo>
                  <a:lnTo>
                    <a:pt x="1" y="512"/>
                  </a:lnTo>
                  <a:lnTo>
                    <a:pt x="56" y="482"/>
                  </a:lnTo>
                  <a:lnTo>
                    <a:pt x="56" y="482"/>
                  </a:lnTo>
                  <a:lnTo>
                    <a:pt x="1" y="426"/>
                  </a:lnTo>
                  <a:close/>
                  <a:moveTo>
                    <a:pt x="938" y="0"/>
                  </a:moveTo>
                  <a:lnTo>
                    <a:pt x="56" y="482"/>
                  </a:lnTo>
                  <a:lnTo>
                    <a:pt x="56" y="482"/>
                  </a:lnTo>
                  <a:lnTo>
                    <a:pt x="683" y="110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6267575" y="3335800"/>
              <a:ext cx="32000" cy="17075"/>
            </a:xfrm>
            <a:custGeom>
              <a:avLst/>
              <a:gdLst/>
              <a:ahLst/>
              <a:cxnLst/>
              <a:rect l="l" t="t" r="r" b="b"/>
              <a:pathLst>
                <a:path w="1280" h="683" extrusionOk="0">
                  <a:moveTo>
                    <a:pt x="1109" y="0"/>
                  </a:moveTo>
                  <a:lnTo>
                    <a:pt x="1112" y="12"/>
                  </a:lnTo>
                  <a:lnTo>
                    <a:pt x="1112" y="12"/>
                  </a:lnTo>
                  <a:lnTo>
                    <a:pt x="1194" y="0"/>
                  </a:lnTo>
                  <a:close/>
                  <a:moveTo>
                    <a:pt x="1112" y="12"/>
                  </a:moveTo>
                  <a:lnTo>
                    <a:pt x="1" y="171"/>
                  </a:lnTo>
                  <a:lnTo>
                    <a:pt x="1279" y="682"/>
                  </a:lnTo>
                  <a:lnTo>
                    <a:pt x="1279" y="682"/>
                  </a:lnTo>
                  <a:lnTo>
                    <a:pt x="1112" y="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6269725" y="3448725"/>
              <a:ext cx="36225" cy="13775"/>
            </a:xfrm>
            <a:custGeom>
              <a:avLst/>
              <a:gdLst/>
              <a:ahLst/>
              <a:cxnLst/>
              <a:rect l="l" t="t" r="r" b="b"/>
              <a:pathLst>
                <a:path w="1449" h="551" extrusionOk="0">
                  <a:moveTo>
                    <a:pt x="767" y="0"/>
                  </a:moveTo>
                  <a:lnTo>
                    <a:pt x="0" y="341"/>
                  </a:lnTo>
                  <a:cubicBezTo>
                    <a:pt x="269" y="395"/>
                    <a:pt x="573" y="551"/>
                    <a:pt x="888" y="551"/>
                  </a:cubicBezTo>
                  <a:cubicBezTo>
                    <a:pt x="1072" y="551"/>
                    <a:pt x="1261" y="498"/>
                    <a:pt x="1449" y="341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6570125" y="4335025"/>
              <a:ext cx="19200" cy="19200"/>
            </a:xfrm>
            <a:custGeom>
              <a:avLst/>
              <a:gdLst/>
              <a:ahLst/>
              <a:cxnLst/>
              <a:rect l="l" t="t" r="r" b="b"/>
              <a:pathLst>
                <a:path w="768" h="768" extrusionOk="0">
                  <a:moveTo>
                    <a:pt x="0" y="1"/>
                  </a:moveTo>
                  <a:lnTo>
                    <a:pt x="341" y="768"/>
                  </a:lnTo>
                  <a:cubicBezTo>
                    <a:pt x="512" y="512"/>
                    <a:pt x="597" y="341"/>
                    <a:pt x="767" y="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6346425" y="4305200"/>
              <a:ext cx="44750" cy="19200"/>
            </a:xfrm>
            <a:custGeom>
              <a:avLst/>
              <a:gdLst/>
              <a:ahLst/>
              <a:cxnLst/>
              <a:rect l="l" t="t" r="r" b="b"/>
              <a:pathLst>
                <a:path w="1790" h="768" extrusionOk="0">
                  <a:moveTo>
                    <a:pt x="1790" y="597"/>
                  </a:moveTo>
                  <a:lnTo>
                    <a:pt x="1648" y="632"/>
                  </a:lnTo>
                  <a:lnTo>
                    <a:pt x="1648" y="632"/>
                  </a:lnTo>
                  <a:lnTo>
                    <a:pt x="1704" y="682"/>
                  </a:lnTo>
                  <a:lnTo>
                    <a:pt x="1790" y="597"/>
                  </a:lnTo>
                  <a:close/>
                  <a:moveTo>
                    <a:pt x="937" y="0"/>
                  </a:moveTo>
                  <a:lnTo>
                    <a:pt x="0" y="171"/>
                  </a:lnTo>
                  <a:lnTo>
                    <a:pt x="1108" y="767"/>
                  </a:lnTo>
                  <a:lnTo>
                    <a:pt x="1648" y="632"/>
                  </a:lnTo>
                  <a:lnTo>
                    <a:pt x="1648" y="632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463000" y="1262775"/>
              <a:ext cx="6425" cy="25575"/>
            </a:xfrm>
            <a:custGeom>
              <a:avLst/>
              <a:gdLst/>
              <a:ahLst/>
              <a:cxnLst/>
              <a:rect l="l" t="t" r="r" b="b"/>
              <a:pathLst>
                <a:path w="257" h="1023" extrusionOk="0">
                  <a:moveTo>
                    <a:pt x="1" y="0"/>
                  </a:moveTo>
                  <a:lnTo>
                    <a:pt x="1" y="1023"/>
                  </a:lnTo>
                  <a:lnTo>
                    <a:pt x="256" y="102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6663875" y="3510500"/>
              <a:ext cx="12800" cy="14950"/>
            </a:xfrm>
            <a:custGeom>
              <a:avLst/>
              <a:gdLst/>
              <a:ahLst/>
              <a:cxnLst/>
              <a:rect l="l" t="t" r="r" b="b"/>
              <a:pathLst>
                <a:path w="512" h="598" extrusionOk="0">
                  <a:moveTo>
                    <a:pt x="85" y="1"/>
                  </a:moveTo>
                  <a:cubicBezTo>
                    <a:pt x="85" y="86"/>
                    <a:pt x="0" y="171"/>
                    <a:pt x="0" y="256"/>
                  </a:cubicBezTo>
                  <a:cubicBezTo>
                    <a:pt x="85" y="341"/>
                    <a:pt x="171" y="427"/>
                    <a:pt x="341" y="597"/>
                  </a:cubicBezTo>
                  <a:lnTo>
                    <a:pt x="511" y="171"/>
                  </a:lnTo>
                  <a:cubicBezTo>
                    <a:pt x="426" y="86"/>
                    <a:pt x="256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742875" y="3866300"/>
              <a:ext cx="17075" cy="21325"/>
            </a:xfrm>
            <a:custGeom>
              <a:avLst/>
              <a:gdLst/>
              <a:ahLst/>
              <a:cxnLst/>
              <a:rect l="l" t="t" r="r" b="b"/>
              <a:pathLst>
                <a:path w="683" h="853" extrusionOk="0">
                  <a:moveTo>
                    <a:pt x="427" y="1"/>
                  </a:moveTo>
                  <a:lnTo>
                    <a:pt x="427" y="1"/>
                  </a:lnTo>
                  <a:cubicBezTo>
                    <a:pt x="256" y="342"/>
                    <a:pt x="86" y="597"/>
                    <a:pt x="1" y="853"/>
                  </a:cubicBezTo>
                  <a:cubicBezTo>
                    <a:pt x="427" y="682"/>
                    <a:pt x="682" y="512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325875" y="4452200"/>
              <a:ext cx="17075" cy="14950"/>
            </a:xfrm>
            <a:custGeom>
              <a:avLst/>
              <a:gdLst/>
              <a:ahLst/>
              <a:cxnLst/>
              <a:rect l="l" t="t" r="r" b="b"/>
              <a:pathLst>
                <a:path w="683" h="598" extrusionOk="0">
                  <a:moveTo>
                    <a:pt x="512" y="1"/>
                  </a:moveTo>
                  <a:lnTo>
                    <a:pt x="1" y="342"/>
                  </a:lnTo>
                  <a:cubicBezTo>
                    <a:pt x="86" y="427"/>
                    <a:pt x="171" y="597"/>
                    <a:pt x="256" y="597"/>
                  </a:cubicBezTo>
                  <a:cubicBezTo>
                    <a:pt x="512" y="597"/>
                    <a:pt x="682" y="512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872075" y="3210100"/>
              <a:ext cx="23450" cy="21325"/>
            </a:xfrm>
            <a:custGeom>
              <a:avLst/>
              <a:gdLst/>
              <a:ahLst/>
              <a:cxnLst/>
              <a:rect l="l" t="t" r="r" b="b"/>
              <a:pathLst>
                <a:path w="938" h="853" extrusionOk="0">
                  <a:moveTo>
                    <a:pt x="256" y="0"/>
                  </a:moveTo>
                  <a:cubicBezTo>
                    <a:pt x="171" y="171"/>
                    <a:pt x="85" y="426"/>
                    <a:pt x="0" y="597"/>
                  </a:cubicBezTo>
                  <a:lnTo>
                    <a:pt x="426" y="852"/>
                  </a:lnTo>
                  <a:cubicBezTo>
                    <a:pt x="597" y="512"/>
                    <a:pt x="938" y="171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186800" y="3576550"/>
              <a:ext cx="17075" cy="17075"/>
            </a:xfrm>
            <a:custGeom>
              <a:avLst/>
              <a:gdLst/>
              <a:ahLst/>
              <a:cxnLst/>
              <a:rect l="l" t="t" r="r" b="b"/>
              <a:pathLst>
                <a:path w="683" h="683" extrusionOk="0">
                  <a:moveTo>
                    <a:pt x="171" y="0"/>
                  </a:moveTo>
                  <a:cubicBezTo>
                    <a:pt x="1" y="427"/>
                    <a:pt x="427" y="512"/>
                    <a:pt x="682" y="682"/>
                  </a:cubicBezTo>
                  <a:cubicBezTo>
                    <a:pt x="597" y="427"/>
                    <a:pt x="682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2078900" y="1409775"/>
              <a:ext cx="29875" cy="8650"/>
            </a:xfrm>
            <a:custGeom>
              <a:avLst/>
              <a:gdLst/>
              <a:ahLst/>
              <a:cxnLst/>
              <a:rect l="l" t="t" r="r" b="b"/>
              <a:pathLst>
                <a:path w="1195" h="346" extrusionOk="0">
                  <a:moveTo>
                    <a:pt x="1" y="1"/>
                  </a:moveTo>
                  <a:cubicBezTo>
                    <a:pt x="265" y="265"/>
                    <a:pt x="463" y="345"/>
                    <a:pt x="630" y="345"/>
                  </a:cubicBezTo>
                  <a:cubicBezTo>
                    <a:pt x="841" y="345"/>
                    <a:pt x="1004" y="219"/>
                    <a:pt x="1194" y="171"/>
                  </a:cubicBezTo>
                  <a:cubicBezTo>
                    <a:pt x="853" y="86"/>
                    <a:pt x="42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001275" y="2329175"/>
              <a:ext cx="23450" cy="7425"/>
            </a:xfrm>
            <a:custGeom>
              <a:avLst/>
              <a:gdLst/>
              <a:ahLst/>
              <a:cxnLst/>
              <a:rect l="l" t="t" r="r" b="b"/>
              <a:pathLst>
                <a:path w="938" h="297" extrusionOk="0">
                  <a:moveTo>
                    <a:pt x="377" y="1"/>
                  </a:moveTo>
                  <a:cubicBezTo>
                    <a:pt x="197" y="1"/>
                    <a:pt x="98" y="149"/>
                    <a:pt x="0" y="296"/>
                  </a:cubicBezTo>
                  <a:lnTo>
                    <a:pt x="937" y="296"/>
                  </a:lnTo>
                  <a:cubicBezTo>
                    <a:pt x="685" y="80"/>
                    <a:pt x="509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053925" y="3606375"/>
              <a:ext cx="66075" cy="53300"/>
            </a:xfrm>
            <a:custGeom>
              <a:avLst/>
              <a:gdLst/>
              <a:ahLst/>
              <a:cxnLst/>
              <a:rect l="l" t="t" r="r" b="b"/>
              <a:pathLst>
                <a:path w="2643" h="2132" extrusionOk="0">
                  <a:moveTo>
                    <a:pt x="1620" y="1"/>
                  </a:moveTo>
                  <a:cubicBezTo>
                    <a:pt x="1620" y="29"/>
                    <a:pt x="1620" y="57"/>
                    <a:pt x="1620" y="86"/>
                  </a:cubicBezTo>
                  <a:lnTo>
                    <a:pt x="1620" y="86"/>
                  </a:lnTo>
                  <a:cubicBezTo>
                    <a:pt x="1620" y="86"/>
                    <a:pt x="1620" y="86"/>
                    <a:pt x="1620" y="86"/>
                  </a:cubicBezTo>
                  <a:lnTo>
                    <a:pt x="1620" y="1"/>
                  </a:lnTo>
                  <a:close/>
                  <a:moveTo>
                    <a:pt x="1620" y="86"/>
                  </a:moveTo>
                  <a:cubicBezTo>
                    <a:pt x="1109" y="597"/>
                    <a:pt x="342" y="1023"/>
                    <a:pt x="1" y="1790"/>
                  </a:cubicBezTo>
                  <a:lnTo>
                    <a:pt x="1450" y="1279"/>
                  </a:lnTo>
                  <a:lnTo>
                    <a:pt x="2046" y="2131"/>
                  </a:lnTo>
                  <a:lnTo>
                    <a:pt x="2643" y="1961"/>
                  </a:lnTo>
                  <a:lnTo>
                    <a:pt x="2643" y="1194"/>
                  </a:lnTo>
                  <a:lnTo>
                    <a:pt x="1535" y="768"/>
                  </a:lnTo>
                  <a:cubicBezTo>
                    <a:pt x="1611" y="540"/>
                    <a:pt x="1619" y="313"/>
                    <a:pt x="1620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041150" y="1483750"/>
              <a:ext cx="59675" cy="53875"/>
            </a:xfrm>
            <a:custGeom>
              <a:avLst/>
              <a:gdLst/>
              <a:ahLst/>
              <a:cxnLst/>
              <a:rect l="l" t="t" r="r" b="b"/>
              <a:pathLst>
                <a:path w="2387" h="2155" extrusionOk="0">
                  <a:moveTo>
                    <a:pt x="1514" y="0"/>
                  </a:moveTo>
                  <a:cubicBezTo>
                    <a:pt x="1296" y="0"/>
                    <a:pt x="1006" y="104"/>
                    <a:pt x="512" y="280"/>
                  </a:cubicBezTo>
                  <a:cubicBezTo>
                    <a:pt x="342" y="621"/>
                    <a:pt x="171" y="962"/>
                    <a:pt x="86" y="1303"/>
                  </a:cubicBezTo>
                  <a:cubicBezTo>
                    <a:pt x="1" y="1729"/>
                    <a:pt x="1" y="2070"/>
                    <a:pt x="512" y="2155"/>
                  </a:cubicBezTo>
                  <a:cubicBezTo>
                    <a:pt x="597" y="1729"/>
                    <a:pt x="682" y="1303"/>
                    <a:pt x="853" y="877"/>
                  </a:cubicBezTo>
                  <a:lnTo>
                    <a:pt x="2387" y="706"/>
                  </a:lnTo>
                  <a:cubicBezTo>
                    <a:pt x="1987" y="207"/>
                    <a:pt x="1822" y="0"/>
                    <a:pt x="1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783350" y="3497725"/>
              <a:ext cx="38375" cy="40500"/>
            </a:xfrm>
            <a:custGeom>
              <a:avLst/>
              <a:gdLst/>
              <a:ahLst/>
              <a:cxnLst/>
              <a:rect l="l" t="t" r="r" b="b"/>
              <a:pathLst>
                <a:path w="1535" h="1620" extrusionOk="0">
                  <a:moveTo>
                    <a:pt x="171" y="0"/>
                  </a:moveTo>
                  <a:cubicBezTo>
                    <a:pt x="86" y="85"/>
                    <a:pt x="1" y="256"/>
                    <a:pt x="1" y="341"/>
                  </a:cubicBezTo>
                  <a:lnTo>
                    <a:pt x="427" y="1619"/>
                  </a:lnTo>
                  <a:lnTo>
                    <a:pt x="1535" y="1279"/>
                  </a:lnTo>
                  <a:cubicBezTo>
                    <a:pt x="1535" y="1023"/>
                    <a:pt x="1450" y="682"/>
                    <a:pt x="1450" y="341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664625" y="3755600"/>
              <a:ext cx="44775" cy="34625"/>
            </a:xfrm>
            <a:custGeom>
              <a:avLst/>
              <a:gdLst/>
              <a:ahLst/>
              <a:cxnLst/>
              <a:rect l="l" t="t" r="r" b="b"/>
              <a:pathLst>
                <a:path w="1791" h="1385" extrusionOk="0">
                  <a:moveTo>
                    <a:pt x="1367" y="0"/>
                  </a:moveTo>
                  <a:cubicBezTo>
                    <a:pt x="1027" y="0"/>
                    <a:pt x="706" y="277"/>
                    <a:pt x="342" y="338"/>
                  </a:cubicBezTo>
                  <a:lnTo>
                    <a:pt x="1" y="1361"/>
                  </a:lnTo>
                  <a:cubicBezTo>
                    <a:pt x="100" y="1377"/>
                    <a:pt x="192" y="1385"/>
                    <a:pt x="278" y="1385"/>
                  </a:cubicBezTo>
                  <a:cubicBezTo>
                    <a:pt x="1090" y="1385"/>
                    <a:pt x="1406" y="707"/>
                    <a:pt x="1791" y="168"/>
                  </a:cubicBezTo>
                  <a:cubicBezTo>
                    <a:pt x="1644" y="45"/>
                    <a:pt x="1504" y="0"/>
                    <a:pt x="1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151175" y="3540325"/>
              <a:ext cx="29850" cy="33675"/>
            </a:xfrm>
            <a:custGeom>
              <a:avLst/>
              <a:gdLst/>
              <a:ahLst/>
              <a:cxnLst/>
              <a:rect l="l" t="t" r="r" b="b"/>
              <a:pathLst>
                <a:path w="1194" h="1347" extrusionOk="0">
                  <a:moveTo>
                    <a:pt x="938" y="1"/>
                  </a:moveTo>
                  <a:lnTo>
                    <a:pt x="597" y="597"/>
                  </a:lnTo>
                  <a:lnTo>
                    <a:pt x="0" y="682"/>
                  </a:lnTo>
                  <a:cubicBezTo>
                    <a:pt x="216" y="1169"/>
                    <a:pt x="296" y="1347"/>
                    <a:pt x="542" y="1347"/>
                  </a:cubicBezTo>
                  <a:cubicBezTo>
                    <a:pt x="684" y="1347"/>
                    <a:pt x="882" y="1287"/>
                    <a:pt x="1193" y="1194"/>
                  </a:cubicBezTo>
                  <a:cubicBezTo>
                    <a:pt x="1108" y="768"/>
                    <a:pt x="1023" y="427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076000" y="2615675"/>
              <a:ext cx="23475" cy="36250"/>
            </a:xfrm>
            <a:custGeom>
              <a:avLst/>
              <a:gdLst/>
              <a:ahLst/>
              <a:cxnLst/>
              <a:rect l="l" t="t" r="r" b="b"/>
              <a:pathLst>
                <a:path w="939" h="1450" extrusionOk="0">
                  <a:moveTo>
                    <a:pt x="1" y="0"/>
                  </a:moveTo>
                  <a:cubicBezTo>
                    <a:pt x="86" y="682"/>
                    <a:pt x="171" y="938"/>
                    <a:pt x="171" y="1193"/>
                  </a:cubicBezTo>
                  <a:lnTo>
                    <a:pt x="427" y="1449"/>
                  </a:lnTo>
                  <a:cubicBezTo>
                    <a:pt x="768" y="1364"/>
                    <a:pt x="938" y="938"/>
                    <a:pt x="768" y="682"/>
                  </a:cubicBezTo>
                  <a:cubicBezTo>
                    <a:pt x="683" y="512"/>
                    <a:pt x="427" y="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23350" y="2738925"/>
              <a:ext cx="117200" cy="77050"/>
            </a:xfrm>
            <a:custGeom>
              <a:avLst/>
              <a:gdLst/>
              <a:ahLst/>
              <a:cxnLst/>
              <a:rect l="l" t="t" r="r" b="b"/>
              <a:pathLst>
                <a:path w="4688" h="3082" extrusionOk="0">
                  <a:moveTo>
                    <a:pt x="1410" y="0"/>
                  </a:moveTo>
                  <a:cubicBezTo>
                    <a:pt x="739" y="0"/>
                    <a:pt x="342" y="506"/>
                    <a:pt x="0" y="1121"/>
                  </a:cubicBezTo>
                  <a:cubicBezTo>
                    <a:pt x="0" y="1121"/>
                    <a:pt x="85" y="1292"/>
                    <a:pt x="85" y="1377"/>
                  </a:cubicBezTo>
                  <a:lnTo>
                    <a:pt x="1534" y="1292"/>
                  </a:lnTo>
                  <a:lnTo>
                    <a:pt x="1790" y="1803"/>
                  </a:lnTo>
                  <a:lnTo>
                    <a:pt x="3750" y="3081"/>
                  </a:lnTo>
                  <a:lnTo>
                    <a:pt x="4687" y="2996"/>
                  </a:lnTo>
                  <a:cubicBezTo>
                    <a:pt x="4005" y="2229"/>
                    <a:pt x="3409" y="1292"/>
                    <a:pt x="3068" y="269"/>
                  </a:cubicBezTo>
                  <a:cubicBezTo>
                    <a:pt x="3068" y="184"/>
                    <a:pt x="2898" y="184"/>
                    <a:pt x="2898" y="98"/>
                  </a:cubicBezTo>
                  <a:cubicBezTo>
                    <a:pt x="2678" y="245"/>
                    <a:pt x="2584" y="644"/>
                    <a:pt x="2291" y="644"/>
                  </a:cubicBezTo>
                  <a:cubicBezTo>
                    <a:pt x="2243" y="644"/>
                    <a:pt x="2190" y="634"/>
                    <a:pt x="2131" y="610"/>
                  </a:cubicBezTo>
                  <a:cubicBezTo>
                    <a:pt x="2045" y="439"/>
                    <a:pt x="1960" y="269"/>
                    <a:pt x="1960" y="98"/>
                  </a:cubicBezTo>
                  <a:cubicBezTo>
                    <a:pt x="1758" y="31"/>
                    <a:pt x="1576" y="0"/>
                    <a:pt x="1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240650" y="2754150"/>
              <a:ext cx="25600" cy="34125"/>
            </a:xfrm>
            <a:custGeom>
              <a:avLst/>
              <a:gdLst/>
              <a:ahLst/>
              <a:cxnLst/>
              <a:rect l="l" t="t" r="r" b="b"/>
              <a:pathLst>
                <a:path w="1024" h="1365" extrusionOk="0">
                  <a:moveTo>
                    <a:pt x="427" y="1"/>
                  </a:moveTo>
                  <a:lnTo>
                    <a:pt x="1" y="938"/>
                  </a:lnTo>
                  <a:cubicBezTo>
                    <a:pt x="256" y="938"/>
                    <a:pt x="597" y="938"/>
                    <a:pt x="682" y="1364"/>
                  </a:cubicBezTo>
                  <a:lnTo>
                    <a:pt x="1023" y="1023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963675" y="2756275"/>
              <a:ext cx="29850" cy="18975"/>
            </a:xfrm>
            <a:custGeom>
              <a:avLst/>
              <a:gdLst/>
              <a:ahLst/>
              <a:cxnLst/>
              <a:rect l="l" t="t" r="r" b="b"/>
              <a:pathLst>
                <a:path w="1194" h="759" extrusionOk="0">
                  <a:moveTo>
                    <a:pt x="853" y="1"/>
                  </a:moveTo>
                  <a:lnTo>
                    <a:pt x="1" y="683"/>
                  </a:lnTo>
                  <a:cubicBezTo>
                    <a:pt x="191" y="721"/>
                    <a:pt x="382" y="759"/>
                    <a:pt x="565" y="759"/>
                  </a:cubicBezTo>
                  <a:cubicBezTo>
                    <a:pt x="791" y="759"/>
                    <a:pt x="1005" y="701"/>
                    <a:pt x="1194" y="51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381275" y="2826600"/>
              <a:ext cx="17075" cy="38375"/>
            </a:xfrm>
            <a:custGeom>
              <a:avLst/>
              <a:gdLst/>
              <a:ahLst/>
              <a:cxnLst/>
              <a:rect l="l" t="t" r="r" b="b"/>
              <a:pathLst>
                <a:path w="683" h="1535" extrusionOk="0">
                  <a:moveTo>
                    <a:pt x="171" y="0"/>
                  </a:moveTo>
                  <a:cubicBezTo>
                    <a:pt x="86" y="426"/>
                    <a:pt x="86" y="853"/>
                    <a:pt x="0" y="1534"/>
                  </a:cubicBezTo>
                  <a:cubicBezTo>
                    <a:pt x="682" y="938"/>
                    <a:pt x="341" y="426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004925" y="3608500"/>
              <a:ext cx="78875" cy="69950"/>
            </a:xfrm>
            <a:custGeom>
              <a:avLst/>
              <a:gdLst/>
              <a:ahLst/>
              <a:cxnLst/>
              <a:rect l="l" t="t" r="r" b="b"/>
              <a:pathLst>
                <a:path w="3155" h="2798" extrusionOk="0">
                  <a:moveTo>
                    <a:pt x="427" y="1"/>
                  </a:moveTo>
                  <a:cubicBezTo>
                    <a:pt x="171" y="597"/>
                    <a:pt x="1" y="938"/>
                    <a:pt x="257" y="1535"/>
                  </a:cubicBezTo>
                  <a:cubicBezTo>
                    <a:pt x="853" y="1705"/>
                    <a:pt x="1364" y="1961"/>
                    <a:pt x="1705" y="2472"/>
                  </a:cubicBezTo>
                  <a:cubicBezTo>
                    <a:pt x="1957" y="2724"/>
                    <a:pt x="2239" y="2797"/>
                    <a:pt x="2534" y="2797"/>
                  </a:cubicBezTo>
                  <a:cubicBezTo>
                    <a:pt x="2737" y="2797"/>
                    <a:pt x="2945" y="2763"/>
                    <a:pt x="3154" y="2728"/>
                  </a:cubicBezTo>
                  <a:lnTo>
                    <a:pt x="2046" y="1705"/>
                  </a:lnTo>
                  <a:cubicBezTo>
                    <a:pt x="1535" y="1705"/>
                    <a:pt x="1109" y="1535"/>
                    <a:pt x="1024" y="938"/>
                  </a:cubicBezTo>
                  <a:lnTo>
                    <a:pt x="938" y="683"/>
                  </a:lnTo>
                  <a:cubicBezTo>
                    <a:pt x="768" y="512"/>
                    <a:pt x="683" y="342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028375" y="3595725"/>
              <a:ext cx="49025" cy="36250"/>
            </a:xfrm>
            <a:custGeom>
              <a:avLst/>
              <a:gdLst/>
              <a:ahLst/>
              <a:cxnLst/>
              <a:rect l="l" t="t" r="r" b="b"/>
              <a:pathLst>
                <a:path w="1961" h="1450" extrusionOk="0">
                  <a:moveTo>
                    <a:pt x="1960" y="0"/>
                  </a:moveTo>
                  <a:lnTo>
                    <a:pt x="1960" y="0"/>
                  </a:lnTo>
                  <a:cubicBezTo>
                    <a:pt x="1620" y="171"/>
                    <a:pt x="1279" y="256"/>
                    <a:pt x="938" y="512"/>
                  </a:cubicBezTo>
                  <a:cubicBezTo>
                    <a:pt x="597" y="682"/>
                    <a:pt x="256" y="938"/>
                    <a:pt x="0" y="1194"/>
                  </a:cubicBezTo>
                  <a:lnTo>
                    <a:pt x="86" y="1449"/>
                  </a:lnTo>
                  <a:lnTo>
                    <a:pt x="767" y="1364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589475" y="1789025"/>
              <a:ext cx="14950" cy="31975"/>
            </a:xfrm>
            <a:custGeom>
              <a:avLst/>
              <a:gdLst/>
              <a:ahLst/>
              <a:cxnLst/>
              <a:rect l="l" t="t" r="r" b="b"/>
              <a:pathLst>
                <a:path w="598" h="1279" extrusionOk="0">
                  <a:moveTo>
                    <a:pt x="256" y="0"/>
                  </a:moveTo>
                  <a:cubicBezTo>
                    <a:pt x="171" y="426"/>
                    <a:pt x="86" y="767"/>
                    <a:pt x="1" y="1278"/>
                  </a:cubicBezTo>
                  <a:cubicBezTo>
                    <a:pt x="597" y="682"/>
                    <a:pt x="597" y="682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281125" y="2357875"/>
              <a:ext cx="21350" cy="36250"/>
            </a:xfrm>
            <a:custGeom>
              <a:avLst/>
              <a:gdLst/>
              <a:ahLst/>
              <a:cxnLst/>
              <a:rect l="l" t="t" r="r" b="b"/>
              <a:pathLst>
                <a:path w="854" h="1450" extrusionOk="0">
                  <a:moveTo>
                    <a:pt x="512" y="0"/>
                  </a:moveTo>
                  <a:cubicBezTo>
                    <a:pt x="86" y="341"/>
                    <a:pt x="1" y="938"/>
                    <a:pt x="257" y="1449"/>
                  </a:cubicBezTo>
                  <a:cubicBezTo>
                    <a:pt x="427" y="1023"/>
                    <a:pt x="683" y="682"/>
                    <a:pt x="853" y="256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16"/>
          <p:cNvGrpSpPr/>
          <p:nvPr/>
        </p:nvGrpSpPr>
        <p:grpSpPr>
          <a:xfrm rot="-869882">
            <a:off x="8203534" y="3831490"/>
            <a:ext cx="684062" cy="2193648"/>
            <a:chOff x="5098425" y="1444700"/>
            <a:chExt cx="634975" cy="2036100"/>
          </a:xfrm>
        </p:grpSpPr>
        <p:sp>
          <p:nvSpPr>
            <p:cNvPr id="662" name="Google Shape;662;p16"/>
            <p:cNvSpPr/>
            <p:nvPr/>
          </p:nvSpPr>
          <p:spPr>
            <a:xfrm>
              <a:off x="5098425" y="1444700"/>
              <a:ext cx="634975" cy="1793100"/>
            </a:xfrm>
            <a:custGeom>
              <a:avLst/>
              <a:gdLst/>
              <a:ahLst/>
              <a:cxnLst/>
              <a:rect l="l" t="t" r="r" b="b"/>
              <a:pathLst>
                <a:path w="25399" h="71724" extrusionOk="0">
                  <a:moveTo>
                    <a:pt x="17085" y="1"/>
                  </a:moveTo>
                  <a:cubicBezTo>
                    <a:pt x="16831" y="102"/>
                    <a:pt x="16629" y="204"/>
                    <a:pt x="16426" y="330"/>
                  </a:cubicBezTo>
                  <a:cubicBezTo>
                    <a:pt x="14449" y="1572"/>
                    <a:pt x="12624" y="3093"/>
                    <a:pt x="11052" y="4842"/>
                  </a:cubicBezTo>
                  <a:cubicBezTo>
                    <a:pt x="10418" y="5577"/>
                    <a:pt x="9937" y="6414"/>
                    <a:pt x="9633" y="7352"/>
                  </a:cubicBezTo>
                  <a:cubicBezTo>
                    <a:pt x="9480" y="7833"/>
                    <a:pt x="9379" y="8340"/>
                    <a:pt x="9328" y="8847"/>
                  </a:cubicBezTo>
                  <a:cubicBezTo>
                    <a:pt x="9278" y="9532"/>
                    <a:pt x="9202" y="10191"/>
                    <a:pt x="9176" y="10875"/>
                  </a:cubicBezTo>
                  <a:cubicBezTo>
                    <a:pt x="9176" y="11027"/>
                    <a:pt x="9176" y="11154"/>
                    <a:pt x="9151" y="11306"/>
                  </a:cubicBezTo>
                  <a:cubicBezTo>
                    <a:pt x="9151" y="11306"/>
                    <a:pt x="9151" y="11331"/>
                    <a:pt x="9151" y="11331"/>
                  </a:cubicBezTo>
                  <a:lnTo>
                    <a:pt x="9151" y="11559"/>
                  </a:lnTo>
                  <a:cubicBezTo>
                    <a:pt x="9075" y="13106"/>
                    <a:pt x="8644" y="14601"/>
                    <a:pt x="7909" y="15945"/>
                  </a:cubicBezTo>
                  <a:cubicBezTo>
                    <a:pt x="7174" y="17313"/>
                    <a:pt x="6413" y="18708"/>
                    <a:pt x="5729" y="20102"/>
                  </a:cubicBezTo>
                  <a:cubicBezTo>
                    <a:pt x="4639" y="22307"/>
                    <a:pt x="3777" y="24588"/>
                    <a:pt x="3194" y="26971"/>
                  </a:cubicBezTo>
                  <a:cubicBezTo>
                    <a:pt x="3093" y="27351"/>
                    <a:pt x="2991" y="27706"/>
                    <a:pt x="2915" y="28086"/>
                  </a:cubicBezTo>
                  <a:cubicBezTo>
                    <a:pt x="1902" y="32395"/>
                    <a:pt x="1141" y="36730"/>
                    <a:pt x="482" y="41090"/>
                  </a:cubicBezTo>
                  <a:cubicBezTo>
                    <a:pt x="279" y="42306"/>
                    <a:pt x="203" y="43523"/>
                    <a:pt x="127" y="44740"/>
                  </a:cubicBezTo>
                  <a:cubicBezTo>
                    <a:pt x="0" y="46970"/>
                    <a:pt x="381" y="49226"/>
                    <a:pt x="1166" y="51330"/>
                  </a:cubicBezTo>
                  <a:cubicBezTo>
                    <a:pt x="1927" y="53459"/>
                    <a:pt x="2966" y="55513"/>
                    <a:pt x="4284" y="57363"/>
                  </a:cubicBezTo>
                  <a:cubicBezTo>
                    <a:pt x="5070" y="58504"/>
                    <a:pt x="5906" y="59619"/>
                    <a:pt x="6743" y="60734"/>
                  </a:cubicBezTo>
                  <a:cubicBezTo>
                    <a:pt x="8188" y="62610"/>
                    <a:pt x="9252" y="64764"/>
                    <a:pt x="9861" y="67071"/>
                  </a:cubicBezTo>
                  <a:cubicBezTo>
                    <a:pt x="10216" y="68465"/>
                    <a:pt x="10393" y="69935"/>
                    <a:pt x="10444" y="71380"/>
                  </a:cubicBezTo>
                  <a:cubicBezTo>
                    <a:pt x="10444" y="71482"/>
                    <a:pt x="10444" y="71583"/>
                    <a:pt x="10469" y="71710"/>
                  </a:cubicBezTo>
                  <a:cubicBezTo>
                    <a:pt x="10502" y="71719"/>
                    <a:pt x="10529" y="71723"/>
                    <a:pt x="10552" y="71723"/>
                  </a:cubicBezTo>
                  <a:cubicBezTo>
                    <a:pt x="10657" y="71723"/>
                    <a:pt x="10681" y="71640"/>
                    <a:pt x="10723" y="71558"/>
                  </a:cubicBezTo>
                  <a:cubicBezTo>
                    <a:pt x="10849" y="71228"/>
                    <a:pt x="11001" y="70873"/>
                    <a:pt x="11128" y="70544"/>
                  </a:cubicBezTo>
                  <a:cubicBezTo>
                    <a:pt x="11965" y="68110"/>
                    <a:pt x="13080" y="65778"/>
                    <a:pt x="14474" y="63624"/>
                  </a:cubicBezTo>
                  <a:cubicBezTo>
                    <a:pt x="15893" y="61444"/>
                    <a:pt x="17465" y="59340"/>
                    <a:pt x="19163" y="57363"/>
                  </a:cubicBezTo>
                  <a:cubicBezTo>
                    <a:pt x="20634" y="55614"/>
                    <a:pt x="21952" y="53764"/>
                    <a:pt x="23092" y="51786"/>
                  </a:cubicBezTo>
                  <a:cubicBezTo>
                    <a:pt x="24638" y="49252"/>
                    <a:pt x="25399" y="46286"/>
                    <a:pt x="25297" y="43320"/>
                  </a:cubicBezTo>
                  <a:cubicBezTo>
                    <a:pt x="25221" y="41597"/>
                    <a:pt x="25044" y="39873"/>
                    <a:pt x="24841" y="38149"/>
                  </a:cubicBezTo>
                  <a:cubicBezTo>
                    <a:pt x="24486" y="35158"/>
                    <a:pt x="24106" y="32193"/>
                    <a:pt x="24005" y="29176"/>
                  </a:cubicBezTo>
                  <a:cubicBezTo>
                    <a:pt x="23878" y="26540"/>
                    <a:pt x="23827" y="23904"/>
                    <a:pt x="23777" y="21268"/>
                  </a:cubicBezTo>
                  <a:cubicBezTo>
                    <a:pt x="23701" y="18834"/>
                    <a:pt x="23650" y="16426"/>
                    <a:pt x="23346" y="14018"/>
                  </a:cubicBezTo>
                  <a:cubicBezTo>
                    <a:pt x="23042" y="11306"/>
                    <a:pt x="22357" y="8644"/>
                    <a:pt x="21318" y="6110"/>
                  </a:cubicBezTo>
                  <a:cubicBezTo>
                    <a:pt x="20456" y="4006"/>
                    <a:pt x="19189" y="2079"/>
                    <a:pt x="17617" y="457"/>
                  </a:cubicBezTo>
                  <a:cubicBezTo>
                    <a:pt x="17465" y="280"/>
                    <a:pt x="17262" y="128"/>
                    <a:pt x="17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157350" y="1674100"/>
              <a:ext cx="541200" cy="1806700"/>
            </a:xfrm>
            <a:custGeom>
              <a:avLst/>
              <a:gdLst/>
              <a:ahLst/>
              <a:cxnLst/>
              <a:rect l="l" t="t" r="r" b="b"/>
              <a:pathLst>
                <a:path w="21648" h="72268" extrusionOk="0">
                  <a:moveTo>
                    <a:pt x="9151" y="1"/>
                  </a:moveTo>
                  <a:lnTo>
                    <a:pt x="9151" y="1"/>
                  </a:lnTo>
                  <a:cubicBezTo>
                    <a:pt x="9303" y="280"/>
                    <a:pt x="9430" y="508"/>
                    <a:pt x="9557" y="736"/>
                  </a:cubicBezTo>
                  <a:cubicBezTo>
                    <a:pt x="10596" y="2586"/>
                    <a:pt x="11433" y="4513"/>
                    <a:pt x="12041" y="6541"/>
                  </a:cubicBezTo>
                  <a:cubicBezTo>
                    <a:pt x="12142" y="6946"/>
                    <a:pt x="12244" y="7352"/>
                    <a:pt x="12345" y="7732"/>
                  </a:cubicBezTo>
                  <a:cubicBezTo>
                    <a:pt x="12548" y="8366"/>
                    <a:pt x="12573" y="9050"/>
                    <a:pt x="12497" y="9734"/>
                  </a:cubicBezTo>
                  <a:cubicBezTo>
                    <a:pt x="12370" y="10672"/>
                    <a:pt x="12294" y="11635"/>
                    <a:pt x="12193" y="12573"/>
                  </a:cubicBezTo>
                  <a:cubicBezTo>
                    <a:pt x="12193" y="12700"/>
                    <a:pt x="12168" y="12801"/>
                    <a:pt x="12142" y="12903"/>
                  </a:cubicBezTo>
                  <a:cubicBezTo>
                    <a:pt x="10875" y="10368"/>
                    <a:pt x="9151" y="8112"/>
                    <a:pt x="7047" y="6211"/>
                  </a:cubicBezTo>
                  <a:cubicBezTo>
                    <a:pt x="7018" y="6181"/>
                    <a:pt x="6988" y="6169"/>
                    <a:pt x="6953" y="6169"/>
                  </a:cubicBezTo>
                  <a:cubicBezTo>
                    <a:pt x="6929" y="6169"/>
                    <a:pt x="6902" y="6175"/>
                    <a:pt x="6870" y="6186"/>
                  </a:cubicBezTo>
                  <a:cubicBezTo>
                    <a:pt x="6946" y="6287"/>
                    <a:pt x="7022" y="6363"/>
                    <a:pt x="7098" y="6464"/>
                  </a:cubicBezTo>
                  <a:cubicBezTo>
                    <a:pt x="8087" y="7554"/>
                    <a:pt x="9025" y="8720"/>
                    <a:pt x="9886" y="9937"/>
                  </a:cubicBezTo>
                  <a:cubicBezTo>
                    <a:pt x="10698" y="11103"/>
                    <a:pt x="11407" y="12345"/>
                    <a:pt x="11990" y="13638"/>
                  </a:cubicBezTo>
                  <a:cubicBezTo>
                    <a:pt x="12041" y="13765"/>
                    <a:pt x="12066" y="13891"/>
                    <a:pt x="12066" y="14018"/>
                  </a:cubicBezTo>
                  <a:cubicBezTo>
                    <a:pt x="11889" y="15945"/>
                    <a:pt x="11686" y="17896"/>
                    <a:pt x="11509" y="19823"/>
                  </a:cubicBezTo>
                  <a:cubicBezTo>
                    <a:pt x="11483" y="19899"/>
                    <a:pt x="11483" y="19949"/>
                    <a:pt x="11458" y="20026"/>
                  </a:cubicBezTo>
                  <a:lnTo>
                    <a:pt x="11230" y="19772"/>
                  </a:lnTo>
                  <a:cubicBezTo>
                    <a:pt x="9709" y="17896"/>
                    <a:pt x="8036" y="16173"/>
                    <a:pt x="6236" y="14601"/>
                  </a:cubicBezTo>
                  <a:cubicBezTo>
                    <a:pt x="6034" y="14424"/>
                    <a:pt x="5831" y="14297"/>
                    <a:pt x="5653" y="14145"/>
                  </a:cubicBezTo>
                  <a:cubicBezTo>
                    <a:pt x="5603" y="14145"/>
                    <a:pt x="5552" y="14120"/>
                    <a:pt x="5501" y="14120"/>
                  </a:cubicBezTo>
                  <a:cubicBezTo>
                    <a:pt x="5527" y="14196"/>
                    <a:pt x="5527" y="14221"/>
                    <a:pt x="5552" y="14246"/>
                  </a:cubicBezTo>
                  <a:cubicBezTo>
                    <a:pt x="7022" y="15640"/>
                    <a:pt x="8442" y="17085"/>
                    <a:pt x="9734" y="18631"/>
                  </a:cubicBezTo>
                  <a:cubicBezTo>
                    <a:pt x="10267" y="19240"/>
                    <a:pt x="10748" y="19873"/>
                    <a:pt x="11255" y="20482"/>
                  </a:cubicBezTo>
                  <a:cubicBezTo>
                    <a:pt x="11382" y="20609"/>
                    <a:pt x="11433" y="20786"/>
                    <a:pt x="11407" y="20963"/>
                  </a:cubicBezTo>
                  <a:cubicBezTo>
                    <a:pt x="11179" y="23169"/>
                    <a:pt x="10976" y="25374"/>
                    <a:pt x="10774" y="27554"/>
                  </a:cubicBezTo>
                  <a:cubicBezTo>
                    <a:pt x="10774" y="27655"/>
                    <a:pt x="10748" y="27731"/>
                    <a:pt x="10723" y="27883"/>
                  </a:cubicBezTo>
                  <a:cubicBezTo>
                    <a:pt x="9455" y="26312"/>
                    <a:pt x="8087" y="24842"/>
                    <a:pt x="6591" y="23498"/>
                  </a:cubicBezTo>
                  <a:cubicBezTo>
                    <a:pt x="5197" y="22104"/>
                    <a:pt x="3676" y="20811"/>
                    <a:pt x="2054" y="19671"/>
                  </a:cubicBezTo>
                  <a:lnTo>
                    <a:pt x="2054" y="19671"/>
                  </a:lnTo>
                  <a:cubicBezTo>
                    <a:pt x="2029" y="19899"/>
                    <a:pt x="2155" y="19949"/>
                    <a:pt x="2231" y="20000"/>
                  </a:cubicBezTo>
                  <a:cubicBezTo>
                    <a:pt x="2586" y="20304"/>
                    <a:pt x="2941" y="20583"/>
                    <a:pt x="3271" y="20887"/>
                  </a:cubicBezTo>
                  <a:cubicBezTo>
                    <a:pt x="4563" y="22003"/>
                    <a:pt x="5805" y="23219"/>
                    <a:pt x="7022" y="24461"/>
                  </a:cubicBezTo>
                  <a:cubicBezTo>
                    <a:pt x="8087" y="25501"/>
                    <a:pt x="9101" y="26591"/>
                    <a:pt x="10038" y="27731"/>
                  </a:cubicBezTo>
                  <a:cubicBezTo>
                    <a:pt x="10292" y="27959"/>
                    <a:pt x="10469" y="28213"/>
                    <a:pt x="10621" y="28517"/>
                  </a:cubicBezTo>
                  <a:cubicBezTo>
                    <a:pt x="10672" y="28821"/>
                    <a:pt x="10647" y="29151"/>
                    <a:pt x="10571" y="29480"/>
                  </a:cubicBezTo>
                  <a:cubicBezTo>
                    <a:pt x="10419" y="31229"/>
                    <a:pt x="10267" y="33004"/>
                    <a:pt x="10089" y="34778"/>
                  </a:cubicBezTo>
                  <a:cubicBezTo>
                    <a:pt x="10089" y="34879"/>
                    <a:pt x="10064" y="34981"/>
                    <a:pt x="10038" y="35133"/>
                  </a:cubicBezTo>
                  <a:cubicBezTo>
                    <a:pt x="9937" y="35031"/>
                    <a:pt x="9886" y="34981"/>
                    <a:pt x="9836" y="34930"/>
                  </a:cubicBezTo>
                  <a:cubicBezTo>
                    <a:pt x="8087" y="33029"/>
                    <a:pt x="6135" y="31305"/>
                    <a:pt x="4031" y="29784"/>
                  </a:cubicBezTo>
                  <a:cubicBezTo>
                    <a:pt x="3245" y="29176"/>
                    <a:pt x="2383" y="28644"/>
                    <a:pt x="1496" y="28162"/>
                  </a:cubicBezTo>
                  <a:cubicBezTo>
                    <a:pt x="1319" y="28061"/>
                    <a:pt x="1167" y="27959"/>
                    <a:pt x="989" y="27858"/>
                  </a:cubicBezTo>
                  <a:cubicBezTo>
                    <a:pt x="913" y="27833"/>
                    <a:pt x="837" y="27807"/>
                    <a:pt x="761" y="27807"/>
                  </a:cubicBezTo>
                  <a:cubicBezTo>
                    <a:pt x="761" y="27833"/>
                    <a:pt x="736" y="27858"/>
                    <a:pt x="736" y="27883"/>
                  </a:cubicBezTo>
                  <a:cubicBezTo>
                    <a:pt x="1217" y="28213"/>
                    <a:pt x="1674" y="28517"/>
                    <a:pt x="2155" y="28847"/>
                  </a:cubicBezTo>
                  <a:cubicBezTo>
                    <a:pt x="2637" y="29151"/>
                    <a:pt x="3119" y="29506"/>
                    <a:pt x="3600" y="29860"/>
                  </a:cubicBezTo>
                  <a:cubicBezTo>
                    <a:pt x="4056" y="30215"/>
                    <a:pt x="4513" y="30596"/>
                    <a:pt x="4944" y="30950"/>
                  </a:cubicBezTo>
                  <a:cubicBezTo>
                    <a:pt x="5400" y="31331"/>
                    <a:pt x="5856" y="31711"/>
                    <a:pt x="6287" y="32091"/>
                  </a:cubicBezTo>
                  <a:cubicBezTo>
                    <a:pt x="6718" y="32471"/>
                    <a:pt x="7123" y="32877"/>
                    <a:pt x="7554" y="33282"/>
                  </a:cubicBezTo>
                  <a:cubicBezTo>
                    <a:pt x="7960" y="33688"/>
                    <a:pt x="8391" y="34119"/>
                    <a:pt x="8822" y="34524"/>
                  </a:cubicBezTo>
                  <a:cubicBezTo>
                    <a:pt x="9227" y="34955"/>
                    <a:pt x="9608" y="35361"/>
                    <a:pt x="10013" y="35792"/>
                  </a:cubicBezTo>
                  <a:cubicBezTo>
                    <a:pt x="9836" y="37820"/>
                    <a:pt x="9633" y="39797"/>
                    <a:pt x="9455" y="41850"/>
                  </a:cubicBezTo>
                  <a:cubicBezTo>
                    <a:pt x="9329" y="41723"/>
                    <a:pt x="9253" y="41673"/>
                    <a:pt x="9177" y="41596"/>
                  </a:cubicBezTo>
                  <a:cubicBezTo>
                    <a:pt x="7808" y="40278"/>
                    <a:pt x="6338" y="39062"/>
                    <a:pt x="4766" y="37946"/>
                  </a:cubicBezTo>
                  <a:cubicBezTo>
                    <a:pt x="3854" y="37287"/>
                    <a:pt x="2916" y="36654"/>
                    <a:pt x="1978" y="36045"/>
                  </a:cubicBezTo>
                  <a:cubicBezTo>
                    <a:pt x="1420" y="35690"/>
                    <a:pt x="812" y="35437"/>
                    <a:pt x="204" y="35133"/>
                  </a:cubicBezTo>
                  <a:cubicBezTo>
                    <a:pt x="178" y="35120"/>
                    <a:pt x="147" y="35114"/>
                    <a:pt x="112" y="35114"/>
                  </a:cubicBezTo>
                  <a:cubicBezTo>
                    <a:pt x="77" y="35114"/>
                    <a:pt x="39" y="35120"/>
                    <a:pt x="1" y="35133"/>
                  </a:cubicBezTo>
                  <a:cubicBezTo>
                    <a:pt x="1724" y="36147"/>
                    <a:pt x="3372" y="37262"/>
                    <a:pt x="4893" y="38529"/>
                  </a:cubicBezTo>
                  <a:cubicBezTo>
                    <a:pt x="6490" y="39721"/>
                    <a:pt x="7985" y="41039"/>
                    <a:pt x="9405" y="42458"/>
                  </a:cubicBezTo>
                  <a:cubicBezTo>
                    <a:pt x="9253" y="44207"/>
                    <a:pt x="9075" y="45982"/>
                    <a:pt x="8923" y="47781"/>
                  </a:cubicBezTo>
                  <a:cubicBezTo>
                    <a:pt x="8847" y="47756"/>
                    <a:pt x="8796" y="47731"/>
                    <a:pt x="8720" y="47680"/>
                  </a:cubicBezTo>
                  <a:cubicBezTo>
                    <a:pt x="7859" y="46920"/>
                    <a:pt x="6921" y="46210"/>
                    <a:pt x="5957" y="45576"/>
                  </a:cubicBezTo>
                  <a:cubicBezTo>
                    <a:pt x="5298" y="45145"/>
                    <a:pt x="4614" y="44765"/>
                    <a:pt x="3930" y="44385"/>
                  </a:cubicBezTo>
                  <a:cubicBezTo>
                    <a:pt x="3676" y="44207"/>
                    <a:pt x="3423" y="44081"/>
                    <a:pt x="3144" y="43954"/>
                  </a:cubicBezTo>
                  <a:cubicBezTo>
                    <a:pt x="2460" y="43675"/>
                    <a:pt x="1750" y="43396"/>
                    <a:pt x="1065" y="43117"/>
                  </a:cubicBezTo>
                  <a:cubicBezTo>
                    <a:pt x="989" y="43092"/>
                    <a:pt x="913" y="43092"/>
                    <a:pt x="812" y="43067"/>
                  </a:cubicBezTo>
                  <a:cubicBezTo>
                    <a:pt x="812" y="43092"/>
                    <a:pt x="812" y="43117"/>
                    <a:pt x="787" y="43143"/>
                  </a:cubicBezTo>
                  <a:cubicBezTo>
                    <a:pt x="913" y="43244"/>
                    <a:pt x="1040" y="43320"/>
                    <a:pt x="1167" y="43396"/>
                  </a:cubicBezTo>
                  <a:cubicBezTo>
                    <a:pt x="1877" y="43726"/>
                    <a:pt x="2561" y="44030"/>
                    <a:pt x="3245" y="44385"/>
                  </a:cubicBezTo>
                  <a:cubicBezTo>
                    <a:pt x="4538" y="45069"/>
                    <a:pt x="5780" y="45855"/>
                    <a:pt x="6946" y="46767"/>
                  </a:cubicBezTo>
                  <a:cubicBezTo>
                    <a:pt x="7529" y="47198"/>
                    <a:pt x="8087" y="47655"/>
                    <a:pt x="8644" y="48111"/>
                  </a:cubicBezTo>
                  <a:cubicBezTo>
                    <a:pt x="8720" y="48187"/>
                    <a:pt x="8796" y="48263"/>
                    <a:pt x="8872" y="48314"/>
                  </a:cubicBezTo>
                  <a:cubicBezTo>
                    <a:pt x="8872" y="48491"/>
                    <a:pt x="8847" y="48669"/>
                    <a:pt x="8822" y="48821"/>
                  </a:cubicBezTo>
                  <a:cubicBezTo>
                    <a:pt x="8340" y="54625"/>
                    <a:pt x="7859" y="60455"/>
                    <a:pt x="7352" y="66260"/>
                  </a:cubicBezTo>
                  <a:cubicBezTo>
                    <a:pt x="7250" y="67629"/>
                    <a:pt x="7174" y="69023"/>
                    <a:pt x="7123" y="70392"/>
                  </a:cubicBezTo>
                  <a:cubicBezTo>
                    <a:pt x="7098" y="70822"/>
                    <a:pt x="7123" y="71253"/>
                    <a:pt x="7123" y="71710"/>
                  </a:cubicBezTo>
                  <a:cubicBezTo>
                    <a:pt x="7098" y="71760"/>
                    <a:pt x="7123" y="71836"/>
                    <a:pt x="7123" y="71887"/>
                  </a:cubicBezTo>
                  <a:cubicBezTo>
                    <a:pt x="7174" y="72090"/>
                    <a:pt x="7326" y="72242"/>
                    <a:pt x="7529" y="72267"/>
                  </a:cubicBezTo>
                  <a:cubicBezTo>
                    <a:pt x="7732" y="72267"/>
                    <a:pt x="7935" y="72115"/>
                    <a:pt x="7985" y="71912"/>
                  </a:cubicBezTo>
                  <a:cubicBezTo>
                    <a:pt x="8036" y="71659"/>
                    <a:pt x="8087" y="71380"/>
                    <a:pt x="8137" y="71101"/>
                  </a:cubicBezTo>
                  <a:cubicBezTo>
                    <a:pt x="8315" y="69580"/>
                    <a:pt x="8518" y="68060"/>
                    <a:pt x="8670" y="66539"/>
                  </a:cubicBezTo>
                  <a:cubicBezTo>
                    <a:pt x="9177" y="60683"/>
                    <a:pt x="9658" y="54828"/>
                    <a:pt x="10165" y="48947"/>
                  </a:cubicBezTo>
                  <a:cubicBezTo>
                    <a:pt x="10115" y="48795"/>
                    <a:pt x="10140" y="48669"/>
                    <a:pt x="10140" y="48491"/>
                  </a:cubicBezTo>
                  <a:cubicBezTo>
                    <a:pt x="12649" y="46894"/>
                    <a:pt x="15260" y="45525"/>
                    <a:pt x="17947" y="44359"/>
                  </a:cubicBezTo>
                  <a:lnTo>
                    <a:pt x="17922" y="44283"/>
                  </a:lnTo>
                  <a:cubicBezTo>
                    <a:pt x="17846" y="44309"/>
                    <a:pt x="17770" y="44309"/>
                    <a:pt x="17694" y="44334"/>
                  </a:cubicBezTo>
                  <a:cubicBezTo>
                    <a:pt x="16401" y="44765"/>
                    <a:pt x="15133" y="45297"/>
                    <a:pt x="13917" y="45931"/>
                  </a:cubicBezTo>
                  <a:cubicBezTo>
                    <a:pt x="12751" y="46539"/>
                    <a:pt x="11610" y="47198"/>
                    <a:pt x="10444" y="47807"/>
                  </a:cubicBezTo>
                  <a:lnTo>
                    <a:pt x="10267" y="47908"/>
                  </a:lnTo>
                  <a:cubicBezTo>
                    <a:pt x="10191" y="47680"/>
                    <a:pt x="10545" y="42686"/>
                    <a:pt x="10698" y="41901"/>
                  </a:cubicBezTo>
                  <a:cubicBezTo>
                    <a:pt x="10774" y="41825"/>
                    <a:pt x="10900" y="41749"/>
                    <a:pt x="11002" y="41673"/>
                  </a:cubicBezTo>
                  <a:cubicBezTo>
                    <a:pt x="12649" y="40608"/>
                    <a:pt x="14348" y="39670"/>
                    <a:pt x="16097" y="38834"/>
                  </a:cubicBezTo>
                  <a:cubicBezTo>
                    <a:pt x="17592" y="38098"/>
                    <a:pt x="19088" y="37389"/>
                    <a:pt x="20558" y="36679"/>
                  </a:cubicBezTo>
                  <a:cubicBezTo>
                    <a:pt x="20862" y="36527"/>
                    <a:pt x="21166" y="36400"/>
                    <a:pt x="21470" y="36273"/>
                  </a:cubicBezTo>
                  <a:cubicBezTo>
                    <a:pt x="21546" y="36248"/>
                    <a:pt x="21597" y="36197"/>
                    <a:pt x="21648" y="36147"/>
                  </a:cubicBezTo>
                  <a:cubicBezTo>
                    <a:pt x="21610" y="36140"/>
                    <a:pt x="21572" y="36137"/>
                    <a:pt x="21534" y="36137"/>
                  </a:cubicBezTo>
                  <a:cubicBezTo>
                    <a:pt x="21421" y="36137"/>
                    <a:pt x="21312" y="36166"/>
                    <a:pt x="21217" y="36223"/>
                  </a:cubicBezTo>
                  <a:cubicBezTo>
                    <a:pt x="20507" y="36476"/>
                    <a:pt x="19823" y="36730"/>
                    <a:pt x="19138" y="37009"/>
                  </a:cubicBezTo>
                  <a:cubicBezTo>
                    <a:pt x="16958" y="37972"/>
                    <a:pt x="14804" y="38986"/>
                    <a:pt x="12700" y="40101"/>
                  </a:cubicBezTo>
                  <a:cubicBezTo>
                    <a:pt x="12142" y="40405"/>
                    <a:pt x="11635" y="40735"/>
                    <a:pt x="11078" y="41064"/>
                  </a:cubicBezTo>
                  <a:lnTo>
                    <a:pt x="10723" y="41267"/>
                  </a:lnTo>
                  <a:cubicBezTo>
                    <a:pt x="10774" y="40608"/>
                    <a:pt x="10824" y="40000"/>
                    <a:pt x="10875" y="39417"/>
                  </a:cubicBezTo>
                  <a:cubicBezTo>
                    <a:pt x="10900" y="38808"/>
                    <a:pt x="10926" y="38225"/>
                    <a:pt x="11027" y="37617"/>
                  </a:cubicBezTo>
                  <a:cubicBezTo>
                    <a:pt x="11128" y="37034"/>
                    <a:pt x="11052" y="36426"/>
                    <a:pt x="11154" y="35817"/>
                  </a:cubicBezTo>
                  <a:cubicBezTo>
                    <a:pt x="14221" y="33130"/>
                    <a:pt x="17592" y="30798"/>
                    <a:pt x="21166" y="28872"/>
                  </a:cubicBezTo>
                  <a:lnTo>
                    <a:pt x="21141" y="28796"/>
                  </a:lnTo>
                  <a:cubicBezTo>
                    <a:pt x="21014" y="28821"/>
                    <a:pt x="20913" y="28872"/>
                    <a:pt x="20811" y="28897"/>
                  </a:cubicBezTo>
                  <a:cubicBezTo>
                    <a:pt x="20152" y="29227"/>
                    <a:pt x="19493" y="29556"/>
                    <a:pt x="18860" y="29911"/>
                  </a:cubicBezTo>
                  <a:cubicBezTo>
                    <a:pt x="16274" y="31331"/>
                    <a:pt x="13815" y="33004"/>
                    <a:pt x="11534" y="34905"/>
                  </a:cubicBezTo>
                  <a:cubicBezTo>
                    <a:pt x="11458" y="34981"/>
                    <a:pt x="11357" y="35031"/>
                    <a:pt x="11255" y="35082"/>
                  </a:cubicBezTo>
                  <a:cubicBezTo>
                    <a:pt x="11357" y="32928"/>
                    <a:pt x="11534" y="30773"/>
                    <a:pt x="11711" y="28593"/>
                  </a:cubicBezTo>
                  <a:cubicBezTo>
                    <a:pt x="12218" y="28111"/>
                    <a:pt x="12725" y="27605"/>
                    <a:pt x="13258" y="27123"/>
                  </a:cubicBezTo>
                  <a:cubicBezTo>
                    <a:pt x="15362" y="25298"/>
                    <a:pt x="17491" y="23498"/>
                    <a:pt x="19671" y="21775"/>
                  </a:cubicBezTo>
                  <a:cubicBezTo>
                    <a:pt x="19848" y="21622"/>
                    <a:pt x="20000" y="21496"/>
                    <a:pt x="20152" y="21344"/>
                  </a:cubicBezTo>
                  <a:lnTo>
                    <a:pt x="20152" y="21242"/>
                  </a:lnTo>
                  <a:cubicBezTo>
                    <a:pt x="20051" y="21318"/>
                    <a:pt x="19975" y="21344"/>
                    <a:pt x="19899" y="21394"/>
                  </a:cubicBezTo>
                  <a:cubicBezTo>
                    <a:pt x="18758" y="22104"/>
                    <a:pt x="17694" y="22915"/>
                    <a:pt x="16680" y="23777"/>
                  </a:cubicBezTo>
                  <a:cubicBezTo>
                    <a:pt x="15260" y="24918"/>
                    <a:pt x="13866" y="26084"/>
                    <a:pt x="12447" y="27250"/>
                  </a:cubicBezTo>
                  <a:cubicBezTo>
                    <a:pt x="12244" y="27427"/>
                    <a:pt x="12041" y="27630"/>
                    <a:pt x="11787" y="27858"/>
                  </a:cubicBezTo>
                  <a:cubicBezTo>
                    <a:pt x="11787" y="27731"/>
                    <a:pt x="11762" y="27655"/>
                    <a:pt x="11787" y="27579"/>
                  </a:cubicBezTo>
                  <a:cubicBezTo>
                    <a:pt x="11940" y="25475"/>
                    <a:pt x="12092" y="23397"/>
                    <a:pt x="12244" y="21293"/>
                  </a:cubicBezTo>
                  <a:cubicBezTo>
                    <a:pt x="12269" y="21115"/>
                    <a:pt x="12345" y="20963"/>
                    <a:pt x="12447" y="20862"/>
                  </a:cubicBezTo>
                  <a:cubicBezTo>
                    <a:pt x="13613" y="19645"/>
                    <a:pt x="14855" y="18479"/>
                    <a:pt x="16147" y="17389"/>
                  </a:cubicBezTo>
                  <a:cubicBezTo>
                    <a:pt x="17339" y="16325"/>
                    <a:pt x="18581" y="15311"/>
                    <a:pt x="19873" y="14373"/>
                  </a:cubicBezTo>
                  <a:cubicBezTo>
                    <a:pt x="19924" y="14322"/>
                    <a:pt x="19975" y="14272"/>
                    <a:pt x="20025" y="14221"/>
                  </a:cubicBezTo>
                  <a:cubicBezTo>
                    <a:pt x="20025" y="14196"/>
                    <a:pt x="20000" y="14170"/>
                    <a:pt x="20000" y="14145"/>
                  </a:cubicBezTo>
                  <a:cubicBezTo>
                    <a:pt x="19899" y="14196"/>
                    <a:pt x="19797" y="14246"/>
                    <a:pt x="19721" y="14297"/>
                  </a:cubicBezTo>
                  <a:cubicBezTo>
                    <a:pt x="19088" y="14728"/>
                    <a:pt x="18403" y="15159"/>
                    <a:pt x="17770" y="15615"/>
                  </a:cubicBezTo>
                  <a:cubicBezTo>
                    <a:pt x="15945" y="17009"/>
                    <a:pt x="14196" y="18530"/>
                    <a:pt x="12548" y="20152"/>
                  </a:cubicBezTo>
                  <a:cubicBezTo>
                    <a:pt x="12497" y="20178"/>
                    <a:pt x="12447" y="20228"/>
                    <a:pt x="12370" y="20304"/>
                  </a:cubicBezTo>
                  <a:cubicBezTo>
                    <a:pt x="12345" y="20228"/>
                    <a:pt x="12345" y="20127"/>
                    <a:pt x="12370" y="20051"/>
                  </a:cubicBezTo>
                  <a:cubicBezTo>
                    <a:pt x="12497" y="18200"/>
                    <a:pt x="12624" y="16375"/>
                    <a:pt x="12776" y="14525"/>
                  </a:cubicBezTo>
                  <a:cubicBezTo>
                    <a:pt x="12776" y="14348"/>
                    <a:pt x="12827" y="14170"/>
                    <a:pt x="12953" y="14018"/>
                  </a:cubicBezTo>
                  <a:cubicBezTo>
                    <a:pt x="14728" y="11458"/>
                    <a:pt x="16756" y="9075"/>
                    <a:pt x="18961" y="6870"/>
                  </a:cubicBezTo>
                  <a:cubicBezTo>
                    <a:pt x="19138" y="6693"/>
                    <a:pt x="19316" y="6515"/>
                    <a:pt x="19493" y="6338"/>
                  </a:cubicBezTo>
                  <a:cubicBezTo>
                    <a:pt x="19493" y="6338"/>
                    <a:pt x="19493" y="6287"/>
                    <a:pt x="19519" y="6211"/>
                  </a:cubicBezTo>
                  <a:lnTo>
                    <a:pt x="19519" y="6211"/>
                  </a:lnTo>
                  <a:cubicBezTo>
                    <a:pt x="19443" y="6262"/>
                    <a:pt x="19366" y="6287"/>
                    <a:pt x="19290" y="6363"/>
                  </a:cubicBezTo>
                  <a:cubicBezTo>
                    <a:pt x="18657" y="6921"/>
                    <a:pt x="18023" y="7478"/>
                    <a:pt x="17389" y="8087"/>
                  </a:cubicBezTo>
                  <a:cubicBezTo>
                    <a:pt x="15767" y="9658"/>
                    <a:pt x="14322" y="11382"/>
                    <a:pt x="13004" y="13207"/>
                  </a:cubicBezTo>
                  <a:cubicBezTo>
                    <a:pt x="12979" y="13258"/>
                    <a:pt x="12953" y="13283"/>
                    <a:pt x="12877" y="13384"/>
                  </a:cubicBezTo>
                  <a:cubicBezTo>
                    <a:pt x="12877" y="13283"/>
                    <a:pt x="12877" y="13182"/>
                    <a:pt x="12877" y="13080"/>
                  </a:cubicBezTo>
                  <a:cubicBezTo>
                    <a:pt x="12979" y="11585"/>
                    <a:pt x="13080" y="10064"/>
                    <a:pt x="13207" y="8543"/>
                  </a:cubicBezTo>
                  <a:cubicBezTo>
                    <a:pt x="13207" y="8366"/>
                    <a:pt x="13258" y="8188"/>
                    <a:pt x="13359" y="8011"/>
                  </a:cubicBezTo>
                  <a:cubicBezTo>
                    <a:pt x="13739" y="7276"/>
                    <a:pt x="14145" y="6541"/>
                    <a:pt x="14576" y="5831"/>
                  </a:cubicBezTo>
                  <a:cubicBezTo>
                    <a:pt x="15007" y="5121"/>
                    <a:pt x="15539" y="4310"/>
                    <a:pt x="16021" y="3549"/>
                  </a:cubicBezTo>
                  <a:cubicBezTo>
                    <a:pt x="16502" y="2814"/>
                    <a:pt x="17111" y="2054"/>
                    <a:pt x="17668" y="1294"/>
                  </a:cubicBezTo>
                  <a:cubicBezTo>
                    <a:pt x="17795" y="1116"/>
                    <a:pt x="17896" y="939"/>
                    <a:pt x="17998" y="736"/>
                  </a:cubicBezTo>
                  <a:lnTo>
                    <a:pt x="17998" y="736"/>
                  </a:lnTo>
                  <a:cubicBezTo>
                    <a:pt x="16147" y="2637"/>
                    <a:pt x="14677" y="4817"/>
                    <a:pt x="13334" y="7098"/>
                  </a:cubicBezTo>
                  <a:cubicBezTo>
                    <a:pt x="13410" y="5070"/>
                    <a:pt x="13638" y="3068"/>
                    <a:pt x="13613" y="1040"/>
                  </a:cubicBezTo>
                  <a:lnTo>
                    <a:pt x="13536" y="1015"/>
                  </a:lnTo>
                  <a:cubicBezTo>
                    <a:pt x="13511" y="1065"/>
                    <a:pt x="13460" y="1116"/>
                    <a:pt x="13435" y="1141"/>
                  </a:cubicBezTo>
                  <a:cubicBezTo>
                    <a:pt x="13384" y="1420"/>
                    <a:pt x="13334" y="1699"/>
                    <a:pt x="13308" y="2003"/>
                  </a:cubicBezTo>
                  <a:cubicBezTo>
                    <a:pt x="13106" y="3676"/>
                    <a:pt x="12928" y="5349"/>
                    <a:pt x="12751" y="7047"/>
                  </a:cubicBezTo>
                  <a:cubicBezTo>
                    <a:pt x="12751" y="7124"/>
                    <a:pt x="12725" y="7225"/>
                    <a:pt x="12700" y="7326"/>
                  </a:cubicBezTo>
                  <a:lnTo>
                    <a:pt x="12624" y="7352"/>
                  </a:lnTo>
                  <a:cubicBezTo>
                    <a:pt x="12624" y="7276"/>
                    <a:pt x="12599" y="7174"/>
                    <a:pt x="12573" y="7098"/>
                  </a:cubicBezTo>
                  <a:cubicBezTo>
                    <a:pt x="11940" y="4715"/>
                    <a:pt x="10926" y="2460"/>
                    <a:pt x="9582" y="406"/>
                  </a:cubicBezTo>
                  <a:cubicBezTo>
                    <a:pt x="9379" y="102"/>
                    <a:pt x="9379" y="102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8706406" y="3545511"/>
            <a:ext cx="684059" cy="2193491"/>
            <a:chOff x="5098425" y="1444700"/>
            <a:chExt cx="634975" cy="2036100"/>
          </a:xfrm>
        </p:grpSpPr>
        <p:sp>
          <p:nvSpPr>
            <p:cNvPr id="665" name="Google Shape;665;p16"/>
            <p:cNvSpPr/>
            <p:nvPr/>
          </p:nvSpPr>
          <p:spPr>
            <a:xfrm>
              <a:off x="5098425" y="1444700"/>
              <a:ext cx="634975" cy="1793100"/>
            </a:xfrm>
            <a:custGeom>
              <a:avLst/>
              <a:gdLst/>
              <a:ahLst/>
              <a:cxnLst/>
              <a:rect l="l" t="t" r="r" b="b"/>
              <a:pathLst>
                <a:path w="25399" h="71724" extrusionOk="0">
                  <a:moveTo>
                    <a:pt x="17085" y="1"/>
                  </a:moveTo>
                  <a:cubicBezTo>
                    <a:pt x="16831" y="102"/>
                    <a:pt x="16629" y="204"/>
                    <a:pt x="16426" y="330"/>
                  </a:cubicBezTo>
                  <a:cubicBezTo>
                    <a:pt x="14449" y="1572"/>
                    <a:pt x="12624" y="3093"/>
                    <a:pt x="11052" y="4842"/>
                  </a:cubicBezTo>
                  <a:cubicBezTo>
                    <a:pt x="10418" y="5577"/>
                    <a:pt x="9937" y="6414"/>
                    <a:pt x="9633" y="7352"/>
                  </a:cubicBezTo>
                  <a:cubicBezTo>
                    <a:pt x="9480" y="7833"/>
                    <a:pt x="9379" y="8340"/>
                    <a:pt x="9328" y="8847"/>
                  </a:cubicBezTo>
                  <a:cubicBezTo>
                    <a:pt x="9278" y="9532"/>
                    <a:pt x="9202" y="10191"/>
                    <a:pt x="9176" y="10875"/>
                  </a:cubicBezTo>
                  <a:cubicBezTo>
                    <a:pt x="9176" y="11027"/>
                    <a:pt x="9176" y="11154"/>
                    <a:pt x="9151" y="11306"/>
                  </a:cubicBezTo>
                  <a:cubicBezTo>
                    <a:pt x="9151" y="11306"/>
                    <a:pt x="9151" y="11331"/>
                    <a:pt x="9151" y="11331"/>
                  </a:cubicBezTo>
                  <a:lnTo>
                    <a:pt x="9151" y="11559"/>
                  </a:lnTo>
                  <a:cubicBezTo>
                    <a:pt x="9075" y="13106"/>
                    <a:pt x="8644" y="14601"/>
                    <a:pt x="7909" y="15945"/>
                  </a:cubicBezTo>
                  <a:cubicBezTo>
                    <a:pt x="7174" y="17313"/>
                    <a:pt x="6413" y="18708"/>
                    <a:pt x="5729" y="20102"/>
                  </a:cubicBezTo>
                  <a:cubicBezTo>
                    <a:pt x="4639" y="22307"/>
                    <a:pt x="3777" y="24588"/>
                    <a:pt x="3194" y="26971"/>
                  </a:cubicBezTo>
                  <a:cubicBezTo>
                    <a:pt x="3093" y="27351"/>
                    <a:pt x="2991" y="27706"/>
                    <a:pt x="2915" y="28086"/>
                  </a:cubicBezTo>
                  <a:cubicBezTo>
                    <a:pt x="1902" y="32395"/>
                    <a:pt x="1141" y="36730"/>
                    <a:pt x="482" y="41090"/>
                  </a:cubicBezTo>
                  <a:cubicBezTo>
                    <a:pt x="279" y="42306"/>
                    <a:pt x="203" y="43523"/>
                    <a:pt x="127" y="44740"/>
                  </a:cubicBezTo>
                  <a:cubicBezTo>
                    <a:pt x="0" y="46970"/>
                    <a:pt x="381" y="49226"/>
                    <a:pt x="1166" y="51330"/>
                  </a:cubicBezTo>
                  <a:cubicBezTo>
                    <a:pt x="1927" y="53459"/>
                    <a:pt x="2966" y="55513"/>
                    <a:pt x="4284" y="57363"/>
                  </a:cubicBezTo>
                  <a:cubicBezTo>
                    <a:pt x="5070" y="58504"/>
                    <a:pt x="5906" y="59619"/>
                    <a:pt x="6743" y="60734"/>
                  </a:cubicBezTo>
                  <a:cubicBezTo>
                    <a:pt x="8188" y="62610"/>
                    <a:pt x="9252" y="64764"/>
                    <a:pt x="9861" y="67071"/>
                  </a:cubicBezTo>
                  <a:cubicBezTo>
                    <a:pt x="10216" y="68465"/>
                    <a:pt x="10393" y="69935"/>
                    <a:pt x="10444" y="71380"/>
                  </a:cubicBezTo>
                  <a:cubicBezTo>
                    <a:pt x="10444" y="71482"/>
                    <a:pt x="10444" y="71583"/>
                    <a:pt x="10469" y="71710"/>
                  </a:cubicBezTo>
                  <a:cubicBezTo>
                    <a:pt x="10502" y="71719"/>
                    <a:pt x="10529" y="71723"/>
                    <a:pt x="10552" y="71723"/>
                  </a:cubicBezTo>
                  <a:cubicBezTo>
                    <a:pt x="10657" y="71723"/>
                    <a:pt x="10681" y="71640"/>
                    <a:pt x="10723" y="71558"/>
                  </a:cubicBezTo>
                  <a:cubicBezTo>
                    <a:pt x="10849" y="71228"/>
                    <a:pt x="11001" y="70873"/>
                    <a:pt x="11128" y="70544"/>
                  </a:cubicBezTo>
                  <a:cubicBezTo>
                    <a:pt x="11965" y="68110"/>
                    <a:pt x="13080" y="65778"/>
                    <a:pt x="14474" y="63624"/>
                  </a:cubicBezTo>
                  <a:cubicBezTo>
                    <a:pt x="15893" y="61444"/>
                    <a:pt x="17465" y="59340"/>
                    <a:pt x="19163" y="57363"/>
                  </a:cubicBezTo>
                  <a:cubicBezTo>
                    <a:pt x="20634" y="55614"/>
                    <a:pt x="21952" y="53764"/>
                    <a:pt x="23092" y="51786"/>
                  </a:cubicBezTo>
                  <a:cubicBezTo>
                    <a:pt x="24638" y="49252"/>
                    <a:pt x="25399" y="46286"/>
                    <a:pt x="25297" y="43320"/>
                  </a:cubicBezTo>
                  <a:cubicBezTo>
                    <a:pt x="25221" y="41597"/>
                    <a:pt x="25044" y="39873"/>
                    <a:pt x="24841" y="38149"/>
                  </a:cubicBezTo>
                  <a:cubicBezTo>
                    <a:pt x="24486" y="35158"/>
                    <a:pt x="24106" y="32193"/>
                    <a:pt x="24005" y="29176"/>
                  </a:cubicBezTo>
                  <a:cubicBezTo>
                    <a:pt x="23878" y="26540"/>
                    <a:pt x="23827" y="23904"/>
                    <a:pt x="23777" y="21268"/>
                  </a:cubicBezTo>
                  <a:cubicBezTo>
                    <a:pt x="23701" y="18834"/>
                    <a:pt x="23650" y="16426"/>
                    <a:pt x="23346" y="14018"/>
                  </a:cubicBezTo>
                  <a:cubicBezTo>
                    <a:pt x="23042" y="11306"/>
                    <a:pt x="22357" y="8644"/>
                    <a:pt x="21318" y="6110"/>
                  </a:cubicBezTo>
                  <a:cubicBezTo>
                    <a:pt x="20456" y="4006"/>
                    <a:pt x="19189" y="2079"/>
                    <a:pt x="17617" y="457"/>
                  </a:cubicBezTo>
                  <a:cubicBezTo>
                    <a:pt x="17465" y="280"/>
                    <a:pt x="17262" y="128"/>
                    <a:pt x="17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157350" y="1674100"/>
              <a:ext cx="541200" cy="1806700"/>
            </a:xfrm>
            <a:custGeom>
              <a:avLst/>
              <a:gdLst/>
              <a:ahLst/>
              <a:cxnLst/>
              <a:rect l="l" t="t" r="r" b="b"/>
              <a:pathLst>
                <a:path w="21648" h="72268" extrusionOk="0">
                  <a:moveTo>
                    <a:pt x="9151" y="1"/>
                  </a:moveTo>
                  <a:lnTo>
                    <a:pt x="9151" y="1"/>
                  </a:lnTo>
                  <a:cubicBezTo>
                    <a:pt x="9303" y="280"/>
                    <a:pt x="9430" y="508"/>
                    <a:pt x="9557" y="736"/>
                  </a:cubicBezTo>
                  <a:cubicBezTo>
                    <a:pt x="10596" y="2586"/>
                    <a:pt x="11433" y="4513"/>
                    <a:pt x="12041" y="6541"/>
                  </a:cubicBezTo>
                  <a:cubicBezTo>
                    <a:pt x="12142" y="6946"/>
                    <a:pt x="12244" y="7352"/>
                    <a:pt x="12345" y="7732"/>
                  </a:cubicBezTo>
                  <a:cubicBezTo>
                    <a:pt x="12548" y="8366"/>
                    <a:pt x="12573" y="9050"/>
                    <a:pt x="12497" y="9734"/>
                  </a:cubicBezTo>
                  <a:cubicBezTo>
                    <a:pt x="12370" y="10672"/>
                    <a:pt x="12294" y="11635"/>
                    <a:pt x="12193" y="12573"/>
                  </a:cubicBezTo>
                  <a:cubicBezTo>
                    <a:pt x="12193" y="12700"/>
                    <a:pt x="12168" y="12801"/>
                    <a:pt x="12142" y="12903"/>
                  </a:cubicBezTo>
                  <a:cubicBezTo>
                    <a:pt x="10875" y="10368"/>
                    <a:pt x="9151" y="8112"/>
                    <a:pt x="7047" y="6211"/>
                  </a:cubicBezTo>
                  <a:cubicBezTo>
                    <a:pt x="7018" y="6181"/>
                    <a:pt x="6988" y="6169"/>
                    <a:pt x="6953" y="6169"/>
                  </a:cubicBezTo>
                  <a:cubicBezTo>
                    <a:pt x="6929" y="6169"/>
                    <a:pt x="6902" y="6175"/>
                    <a:pt x="6870" y="6186"/>
                  </a:cubicBezTo>
                  <a:cubicBezTo>
                    <a:pt x="6946" y="6287"/>
                    <a:pt x="7022" y="6363"/>
                    <a:pt x="7098" y="6464"/>
                  </a:cubicBezTo>
                  <a:cubicBezTo>
                    <a:pt x="8087" y="7554"/>
                    <a:pt x="9025" y="8720"/>
                    <a:pt x="9886" y="9937"/>
                  </a:cubicBezTo>
                  <a:cubicBezTo>
                    <a:pt x="10698" y="11103"/>
                    <a:pt x="11407" y="12345"/>
                    <a:pt x="11990" y="13638"/>
                  </a:cubicBezTo>
                  <a:cubicBezTo>
                    <a:pt x="12041" y="13765"/>
                    <a:pt x="12066" y="13891"/>
                    <a:pt x="12066" y="14018"/>
                  </a:cubicBezTo>
                  <a:cubicBezTo>
                    <a:pt x="11889" y="15945"/>
                    <a:pt x="11686" y="17896"/>
                    <a:pt x="11509" y="19823"/>
                  </a:cubicBezTo>
                  <a:cubicBezTo>
                    <a:pt x="11483" y="19899"/>
                    <a:pt x="11483" y="19949"/>
                    <a:pt x="11458" y="20026"/>
                  </a:cubicBezTo>
                  <a:lnTo>
                    <a:pt x="11230" y="19772"/>
                  </a:lnTo>
                  <a:cubicBezTo>
                    <a:pt x="9709" y="17896"/>
                    <a:pt x="8036" y="16173"/>
                    <a:pt x="6236" y="14601"/>
                  </a:cubicBezTo>
                  <a:cubicBezTo>
                    <a:pt x="6034" y="14424"/>
                    <a:pt x="5831" y="14297"/>
                    <a:pt x="5653" y="14145"/>
                  </a:cubicBezTo>
                  <a:cubicBezTo>
                    <a:pt x="5603" y="14145"/>
                    <a:pt x="5552" y="14120"/>
                    <a:pt x="5501" y="14120"/>
                  </a:cubicBezTo>
                  <a:cubicBezTo>
                    <a:pt x="5527" y="14196"/>
                    <a:pt x="5527" y="14221"/>
                    <a:pt x="5552" y="14246"/>
                  </a:cubicBezTo>
                  <a:cubicBezTo>
                    <a:pt x="7022" y="15640"/>
                    <a:pt x="8442" y="17085"/>
                    <a:pt x="9734" y="18631"/>
                  </a:cubicBezTo>
                  <a:cubicBezTo>
                    <a:pt x="10267" y="19240"/>
                    <a:pt x="10748" y="19873"/>
                    <a:pt x="11255" y="20482"/>
                  </a:cubicBezTo>
                  <a:cubicBezTo>
                    <a:pt x="11382" y="20609"/>
                    <a:pt x="11433" y="20786"/>
                    <a:pt x="11407" y="20963"/>
                  </a:cubicBezTo>
                  <a:cubicBezTo>
                    <a:pt x="11179" y="23169"/>
                    <a:pt x="10976" y="25374"/>
                    <a:pt x="10774" y="27554"/>
                  </a:cubicBezTo>
                  <a:cubicBezTo>
                    <a:pt x="10774" y="27655"/>
                    <a:pt x="10748" y="27731"/>
                    <a:pt x="10723" y="27883"/>
                  </a:cubicBezTo>
                  <a:cubicBezTo>
                    <a:pt x="9455" y="26312"/>
                    <a:pt x="8087" y="24842"/>
                    <a:pt x="6591" y="23498"/>
                  </a:cubicBezTo>
                  <a:cubicBezTo>
                    <a:pt x="5197" y="22104"/>
                    <a:pt x="3676" y="20811"/>
                    <a:pt x="2054" y="19671"/>
                  </a:cubicBezTo>
                  <a:lnTo>
                    <a:pt x="2054" y="19671"/>
                  </a:lnTo>
                  <a:cubicBezTo>
                    <a:pt x="2029" y="19899"/>
                    <a:pt x="2155" y="19949"/>
                    <a:pt x="2231" y="20000"/>
                  </a:cubicBezTo>
                  <a:cubicBezTo>
                    <a:pt x="2586" y="20304"/>
                    <a:pt x="2941" y="20583"/>
                    <a:pt x="3271" y="20887"/>
                  </a:cubicBezTo>
                  <a:cubicBezTo>
                    <a:pt x="4563" y="22003"/>
                    <a:pt x="5805" y="23219"/>
                    <a:pt x="7022" y="24461"/>
                  </a:cubicBezTo>
                  <a:cubicBezTo>
                    <a:pt x="8087" y="25501"/>
                    <a:pt x="9101" y="26591"/>
                    <a:pt x="10038" y="27731"/>
                  </a:cubicBezTo>
                  <a:cubicBezTo>
                    <a:pt x="10292" y="27959"/>
                    <a:pt x="10469" y="28213"/>
                    <a:pt x="10621" y="28517"/>
                  </a:cubicBezTo>
                  <a:cubicBezTo>
                    <a:pt x="10672" y="28821"/>
                    <a:pt x="10647" y="29151"/>
                    <a:pt x="10571" y="29480"/>
                  </a:cubicBezTo>
                  <a:cubicBezTo>
                    <a:pt x="10419" y="31229"/>
                    <a:pt x="10267" y="33004"/>
                    <a:pt x="10089" y="34778"/>
                  </a:cubicBezTo>
                  <a:cubicBezTo>
                    <a:pt x="10089" y="34879"/>
                    <a:pt x="10064" y="34981"/>
                    <a:pt x="10038" y="35133"/>
                  </a:cubicBezTo>
                  <a:cubicBezTo>
                    <a:pt x="9937" y="35031"/>
                    <a:pt x="9886" y="34981"/>
                    <a:pt x="9836" y="34930"/>
                  </a:cubicBezTo>
                  <a:cubicBezTo>
                    <a:pt x="8087" y="33029"/>
                    <a:pt x="6135" y="31305"/>
                    <a:pt x="4031" y="29784"/>
                  </a:cubicBezTo>
                  <a:cubicBezTo>
                    <a:pt x="3245" y="29176"/>
                    <a:pt x="2383" y="28644"/>
                    <a:pt x="1496" y="28162"/>
                  </a:cubicBezTo>
                  <a:cubicBezTo>
                    <a:pt x="1319" y="28061"/>
                    <a:pt x="1167" y="27959"/>
                    <a:pt x="989" y="27858"/>
                  </a:cubicBezTo>
                  <a:cubicBezTo>
                    <a:pt x="913" y="27833"/>
                    <a:pt x="837" y="27807"/>
                    <a:pt x="761" y="27807"/>
                  </a:cubicBezTo>
                  <a:cubicBezTo>
                    <a:pt x="761" y="27833"/>
                    <a:pt x="736" y="27858"/>
                    <a:pt x="736" y="27883"/>
                  </a:cubicBezTo>
                  <a:cubicBezTo>
                    <a:pt x="1217" y="28213"/>
                    <a:pt x="1674" y="28517"/>
                    <a:pt x="2155" y="28847"/>
                  </a:cubicBezTo>
                  <a:cubicBezTo>
                    <a:pt x="2637" y="29151"/>
                    <a:pt x="3119" y="29506"/>
                    <a:pt x="3600" y="29860"/>
                  </a:cubicBezTo>
                  <a:cubicBezTo>
                    <a:pt x="4056" y="30215"/>
                    <a:pt x="4513" y="30596"/>
                    <a:pt x="4944" y="30950"/>
                  </a:cubicBezTo>
                  <a:cubicBezTo>
                    <a:pt x="5400" y="31331"/>
                    <a:pt x="5856" y="31711"/>
                    <a:pt x="6287" y="32091"/>
                  </a:cubicBezTo>
                  <a:cubicBezTo>
                    <a:pt x="6718" y="32471"/>
                    <a:pt x="7123" y="32877"/>
                    <a:pt x="7554" y="33282"/>
                  </a:cubicBezTo>
                  <a:cubicBezTo>
                    <a:pt x="7960" y="33688"/>
                    <a:pt x="8391" y="34119"/>
                    <a:pt x="8822" y="34524"/>
                  </a:cubicBezTo>
                  <a:cubicBezTo>
                    <a:pt x="9227" y="34955"/>
                    <a:pt x="9608" y="35361"/>
                    <a:pt x="10013" y="35792"/>
                  </a:cubicBezTo>
                  <a:cubicBezTo>
                    <a:pt x="9836" y="37820"/>
                    <a:pt x="9633" y="39797"/>
                    <a:pt x="9455" y="41850"/>
                  </a:cubicBezTo>
                  <a:cubicBezTo>
                    <a:pt x="9329" y="41723"/>
                    <a:pt x="9253" y="41673"/>
                    <a:pt x="9177" y="41596"/>
                  </a:cubicBezTo>
                  <a:cubicBezTo>
                    <a:pt x="7808" y="40278"/>
                    <a:pt x="6338" y="39062"/>
                    <a:pt x="4766" y="37946"/>
                  </a:cubicBezTo>
                  <a:cubicBezTo>
                    <a:pt x="3854" y="37287"/>
                    <a:pt x="2916" y="36654"/>
                    <a:pt x="1978" y="36045"/>
                  </a:cubicBezTo>
                  <a:cubicBezTo>
                    <a:pt x="1420" y="35690"/>
                    <a:pt x="812" y="35437"/>
                    <a:pt x="204" y="35133"/>
                  </a:cubicBezTo>
                  <a:cubicBezTo>
                    <a:pt x="178" y="35120"/>
                    <a:pt x="147" y="35114"/>
                    <a:pt x="112" y="35114"/>
                  </a:cubicBezTo>
                  <a:cubicBezTo>
                    <a:pt x="77" y="35114"/>
                    <a:pt x="39" y="35120"/>
                    <a:pt x="1" y="35133"/>
                  </a:cubicBezTo>
                  <a:cubicBezTo>
                    <a:pt x="1724" y="36147"/>
                    <a:pt x="3372" y="37262"/>
                    <a:pt x="4893" y="38529"/>
                  </a:cubicBezTo>
                  <a:cubicBezTo>
                    <a:pt x="6490" y="39721"/>
                    <a:pt x="7985" y="41039"/>
                    <a:pt x="9405" y="42458"/>
                  </a:cubicBezTo>
                  <a:cubicBezTo>
                    <a:pt x="9253" y="44207"/>
                    <a:pt x="9075" y="45982"/>
                    <a:pt x="8923" y="47781"/>
                  </a:cubicBezTo>
                  <a:cubicBezTo>
                    <a:pt x="8847" y="47756"/>
                    <a:pt x="8796" y="47731"/>
                    <a:pt x="8720" y="47680"/>
                  </a:cubicBezTo>
                  <a:cubicBezTo>
                    <a:pt x="7859" y="46920"/>
                    <a:pt x="6921" y="46210"/>
                    <a:pt x="5957" y="45576"/>
                  </a:cubicBezTo>
                  <a:cubicBezTo>
                    <a:pt x="5298" y="45145"/>
                    <a:pt x="4614" y="44765"/>
                    <a:pt x="3930" y="44385"/>
                  </a:cubicBezTo>
                  <a:cubicBezTo>
                    <a:pt x="3676" y="44207"/>
                    <a:pt x="3423" y="44081"/>
                    <a:pt x="3144" y="43954"/>
                  </a:cubicBezTo>
                  <a:cubicBezTo>
                    <a:pt x="2460" y="43675"/>
                    <a:pt x="1750" y="43396"/>
                    <a:pt x="1065" y="43117"/>
                  </a:cubicBezTo>
                  <a:cubicBezTo>
                    <a:pt x="989" y="43092"/>
                    <a:pt x="913" y="43092"/>
                    <a:pt x="812" y="43067"/>
                  </a:cubicBezTo>
                  <a:cubicBezTo>
                    <a:pt x="812" y="43092"/>
                    <a:pt x="812" y="43117"/>
                    <a:pt x="787" y="43143"/>
                  </a:cubicBezTo>
                  <a:cubicBezTo>
                    <a:pt x="913" y="43244"/>
                    <a:pt x="1040" y="43320"/>
                    <a:pt x="1167" y="43396"/>
                  </a:cubicBezTo>
                  <a:cubicBezTo>
                    <a:pt x="1877" y="43726"/>
                    <a:pt x="2561" y="44030"/>
                    <a:pt x="3245" y="44385"/>
                  </a:cubicBezTo>
                  <a:cubicBezTo>
                    <a:pt x="4538" y="45069"/>
                    <a:pt x="5780" y="45855"/>
                    <a:pt x="6946" y="46767"/>
                  </a:cubicBezTo>
                  <a:cubicBezTo>
                    <a:pt x="7529" y="47198"/>
                    <a:pt x="8087" y="47655"/>
                    <a:pt x="8644" y="48111"/>
                  </a:cubicBezTo>
                  <a:cubicBezTo>
                    <a:pt x="8720" y="48187"/>
                    <a:pt x="8796" y="48263"/>
                    <a:pt x="8872" y="48314"/>
                  </a:cubicBezTo>
                  <a:cubicBezTo>
                    <a:pt x="8872" y="48491"/>
                    <a:pt x="8847" y="48669"/>
                    <a:pt x="8822" y="48821"/>
                  </a:cubicBezTo>
                  <a:cubicBezTo>
                    <a:pt x="8340" y="54625"/>
                    <a:pt x="7859" y="60455"/>
                    <a:pt x="7352" y="66260"/>
                  </a:cubicBezTo>
                  <a:cubicBezTo>
                    <a:pt x="7250" y="67629"/>
                    <a:pt x="7174" y="69023"/>
                    <a:pt x="7123" y="70392"/>
                  </a:cubicBezTo>
                  <a:cubicBezTo>
                    <a:pt x="7098" y="70822"/>
                    <a:pt x="7123" y="71253"/>
                    <a:pt x="7123" y="71710"/>
                  </a:cubicBezTo>
                  <a:cubicBezTo>
                    <a:pt x="7098" y="71760"/>
                    <a:pt x="7123" y="71836"/>
                    <a:pt x="7123" y="71887"/>
                  </a:cubicBezTo>
                  <a:cubicBezTo>
                    <a:pt x="7174" y="72090"/>
                    <a:pt x="7326" y="72242"/>
                    <a:pt x="7529" y="72267"/>
                  </a:cubicBezTo>
                  <a:cubicBezTo>
                    <a:pt x="7732" y="72267"/>
                    <a:pt x="7935" y="72115"/>
                    <a:pt x="7985" y="71912"/>
                  </a:cubicBezTo>
                  <a:cubicBezTo>
                    <a:pt x="8036" y="71659"/>
                    <a:pt x="8087" y="71380"/>
                    <a:pt x="8137" y="71101"/>
                  </a:cubicBezTo>
                  <a:cubicBezTo>
                    <a:pt x="8315" y="69580"/>
                    <a:pt x="8518" y="68060"/>
                    <a:pt x="8670" y="66539"/>
                  </a:cubicBezTo>
                  <a:cubicBezTo>
                    <a:pt x="9177" y="60683"/>
                    <a:pt x="9658" y="54828"/>
                    <a:pt x="10165" y="48947"/>
                  </a:cubicBezTo>
                  <a:cubicBezTo>
                    <a:pt x="10115" y="48795"/>
                    <a:pt x="10140" y="48669"/>
                    <a:pt x="10140" y="48491"/>
                  </a:cubicBezTo>
                  <a:cubicBezTo>
                    <a:pt x="12649" y="46894"/>
                    <a:pt x="15260" y="45525"/>
                    <a:pt x="17947" y="44359"/>
                  </a:cubicBezTo>
                  <a:lnTo>
                    <a:pt x="17922" y="44283"/>
                  </a:lnTo>
                  <a:cubicBezTo>
                    <a:pt x="17846" y="44309"/>
                    <a:pt x="17770" y="44309"/>
                    <a:pt x="17694" y="44334"/>
                  </a:cubicBezTo>
                  <a:cubicBezTo>
                    <a:pt x="16401" y="44765"/>
                    <a:pt x="15133" y="45297"/>
                    <a:pt x="13917" y="45931"/>
                  </a:cubicBezTo>
                  <a:cubicBezTo>
                    <a:pt x="12751" y="46539"/>
                    <a:pt x="11610" y="47198"/>
                    <a:pt x="10444" y="47807"/>
                  </a:cubicBezTo>
                  <a:lnTo>
                    <a:pt x="10267" y="47908"/>
                  </a:lnTo>
                  <a:cubicBezTo>
                    <a:pt x="10191" y="47680"/>
                    <a:pt x="10545" y="42686"/>
                    <a:pt x="10698" y="41901"/>
                  </a:cubicBezTo>
                  <a:cubicBezTo>
                    <a:pt x="10774" y="41825"/>
                    <a:pt x="10900" y="41749"/>
                    <a:pt x="11002" y="41673"/>
                  </a:cubicBezTo>
                  <a:cubicBezTo>
                    <a:pt x="12649" y="40608"/>
                    <a:pt x="14348" y="39670"/>
                    <a:pt x="16097" y="38834"/>
                  </a:cubicBezTo>
                  <a:cubicBezTo>
                    <a:pt x="17592" y="38098"/>
                    <a:pt x="19088" y="37389"/>
                    <a:pt x="20558" y="36679"/>
                  </a:cubicBezTo>
                  <a:cubicBezTo>
                    <a:pt x="20862" y="36527"/>
                    <a:pt x="21166" y="36400"/>
                    <a:pt x="21470" y="36273"/>
                  </a:cubicBezTo>
                  <a:cubicBezTo>
                    <a:pt x="21546" y="36248"/>
                    <a:pt x="21597" y="36197"/>
                    <a:pt x="21648" y="36147"/>
                  </a:cubicBezTo>
                  <a:cubicBezTo>
                    <a:pt x="21610" y="36140"/>
                    <a:pt x="21572" y="36137"/>
                    <a:pt x="21534" y="36137"/>
                  </a:cubicBezTo>
                  <a:cubicBezTo>
                    <a:pt x="21421" y="36137"/>
                    <a:pt x="21312" y="36166"/>
                    <a:pt x="21217" y="36223"/>
                  </a:cubicBezTo>
                  <a:cubicBezTo>
                    <a:pt x="20507" y="36476"/>
                    <a:pt x="19823" y="36730"/>
                    <a:pt x="19138" y="37009"/>
                  </a:cubicBezTo>
                  <a:cubicBezTo>
                    <a:pt x="16958" y="37972"/>
                    <a:pt x="14804" y="38986"/>
                    <a:pt x="12700" y="40101"/>
                  </a:cubicBezTo>
                  <a:cubicBezTo>
                    <a:pt x="12142" y="40405"/>
                    <a:pt x="11635" y="40735"/>
                    <a:pt x="11078" y="41064"/>
                  </a:cubicBezTo>
                  <a:lnTo>
                    <a:pt x="10723" y="41267"/>
                  </a:lnTo>
                  <a:cubicBezTo>
                    <a:pt x="10774" y="40608"/>
                    <a:pt x="10824" y="40000"/>
                    <a:pt x="10875" y="39417"/>
                  </a:cubicBezTo>
                  <a:cubicBezTo>
                    <a:pt x="10900" y="38808"/>
                    <a:pt x="10926" y="38225"/>
                    <a:pt x="11027" y="37617"/>
                  </a:cubicBezTo>
                  <a:cubicBezTo>
                    <a:pt x="11128" y="37034"/>
                    <a:pt x="11052" y="36426"/>
                    <a:pt x="11154" y="35817"/>
                  </a:cubicBezTo>
                  <a:cubicBezTo>
                    <a:pt x="14221" y="33130"/>
                    <a:pt x="17592" y="30798"/>
                    <a:pt x="21166" y="28872"/>
                  </a:cubicBezTo>
                  <a:lnTo>
                    <a:pt x="21141" y="28796"/>
                  </a:lnTo>
                  <a:cubicBezTo>
                    <a:pt x="21014" y="28821"/>
                    <a:pt x="20913" y="28872"/>
                    <a:pt x="20811" y="28897"/>
                  </a:cubicBezTo>
                  <a:cubicBezTo>
                    <a:pt x="20152" y="29227"/>
                    <a:pt x="19493" y="29556"/>
                    <a:pt x="18860" y="29911"/>
                  </a:cubicBezTo>
                  <a:cubicBezTo>
                    <a:pt x="16274" y="31331"/>
                    <a:pt x="13815" y="33004"/>
                    <a:pt x="11534" y="34905"/>
                  </a:cubicBezTo>
                  <a:cubicBezTo>
                    <a:pt x="11458" y="34981"/>
                    <a:pt x="11357" y="35031"/>
                    <a:pt x="11255" y="35082"/>
                  </a:cubicBezTo>
                  <a:cubicBezTo>
                    <a:pt x="11357" y="32928"/>
                    <a:pt x="11534" y="30773"/>
                    <a:pt x="11711" y="28593"/>
                  </a:cubicBezTo>
                  <a:cubicBezTo>
                    <a:pt x="12218" y="28111"/>
                    <a:pt x="12725" y="27605"/>
                    <a:pt x="13258" y="27123"/>
                  </a:cubicBezTo>
                  <a:cubicBezTo>
                    <a:pt x="15362" y="25298"/>
                    <a:pt x="17491" y="23498"/>
                    <a:pt x="19671" y="21775"/>
                  </a:cubicBezTo>
                  <a:cubicBezTo>
                    <a:pt x="19848" y="21622"/>
                    <a:pt x="20000" y="21496"/>
                    <a:pt x="20152" y="21344"/>
                  </a:cubicBezTo>
                  <a:lnTo>
                    <a:pt x="20152" y="21242"/>
                  </a:lnTo>
                  <a:cubicBezTo>
                    <a:pt x="20051" y="21318"/>
                    <a:pt x="19975" y="21344"/>
                    <a:pt x="19899" y="21394"/>
                  </a:cubicBezTo>
                  <a:cubicBezTo>
                    <a:pt x="18758" y="22104"/>
                    <a:pt x="17694" y="22915"/>
                    <a:pt x="16680" y="23777"/>
                  </a:cubicBezTo>
                  <a:cubicBezTo>
                    <a:pt x="15260" y="24918"/>
                    <a:pt x="13866" y="26084"/>
                    <a:pt x="12447" y="27250"/>
                  </a:cubicBezTo>
                  <a:cubicBezTo>
                    <a:pt x="12244" y="27427"/>
                    <a:pt x="12041" y="27630"/>
                    <a:pt x="11787" y="27858"/>
                  </a:cubicBezTo>
                  <a:cubicBezTo>
                    <a:pt x="11787" y="27731"/>
                    <a:pt x="11762" y="27655"/>
                    <a:pt x="11787" y="27579"/>
                  </a:cubicBezTo>
                  <a:cubicBezTo>
                    <a:pt x="11940" y="25475"/>
                    <a:pt x="12092" y="23397"/>
                    <a:pt x="12244" y="21293"/>
                  </a:cubicBezTo>
                  <a:cubicBezTo>
                    <a:pt x="12269" y="21115"/>
                    <a:pt x="12345" y="20963"/>
                    <a:pt x="12447" y="20862"/>
                  </a:cubicBezTo>
                  <a:cubicBezTo>
                    <a:pt x="13613" y="19645"/>
                    <a:pt x="14855" y="18479"/>
                    <a:pt x="16147" y="17389"/>
                  </a:cubicBezTo>
                  <a:cubicBezTo>
                    <a:pt x="17339" y="16325"/>
                    <a:pt x="18581" y="15311"/>
                    <a:pt x="19873" y="14373"/>
                  </a:cubicBezTo>
                  <a:cubicBezTo>
                    <a:pt x="19924" y="14322"/>
                    <a:pt x="19975" y="14272"/>
                    <a:pt x="20025" y="14221"/>
                  </a:cubicBezTo>
                  <a:cubicBezTo>
                    <a:pt x="20025" y="14196"/>
                    <a:pt x="20000" y="14170"/>
                    <a:pt x="20000" y="14145"/>
                  </a:cubicBezTo>
                  <a:cubicBezTo>
                    <a:pt x="19899" y="14196"/>
                    <a:pt x="19797" y="14246"/>
                    <a:pt x="19721" y="14297"/>
                  </a:cubicBezTo>
                  <a:cubicBezTo>
                    <a:pt x="19088" y="14728"/>
                    <a:pt x="18403" y="15159"/>
                    <a:pt x="17770" y="15615"/>
                  </a:cubicBezTo>
                  <a:cubicBezTo>
                    <a:pt x="15945" y="17009"/>
                    <a:pt x="14196" y="18530"/>
                    <a:pt x="12548" y="20152"/>
                  </a:cubicBezTo>
                  <a:cubicBezTo>
                    <a:pt x="12497" y="20178"/>
                    <a:pt x="12447" y="20228"/>
                    <a:pt x="12370" y="20304"/>
                  </a:cubicBezTo>
                  <a:cubicBezTo>
                    <a:pt x="12345" y="20228"/>
                    <a:pt x="12345" y="20127"/>
                    <a:pt x="12370" y="20051"/>
                  </a:cubicBezTo>
                  <a:cubicBezTo>
                    <a:pt x="12497" y="18200"/>
                    <a:pt x="12624" y="16375"/>
                    <a:pt x="12776" y="14525"/>
                  </a:cubicBezTo>
                  <a:cubicBezTo>
                    <a:pt x="12776" y="14348"/>
                    <a:pt x="12827" y="14170"/>
                    <a:pt x="12953" y="14018"/>
                  </a:cubicBezTo>
                  <a:cubicBezTo>
                    <a:pt x="14728" y="11458"/>
                    <a:pt x="16756" y="9075"/>
                    <a:pt x="18961" y="6870"/>
                  </a:cubicBezTo>
                  <a:cubicBezTo>
                    <a:pt x="19138" y="6693"/>
                    <a:pt x="19316" y="6515"/>
                    <a:pt x="19493" y="6338"/>
                  </a:cubicBezTo>
                  <a:cubicBezTo>
                    <a:pt x="19493" y="6338"/>
                    <a:pt x="19493" y="6287"/>
                    <a:pt x="19519" y="6211"/>
                  </a:cubicBezTo>
                  <a:lnTo>
                    <a:pt x="19519" y="6211"/>
                  </a:lnTo>
                  <a:cubicBezTo>
                    <a:pt x="19443" y="6262"/>
                    <a:pt x="19366" y="6287"/>
                    <a:pt x="19290" y="6363"/>
                  </a:cubicBezTo>
                  <a:cubicBezTo>
                    <a:pt x="18657" y="6921"/>
                    <a:pt x="18023" y="7478"/>
                    <a:pt x="17389" y="8087"/>
                  </a:cubicBezTo>
                  <a:cubicBezTo>
                    <a:pt x="15767" y="9658"/>
                    <a:pt x="14322" y="11382"/>
                    <a:pt x="13004" y="13207"/>
                  </a:cubicBezTo>
                  <a:cubicBezTo>
                    <a:pt x="12979" y="13258"/>
                    <a:pt x="12953" y="13283"/>
                    <a:pt x="12877" y="13384"/>
                  </a:cubicBezTo>
                  <a:cubicBezTo>
                    <a:pt x="12877" y="13283"/>
                    <a:pt x="12877" y="13182"/>
                    <a:pt x="12877" y="13080"/>
                  </a:cubicBezTo>
                  <a:cubicBezTo>
                    <a:pt x="12979" y="11585"/>
                    <a:pt x="13080" y="10064"/>
                    <a:pt x="13207" y="8543"/>
                  </a:cubicBezTo>
                  <a:cubicBezTo>
                    <a:pt x="13207" y="8366"/>
                    <a:pt x="13258" y="8188"/>
                    <a:pt x="13359" y="8011"/>
                  </a:cubicBezTo>
                  <a:cubicBezTo>
                    <a:pt x="13739" y="7276"/>
                    <a:pt x="14145" y="6541"/>
                    <a:pt x="14576" y="5831"/>
                  </a:cubicBezTo>
                  <a:cubicBezTo>
                    <a:pt x="15007" y="5121"/>
                    <a:pt x="15539" y="4310"/>
                    <a:pt x="16021" y="3549"/>
                  </a:cubicBezTo>
                  <a:cubicBezTo>
                    <a:pt x="16502" y="2814"/>
                    <a:pt x="17111" y="2054"/>
                    <a:pt x="17668" y="1294"/>
                  </a:cubicBezTo>
                  <a:cubicBezTo>
                    <a:pt x="17795" y="1116"/>
                    <a:pt x="17896" y="939"/>
                    <a:pt x="17998" y="736"/>
                  </a:cubicBezTo>
                  <a:lnTo>
                    <a:pt x="17998" y="736"/>
                  </a:lnTo>
                  <a:cubicBezTo>
                    <a:pt x="16147" y="2637"/>
                    <a:pt x="14677" y="4817"/>
                    <a:pt x="13334" y="7098"/>
                  </a:cubicBezTo>
                  <a:cubicBezTo>
                    <a:pt x="13410" y="5070"/>
                    <a:pt x="13638" y="3068"/>
                    <a:pt x="13613" y="1040"/>
                  </a:cubicBezTo>
                  <a:lnTo>
                    <a:pt x="13536" y="1015"/>
                  </a:lnTo>
                  <a:cubicBezTo>
                    <a:pt x="13511" y="1065"/>
                    <a:pt x="13460" y="1116"/>
                    <a:pt x="13435" y="1141"/>
                  </a:cubicBezTo>
                  <a:cubicBezTo>
                    <a:pt x="13384" y="1420"/>
                    <a:pt x="13334" y="1699"/>
                    <a:pt x="13308" y="2003"/>
                  </a:cubicBezTo>
                  <a:cubicBezTo>
                    <a:pt x="13106" y="3676"/>
                    <a:pt x="12928" y="5349"/>
                    <a:pt x="12751" y="7047"/>
                  </a:cubicBezTo>
                  <a:cubicBezTo>
                    <a:pt x="12751" y="7124"/>
                    <a:pt x="12725" y="7225"/>
                    <a:pt x="12700" y="7326"/>
                  </a:cubicBezTo>
                  <a:lnTo>
                    <a:pt x="12624" y="7352"/>
                  </a:lnTo>
                  <a:cubicBezTo>
                    <a:pt x="12624" y="7276"/>
                    <a:pt x="12599" y="7174"/>
                    <a:pt x="12573" y="7098"/>
                  </a:cubicBezTo>
                  <a:cubicBezTo>
                    <a:pt x="11940" y="4715"/>
                    <a:pt x="10926" y="2460"/>
                    <a:pt x="9582" y="406"/>
                  </a:cubicBezTo>
                  <a:cubicBezTo>
                    <a:pt x="9379" y="102"/>
                    <a:pt x="9379" y="102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6"/>
          <p:cNvGrpSpPr/>
          <p:nvPr/>
        </p:nvGrpSpPr>
        <p:grpSpPr>
          <a:xfrm rot="1799536">
            <a:off x="-26265" y="2436159"/>
            <a:ext cx="684028" cy="2193596"/>
            <a:chOff x="5098425" y="1444700"/>
            <a:chExt cx="634975" cy="2036100"/>
          </a:xfrm>
        </p:grpSpPr>
        <p:sp>
          <p:nvSpPr>
            <p:cNvPr id="668" name="Google Shape;668;p16"/>
            <p:cNvSpPr/>
            <p:nvPr/>
          </p:nvSpPr>
          <p:spPr>
            <a:xfrm>
              <a:off x="5098425" y="1444700"/>
              <a:ext cx="634975" cy="1793100"/>
            </a:xfrm>
            <a:custGeom>
              <a:avLst/>
              <a:gdLst/>
              <a:ahLst/>
              <a:cxnLst/>
              <a:rect l="l" t="t" r="r" b="b"/>
              <a:pathLst>
                <a:path w="25399" h="71724" extrusionOk="0">
                  <a:moveTo>
                    <a:pt x="17085" y="1"/>
                  </a:moveTo>
                  <a:cubicBezTo>
                    <a:pt x="16831" y="102"/>
                    <a:pt x="16629" y="204"/>
                    <a:pt x="16426" y="330"/>
                  </a:cubicBezTo>
                  <a:cubicBezTo>
                    <a:pt x="14449" y="1572"/>
                    <a:pt x="12624" y="3093"/>
                    <a:pt x="11052" y="4842"/>
                  </a:cubicBezTo>
                  <a:cubicBezTo>
                    <a:pt x="10418" y="5577"/>
                    <a:pt x="9937" y="6414"/>
                    <a:pt x="9633" y="7352"/>
                  </a:cubicBezTo>
                  <a:cubicBezTo>
                    <a:pt x="9480" y="7833"/>
                    <a:pt x="9379" y="8340"/>
                    <a:pt x="9328" y="8847"/>
                  </a:cubicBezTo>
                  <a:cubicBezTo>
                    <a:pt x="9278" y="9532"/>
                    <a:pt x="9202" y="10191"/>
                    <a:pt x="9176" y="10875"/>
                  </a:cubicBezTo>
                  <a:cubicBezTo>
                    <a:pt x="9176" y="11027"/>
                    <a:pt x="9176" y="11154"/>
                    <a:pt x="9151" y="11306"/>
                  </a:cubicBezTo>
                  <a:cubicBezTo>
                    <a:pt x="9151" y="11306"/>
                    <a:pt x="9151" y="11331"/>
                    <a:pt x="9151" y="11331"/>
                  </a:cubicBezTo>
                  <a:lnTo>
                    <a:pt x="9151" y="11559"/>
                  </a:lnTo>
                  <a:cubicBezTo>
                    <a:pt x="9075" y="13106"/>
                    <a:pt x="8644" y="14601"/>
                    <a:pt x="7909" y="15945"/>
                  </a:cubicBezTo>
                  <a:cubicBezTo>
                    <a:pt x="7174" y="17313"/>
                    <a:pt x="6413" y="18708"/>
                    <a:pt x="5729" y="20102"/>
                  </a:cubicBezTo>
                  <a:cubicBezTo>
                    <a:pt x="4639" y="22307"/>
                    <a:pt x="3777" y="24588"/>
                    <a:pt x="3194" y="26971"/>
                  </a:cubicBezTo>
                  <a:cubicBezTo>
                    <a:pt x="3093" y="27351"/>
                    <a:pt x="2991" y="27706"/>
                    <a:pt x="2915" y="28086"/>
                  </a:cubicBezTo>
                  <a:cubicBezTo>
                    <a:pt x="1902" y="32395"/>
                    <a:pt x="1141" y="36730"/>
                    <a:pt x="482" y="41090"/>
                  </a:cubicBezTo>
                  <a:cubicBezTo>
                    <a:pt x="279" y="42306"/>
                    <a:pt x="203" y="43523"/>
                    <a:pt x="127" y="44740"/>
                  </a:cubicBezTo>
                  <a:cubicBezTo>
                    <a:pt x="0" y="46970"/>
                    <a:pt x="381" y="49226"/>
                    <a:pt x="1166" y="51330"/>
                  </a:cubicBezTo>
                  <a:cubicBezTo>
                    <a:pt x="1927" y="53459"/>
                    <a:pt x="2966" y="55513"/>
                    <a:pt x="4284" y="57363"/>
                  </a:cubicBezTo>
                  <a:cubicBezTo>
                    <a:pt x="5070" y="58504"/>
                    <a:pt x="5906" y="59619"/>
                    <a:pt x="6743" y="60734"/>
                  </a:cubicBezTo>
                  <a:cubicBezTo>
                    <a:pt x="8188" y="62610"/>
                    <a:pt x="9252" y="64764"/>
                    <a:pt x="9861" y="67071"/>
                  </a:cubicBezTo>
                  <a:cubicBezTo>
                    <a:pt x="10216" y="68465"/>
                    <a:pt x="10393" y="69935"/>
                    <a:pt x="10444" y="71380"/>
                  </a:cubicBezTo>
                  <a:cubicBezTo>
                    <a:pt x="10444" y="71482"/>
                    <a:pt x="10444" y="71583"/>
                    <a:pt x="10469" y="71710"/>
                  </a:cubicBezTo>
                  <a:cubicBezTo>
                    <a:pt x="10502" y="71719"/>
                    <a:pt x="10529" y="71723"/>
                    <a:pt x="10552" y="71723"/>
                  </a:cubicBezTo>
                  <a:cubicBezTo>
                    <a:pt x="10657" y="71723"/>
                    <a:pt x="10681" y="71640"/>
                    <a:pt x="10723" y="71558"/>
                  </a:cubicBezTo>
                  <a:cubicBezTo>
                    <a:pt x="10849" y="71228"/>
                    <a:pt x="11001" y="70873"/>
                    <a:pt x="11128" y="70544"/>
                  </a:cubicBezTo>
                  <a:cubicBezTo>
                    <a:pt x="11965" y="68110"/>
                    <a:pt x="13080" y="65778"/>
                    <a:pt x="14474" y="63624"/>
                  </a:cubicBezTo>
                  <a:cubicBezTo>
                    <a:pt x="15893" y="61444"/>
                    <a:pt x="17465" y="59340"/>
                    <a:pt x="19163" y="57363"/>
                  </a:cubicBezTo>
                  <a:cubicBezTo>
                    <a:pt x="20634" y="55614"/>
                    <a:pt x="21952" y="53764"/>
                    <a:pt x="23092" y="51786"/>
                  </a:cubicBezTo>
                  <a:cubicBezTo>
                    <a:pt x="24638" y="49252"/>
                    <a:pt x="25399" y="46286"/>
                    <a:pt x="25297" y="43320"/>
                  </a:cubicBezTo>
                  <a:cubicBezTo>
                    <a:pt x="25221" y="41597"/>
                    <a:pt x="25044" y="39873"/>
                    <a:pt x="24841" y="38149"/>
                  </a:cubicBezTo>
                  <a:cubicBezTo>
                    <a:pt x="24486" y="35158"/>
                    <a:pt x="24106" y="32193"/>
                    <a:pt x="24005" y="29176"/>
                  </a:cubicBezTo>
                  <a:cubicBezTo>
                    <a:pt x="23878" y="26540"/>
                    <a:pt x="23827" y="23904"/>
                    <a:pt x="23777" y="21268"/>
                  </a:cubicBezTo>
                  <a:cubicBezTo>
                    <a:pt x="23701" y="18834"/>
                    <a:pt x="23650" y="16426"/>
                    <a:pt x="23346" y="14018"/>
                  </a:cubicBezTo>
                  <a:cubicBezTo>
                    <a:pt x="23042" y="11306"/>
                    <a:pt x="22357" y="8644"/>
                    <a:pt x="21318" y="6110"/>
                  </a:cubicBezTo>
                  <a:cubicBezTo>
                    <a:pt x="20456" y="4006"/>
                    <a:pt x="19189" y="2079"/>
                    <a:pt x="17617" y="457"/>
                  </a:cubicBezTo>
                  <a:cubicBezTo>
                    <a:pt x="17465" y="280"/>
                    <a:pt x="17262" y="128"/>
                    <a:pt x="17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157350" y="1674100"/>
              <a:ext cx="541200" cy="1806700"/>
            </a:xfrm>
            <a:custGeom>
              <a:avLst/>
              <a:gdLst/>
              <a:ahLst/>
              <a:cxnLst/>
              <a:rect l="l" t="t" r="r" b="b"/>
              <a:pathLst>
                <a:path w="21648" h="72268" extrusionOk="0">
                  <a:moveTo>
                    <a:pt x="9151" y="1"/>
                  </a:moveTo>
                  <a:lnTo>
                    <a:pt x="9151" y="1"/>
                  </a:lnTo>
                  <a:cubicBezTo>
                    <a:pt x="9303" y="280"/>
                    <a:pt x="9430" y="508"/>
                    <a:pt x="9557" y="736"/>
                  </a:cubicBezTo>
                  <a:cubicBezTo>
                    <a:pt x="10596" y="2586"/>
                    <a:pt x="11433" y="4513"/>
                    <a:pt x="12041" y="6541"/>
                  </a:cubicBezTo>
                  <a:cubicBezTo>
                    <a:pt x="12142" y="6946"/>
                    <a:pt x="12244" y="7352"/>
                    <a:pt x="12345" y="7732"/>
                  </a:cubicBezTo>
                  <a:cubicBezTo>
                    <a:pt x="12548" y="8366"/>
                    <a:pt x="12573" y="9050"/>
                    <a:pt x="12497" y="9734"/>
                  </a:cubicBezTo>
                  <a:cubicBezTo>
                    <a:pt x="12370" y="10672"/>
                    <a:pt x="12294" y="11635"/>
                    <a:pt x="12193" y="12573"/>
                  </a:cubicBezTo>
                  <a:cubicBezTo>
                    <a:pt x="12193" y="12700"/>
                    <a:pt x="12168" y="12801"/>
                    <a:pt x="12142" y="12903"/>
                  </a:cubicBezTo>
                  <a:cubicBezTo>
                    <a:pt x="10875" y="10368"/>
                    <a:pt x="9151" y="8112"/>
                    <a:pt x="7047" y="6211"/>
                  </a:cubicBezTo>
                  <a:cubicBezTo>
                    <a:pt x="7018" y="6181"/>
                    <a:pt x="6988" y="6169"/>
                    <a:pt x="6953" y="6169"/>
                  </a:cubicBezTo>
                  <a:cubicBezTo>
                    <a:pt x="6929" y="6169"/>
                    <a:pt x="6902" y="6175"/>
                    <a:pt x="6870" y="6186"/>
                  </a:cubicBezTo>
                  <a:cubicBezTo>
                    <a:pt x="6946" y="6287"/>
                    <a:pt x="7022" y="6363"/>
                    <a:pt x="7098" y="6464"/>
                  </a:cubicBezTo>
                  <a:cubicBezTo>
                    <a:pt x="8087" y="7554"/>
                    <a:pt x="9025" y="8720"/>
                    <a:pt x="9886" y="9937"/>
                  </a:cubicBezTo>
                  <a:cubicBezTo>
                    <a:pt x="10698" y="11103"/>
                    <a:pt x="11407" y="12345"/>
                    <a:pt x="11990" y="13638"/>
                  </a:cubicBezTo>
                  <a:cubicBezTo>
                    <a:pt x="12041" y="13765"/>
                    <a:pt x="12066" y="13891"/>
                    <a:pt x="12066" y="14018"/>
                  </a:cubicBezTo>
                  <a:cubicBezTo>
                    <a:pt x="11889" y="15945"/>
                    <a:pt x="11686" y="17896"/>
                    <a:pt x="11509" y="19823"/>
                  </a:cubicBezTo>
                  <a:cubicBezTo>
                    <a:pt x="11483" y="19899"/>
                    <a:pt x="11483" y="19949"/>
                    <a:pt x="11458" y="20026"/>
                  </a:cubicBezTo>
                  <a:lnTo>
                    <a:pt x="11230" y="19772"/>
                  </a:lnTo>
                  <a:cubicBezTo>
                    <a:pt x="9709" y="17896"/>
                    <a:pt x="8036" y="16173"/>
                    <a:pt x="6236" y="14601"/>
                  </a:cubicBezTo>
                  <a:cubicBezTo>
                    <a:pt x="6034" y="14424"/>
                    <a:pt x="5831" y="14297"/>
                    <a:pt x="5653" y="14145"/>
                  </a:cubicBezTo>
                  <a:cubicBezTo>
                    <a:pt x="5603" y="14145"/>
                    <a:pt x="5552" y="14120"/>
                    <a:pt x="5501" y="14120"/>
                  </a:cubicBezTo>
                  <a:cubicBezTo>
                    <a:pt x="5527" y="14196"/>
                    <a:pt x="5527" y="14221"/>
                    <a:pt x="5552" y="14246"/>
                  </a:cubicBezTo>
                  <a:cubicBezTo>
                    <a:pt x="7022" y="15640"/>
                    <a:pt x="8442" y="17085"/>
                    <a:pt x="9734" y="18631"/>
                  </a:cubicBezTo>
                  <a:cubicBezTo>
                    <a:pt x="10267" y="19240"/>
                    <a:pt x="10748" y="19873"/>
                    <a:pt x="11255" y="20482"/>
                  </a:cubicBezTo>
                  <a:cubicBezTo>
                    <a:pt x="11382" y="20609"/>
                    <a:pt x="11433" y="20786"/>
                    <a:pt x="11407" y="20963"/>
                  </a:cubicBezTo>
                  <a:cubicBezTo>
                    <a:pt x="11179" y="23169"/>
                    <a:pt x="10976" y="25374"/>
                    <a:pt x="10774" y="27554"/>
                  </a:cubicBezTo>
                  <a:cubicBezTo>
                    <a:pt x="10774" y="27655"/>
                    <a:pt x="10748" y="27731"/>
                    <a:pt x="10723" y="27883"/>
                  </a:cubicBezTo>
                  <a:cubicBezTo>
                    <a:pt x="9455" y="26312"/>
                    <a:pt x="8087" y="24842"/>
                    <a:pt x="6591" y="23498"/>
                  </a:cubicBezTo>
                  <a:cubicBezTo>
                    <a:pt x="5197" y="22104"/>
                    <a:pt x="3676" y="20811"/>
                    <a:pt x="2054" y="19671"/>
                  </a:cubicBezTo>
                  <a:lnTo>
                    <a:pt x="2054" y="19671"/>
                  </a:lnTo>
                  <a:cubicBezTo>
                    <a:pt x="2029" y="19899"/>
                    <a:pt x="2155" y="19949"/>
                    <a:pt x="2231" y="20000"/>
                  </a:cubicBezTo>
                  <a:cubicBezTo>
                    <a:pt x="2586" y="20304"/>
                    <a:pt x="2941" y="20583"/>
                    <a:pt x="3271" y="20887"/>
                  </a:cubicBezTo>
                  <a:cubicBezTo>
                    <a:pt x="4563" y="22003"/>
                    <a:pt x="5805" y="23219"/>
                    <a:pt x="7022" y="24461"/>
                  </a:cubicBezTo>
                  <a:cubicBezTo>
                    <a:pt x="8087" y="25501"/>
                    <a:pt x="9101" y="26591"/>
                    <a:pt x="10038" y="27731"/>
                  </a:cubicBezTo>
                  <a:cubicBezTo>
                    <a:pt x="10292" y="27959"/>
                    <a:pt x="10469" y="28213"/>
                    <a:pt x="10621" y="28517"/>
                  </a:cubicBezTo>
                  <a:cubicBezTo>
                    <a:pt x="10672" y="28821"/>
                    <a:pt x="10647" y="29151"/>
                    <a:pt x="10571" y="29480"/>
                  </a:cubicBezTo>
                  <a:cubicBezTo>
                    <a:pt x="10419" y="31229"/>
                    <a:pt x="10267" y="33004"/>
                    <a:pt x="10089" y="34778"/>
                  </a:cubicBezTo>
                  <a:cubicBezTo>
                    <a:pt x="10089" y="34879"/>
                    <a:pt x="10064" y="34981"/>
                    <a:pt x="10038" y="35133"/>
                  </a:cubicBezTo>
                  <a:cubicBezTo>
                    <a:pt x="9937" y="35031"/>
                    <a:pt x="9886" y="34981"/>
                    <a:pt x="9836" y="34930"/>
                  </a:cubicBezTo>
                  <a:cubicBezTo>
                    <a:pt x="8087" y="33029"/>
                    <a:pt x="6135" y="31305"/>
                    <a:pt x="4031" y="29784"/>
                  </a:cubicBezTo>
                  <a:cubicBezTo>
                    <a:pt x="3245" y="29176"/>
                    <a:pt x="2383" y="28644"/>
                    <a:pt x="1496" y="28162"/>
                  </a:cubicBezTo>
                  <a:cubicBezTo>
                    <a:pt x="1319" y="28061"/>
                    <a:pt x="1167" y="27959"/>
                    <a:pt x="989" y="27858"/>
                  </a:cubicBezTo>
                  <a:cubicBezTo>
                    <a:pt x="913" y="27833"/>
                    <a:pt x="837" y="27807"/>
                    <a:pt x="761" y="27807"/>
                  </a:cubicBezTo>
                  <a:cubicBezTo>
                    <a:pt x="761" y="27833"/>
                    <a:pt x="736" y="27858"/>
                    <a:pt x="736" y="27883"/>
                  </a:cubicBezTo>
                  <a:cubicBezTo>
                    <a:pt x="1217" y="28213"/>
                    <a:pt x="1674" y="28517"/>
                    <a:pt x="2155" y="28847"/>
                  </a:cubicBezTo>
                  <a:cubicBezTo>
                    <a:pt x="2637" y="29151"/>
                    <a:pt x="3119" y="29506"/>
                    <a:pt x="3600" y="29860"/>
                  </a:cubicBezTo>
                  <a:cubicBezTo>
                    <a:pt x="4056" y="30215"/>
                    <a:pt x="4513" y="30596"/>
                    <a:pt x="4944" y="30950"/>
                  </a:cubicBezTo>
                  <a:cubicBezTo>
                    <a:pt x="5400" y="31331"/>
                    <a:pt x="5856" y="31711"/>
                    <a:pt x="6287" y="32091"/>
                  </a:cubicBezTo>
                  <a:cubicBezTo>
                    <a:pt x="6718" y="32471"/>
                    <a:pt x="7123" y="32877"/>
                    <a:pt x="7554" y="33282"/>
                  </a:cubicBezTo>
                  <a:cubicBezTo>
                    <a:pt x="7960" y="33688"/>
                    <a:pt x="8391" y="34119"/>
                    <a:pt x="8822" y="34524"/>
                  </a:cubicBezTo>
                  <a:cubicBezTo>
                    <a:pt x="9227" y="34955"/>
                    <a:pt x="9608" y="35361"/>
                    <a:pt x="10013" y="35792"/>
                  </a:cubicBezTo>
                  <a:cubicBezTo>
                    <a:pt x="9836" y="37820"/>
                    <a:pt x="9633" y="39797"/>
                    <a:pt x="9455" y="41850"/>
                  </a:cubicBezTo>
                  <a:cubicBezTo>
                    <a:pt x="9329" y="41723"/>
                    <a:pt x="9253" y="41673"/>
                    <a:pt x="9177" y="41596"/>
                  </a:cubicBezTo>
                  <a:cubicBezTo>
                    <a:pt x="7808" y="40278"/>
                    <a:pt x="6338" y="39062"/>
                    <a:pt x="4766" y="37946"/>
                  </a:cubicBezTo>
                  <a:cubicBezTo>
                    <a:pt x="3854" y="37287"/>
                    <a:pt x="2916" y="36654"/>
                    <a:pt x="1978" y="36045"/>
                  </a:cubicBezTo>
                  <a:cubicBezTo>
                    <a:pt x="1420" y="35690"/>
                    <a:pt x="812" y="35437"/>
                    <a:pt x="204" y="35133"/>
                  </a:cubicBezTo>
                  <a:cubicBezTo>
                    <a:pt x="178" y="35120"/>
                    <a:pt x="147" y="35114"/>
                    <a:pt x="112" y="35114"/>
                  </a:cubicBezTo>
                  <a:cubicBezTo>
                    <a:pt x="77" y="35114"/>
                    <a:pt x="39" y="35120"/>
                    <a:pt x="1" y="35133"/>
                  </a:cubicBezTo>
                  <a:cubicBezTo>
                    <a:pt x="1724" y="36147"/>
                    <a:pt x="3372" y="37262"/>
                    <a:pt x="4893" y="38529"/>
                  </a:cubicBezTo>
                  <a:cubicBezTo>
                    <a:pt x="6490" y="39721"/>
                    <a:pt x="7985" y="41039"/>
                    <a:pt x="9405" y="42458"/>
                  </a:cubicBezTo>
                  <a:cubicBezTo>
                    <a:pt x="9253" y="44207"/>
                    <a:pt x="9075" y="45982"/>
                    <a:pt x="8923" y="47781"/>
                  </a:cubicBezTo>
                  <a:cubicBezTo>
                    <a:pt x="8847" y="47756"/>
                    <a:pt x="8796" y="47731"/>
                    <a:pt x="8720" y="47680"/>
                  </a:cubicBezTo>
                  <a:cubicBezTo>
                    <a:pt x="7859" y="46920"/>
                    <a:pt x="6921" y="46210"/>
                    <a:pt x="5957" y="45576"/>
                  </a:cubicBezTo>
                  <a:cubicBezTo>
                    <a:pt x="5298" y="45145"/>
                    <a:pt x="4614" y="44765"/>
                    <a:pt x="3930" y="44385"/>
                  </a:cubicBezTo>
                  <a:cubicBezTo>
                    <a:pt x="3676" y="44207"/>
                    <a:pt x="3423" y="44081"/>
                    <a:pt x="3144" y="43954"/>
                  </a:cubicBezTo>
                  <a:cubicBezTo>
                    <a:pt x="2460" y="43675"/>
                    <a:pt x="1750" y="43396"/>
                    <a:pt x="1065" y="43117"/>
                  </a:cubicBezTo>
                  <a:cubicBezTo>
                    <a:pt x="989" y="43092"/>
                    <a:pt x="913" y="43092"/>
                    <a:pt x="812" y="43067"/>
                  </a:cubicBezTo>
                  <a:cubicBezTo>
                    <a:pt x="812" y="43092"/>
                    <a:pt x="812" y="43117"/>
                    <a:pt x="787" y="43143"/>
                  </a:cubicBezTo>
                  <a:cubicBezTo>
                    <a:pt x="913" y="43244"/>
                    <a:pt x="1040" y="43320"/>
                    <a:pt x="1167" y="43396"/>
                  </a:cubicBezTo>
                  <a:cubicBezTo>
                    <a:pt x="1877" y="43726"/>
                    <a:pt x="2561" y="44030"/>
                    <a:pt x="3245" y="44385"/>
                  </a:cubicBezTo>
                  <a:cubicBezTo>
                    <a:pt x="4538" y="45069"/>
                    <a:pt x="5780" y="45855"/>
                    <a:pt x="6946" y="46767"/>
                  </a:cubicBezTo>
                  <a:cubicBezTo>
                    <a:pt x="7529" y="47198"/>
                    <a:pt x="8087" y="47655"/>
                    <a:pt x="8644" y="48111"/>
                  </a:cubicBezTo>
                  <a:cubicBezTo>
                    <a:pt x="8720" y="48187"/>
                    <a:pt x="8796" y="48263"/>
                    <a:pt x="8872" y="48314"/>
                  </a:cubicBezTo>
                  <a:cubicBezTo>
                    <a:pt x="8872" y="48491"/>
                    <a:pt x="8847" y="48669"/>
                    <a:pt x="8822" y="48821"/>
                  </a:cubicBezTo>
                  <a:cubicBezTo>
                    <a:pt x="8340" y="54625"/>
                    <a:pt x="7859" y="60455"/>
                    <a:pt x="7352" y="66260"/>
                  </a:cubicBezTo>
                  <a:cubicBezTo>
                    <a:pt x="7250" y="67629"/>
                    <a:pt x="7174" y="69023"/>
                    <a:pt x="7123" y="70392"/>
                  </a:cubicBezTo>
                  <a:cubicBezTo>
                    <a:pt x="7098" y="70822"/>
                    <a:pt x="7123" y="71253"/>
                    <a:pt x="7123" y="71710"/>
                  </a:cubicBezTo>
                  <a:cubicBezTo>
                    <a:pt x="7098" y="71760"/>
                    <a:pt x="7123" y="71836"/>
                    <a:pt x="7123" y="71887"/>
                  </a:cubicBezTo>
                  <a:cubicBezTo>
                    <a:pt x="7174" y="72090"/>
                    <a:pt x="7326" y="72242"/>
                    <a:pt x="7529" y="72267"/>
                  </a:cubicBezTo>
                  <a:cubicBezTo>
                    <a:pt x="7732" y="72267"/>
                    <a:pt x="7935" y="72115"/>
                    <a:pt x="7985" y="71912"/>
                  </a:cubicBezTo>
                  <a:cubicBezTo>
                    <a:pt x="8036" y="71659"/>
                    <a:pt x="8087" y="71380"/>
                    <a:pt x="8137" y="71101"/>
                  </a:cubicBezTo>
                  <a:cubicBezTo>
                    <a:pt x="8315" y="69580"/>
                    <a:pt x="8518" y="68060"/>
                    <a:pt x="8670" y="66539"/>
                  </a:cubicBezTo>
                  <a:cubicBezTo>
                    <a:pt x="9177" y="60683"/>
                    <a:pt x="9658" y="54828"/>
                    <a:pt x="10165" y="48947"/>
                  </a:cubicBezTo>
                  <a:cubicBezTo>
                    <a:pt x="10115" y="48795"/>
                    <a:pt x="10140" y="48669"/>
                    <a:pt x="10140" y="48491"/>
                  </a:cubicBezTo>
                  <a:cubicBezTo>
                    <a:pt x="12649" y="46894"/>
                    <a:pt x="15260" y="45525"/>
                    <a:pt x="17947" y="44359"/>
                  </a:cubicBezTo>
                  <a:lnTo>
                    <a:pt x="17922" y="44283"/>
                  </a:lnTo>
                  <a:cubicBezTo>
                    <a:pt x="17846" y="44309"/>
                    <a:pt x="17770" y="44309"/>
                    <a:pt x="17694" y="44334"/>
                  </a:cubicBezTo>
                  <a:cubicBezTo>
                    <a:pt x="16401" y="44765"/>
                    <a:pt x="15133" y="45297"/>
                    <a:pt x="13917" y="45931"/>
                  </a:cubicBezTo>
                  <a:cubicBezTo>
                    <a:pt x="12751" y="46539"/>
                    <a:pt x="11610" y="47198"/>
                    <a:pt x="10444" y="47807"/>
                  </a:cubicBezTo>
                  <a:lnTo>
                    <a:pt x="10267" y="47908"/>
                  </a:lnTo>
                  <a:cubicBezTo>
                    <a:pt x="10191" y="47680"/>
                    <a:pt x="10545" y="42686"/>
                    <a:pt x="10698" y="41901"/>
                  </a:cubicBezTo>
                  <a:cubicBezTo>
                    <a:pt x="10774" y="41825"/>
                    <a:pt x="10900" y="41749"/>
                    <a:pt x="11002" y="41673"/>
                  </a:cubicBezTo>
                  <a:cubicBezTo>
                    <a:pt x="12649" y="40608"/>
                    <a:pt x="14348" y="39670"/>
                    <a:pt x="16097" y="38834"/>
                  </a:cubicBezTo>
                  <a:cubicBezTo>
                    <a:pt x="17592" y="38098"/>
                    <a:pt x="19088" y="37389"/>
                    <a:pt x="20558" y="36679"/>
                  </a:cubicBezTo>
                  <a:cubicBezTo>
                    <a:pt x="20862" y="36527"/>
                    <a:pt x="21166" y="36400"/>
                    <a:pt x="21470" y="36273"/>
                  </a:cubicBezTo>
                  <a:cubicBezTo>
                    <a:pt x="21546" y="36248"/>
                    <a:pt x="21597" y="36197"/>
                    <a:pt x="21648" y="36147"/>
                  </a:cubicBezTo>
                  <a:cubicBezTo>
                    <a:pt x="21610" y="36140"/>
                    <a:pt x="21572" y="36137"/>
                    <a:pt x="21534" y="36137"/>
                  </a:cubicBezTo>
                  <a:cubicBezTo>
                    <a:pt x="21421" y="36137"/>
                    <a:pt x="21312" y="36166"/>
                    <a:pt x="21217" y="36223"/>
                  </a:cubicBezTo>
                  <a:cubicBezTo>
                    <a:pt x="20507" y="36476"/>
                    <a:pt x="19823" y="36730"/>
                    <a:pt x="19138" y="37009"/>
                  </a:cubicBezTo>
                  <a:cubicBezTo>
                    <a:pt x="16958" y="37972"/>
                    <a:pt x="14804" y="38986"/>
                    <a:pt x="12700" y="40101"/>
                  </a:cubicBezTo>
                  <a:cubicBezTo>
                    <a:pt x="12142" y="40405"/>
                    <a:pt x="11635" y="40735"/>
                    <a:pt x="11078" y="41064"/>
                  </a:cubicBezTo>
                  <a:lnTo>
                    <a:pt x="10723" y="41267"/>
                  </a:lnTo>
                  <a:cubicBezTo>
                    <a:pt x="10774" y="40608"/>
                    <a:pt x="10824" y="40000"/>
                    <a:pt x="10875" y="39417"/>
                  </a:cubicBezTo>
                  <a:cubicBezTo>
                    <a:pt x="10900" y="38808"/>
                    <a:pt x="10926" y="38225"/>
                    <a:pt x="11027" y="37617"/>
                  </a:cubicBezTo>
                  <a:cubicBezTo>
                    <a:pt x="11128" y="37034"/>
                    <a:pt x="11052" y="36426"/>
                    <a:pt x="11154" y="35817"/>
                  </a:cubicBezTo>
                  <a:cubicBezTo>
                    <a:pt x="14221" y="33130"/>
                    <a:pt x="17592" y="30798"/>
                    <a:pt x="21166" y="28872"/>
                  </a:cubicBezTo>
                  <a:lnTo>
                    <a:pt x="21141" y="28796"/>
                  </a:lnTo>
                  <a:cubicBezTo>
                    <a:pt x="21014" y="28821"/>
                    <a:pt x="20913" y="28872"/>
                    <a:pt x="20811" y="28897"/>
                  </a:cubicBezTo>
                  <a:cubicBezTo>
                    <a:pt x="20152" y="29227"/>
                    <a:pt x="19493" y="29556"/>
                    <a:pt x="18860" y="29911"/>
                  </a:cubicBezTo>
                  <a:cubicBezTo>
                    <a:pt x="16274" y="31331"/>
                    <a:pt x="13815" y="33004"/>
                    <a:pt x="11534" y="34905"/>
                  </a:cubicBezTo>
                  <a:cubicBezTo>
                    <a:pt x="11458" y="34981"/>
                    <a:pt x="11357" y="35031"/>
                    <a:pt x="11255" y="35082"/>
                  </a:cubicBezTo>
                  <a:cubicBezTo>
                    <a:pt x="11357" y="32928"/>
                    <a:pt x="11534" y="30773"/>
                    <a:pt x="11711" y="28593"/>
                  </a:cubicBezTo>
                  <a:cubicBezTo>
                    <a:pt x="12218" y="28111"/>
                    <a:pt x="12725" y="27605"/>
                    <a:pt x="13258" y="27123"/>
                  </a:cubicBezTo>
                  <a:cubicBezTo>
                    <a:pt x="15362" y="25298"/>
                    <a:pt x="17491" y="23498"/>
                    <a:pt x="19671" y="21775"/>
                  </a:cubicBezTo>
                  <a:cubicBezTo>
                    <a:pt x="19848" y="21622"/>
                    <a:pt x="20000" y="21496"/>
                    <a:pt x="20152" y="21344"/>
                  </a:cubicBezTo>
                  <a:lnTo>
                    <a:pt x="20152" y="21242"/>
                  </a:lnTo>
                  <a:cubicBezTo>
                    <a:pt x="20051" y="21318"/>
                    <a:pt x="19975" y="21344"/>
                    <a:pt x="19899" y="21394"/>
                  </a:cubicBezTo>
                  <a:cubicBezTo>
                    <a:pt x="18758" y="22104"/>
                    <a:pt x="17694" y="22915"/>
                    <a:pt x="16680" y="23777"/>
                  </a:cubicBezTo>
                  <a:cubicBezTo>
                    <a:pt x="15260" y="24918"/>
                    <a:pt x="13866" y="26084"/>
                    <a:pt x="12447" y="27250"/>
                  </a:cubicBezTo>
                  <a:cubicBezTo>
                    <a:pt x="12244" y="27427"/>
                    <a:pt x="12041" y="27630"/>
                    <a:pt x="11787" y="27858"/>
                  </a:cubicBezTo>
                  <a:cubicBezTo>
                    <a:pt x="11787" y="27731"/>
                    <a:pt x="11762" y="27655"/>
                    <a:pt x="11787" y="27579"/>
                  </a:cubicBezTo>
                  <a:cubicBezTo>
                    <a:pt x="11940" y="25475"/>
                    <a:pt x="12092" y="23397"/>
                    <a:pt x="12244" y="21293"/>
                  </a:cubicBezTo>
                  <a:cubicBezTo>
                    <a:pt x="12269" y="21115"/>
                    <a:pt x="12345" y="20963"/>
                    <a:pt x="12447" y="20862"/>
                  </a:cubicBezTo>
                  <a:cubicBezTo>
                    <a:pt x="13613" y="19645"/>
                    <a:pt x="14855" y="18479"/>
                    <a:pt x="16147" y="17389"/>
                  </a:cubicBezTo>
                  <a:cubicBezTo>
                    <a:pt x="17339" y="16325"/>
                    <a:pt x="18581" y="15311"/>
                    <a:pt x="19873" y="14373"/>
                  </a:cubicBezTo>
                  <a:cubicBezTo>
                    <a:pt x="19924" y="14322"/>
                    <a:pt x="19975" y="14272"/>
                    <a:pt x="20025" y="14221"/>
                  </a:cubicBezTo>
                  <a:cubicBezTo>
                    <a:pt x="20025" y="14196"/>
                    <a:pt x="20000" y="14170"/>
                    <a:pt x="20000" y="14145"/>
                  </a:cubicBezTo>
                  <a:cubicBezTo>
                    <a:pt x="19899" y="14196"/>
                    <a:pt x="19797" y="14246"/>
                    <a:pt x="19721" y="14297"/>
                  </a:cubicBezTo>
                  <a:cubicBezTo>
                    <a:pt x="19088" y="14728"/>
                    <a:pt x="18403" y="15159"/>
                    <a:pt x="17770" y="15615"/>
                  </a:cubicBezTo>
                  <a:cubicBezTo>
                    <a:pt x="15945" y="17009"/>
                    <a:pt x="14196" y="18530"/>
                    <a:pt x="12548" y="20152"/>
                  </a:cubicBezTo>
                  <a:cubicBezTo>
                    <a:pt x="12497" y="20178"/>
                    <a:pt x="12447" y="20228"/>
                    <a:pt x="12370" y="20304"/>
                  </a:cubicBezTo>
                  <a:cubicBezTo>
                    <a:pt x="12345" y="20228"/>
                    <a:pt x="12345" y="20127"/>
                    <a:pt x="12370" y="20051"/>
                  </a:cubicBezTo>
                  <a:cubicBezTo>
                    <a:pt x="12497" y="18200"/>
                    <a:pt x="12624" y="16375"/>
                    <a:pt x="12776" y="14525"/>
                  </a:cubicBezTo>
                  <a:cubicBezTo>
                    <a:pt x="12776" y="14348"/>
                    <a:pt x="12827" y="14170"/>
                    <a:pt x="12953" y="14018"/>
                  </a:cubicBezTo>
                  <a:cubicBezTo>
                    <a:pt x="14728" y="11458"/>
                    <a:pt x="16756" y="9075"/>
                    <a:pt x="18961" y="6870"/>
                  </a:cubicBezTo>
                  <a:cubicBezTo>
                    <a:pt x="19138" y="6693"/>
                    <a:pt x="19316" y="6515"/>
                    <a:pt x="19493" y="6338"/>
                  </a:cubicBezTo>
                  <a:cubicBezTo>
                    <a:pt x="19493" y="6338"/>
                    <a:pt x="19493" y="6287"/>
                    <a:pt x="19519" y="6211"/>
                  </a:cubicBezTo>
                  <a:lnTo>
                    <a:pt x="19519" y="6211"/>
                  </a:lnTo>
                  <a:cubicBezTo>
                    <a:pt x="19443" y="6262"/>
                    <a:pt x="19366" y="6287"/>
                    <a:pt x="19290" y="6363"/>
                  </a:cubicBezTo>
                  <a:cubicBezTo>
                    <a:pt x="18657" y="6921"/>
                    <a:pt x="18023" y="7478"/>
                    <a:pt x="17389" y="8087"/>
                  </a:cubicBezTo>
                  <a:cubicBezTo>
                    <a:pt x="15767" y="9658"/>
                    <a:pt x="14322" y="11382"/>
                    <a:pt x="13004" y="13207"/>
                  </a:cubicBezTo>
                  <a:cubicBezTo>
                    <a:pt x="12979" y="13258"/>
                    <a:pt x="12953" y="13283"/>
                    <a:pt x="12877" y="13384"/>
                  </a:cubicBezTo>
                  <a:cubicBezTo>
                    <a:pt x="12877" y="13283"/>
                    <a:pt x="12877" y="13182"/>
                    <a:pt x="12877" y="13080"/>
                  </a:cubicBezTo>
                  <a:cubicBezTo>
                    <a:pt x="12979" y="11585"/>
                    <a:pt x="13080" y="10064"/>
                    <a:pt x="13207" y="8543"/>
                  </a:cubicBezTo>
                  <a:cubicBezTo>
                    <a:pt x="13207" y="8366"/>
                    <a:pt x="13258" y="8188"/>
                    <a:pt x="13359" y="8011"/>
                  </a:cubicBezTo>
                  <a:cubicBezTo>
                    <a:pt x="13739" y="7276"/>
                    <a:pt x="14145" y="6541"/>
                    <a:pt x="14576" y="5831"/>
                  </a:cubicBezTo>
                  <a:cubicBezTo>
                    <a:pt x="15007" y="5121"/>
                    <a:pt x="15539" y="4310"/>
                    <a:pt x="16021" y="3549"/>
                  </a:cubicBezTo>
                  <a:cubicBezTo>
                    <a:pt x="16502" y="2814"/>
                    <a:pt x="17111" y="2054"/>
                    <a:pt x="17668" y="1294"/>
                  </a:cubicBezTo>
                  <a:cubicBezTo>
                    <a:pt x="17795" y="1116"/>
                    <a:pt x="17896" y="939"/>
                    <a:pt x="17998" y="736"/>
                  </a:cubicBezTo>
                  <a:lnTo>
                    <a:pt x="17998" y="736"/>
                  </a:lnTo>
                  <a:cubicBezTo>
                    <a:pt x="16147" y="2637"/>
                    <a:pt x="14677" y="4817"/>
                    <a:pt x="13334" y="7098"/>
                  </a:cubicBezTo>
                  <a:cubicBezTo>
                    <a:pt x="13410" y="5070"/>
                    <a:pt x="13638" y="3068"/>
                    <a:pt x="13613" y="1040"/>
                  </a:cubicBezTo>
                  <a:lnTo>
                    <a:pt x="13536" y="1015"/>
                  </a:lnTo>
                  <a:cubicBezTo>
                    <a:pt x="13511" y="1065"/>
                    <a:pt x="13460" y="1116"/>
                    <a:pt x="13435" y="1141"/>
                  </a:cubicBezTo>
                  <a:cubicBezTo>
                    <a:pt x="13384" y="1420"/>
                    <a:pt x="13334" y="1699"/>
                    <a:pt x="13308" y="2003"/>
                  </a:cubicBezTo>
                  <a:cubicBezTo>
                    <a:pt x="13106" y="3676"/>
                    <a:pt x="12928" y="5349"/>
                    <a:pt x="12751" y="7047"/>
                  </a:cubicBezTo>
                  <a:cubicBezTo>
                    <a:pt x="12751" y="7124"/>
                    <a:pt x="12725" y="7225"/>
                    <a:pt x="12700" y="7326"/>
                  </a:cubicBezTo>
                  <a:lnTo>
                    <a:pt x="12624" y="7352"/>
                  </a:lnTo>
                  <a:cubicBezTo>
                    <a:pt x="12624" y="7276"/>
                    <a:pt x="12599" y="7174"/>
                    <a:pt x="12573" y="7098"/>
                  </a:cubicBezTo>
                  <a:cubicBezTo>
                    <a:pt x="11940" y="4715"/>
                    <a:pt x="10926" y="2460"/>
                    <a:pt x="9582" y="406"/>
                  </a:cubicBezTo>
                  <a:cubicBezTo>
                    <a:pt x="9379" y="102"/>
                    <a:pt x="9379" y="102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6"/>
          <p:cNvGrpSpPr/>
          <p:nvPr/>
        </p:nvGrpSpPr>
        <p:grpSpPr>
          <a:xfrm>
            <a:off x="-82150" y="3736850"/>
            <a:ext cx="1354850" cy="1617600"/>
            <a:chOff x="6307125" y="1865700"/>
            <a:chExt cx="1354850" cy="1617600"/>
          </a:xfrm>
        </p:grpSpPr>
        <p:sp>
          <p:nvSpPr>
            <p:cNvPr id="671" name="Google Shape;671;p16"/>
            <p:cNvSpPr/>
            <p:nvPr/>
          </p:nvSpPr>
          <p:spPr>
            <a:xfrm>
              <a:off x="6307125" y="1865700"/>
              <a:ext cx="1354850" cy="1617600"/>
            </a:xfrm>
            <a:custGeom>
              <a:avLst/>
              <a:gdLst/>
              <a:ahLst/>
              <a:cxnLst/>
              <a:rect l="l" t="t" r="r" b="b"/>
              <a:pathLst>
                <a:path w="54194" h="64704" extrusionOk="0">
                  <a:moveTo>
                    <a:pt x="20405" y="6353"/>
                  </a:moveTo>
                  <a:lnTo>
                    <a:pt x="20405" y="6378"/>
                  </a:lnTo>
                  <a:cubicBezTo>
                    <a:pt x="20380" y="6657"/>
                    <a:pt x="20355" y="6885"/>
                    <a:pt x="20329" y="7088"/>
                  </a:cubicBezTo>
                  <a:cubicBezTo>
                    <a:pt x="20253" y="6683"/>
                    <a:pt x="20253" y="6531"/>
                    <a:pt x="20405" y="6353"/>
                  </a:cubicBezTo>
                  <a:close/>
                  <a:moveTo>
                    <a:pt x="49118" y="8108"/>
                  </a:moveTo>
                  <a:cubicBezTo>
                    <a:pt x="49085" y="8249"/>
                    <a:pt x="48987" y="8388"/>
                    <a:pt x="48846" y="8482"/>
                  </a:cubicBezTo>
                  <a:cubicBezTo>
                    <a:pt x="48744" y="8584"/>
                    <a:pt x="48617" y="8685"/>
                    <a:pt x="48516" y="8787"/>
                  </a:cubicBezTo>
                  <a:cubicBezTo>
                    <a:pt x="48414" y="8888"/>
                    <a:pt x="48312" y="8974"/>
                    <a:pt x="48224" y="9056"/>
                  </a:cubicBezTo>
                  <a:lnTo>
                    <a:pt x="48224" y="9056"/>
                  </a:lnTo>
                  <a:cubicBezTo>
                    <a:pt x="48288" y="8956"/>
                    <a:pt x="48355" y="8867"/>
                    <a:pt x="48440" y="8761"/>
                  </a:cubicBezTo>
                  <a:cubicBezTo>
                    <a:pt x="48567" y="8634"/>
                    <a:pt x="48719" y="8482"/>
                    <a:pt x="48820" y="8381"/>
                  </a:cubicBezTo>
                  <a:cubicBezTo>
                    <a:pt x="48911" y="8290"/>
                    <a:pt x="49023" y="8199"/>
                    <a:pt x="49118" y="8108"/>
                  </a:cubicBezTo>
                  <a:close/>
                  <a:moveTo>
                    <a:pt x="25855" y="4680"/>
                  </a:moveTo>
                  <a:cubicBezTo>
                    <a:pt x="25754" y="5441"/>
                    <a:pt x="25652" y="6252"/>
                    <a:pt x="25576" y="7012"/>
                  </a:cubicBezTo>
                  <a:cubicBezTo>
                    <a:pt x="25475" y="7798"/>
                    <a:pt x="25424" y="8584"/>
                    <a:pt x="25323" y="9370"/>
                  </a:cubicBezTo>
                  <a:cubicBezTo>
                    <a:pt x="25247" y="8761"/>
                    <a:pt x="25652" y="5060"/>
                    <a:pt x="25855" y="4680"/>
                  </a:cubicBezTo>
                  <a:close/>
                  <a:moveTo>
                    <a:pt x="38580" y="5060"/>
                  </a:moveTo>
                  <a:lnTo>
                    <a:pt x="38580" y="5060"/>
                  </a:lnTo>
                  <a:cubicBezTo>
                    <a:pt x="37718" y="6885"/>
                    <a:pt x="36881" y="8710"/>
                    <a:pt x="36146" y="10561"/>
                  </a:cubicBezTo>
                  <a:cubicBezTo>
                    <a:pt x="36197" y="10054"/>
                    <a:pt x="38225" y="5415"/>
                    <a:pt x="38580" y="5060"/>
                  </a:cubicBezTo>
                  <a:close/>
                  <a:moveTo>
                    <a:pt x="21470" y="3109"/>
                  </a:moveTo>
                  <a:cubicBezTo>
                    <a:pt x="21901" y="5694"/>
                    <a:pt x="21926" y="8305"/>
                    <a:pt x="22078" y="10916"/>
                  </a:cubicBezTo>
                  <a:cubicBezTo>
                    <a:pt x="21749" y="8305"/>
                    <a:pt x="21698" y="5694"/>
                    <a:pt x="21470" y="3109"/>
                  </a:cubicBezTo>
                  <a:close/>
                  <a:moveTo>
                    <a:pt x="44105" y="11828"/>
                  </a:moveTo>
                  <a:cubicBezTo>
                    <a:pt x="43953" y="12132"/>
                    <a:pt x="43700" y="12411"/>
                    <a:pt x="43421" y="12589"/>
                  </a:cubicBezTo>
                  <a:cubicBezTo>
                    <a:pt x="43497" y="12437"/>
                    <a:pt x="43599" y="12284"/>
                    <a:pt x="43700" y="12158"/>
                  </a:cubicBezTo>
                  <a:lnTo>
                    <a:pt x="43725" y="12183"/>
                  </a:lnTo>
                  <a:cubicBezTo>
                    <a:pt x="43852" y="12082"/>
                    <a:pt x="43979" y="11955"/>
                    <a:pt x="44105" y="11828"/>
                  </a:cubicBezTo>
                  <a:close/>
                  <a:moveTo>
                    <a:pt x="42813" y="13197"/>
                  </a:moveTo>
                  <a:cubicBezTo>
                    <a:pt x="42694" y="13435"/>
                    <a:pt x="42530" y="13629"/>
                    <a:pt x="42300" y="13736"/>
                  </a:cubicBezTo>
                  <a:lnTo>
                    <a:pt x="42300" y="13736"/>
                  </a:lnTo>
                  <a:cubicBezTo>
                    <a:pt x="42406" y="13503"/>
                    <a:pt x="42598" y="13316"/>
                    <a:pt x="42813" y="13197"/>
                  </a:cubicBezTo>
                  <a:close/>
                  <a:moveTo>
                    <a:pt x="42103" y="13983"/>
                  </a:moveTo>
                  <a:cubicBezTo>
                    <a:pt x="42128" y="13983"/>
                    <a:pt x="42128" y="13983"/>
                    <a:pt x="42154" y="14008"/>
                  </a:cubicBezTo>
                  <a:cubicBezTo>
                    <a:pt x="42179" y="14059"/>
                    <a:pt x="42179" y="14084"/>
                    <a:pt x="42179" y="14135"/>
                  </a:cubicBezTo>
                  <a:cubicBezTo>
                    <a:pt x="42078" y="14186"/>
                    <a:pt x="41951" y="14262"/>
                    <a:pt x="41850" y="14338"/>
                  </a:cubicBezTo>
                  <a:cubicBezTo>
                    <a:pt x="41748" y="14414"/>
                    <a:pt x="41672" y="14515"/>
                    <a:pt x="41571" y="14591"/>
                  </a:cubicBezTo>
                  <a:lnTo>
                    <a:pt x="41545" y="14540"/>
                  </a:lnTo>
                  <a:cubicBezTo>
                    <a:pt x="41621" y="14262"/>
                    <a:pt x="41875" y="14135"/>
                    <a:pt x="42103" y="13983"/>
                  </a:cubicBezTo>
                  <a:close/>
                  <a:moveTo>
                    <a:pt x="41267" y="14845"/>
                  </a:moveTo>
                  <a:lnTo>
                    <a:pt x="41064" y="15276"/>
                  </a:lnTo>
                  <a:lnTo>
                    <a:pt x="41064" y="15301"/>
                  </a:lnTo>
                  <a:cubicBezTo>
                    <a:pt x="41006" y="15301"/>
                    <a:pt x="40977" y="15419"/>
                    <a:pt x="40877" y="15419"/>
                  </a:cubicBezTo>
                  <a:cubicBezTo>
                    <a:pt x="40846" y="15419"/>
                    <a:pt x="40808" y="15407"/>
                    <a:pt x="40760" y="15377"/>
                  </a:cubicBezTo>
                  <a:cubicBezTo>
                    <a:pt x="40836" y="15149"/>
                    <a:pt x="41013" y="14946"/>
                    <a:pt x="41267" y="14845"/>
                  </a:cubicBezTo>
                  <a:close/>
                  <a:moveTo>
                    <a:pt x="48147" y="9141"/>
                  </a:moveTo>
                  <a:lnTo>
                    <a:pt x="48147" y="9141"/>
                  </a:lnTo>
                  <a:cubicBezTo>
                    <a:pt x="48050" y="9308"/>
                    <a:pt x="47951" y="9451"/>
                    <a:pt x="47806" y="9572"/>
                  </a:cubicBezTo>
                  <a:cubicBezTo>
                    <a:pt x="47350" y="9927"/>
                    <a:pt x="47046" y="10434"/>
                    <a:pt x="46640" y="10840"/>
                  </a:cubicBezTo>
                  <a:cubicBezTo>
                    <a:pt x="46387" y="11093"/>
                    <a:pt x="46159" y="11372"/>
                    <a:pt x="45956" y="11651"/>
                  </a:cubicBezTo>
                  <a:cubicBezTo>
                    <a:pt x="45728" y="11904"/>
                    <a:pt x="45500" y="12183"/>
                    <a:pt x="45246" y="12462"/>
                  </a:cubicBezTo>
                  <a:cubicBezTo>
                    <a:pt x="44967" y="12715"/>
                    <a:pt x="44739" y="12994"/>
                    <a:pt x="44536" y="13324"/>
                  </a:cubicBezTo>
                  <a:cubicBezTo>
                    <a:pt x="44511" y="13374"/>
                    <a:pt x="44435" y="13374"/>
                    <a:pt x="44410" y="13425"/>
                  </a:cubicBezTo>
                  <a:cubicBezTo>
                    <a:pt x="44283" y="13603"/>
                    <a:pt x="44080" y="13729"/>
                    <a:pt x="44029" y="13957"/>
                  </a:cubicBezTo>
                  <a:lnTo>
                    <a:pt x="43852" y="14135"/>
                  </a:lnTo>
                  <a:lnTo>
                    <a:pt x="43649" y="14363"/>
                  </a:lnTo>
                  <a:cubicBezTo>
                    <a:pt x="43599" y="14414"/>
                    <a:pt x="43548" y="14464"/>
                    <a:pt x="43497" y="14515"/>
                  </a:cubicBezTo>
                  <a:cubicBezTo>
                    <a:pt x="43446" y="14591"/>
                    <a:pt x="43396" y="14667"/>
                    <a:pt x="43345" y="14718"/>
                  </a:cubicBezTo>
                  <a:cubicBezTo>
                    <a:pt x="43041" y="15022"/>
                    <a:pt x="42737" y="15352"/>
                    <a:pt x="42458" y="15681"/>
                  </a:cubicBezTo>
                  <a:cubicBezTo>
                    <a:pt x="42027" y="16137"/>
                    <a:pt x="41647" y="16644"/>
                    <a:pt x="41241" y="17101"/>
                  </a:cubicBezTo>
                  <a:cubicBezTo>
                    <a:pt x="41205" y="17155"/>
                    <a:pt x="41181" y="17197"/>
                    <a:pt x="41124" y="17197"/>
                  </a:cubicBezTo>
                  <a:cubicBezTo>
                    <a:pt x="41101" y="17197"/>
                    <a:pt x="41074" y="17191"/>
                    <a:pt x="41038" y="17177"/>
                  </a:cubicBezTo>
                  <a:cubicBezTo>
                    <a:pt x="41165" y="16999"/>
                    <a:pt x="41267" y="16847"/>
                    <a:pt x="41393" y="16720"/>
                  </a:cubicBezTo>
                  <a:lnTo>
                    <a:pt x="42002" y="15960"/>
                  </a:lnTo>
                  <a:cubicBezTo>
                    <a:pt x="42128" y="15833"/>
                    <a:pt x="42179" y="15732"/>
                    <a:pt x="42331" y="15554"/>
                  </a:cubicBezTo>
                  <a:cubicBezTo>
                    <a:pt x="42458" y="15377"/>
                    <a:pt x="42610" y="15225"/>
                    <a:pt x="42762" y="15047"/>
                  </a:cubicBezTo>
                  <a:cubicBezTo>
                    <a:pt x="42990" y="14794"/>
                    <a:pt x="43218" y="14515"/>
                    <a:pt x="43446" y="14236"/>
                  </a:cubicBezTo>
                  <a:cubicBezTo>
                    <a:pt x="43624" y="14033"/>
                    <a:pt x="43801" y="13856"/>
                    <a:pt x="43979" y="13628"/>
                  </a:cubicBezTo>
                  <a:cubicBezTo>
                    <a:pt x="44207" y="13324"/>
                    <a:pt x="44460" y="13020"/>
                    <a:pt x="44714" y="12741"/>
                  </a:cubicBezTo>
                  <a:cubicBezTo>
                    <a:pt x="45195" y="12234"/>
                    <a:pt x="45652" y="11701"/>
                    <a:pt x="46108" y="11195"/>
                  </a:cubicBezTo>
                  <a:cubicBezTo>
                    <a:pt x="46488" y="10789"/>
                    <a:pt x="46868" y="10383"/>
                    <a:pt x="47249" y="10003"/>
                  </a:cubicBezTo>
                  <a:cubicBezTo>
                    <a:pt x="47274" y="9953"/>
                    <a:pt x="47325" y="9902"/>
                    <a:pt x="47375" y="9851"/>
                  </a:cubicBezTo>
                  <a:cubicBezTo>
                    <a:pt x="47570" y="9559"/>
                    <a:pt x="47835" y="9337"/>
                    <a:pt x="48147" y="9141"/>
                  </a:cubicBezTo>
                  <a:close/>
                  <a:moveTo>
                    <a:pt x="40405" y="17962"/>
                  </a:moveTo>
                  <a:cubicBezTo>
                    <a:pt x="40430" y="18140"/>
                    <a:pt x="40303" y="18292"/>
                    <a:pt x="40126" y="18317"/>
                  </a:cubicBezTo>
                  <a:lnTo>
                    <a:pt x="40101" y="18267"/>
                  </a:lnTo>
                  <a:lnTo>
                    <a:pt x="40379" y="17962"/>
                  </a:lnTo>
                  <a:close/>
                  <a:moveTo>
                    <a:pt x="11209" y="19047"/>
                  </a:moveTo>
                  <a:cubicBezTo>
                    <a:pt x="11236" y="19142"/>
                    <a:pt x="11282" y="19237"/>
                    <a:pt x="11306" y="19331"/>
                  </a:cubicBezTo>
                  <a:cubicBezTo>
                    <a:pt x="11356" y="19433"/>
                    <a:pt x="11306" y="19534"/>
                    <a:pt x="11229" y="19585"/>
                  </a:cubicBezTo>
                  <a:cubicBezTo>
                    <a:pt x="11187" y="19413"/>
                    <a:pt x="11180" y="19224"/>
                    <a:pt x="11209" y="19047"/>
                  </a:cubicBezTo>
                  <a:close/>
                  <a:moveTo>
                    <a:pt x="39011" y="19534"/>
                  </a:moveTo>
                  <a:lnTo>
                    <a:pt x="39011" y="19559"/>
                  </a:lnTo>
                  <a:cubicBezTo>
                    <a:pt x="38909" y="19787"/>
                    <a:pt x="38833" y="19863"/>
                    <a:pt x="38630" y="19889"/>
                  </a:cubicBezTo>
                  <a:cubicBezTo>
                    <a:pt x="38706" y="19737"/>
                    <a:pt x="38757" y="19711"/>
                    <a:pt x="39011" y="19534"/>
                  </a:cubicBezTo>
                  <a:close/>
                  <a:moveTo>
                    <a:pt x="40937" y="2652"/>
                  </a:moveTo>
                  <a:lnTo>
                    <a:pt x="40988" y="2678"/>
                  </a:lnTo>
                  <a:cubicBezTo>
                    <a:pt x="40962" y="2779"/>
                    <a:pt x="40937" y="2880"/>
                    <a:pt x="40886" y="2982"/>
                  </a:cubicBezTo>
                  <a:lnTo>
                    <a:pt x="40506" y="4097"/>
                  </a:lnTo>
                  <a:cubicBezTo>
                    <a:pt x="40379" y="4477"/>
                    <a:pt x="40253" y="4883"/>
                    <a:pt x="40101" y="5263"/>
                  </a:cubicBezTo>
                  <a:cubicBezTo>
                    <a:pt x="39923" y="5745"/>
                    <a:pt x="39720" y="6252"/>
                    <a:pt x="39543" y="6733"/>
                  </a:cubicBezTo>
                  <a:cubicBezTo>
                    <a:pt x="39061" y="8051"/>
                    <a:pt x="38580" y="9370"/>
                    <a:pt x="38123" y="10662"/>
                  </a:cubicBezTo>
                  <a:cubicBezTo>
                    <a:pt x="37642" y="11955"/>
                    <a:pt x="37135" y="13273"/>
                    <a:pt x="36628" y="14540"/>
                  </a:cubicBezTo>
                  <a:cubicBezTo>
                    <a:pt x="36476" y="14971"/>
                    <a:pt x="36298" y="15377"/>
                    <a:pt x="36121" y="15808"/>
                  </a:cubicBezTo>
                  <a:lnTo>
                    <a:pt x="35715" y="16771"/>
                  </a:lnTo>
                  <a:cubicBezTo>
                    <a:pt x="35690" y="16796"/>
                    <a:pt x="35665" y="16847"/>
                    <a:pt x="35665" y="16872"/>
                  </a:cubicBezTo>
                  <a:cubicBezTo>
                    <a:pt x="35639" y="16974"/>
                    <a:pt x="35589" y="17075"/>
                    <a:pt x="35563" y="17151"/>
                  </a:cubicBezTo>
                  <a:cubicBezTo>
                    <a:pt x="35386" y="17430"/>
                    <a:pt x="35259" y="17734"/>
                    <a:pt x="35158" y="18064"/>
                  </a:cubicBezTo>
                  <a:cubicBezTo>
                    <a:pt x="34980" y="18419"/>
                    <a:pt x="34778" y="18723"/>
                    <a:pt x="34625" y="19052"/>
                  </a:cubicBezTo>
                  <a:cubicBezTo>
                    <a:pt x="34499" y="19357"/>
                    <a:pt x="34321" y="19686"/>
                    <a:pt x="34118" y="19990"/>
                  </a:cubicBezTo>
                  <a:cubicBezTo>
                    <a:pt x="34118" y="19940"/>
                    <a:pt x="34118" y="19863"/>
                    <a:pt x="34118" y="19813"/>
                  </a:cubicBezTo>
                  <a:cubicBezTo>
                    <a:pt x="34195" y="19635"/>
                    <a:pt x="34296" y="19458"/>
                    <a:pt x="34372" y="19280"/>
                  </a:cubicBezTo>
                  <a:cubicBezTo>
                    <a:pt x="34676" y="18647"/>
                    <a:pt x="34955" y="18038"/>
                    <a:pt x="35259" y="17405"/>
                  </a:cubicBezTo>
                  <a:cubicBezTo>
                    <a:pt x="35437" y="16999"/>
                    <a:pt x="35589" y="16594"/>
                    <a:pt x="35766" y="16188"/>
                  </a:cubicBezTo>
                  <a:cubicBezTo>
                    <a:pt x="35791" y="16137"/>
                    <a:pt x="35817" y="16112"/>
                    <a:pt x="35817" y="16061"/>
                  </a:cubicBezTo>
                  <a:cubicBezTo>
                    <a:pt x="35918" y="15859"/>
                    <a:pt x="36020" y="15656"/>
                    <a:pt x="36096" y="15453"/>
                  </a:cubicBezTo>
                  <a:cubicBezTo>
                    <a:pt x="36374" y="14769"/>
                    <a:pt x="36653" y="14059"/>
                    <a:pt x="36932" y="13324"/>
                  </a:cubicBezTo>
                  <a:cubicBezTo>
                    <a:pt x="37388" y="12107"/>
                    <a:pt x="37845" y="10890"/>
                    <a:pt x="38301" y="9674"/>
                  </a:cubicBezTo>
                  <a:cubicBezTo>
                    <a:pt x="38605" y="8837"/>
                    <a:pt x="38909" y="8026"/>
                    <a:pt x="39213" y="7190"/>
                  </a:cubicBezTo>
                  <a:cubicBezTo>
                    <a:pt x="39670" y="6024"/>
                    <a:pt x="40101" y="4858"/>
                    <a:pt x="40531" y="3692"/>
                  </a:cubicBezTo>
                  <a:lnTo>
                    <a:pt x="40937" y="2652"/>
                  </a:lnTo>
                  <a:close/>
                  <a:moveTo>
                    <a:pt x="46970" y="17962"/>
                  </a:moveTo>
                  <a:lnTo>
                    <a:pt x="47046" y="18013"/>
                  </a:lnTo>
                  <a:lnTo>
                    <a:pt x="46843" y="18191"/>
                  </a:lnTo>
                  <a:cubicBezTo>
                    <a:pt x="46792" y="18241"/>
                    <a:pt x="46742" y="18267"/>
                    <a:pt x="46691" y="18343"/>
                  </a:cubicBezTo>
                  <a:cubicBezTo>
                    <a:pt x="46615" y="18393"/>
                    <a:pt x="46539" y="18444"/>
                    <a:pt x="46463" y="18495"/>
                  </a:cubicBezTo>
                  <a:cubicBezTo>
                    <a:pt x="46387" y="18545"/>
                    <a:pt x="46311" y="18596"/>
                    <a:pt x="46235" y="18647"/>
                  </a:cubicBezTo>
                  <a:cubicBezTo>
                    <a:pt x="45981" y="18850"/>
                    <a:pt x="45702" y="19078"/>
                    <a:pt x="45449" y="19280"/>
                  </a:cubicBezTo>
                  <a:cubicBezTo>
                    <a:pt x="44993" y="19635"/>
                    <a:pt x="44536" y="19940"/>
                    <a:pt x="44080" y="20294"/>
                  </a:cubicBezTo>
                  <a:cubicBezTo>
                    <a:pt x="44004" y="20370"/>
                    <a:pt x="43903" y="20421"/>
                    <a:pt x="43776" y="20421"/>
                  </a:cubicBezTo>
                  <a:lnTo>
                    <a:pt x="46970" y="17962"/>
                  </a:lnTo>
                  <a:close/>
                  <a:moveTo>
                    <a:pt x="34042" y="20117"/>
                  </a:moveTo>
                  <a:cubicBezTo>
                    <a:pt x="34017" y="20294"/>
                    <a:pt x="33992" y="20446"/>
                    <a:pt x="33941" y="20599"/>
                  </a:cubicBezTo>
                  <a:cubicBezTo>
                    <a:pt x="33865" y="20725"/>
                    <a:pt x="33814" y="20827"/>
                    <a:pt x="33814" y="20979"/>
                  </a:cubicBezTo>
                  <a:cubicBezTo>
                    <a:pt x="33789" y="21106"/>
                    <a:pt x="33688" y="21232"/>
                    <a:pt x="33561" y="21258"/>
                  </a:cubicBezTo>
                  <a:cubicBezTo>
                    <a:pt x="33713" y="20877"/>
                    <a:pt x="33764" y="20472"/>
                    <a:pt x="33966" y="20117"/>
                  </a:cubicBezTo>
                  <a:close/>
                  <a:moveTo>
                    <a:pt x="42324" y="21559"/>
                  </a:moveTo>
                  <a:cubicBezTo>
                    <a:pt x="42343" y="21559"/>
                    <a:pt x="42363" y="21560"/>
                    <a:pt x="42382" y="21562"/>
                  </a:cubicBezTo>
                  <a:lnTo>
                    <a:pt x="42382" y="21587"/>
                  </a:lnTo>
                  <a:cubicBezTo>
                    <a:pt x="42188" y="21636"/>
                    <a:pt x="42156" y="21893"/>
                    <a:pt x="41910" y="21893"/>
                  </a:cubicBezTo>
                  <a:cubicBezTo>
                    <a:pt x="41899" y="21893"/>
                    <a:pt x="41887" y="21892"/>
                    <a:pt x="41875" y="21891"/>
                  </a:cubicBezTo>
                  <a:cubicBezTo>
                    <a:pt x="41921" y="21682"/>
                    <a:pt x="42116" y="21559"/>
                    <a:pt x="42324" y="21559"/>
                  </a:cubicBezTo>
                  <a:close/>
                  <a:moveTo>
                    <a:pt x="17947" y="22702"/>
                  </a:moveTo>
                  <a:cubicBezTo>
                    <a:pt x="17947" y="22804"/>
                    <a:pt x="17972" y="22855"/>
                    <a:pt x="17947" y="22880"/>
                  </a:cubicBezTo>
                  <a:cubicBezTo>
                    <a:pt x="18073" y="22956"/>
                    <a:pt x="18225" y="22931"/>
                    <a:pt x="18225" y="23133"/>
                  </a:cubicBezTo>
                  <a:cubicBezTo>
                    <a:pt x="18181" y="23171"/>
                    <a:pt x="18138" y="23184"/>
                    <a:pt x="18097" y="23184"/>
                  </a:cubicBezTo>
                  <a:cubicBezTo>
                    <a:pt x="17997" y="23184"/>
                    <a:pt x="17902" y="23108"/>
                    <a:pt x="17795" y="23108"/>
                  </a:cubicBezTo>
                  <a:cubicBezTo>
                    <a:pt x="17718" y="22931"/>
                    <a:pt x="17795" y="22829"/>
                    <a:pt x="17921" y="22702"/>
                  </a:cubicBezTo>
                  <a:close/>
                  <a:moveTo>
                    <a:pt x="18225" y="23311"/>
                  </a:moveTo>
                  <a:lnTo>
                    <a:pt x="18251" y="23336"/>
                  </a:lnTo>
                  <a:cubicBezTo>
                    <a:pt x="18428" y="23514"/>
                    <a:pt x="18378" y="23843"/>
                    <a:pt x="18124" y="23944"/>
                  </a:cubicBezTo>
                  <a:cubicBezTo>
                    <a:pt x="18175" y="23742"/>
                    <a:pt x="18200" y="23539"/>
                    <a:pt x="18225" y="23311"/>
                  </a:cubicBezTo>
                  <a:close/>
                  <a:moveTo>
                    <a:pt x="42661" y="27544"/>
                  </a:moveTo>
                  <a:lnTo>
                    <a:pt x="42661" y="27544"/>
                  </a:lnTo>
                  <a:cubicBezTo>
                    <a:pt x="41926" y="27949"/>
                    <a:pt x="41241" y="28406"/>
                    <a:pt x="40481" y="28735"/>
                  </a:cubicBezTo>
                  <a:cubicBezTo>
                    <a:pt x="41165" y="28279"/>
                    <a:pt x="41900" y="27873"/>
                    <a:pt x="42661" y="27544"/>
                  </a:cubicBezTo>
                  <a:close/>
                  <a:moveTo>
                    <a:pt x="51380" y="23615"/>
                  </a:moveTo>
                  <a:cubicBezTo>
                    <a:pt x="51152" y="23919"/>
                    <a:pt x="50873" y="24173"/>
                    <a:pt x="50569" y="24375"/>
                  </a:cubicBezTo>
                  <a:cubicBezTo>
                    <a:pt x="50012" y="24756"/>
                    <a:pt x="49505" y="25187"/>
                    <a:pt x="48947" y="25541"/>
                  </a:cubicBezTo>
                  <a:cubicBezTo>
                    <a:pt x="48617" y="25770"/>
                    <a:pt x="48364" y="26124"/>
                    <a:pt x="47933" y="26251"/>
                  </a:cubicBezTo>
                  <a:lnTo>
                    <a:pt x="47908" y="26251"/>
                  </a:lnTo>
                  <a:cubicBezTo>
                    <a:pt x="47705" y="26378"/>
                    <a:pt x="47502" y="26505"/>
                    <a:pt x="47299" y="26657"/>
                  </a:cubicBezTo>
                  <a:lnTo>
                    <a:pt x="45069" y="28076"/>
                  </a:lnTo>
                  <a:cubicBezTo>
                    <a:pt x="44587" y="28380"/>
                    <a:pt x="44105" y="28710"/>
                    <a:pt x="43624" y="29014"/>
                  </a:cubicBezTo>
                  <a:cubicBezTo>
                    <a:pt x="42635" y="29622"/>
                    <a:pt x="41647" y="30231"/>
                    <a:pt x="40658" y="30839"/>
                  </a:cubicBezTo>
                  <a:cubicBezTo>
                    <a:pt x="40531" y="30915"/>
                    <a:pt x="40405" y="30966"/>
                    <a:pt x="40278" y="31042"/>
                  </a:cubicBezTo>
                  <a:cubicBezTo>
                    <a:pt x="39644" y="31371"/>
                    <a:pt x="39011" y="31752"/>
                    <a:pt x="38377" y="32056"/>
                  </a:cubicBezTo>
                  <a:cubicBezTo>
                    <a:pt x="37439" y="32537"/>
                    <a:pt x="36527" y="32994"/>
                    <a:pt x="35563" y="33399"/>
                  </a:cubicBezTo>
                  <a:cubicBezTo>
                    <a:pt x="35031" y="33678"/>
                    <a:pt x="34499" y="33906"/>
                    <a:pt x="33966" y="34084"/>
                  </a:cubicBezTo>
                  <a:cubicBezTo>
                    <a:pt x="33459" y="34210"/>
                    <a:pt x="33003" y="34388"/>
                    <a:pt x="32522" y="34514"/>
                  </a:cubicBezTo>
                  <a:cubicBezTo>
                    <a:pt x="31888" y="34717"/>
                    <a:pt x="31203" y="34869"/>
                    <a:pt x="30570" y="35047"/>
                  </a:cubicBezTo>
                  <a:cubicBezTo>
                    <a:pt x="30342" y="35123"/>
                    <a:pt x="30114" y="35174"/>
                    <a:pt x="29860" y="35224"/>
                  </a:cubicBezTo>
                  <a:lnTo>
                    <a:pt x="29860" y="35199"/>
                  </a:lnTo>
                  <a:cubicBezTo>
                    <a:pt x="29936" y="35148"/>
                    <a:pt x="30012" y="35123"/>
                    <a:pt x="30088" y="35097"/>
                  </a:cubicBezTo>
                  <a:cubicBezTo>
                    <a:pt x="30747" y="34895"/>
                    <a:pt x="31406" y="34717"/>
                    <a:pt x="32065" y="34514"/>
                  </a:cubicBezTo>
                  <a:cubicBezTo>
                    <a:pt x="32750" y="34286"/>
                    <a:pt x="33459" y="34033"/>
                    <a:pt x="34144" y="33805"/>
                  </a:cubicBezTo>
                  <a:cubicBezTo>
                    <a:pt x="34803" y="33602"/>
                    <a:pt x="35437" y="33348"/>
                    <a:pt x="36045" y="33044"/>
                  </a:cubicBezTo>
                  <a:cubicBezTo>
                    <a:pt x="36704" y="32740"/>
                    <a:pt x="37363" y="32436"/>
                    <a:pt x="37997" y="32106"/>
                  </a:cubicBezTo>
                  <a:cubicBezTo>
                    <a:pt x="38935" y="31599"/>
                    <a:pt x="39872" y="31067"/>
                    <a:pt x="40785" y="30535"/>
                  </a:cubicBezTo>
                  <a:cubicBezTo>
                    <a:pt x="41419" y="30180"/>
                    <a:pt x="42052" y="29774"/>
                    <a:pt x="42686" y="29394"/>
                  </a:cubicBezTo>
                  <a:cubicBezTo>
                    <a:pt x="43472" y="28913"/>
                    <a:pt x="44232" y="28431"/>
                    <a:pt x="44993" y="27949"/>
                  </a:cubicBezTo>
                  <a:cubicBezTo>
                    <a:pt x="46209" y="27189"/>
                    <a:pt x="47426" y="26403"/>
                    <a:pt x="48617" y="25617"/>
                  </a:cubicBezTo>
                  <a:cubicBezTo>
                    <a:pt x="49226" y="25212"/>
                    <a:pt x="49783" y="24781"/>
                    <a:pt x="50366" y="24375"/>
                  </a:cubicBezTo>
                  <a:cubicBezTo>
                    <a:pt x="50595" y="24223"/>
                    <a:pt x="50797" y="24046"/>
                    <a:pt x="51000" y="23868"/>
                  </a:cubicBezTo>
                  <a:cubicBezTo>
                    <a:pt x="51127" y="23767"/>
                    <a:pt x="51254" y="23691"/>
                    <a:pt x="51380" y="23615"/>
                  </a:cubicBezTo>
                  <a:close/>
                  <a:moveTo>
                    <a:pt x="41114" y="35250"/>
                  </a:moveTo>
                  <a:lnTo>
                    <a:pt x="41114" y="35250"/>
                  </a:lnTo>
                  <a:cubicBezTo>
                    <a:pt x="40886" y="35376"/>
                    <a:pt x="40608" y="35452"/>
                    <a:pt x="40354" y="35452"/>
                  </a:cubicBezTo>
                  <a:cubicBezTo>
                    <a:pt x="40582" y="35351"/>
                    <a:pt x="40861" y="35275"/>
                    <a:pt x="41114" y="35250"/>
                  </a:cubicBezTo>
                  <a:close/>
                  <a:moveTo>
                    <a:pt x="40264" y="35489"/>
                  </a:moveTo>
                  <a:lnTo>
                    <a:pt x="40264" y="35489"/>
                  </a:lnTo>
                  <a:cubicBezTo>
                    <a:pt x="40167" y="35527"/>
                    <a:pt x="40070" y="35566"/>
                    <a:pt x="39974" y="35604"/>
                  </a:cubicBezTo>
                  <a:cubicBezTo>
                    <a:pt x="39670" y="35680"/>
                    <a:pt x="39340" y="35757"/>
                    <a:pt x="39036" y="35833"/>
                  </a:cubicBezTo>
                  <a:cubicBezTo>
                    <a:pt x="38250" y="36061"/>
                    <a:pt x="37490" y="36263"/>
                    <a:pt x="36729" y="36466"/>
                  </a:cubicBezTo>
                  <a:cubicBezTo>
                    <a:pt x="36172" y="36618"/>
                    <a:pt x="35589" y="36770"/>
                    <a:pt x="35006" y="36923"/>
                  </a:cubicBezTo>
                  <a:cubicBezTo>
                    <a:pt x="34955" y="36948"/>
                    <a:pt x="34930" y="36948"/>
                    <a:pt x="34879" y="36948"/>
                  </a:cubicBezTo>
                  <a:cubicBezTo>
                    <a:pt x="34879" y="36923"/>
                    <a:pt x="34879" y="36897"/>
                    <a:pt x="34879" y="36872"/>
                  </a:cubicBezTo>
                  <a:cubicBezTo>
                    <a:pt x="34955" y="36846"/>
                    <a:pt x="35031" y="36846"/>
                    <a:pt x="35107" y="36821"/>
                  </a:cubicBezTo>
                  <a:cubicBezTo>
                    <a:pt x="35715" y="36644"/>
                    <a:pt x="36324" y="36466"/>
                    <a:pt x="36957" y="36314"/>
                  </a:cubicBezTo>
                  <a:cubicBezTo>
                    <a:pt x="37921" y="36061"/>
                    <a:pt x="38884" y="35807"/>
                    <a:pt x="39847" y="35554"/>
                  </a:cubicBezTo>
                  <a:cubicBezTo>
                    <a:pt x="39990" y="35533"/>
                    <a:pt x="40134" y="35529"/>
                    <a:pt x="40264" y="35489"/>
                  </a:cubicBezTo>
                  <a:close/>
                  <a:moveTo>
                    <a:pt x="42002" y="36745"/>
                  </a:moveTo>
                  <a:cubicBezTo>
                    <a:pt x="42002" y="36796"/>
                    <a:pt x="41976" y="36821"/>
                    <a:pt x="41951" y="36821"/>
                  </a:cubicBezTo>
                  <a:cubicBezTo>
                    <a:pt x="38402" y="38063"/>
                    <a:pt x="34752" y="39001"/>
                    <a:pt x="31127" y="40116"/>
                  </a:cubicBezTo>
                  <a:cubicBezTo>
                    <a:pt x="34676" y="38748"/>
                    <a:pt x="38377" y="37835"/>
                    <a:pt x="42002" y="36745"/>
                  </a:cubicBezTo>
                  <a:close/>
                  <a:moveTo>
                    <a:pt x="33789" y="43741"/>
                  </a:moveTo>
                  <a:lnTo>
                    <a:pt x="28086" y="44958"/>
                  </a:lnTo>
                  <a:cubicBezTo>
                    <a:pt x="29936" y="44375"/>
                    <a:pt x="31837" y="43969"/>
                    <a:pt x="33789" y="43741"/>
                  </a:cubicBezTo>
                  <a:close/>
                  <a:moveTo>
                    <a:pt x="36121" y="44831"/>
                  </a:moveTo>
                  <a:lnTo>
                    <a:pt x="36121" y="44882"/>
                  </a:lnTo>
                  <a:lnTo>
                    <a:pt x="30620" y="46377"/>
                  </a:lnTo>
                  <a:lnTo>
                    <a:pt x="25120" y="47873"/>
                  </a:lnTo>
                  <a:cubicBezTo>
                    <a:pt x="25145" y="47822"/>
                    <a:pt x="25171" y="47797"/>
                    <a:pt x="25221" y="47797"/>
                  </a:cubicBezTo>
                  <a:cubicBezTo>
                    <a:pt x="25982" y="47543"/>
                    <a:pt x="26742" y="47264"/>
                    <a:pt x="27503" y="47036"/>
                  </a:cubicBezTo>
                  <a:cubicBezTo>
                    <a:pt x="28694" y="46681"/>
                    <a:pt x="29911" y="46352"/>
                    <a:pt x="31127" y="46048"/>
                  </a:cubicBezTo>
                  <a:cubicBezTo>
                    <a:pt x="31812" y="45870"/>
                    <a:pt x="32471" y="45718"/>
                    <a:pt x="33155" y="45541"/>
                  </a:cubicBezTo>
                  <a:cubicBezTo>
                    <a:pt x="33890" y="45363"/>
                    <a:pt x="34600" y="45161"/>
                    <a:pt x="35335" y="44983"/>
                  </a:cubicBezTo>
                  <a:cubicBezTo>
                    <a:pt x="35589" y="44932"/>
                    <a:pt x="35867" y="44882"/>
                    <a:pt x="36121" y="44831"/>
                  </a:cubicBezTo>
                  <a:close/>
                  <a:moveTo>
                    <a:pt x="29454" y="51421"/>
                  </a:moveTo>
                  <a:lnTo>
                    <a:pt x="24461" y="51827"/>
                  </a:lnTo>
                  <a:cubicBezTo>
                    <a:pt x="26109" y="51548"/>
                    <a:pt x="27782" y="51421"/>
                    <a:pt x="29454" y="51421"/>
                  </a:cubicBezTo>
                  <a:close/>
                  <a:moveTo>
                    <a:pt x="29961" y="53069"/>
                  </a:moveTo>
                  <a:cubicBezTo>
                    <a:pt x="29987" y="53069"/>
                    <a:pt x="30037" y="53094"/>
                    <a:pt x="30063" y="53094"/>
                  </a:cubicBezTo>
                  <a:cubicBezTo>
                    <a:pt x="26818" y="53500"/>
                    <a:pt x="23599" y="54007"/>
                    <a:pt x="20355" y="54489"/>
                  </a:cubicBezTo>
                  <a:lnTo>
                    <a:pt x="20355" y="54438"/>
                  </a:lnTo>
                  <a:cubicBezTo>
                    <a:pt x="20405" y="54438"/>
                    <a:pt x="20456" y="54412"/>
                    <a:pt x="20481" y="54412"/>
                  </a:cubicBezTo>
                  <a:cubicBezTo>
                    <a:pt x="21191" y="54286"/>
                    <a:pt x="21876" y="54159"/>
                    <a:pt x="22560" y="54032"/>
                  </a:cubicBezTo>
                  <a:cubicBezTo>
                    <a:pt x="24993" y="53576"/>
                    <a:pt x="27477" y="53246"/>
                    <a:pt x="29961" y="53069"/>
                  </a:cubicBezTo>
                  <a:close/>
                  <a:moveTo>
                    <a:pt x="32177" y="0"/>
                  </a:moveTo>
                  <a:cubicBezTo>
                    <a:pt x="32090" y="0"/>
                    <a:pt x="32047" y="45"/>
                    <a:pt x="32015" y="143"/>
                  </a:cubicBezTo>
                  <a:cubicBezTo>
                    <a:pt x="31837" y="523"/>
                    <a:pt x="31685" y="903"/>
                    <a:pt x="31584" y="1309"/>
                  </a:cubicBezTo>
                  <a:cubicBezTo>
                    <a:pt x="31508" y="1562"/>
                    <a:pt x="31432" y="1791"/>
                    <a:pt x="31356" y="2044"/>
                  </a:cubicBezTo>
                  <a:cubicBezTo>
                    <a:pt x="31254" y="2323"/>
                    <a:pt x="31153" y="2652"/>
                    <a:pt x="31077" y="2957"/>
                  </a:cubicBezTo>
                  <a:cubicBezTo>
                    <a:pt x="31026" y="3134"/>
                    <a:pt x="31001" y="3337"/>
                    <a:pt x="30925" y="3489"/>
                  </a:cubicBezTo>
                  <a:cubicBezTo>
                    <a:pt x="30874" y="3616"/>
                    <a:pt x="30798" y="3742"/>
                    <a:pt x="30722" y="3844"/>
                  </a:cubicBezTo>
                  <a:cubicBezTo>
                    <a:pt x="30849" y="3996"/>
                    <a:pt x="30773" y="4148"/>
                    <a:pt x="30747" y="4300"/>
                  </a:cubicBezTo>
                  <a:cubicBezTo>
                    <a:pt x="30697" y="4477"/>
                    <a:pt x="30646" y="4629"/>
                    <a:pt x="30595" y="4807"/>
                  </a:cubicBezTo>
                  <a:cubicBezTo>
                    <a:pt x="30570" y="4858"/>
                    <a:pt x="30570" y="4908"/>
                    <a:pt x="30544" y="4959"/>
                  </a:cubicBezTo>
                  <a:cubicBezTo>
                    <a:pt x="30494" y="5466"/>
                    <a:pt x="30316" y="5897"/>
                    <a:pt x="30240" y="6429"/>
                  </a:cubicBezTo>
                  <a:cubicBezTo>
                    <a:pt x="30139" y="6961"/>
                    <a:pt x="30063" y="7494"/>
                    <a:pt x="29961" y="8026"/>
                  </a:cubicBezTo>
                  <a:cubicBezTo>
                    <a:pt x="29885" y="8508"/>
                    <a:pt x="29809" y="8964"/>
                    <a:pt x="29759" y="9420"/>
                  </a:cubicBezTo>
                  <a:cubicBezTo>
                    <a:pt x="29657" y="10130"/>
                    <a:pt x="29581" y="10840"/>
                    <a:pt x="29480" y="11549"/>
                  </a:cubicBezTo>
                  <a:cubicBezTo>
                    <a:pt x="29480" y="11600"/>
                    <a:pt x="29454" y="11651"/>
                    <a:pt x="29429" y="11676"/>
                  </a:cubicBezTo>
                  <a:cubicBezTo>
                    <a:pt x="29429" y="11423"/>
                    <a:pt x="29429" y="11169"/>
                    <a:pt x="29454" y="10941"/>
                  </a:cubicBezTo>
                  <a:cubicBezTo>
                    <a:pt x="29531" y="10307"/>
                    <a:pt x="29607" y="9699"/>
                    <a:pt x="29683" y="9065"/>
                  </a:cubicBezTo>
                  <a:cubicBezTo>
                    <a:pt x="29759" y="8584"/>
                    <a:pt x="29860" y="8102"/>
                    <a:pt x="29936" y="7595"/>
                  </a:cubicBezTo>
                  <a:cubicBezTo>
                    <a:pt x="29961" y="7392"/>
                    <a:pt x="29987" y="7164"/>
                    <a:pt x="30037" y="6936"/>
                  </a:cubicBezTo>
                  <a:cubicBezTo>
                    <a:pt x="30114" y="6556"/>
                    <a:pt x="30190" y="6201"/>
                    <a:pt x="30266" y="5821"/>
                  </a:cubicBezTo>
                  <a:cubicBezTo>
                    <a:pt x="30291" y="5745"/>
                    <a:pt x="30291" y="5669"/>
                    <a:pt x="30291" y="5593"/>
                  </a:cubicBezTo>
                  <a:lnTo>
                    <a:pt x="30240" y="5567"/>
                  </a:lnTo>
                  <a:cubicBezTo>
                    <a:pt x="30215" y="5618"/>
                    <a:pt x="30190" y="5694"/>
                    <a:pt x="30164" y="5770"/>
                  </a:cubicBezTo>
                  <a:cubicBezTo>
                    <a:pt x="30114" y="5973"/>
                    <a:pt x="30063" y="6176"/>
                    <a:pt x="30037" y="6404"/>
                  </a:cubicBezTo>
                  <a:cubicBezTo>
                    <a:pt x="29987" y="6683"/>
                    <a:pt x="29936" y="6961"/>
                    <a:pt x="29885" y="7240"/>
                  </a:cubicBezTo>
                  <a:cubicBezTo>
                    <a:pt x="29733" y="8077"/>
                    <a:pt x="29556" y="8913"/>
                    <a:pt x="29429" y="9775"/>
                  </a:cubicBezTo>
                  <a:cubicBezTo>
                    <a:pt x="29328" y="10612"/>
                    <a:pt x="29252" y="11473"/>
                    <a:pt x="29150" y="12335"/>
                  </a:cubicBezTo>
                  <a:cubicBezTo>
                    <a:pt x="29125" y="12791"/>
                    <a:pt x="29074" y="13248"/>
                    <a:pt x="29049" y="13704"/>
                  </a:cubicBezTo>
                  <a:cubicBezTo>
                    <a:pt x="28973" y="14693"/>
                    <a:pt x="28948" y="15681"/>
                    <a:pt x="28973" y="16695"/>
                  </a:cubicBezTo>
                  <a:cubicBezTo>
                    <a:pt x="28998" y="17202"/>
                    <a:pt x="28998" y="17734"/>
                    <a:pt x="28998" y="18241"/>
                  </a:cubicBezTo>
                  <a:cubicBezTo>
                    <a:pt x="29049" y="19179"/>
                    <a:pt x="29100" y="20117"/>
                    <a:pt x="29125" y="21055"/>
                  </a:cubicBezTo>
                  <a:cubicBezTo>
                    <a:pt x="29201" y="22424"/>
                    <a:pt x="29252" y="23792"/>
                    <a:pt x="29302" y="25136"/>
                  </a:cubicBezTo>
                  <a:cubicBezTo>
                    <a:pt x="29328" y="25592"/>
                    <a:pt x="29353" y="26023"/>
                    <a:pt x="29328" y="26454"/>
                  </a:cubicBezTo>
                  <a:cubicBezTo>
                    <a:pt x="29302" y="27012"/>
                    <a:pt x="29150" y="27544"/>
                    <a:pt x="28897" y="28051"/>
                  </a:cubicBezTo>
                  <a:cubicBezTo>
                    <a:pt x="28593" y="28558"/>
                    <a:pt x="28314" y="29090"/>
                    <a:pt x="28035" y="29597"/>
                  </a:cubicBezTo>
                  <a:cubicBezTo>
                    <a:pt x="27984" y="29698"/>
                    <a:pt x="27908" y="29800"/>
                    <a:pt x="27832" y="29952"/>
                  </a:cubicBezTo>
                  <a:cubicBezTo>
                    <a:pt x="27782" y="29825"/>
                    <a:pt x="27782" y="29698"/>
                    <a:pt x="27832" y="29572"/>
                  </a:cubicBezTo>
                  <a:cubicBezTo>
                    <a:pt x="28162" y="27873"/>
                    <a:pt x="28339" y="26150"/>
                    <a:pt x="28365" y="24426"/>
                  </a:cubicBezTo>
                  <a:cubicBezTo>
                    <a:pt x="28441" y="21689"/>
                    <a:pt x="28314" y="18951"/>
                    <a:pt x="28187" y="16213"/>
                  </a:cubicBezTo>
                  <a:cubicBezTo>
                    <a:pt x="28136" y="15047"/>
                    <a:pt x="28111" y="13881"/>
                    <a:pt x="28086" y="12741"/>
                  </a:cubicBezTo>
                  <a:cubicBezTo>
                    <a:pt x="28035" y="10941"/>
                    <a:pt x="28010" y="9141"/>
                    <a:pt x="27959" y="7342"/>
                  </a:cubicBezTo>
                  <a:cubicBezTo>
                    <a:pt x="27934" y="6100"/>
                    <a:pt x="27858" y="4858"/>
                    <a:pt x="27807" y="3616"/>
                  </a:cubicBezTo>
                  <a:cubicBezTo>
                    <a:pt x="27782" y="2957"/>
                    <a:pt x="27756" y="2297"/>
                    <a:pt x="27706" y="1638"/>
                  </a:cubicBezTo>
                  <a:cubicBezTo>
                    <a:pt x="27706" y="1309"/>
                    <a:pt x="27680" y="1005"/>
                    <a:pt x="27655" y="675"/>
                  </a:cubicBezTo>
                  <a:cubicBezTo>
                    <a:pt x="27629" y="599"/>
                    <a:pt x="27604" y="523"/>
                    <a:pt x="27579" y="447"/>
                  </a:cubicBezTo>
                  <a:lnTo>
                    <a:pt x="27528" y="447"/>
                  </a:lnTo>
                  <a:cubicBezTo>
                    <a:pt x="27477" y="548"/>
                    <a:pt x="27477" y="625"/>
                    <a:pt x="27477" y="726"/>
                  </a:cubicBezTo>
                  <a:cubicBezTo>
                    <a:pt x="27477" y="1131"/>
                    <a:pt x="27477" y="1512"/>
                    <a:pt x="27452" y="1917"/>
                  </a:cubicBezTo>
                  <a:lnTo>
                    <a:pt x="27452" y="3590"/>
                  </a:lnTo>
                  <a:cubicBezTo>
                    <a:pt x="27477" y="3869"/>
                    <a:pt x="27477" y="4148"/>
                    <a:pt x="27452" y="4427"/>
                  </a:cubicBezTo>
                  <a:cubicBezTo>
                    <a:pt x="27427" y="5010"/>
                    <a:pt x="27401" y="5593"/>
                    <a:pt x="27427" y="6150"/>
                  </a:cubicBezTo>
                  <a:cubicBezTo>
                    <a:pt x="27401" y="6632"/>
                    <a:pt x="27427" y="7114"/>
                    <a:pt x="27427" y="7595"/>
                  </a:cubicBezTo>
                  <a:cubicBezTo>
                    <a:pt x="27427" y="7722"/>
                    <a:pt x="27401" y="7849"/>
                    <a:pt x="27401" y="7975"/>
                  </a:cubicBezTo>
                  <a:cubicBezTo>
                    <a:pt x="27376" y="8685"/>
                    <a:pt x="27376" y="9395"/>
                    <a:pt x="27376" y="10105"/>
                  </a:cubicBezTo>
                  <a:cubicBezTo>
                    <a:pt x="27376" y="10459"/>
                    <a:pt x="27325" y="10789"/>
                    <a:pt x="27275" y="11144"/>
                  </a:cubicBezTo>
                  <a:cubicBezTo>
                    <a:pt x="27275" y="11068"/>
                    <a:pt x="27249" y="10992"/>
                    <a:pt x="27249" y="10916"/>
                  </a:cubicBezTo>
                  <a:cubicBezTo>
                    <a:pt x="27173" y="9522"/>
                    <a:pt x="27224" y="8102"/>
                    <a:pt x="27224" y="6683"/>
                  </a:cubicBezTo>
                  <a:cubicBezTo>
                    <a:pt x="27249" y="5922"/>
                    <a:pt x="27249" y="5187"/>
                    <a:pt x="27249" y="4427"/>
                  </a:cubicBezTo>
                  <a:cubicBezTo>
                    <a:pt x="27249" y="3945"/>
                    <a:pt x="27300" y="3463"/>
                    <a:pt x="27300" y="2957"/>
                  </a:cubicBezTo>
                  <a:cubicBezTo>
                    <a:pt x="27325" y="2399"/>
                    <a:pt x="27325" y="1816"/>
                    <a:pt x="27351" y="1258"/>
                  </a:cubicBezTo>
                  <a:cubicBezTo>
                    <a:pt x="27351" y="1131"/>
                    <a:pt x="27376" y="1005"/>
                    <a:pt x="27376" y="878"/>
                  </a:cubicBezTo>
                  <a:cubicBezTo>
                    <a:pt x="27376" y="650"/>
                    <a:pt x="27351" y="422"/>
                    <a:pt x="27325" y="194"/>
                  </a:cubicBezTo>
                  <a:lnTo>
                    <a:pt x="27072" y="67"/>
                  </a:lnTo>
                  <a:cubicBezTo>
                    <a:pt x="26970" y="194"/>
                    <a:pt x="26894" y="320"/>
                    <a:pt x="26844" y="447"/>
                  </a:cubicBezTo>
                  <a:cubicBezTo>
                    <a:pt x="26768" y="650"/>
                    <a:pt x="26717" y="853"/>
                    <a:pt x="26666" y="1055"/>
                  </a:cubicBezTo>
                  <a:cubicBezTo>
                    <a:pt x="26540" y="1360"/>
                    <a:pt x="26463" y="1664"/>
                    <a:pt x="26387" y="1993"/>
                  </a:cubicBezTo>
                  <a:cubicBezTo>
                    <a:pt x="26362" y="2399"/>
                    <a:pt x="26134" y="2779"/>
                    <a:pt x="26134" y="3210"/>
                  </a:cubicBezTo>
                  <a:cubicBezTo>
                    <a:pt x="26109" y="3413"/>
                    <a:pt x="26058" y="3641"/>
                    <a:pt x="25982" y="3869"/>
                  </a:cubicBezTo>
                  <a:lnTo>
                    <a:pt x="25880" y="3742"/>
                  </a:lnTo>
                  <a:cubicBezTo>
                    <a:pt x="25830" y="3970"/>
                    <a:pt x="25779" y="4148"/>
                    <a:pt x="25754" y="4351"/>
                  </a:cubicBezTo>
                  <a:cubicBezTo>
                    <a:pt x="25323" y="6657"/>
                    <a:pt x="25069" y="8989"/>
                    <a:pt x="24993" y="11347"/>
                  </a:cubicBezTo>
                  <a:cubicBezTo>
                    <a:pt x="24943" y="12715"/>
                    <a:pt x="24968" y="14084"/>
                    <a:pt x="25044" y="15428"/>
                  </a:cubicBezTo>
                  <a:cubicBezTo>
                    <a:pt x="25095" y="16163"/>
                    <a:pt x="25171" y="16898"/>
                    <a:pt x="25247" y="17633"/>
                  </a:cubicBezTo>
                  <a:cubicBezTo>
                    <a:pt x="25297" y="18140"/>
                    <a:pt x="25348" y="18672"/>
                    <a:pt x="25399" y="19179"/>
                  </a:cubicBezTo>
                  <a:cubicBezTo>
                    <a:pt x="25500" y="20041"/>
                    <a:pt x="25627" y="20903"/>
                    <a:pt x="25754" y="21765"/>
                  </a:cubicBezTo>
                  <a:cubicBezTo>
                    <a:pt x="25906" y="22804"/>
                    <a:pt x="26109" y="23818"/>
                    <a:pt x="26286" y="24832"/>
                  </a:cubicBezTo>
                  <a:cubicBezTo>
                    <a:pt x="26438" y="25719"/>
                    <a:pt x="26590" y="26581"/>
                    <a:pt x="26717" y="27468"/>
                  </a:cubicBezTo>
                  <a:cubicBezTo>
                    <a:pt x="26818" y="28152"/>
                    <a:pt x="26869" y="28862"/>
                    <a:pt x="26818" y="29572"/>
                  </a:cubicBezTo>
                  <a:cubicBezTo>
                    <a:pt x="26768" y="30307"/>
                    <a:pt x="26742" y="31016"/>
                    <a:pt x="26641" y="31752"/>
                  </a:cubicBezTo>
                  <a:cubicBezTo>
                    <a:pt x="26590" y="32106"/>
                    <a:pt x="26463" y="32436"/>
                    <a:pt x="26286" y="32765"/>
                  </a:cubicBezTo>
                  <a:cubicBezTo>
                    <a:pt x="26134" y="33019"/>
                    <a:pt x="25957" y="33247"/>
                    <a:pt x="25779" y="33501"/>
                  </a:cubicBezTo>
                  <a:cubicBezTo>
                    <a:pt x="25551" y="33830"/>
                    <a:pt x="25374" y="34185"/>
                    <a:pt x="25145" y="34514"/>
                  </a:cubicBezTo>
                  <a:lnTo>
                    <a:pt x="24537" y="35478"/>
                  </a:lnTo>
                  <a:cubicBezTo>
                    <a:pt x="24385" y="35757"/>
                    <a:pt x="24208" y="36010"/>
                    <a:pt x="24055" y="36289"/>
                  </a:cubicBezTo>
                  <a:cubicBezTo>
                    <a:pt x="24005" y="36314"/>
                    <a:pt x="23979" y="36340"/>
                    <a:pt x="23929" y="36390"/>
                  </a:cubicBezTo>
                  <a:lnTo>
                    <a:pt x="23878" y="36365"/>
                  </a:lnTo>
                  <a:cubicBezTo>
                    <a:pt x="23903" y="36289"/>
                    <a:pt x="23903" y="36213"/>
                    <a:pt x="23929" y="36137"/>
                  </a:cubicBezTo>
                  <a:cubicBezTo>
                    <a:pt x="24055" y="35731"/>
                    <a:pt x="24182" y="35326"/>
                    <a:pt x="24309" y="34945"/>
                  </a:cubicBezTo>
                  <a:cubicBezTo>
                    <a:pt x="24588" y="34185"/>
                    <a:pt x="24765" y="33399"/>
                    <a:pt x="24841" y="32588"/>
                  </a:cubicBezTo>
                  <a:cubicBezTo>
                    <a:pt x="24993" y="31093"/>
                    <a:pt x="24993" y="29597"/>
                    <a:pt x="24816" y="28102"/>
                  </a:cubicBezTo>
                  <a:cubicBezTo>
                    <a:pt x="24689" y="27113"/>
                    <a:pt x="24562" y="26124"/>
                    <a:pt x="24436" y="25136"/>
                  </a:cubicBezTo>
                  <a:cubicBezTo>
                    <a:pt x="24334" y="24274"/>
                    <a:pt x="24208" y="23412"/>
                    <a:pt x="24106" y="22550"/>
                  </a:cubicBezTo>
                  <a:cubicBezTo>
                    <a:pt x="23675" y="18951"/>
                    <a:pt x="23219" y="15326"/>
                    <a:pt x="22813" y="11701"/>
                  </a:cubicBezTo>
                  <a:cubicBezTo>
                    <a:pt x="22585" y="9927"/>
                    <a:pt x="22459" y="8127"/>
                    <a:pt x="22256" y="6353"/>
                  </a:cubicBezTo>
                  <a:cubicBezTo>
                    <a:pt x="22129" y="5212"/>
                    <a:pt x="21952" y="4097"/>
                    <a:pt x="21673" y="2982"/>
                  </a:cubicBezTo>
                  <a:cubicBezTo>
                    <a:pt x="21647" y="2830"/>
                    <a:pt x="21597" y="2703"/>
                    <a:pt x="21546" y="2602"/>
                  </a:cubicBezTo>
                  <a:lnTo>
                    <a:pt x="21090" y="2424"/>
                  </a:lnTo>
                  <a:cubicBezTo>
                    <a:pt x="20963" y="2475"/>
                    <a:pt x="20887" y="2602"/>
                    <a:pt x="20862" y="2728"/>
                  </a:cubicBezTo>
                  <a:cubicBezTo>
                    <a:pt x="20811" y="2855"/>
                    <a:pt x="20786" y="2982"/>
                    <a:pt x="20760" y="3134"/>
                  </a:cubicBezTo>
                  <a:cubicBezTo>
                    <a:pt x="20684" y="3616"/>
                    <a:pt x="20608" y="4097"/>
                    <a:pt x="20532" y="4579"/>
                  </a:cubicBezTo>
                  <a:cubicBezTo>
                    <a:pt x="20507" y="4680"/>
                    <a:pt x="20481" y="4782"/>
                    <a:pt x="20431" y="4858"/>
                  </a:cubicBezTo>
                  <a:lnTo>
                    <a:pt x="20456" y="4883"/>
                  </a:lnTo>
                  <a:cubicBezTo>
                    <a:pt x="20405" y="5035"/>
                    <a:pt x="20355" y="5212"/>
                    <a:pt x="20329" y="5365"/>
                  </a:cubicBezTo>
                  <a:cubicBezTo>
                    <a:pt x="20253" y="6201"/>
                    <a:pt x="20177" y="7012"/>
                    <a:pt x="20127" y="7823"/>
                  </a:cubicBezTo>
                  <a:cubicBezTo>
                    <a:pt x="20025" y="9953"/>
                    <a:pt x="20076" y="12107"/>
                    <a:pt x="20253" y="14262"/>
                  </a:cubicBezTo>
                  <a:cubicBezTo>
                    <a:pt x="20380" y="15732"/>
                    <a:pt x="20532" y="17202"/>
                    <a:pt x="20684" y="18697"/>
                  </a:cubicBezTo>
                  <a:cubicBezTo>
                    <a:pt x="20760" y="19255"/>
                    <a:pt x="20811" y="19838"/>
                    <a:pt x="20887" y="20396"/>
                  </a:cubicBezTo>
                  <a:cubicBezTo>
                    <a:pt x="21090" y="21689"/>
                    <a:pt x="21293" y="22956"/>
                    <a:pt x="21495" y="24249"/>
                  </a:cubicBezTo>
                  <a:cubicBezTo>
                    <a:pt x="21647" y="25110"/>
                    <a:pt x="21825" y="25947"/>
                    <a:pt x="22002" y="26809"/>
                  </a:cubicBezTo>
                  <a:cubicBezTo>
                    <a:pt x="22078" y="27189"/>
                    <a:pt x="22180" y="27595"/>
                    <a:pt x="22281" y="27975"/>
                  </a:cubicBezTo>
                  <a:cubicBezTo>
                    <a:pt x="22306" y="28127"/>
                    <a:pt x="22332" y="28279"/>
                    <a:pt x="22382" y="28456"/>
                  </a:cubicBezTo>
                  <a:cubicBezTo>
                    <a:pt x="22484" y="28938"/>
                    <a:pt x="22560" y="29420"/>
                    <a:pt x="22687" y="29927"/>
                  </a:cubicBezTo>
                  <a:cubicBezTo>
                    <a:pt x="22763" y="30180"/>
                    <a:pt x="22813" y="30459"/>
                    <a:pt x="22839" y="30738"/>
                  </a:cubicBezTo>
                  <a:cubicBezTo>
                    <a:pt x="22864" y="31093"/>
                    <a:pt x="22965" y="31447"/>
                    <a:pt x="23016" y="31802"/>
                  </a:cubicBezTo>
                  <a:cubicBezTo>
                    <a:pt x="23118" y="32639"/>
                    <a:pt x="23168" y="33475"/>
                    <a:pt x="23168" y="34337"/>
                  </a:cubicBezTo>
                  <a:cubicBezTo>
                    <a:pt x="23143" y="35047"/>
                    <a:pt x="23067" y="35731"/>
                    <a:pt x="22915" y="36441"/>
                  </a:cubicBezTo>
                  <a:cubicBezTo>
                    <a:pt x="22813" y="36973"/>
                    <a:pt x="22712" y="37506"/>
                    <a:pt x="22585" y="38038"/>
                  </a:cubicBezTo>
                  <a:cubicBezTo>
                    <a:pt x="22433" y="38646"/>
                    <a:pt x="22180" y="39229"/>
                    <a:pt x="21799" y="39761"/>
                  </a:cubicBezTo>
                  <a:cubicBezTo>
                    <a:pt x="21521" y="40116"/>
                    <a:pt x="21267" y="40497"/>
                    <a:pt x="21014" y="40902"/>
                  </a:cubicBezTo>
                  <a:cubicBezTo>
                    <a:pt x="20836" y="41206"/>
                    <a:pt x="20557" y="41536"/>
                    <a:pt x="20355" y="41840"/>
                  </a:cubicBezTo>
                  <a:cubicBezTo>
                    <a:pt x="20279" y="41967"/>
                    <a:pt x="20203" y="42093"/>
                    <a:pt x="20127" y="42220"/>
                  </a:cubicBezTo>
                  <a:cubicBezTo>
                    <a:pt x="20101" y="42296"/>
                    <a:pt x="20025" y="42347"/>
                    <a:pt x="20000" y="42423"/>
                  </a:cubicBezTo>
                  <a:cubicBezTo>
                    <a:pt x="19873" y="42322"/>
                    <a:pt x="19924" y="42246"/>
                    <a:pt x="19949" y="42170"/>
                  </a:cubicBezTo>
                  <a:cubicBezTo>
                    <a:pt x="20050" y="41865"/>
                    <a:pt x="20152" y="41536"/>
                    <a:pt x="20253" y="41232"/>
                  </a:cubicBezTo>
                  <a:cubicBezTo>
                    <a:pt x="20583" y="40142"/>
                    <a:pt x="20760" y="39001"/>
                    <a:pt x="20786" y="37860"/>
                  </a:cubicBezTo>
                  <a:cubicBezTo>
                    <a:pt x="20811" y="36923"/>
                    <a:pt x="20760" y="35985"/>
                    <a:pt x="20684" y="35072"/>
                  </a:cubicBezTo>
                  <a:cubicBezTo>
                    <a:pt x="20633" y="34717"/>
                    <a:pt x="20633" y="34388"/>
                    <a:pt x="20608" y="34033"/>
                  </a:cubicBezTo>
                  <a:cubicBezTo>
                    <a:pt x="20532" y="33577"/>
                    <a:pt x="20456" y="33120"/>
                    <a:pt x="20380" y="32639"/>
                  </a:cubicBezTo>
                  <a:cubicBezTo>
                    <a:pt x="20329" y="32436"/>
                    <a:pt x="20304" y="32208"/>
                    <a:pt x="20253" y="31980"/>
                  </a:cubicBezTo>
                  <a:cubicBezTo>
                    <a:pt x="20152" y="31270"/>
                    <a:pt x="20025" y="30560"/>
                    <a:pt x="19898" y="29850"/>
                  </a:cubicBezTo>
                  <a:cubicBezTo>
                    <a:pt x="19822" y="29445"/>
                    <a:pt x="19721" y="29014"/>
                    <a:pt x="19620" y="28608"/>
                  </a:cubicBezTo>
                  <a:cubicBezTo>
                    <a:pt x="19594" y="28532"/>
                    <a:pt x="19594" y="28456"/>
                    <a:pt x="19569" y="28355"/>
                  </a:cubicBezTo>
                  <a:cubicBezTo>
                    <a:pt x="19493" y="27924"/>
                    <a:pt x="19417" y="27468"/>
                    <a:pt x="19341" y="27037"/>
                  </a:cubicBezTo>
                  <a:cubicBezTo>
                    <a:pt x="19290" y="26809"/>
                    <a:pt x="19265" y="26606"/>
                    <a:pt x="19239" y="26403"/>
                  </a:cubicBezTo>
                  <a:cubicBezTo>
                    <a:pt x="19239" y="26302"/>
                    <a:pt x="19214" y="26226"/>
                    <a:pt x="19214" y="26150"/>
                  </a:cubicBezTo>
                  <a:cubicBezTo>
                    <a:pt x="19087" y="25744"/>
                    <a:pt x="19011" y="25339"/>
                    <a:pt x="18986" y="24933"/>
                  </a:cubicBezTo>
                  <a:cubicBezTo>
                    <a:pt x="18935" y="24756"/>
                    <a:pt x="18910" y="24578"/>
                    <a:pt x="18859" y="24401"/>
                  </a:cubicBezTo>
                  <a:lnTo>
                    <a:pt x="18631" y="24325"/>
                  </a:lnTo>
                  <a:lnTo>
                    <a:pt x="18834" y="24173"/>
                  </a:lnTo>
                  <a:lnTo>
                    <a:pt x="18656" y="24071"/>
                  </a:lnTo>
                  <a:cubicBezTo>
                    <a:pt x="18682" y="24021"/>
                    <a:pt x="18707" y="23970"/>
                    <a:pt x="18732" y="23919"/>
                  </a:cubicBezTo>
                  <a:cubicBezTo>
                    <a:pt x="18732" y="23894"/>
                    <a:pt x="18732" y="23894"/>
                    <a:pt x="18732" y="23868"/>
                  </a:cubicBezTo>
                  <a:cubicBezTo>
                    <a:pt x="18631" y="23666"/>
                    <a:pt x="18606" y="23412"/>
                    <a:pt x="18631" y="23184"/>
                  </a:cubicBezTo>
                  <a:cubicBezTo>
                    <a:pt x="18631" y="23108"/>
                    <a:pt x="18606" y="23007"/>
                    <a:pt x="18580" y="22931"/>
                  </a:cubicBezTo>
                  <a:cubicBezTo>
                    <a:pt x="18555" y="22753"/>
                    <a:pt x="18530" y="22550"/>
                    <a:pt x="18504" y="22373"/>
                  </a:cubicBezTo>
                  <a:cubicBezTo>
                    <a:pt x="18479" y="22297"/>
                    <a:pt x="18479" y="22246"/>
                    <a:pt x="18479" y="22170"/>
                  </a:cubicBezTo>
                  <a:cubicBezTo>
                    <a:pt x="18428" y="21790"/>
                    <a:pt x="18352" y="21410"/>
                    <a:pt x="18301" y="21029"/>
                  </a:cubicBezTo>
                  <a:cubicBezTo>
                    <a:pt x="18175" y="20294"/>
                    <a:pt x="18023" y="19559"/>
                    <a:pt x="17896" y="18824"/>
                  </a:cubicBezTo>
                  <a:cubicBezTo>
                    <a:pt x="17820" y="18419"/>
                    <a:pt x="17744" y="18013"/>
                    <a:pt x="17668" y="17608"/>
                  </a:cubicBezTo>
                  <a:cubicBezTo>
                    <a:pt x="17516" y="16771"/>
                    <a:pt x="17364" y="15960"/>
                    <a:pt x="17237" y="15123"/>
                  </a:cubicBezTo>
                  <a:cubicBezTo>
                    <a:pt x="17135" y="14540"/>
                    <a:pt x="17059" y="13957"/>
                    <a:pt x="16958" y="13374"/>
                  </a:cubicBezTo>
                  <a:cubicBezTo>
                    <a:pt x="16857" y="12665"/>
                    <a:pt x="16755" y="11930"/>
                    <a:pt x="16629" y="11220"/>
                  </a:cubicBezTo>
                  <a:cubicBezTo>
                    <a:pt x="16552" y="10713"/>
                    <a:pt x="16451" y="10181"/>
                    <a:pt x="16375" y="9648"/>
                  </a:cubicBezTo>
                  <a:cubicBezTo>
                    <a:pt x="16350" y="9395"/>
                    <a:pt x="16274" y="9167"/>
                    <a:pt x="16122" y="8964"/>
                  </a:cubicBezTo>
                  <a:cubicBezTo>
                    <a:pt x="16122" y="9015"/>
                    <a:pt x="16122" y="9040"/>
                    <a:pt x="16122" y="9091"/>
                  </a:cubicBezTo>
                  <a:cubicBezTo>
                    <a:pt x="16172" y="9420"/>
                    <a:pt x="16223" y="9750"/>
                    <a:pt x="16274" y="10079"/>
                  </a:cubicBezTo>
                  <a:cubicBezTo>
                    <a:pt x="16274" y="10181"/>
                    <a:pt x="16274" y="10282"/>
                    <a:pt x="16274" y="10383"/>
                  </a:cubicBezTo>
                  <a:cubicBezTo>
                    <a:pt x="16299" y="10561"/>
                    <a:pt x="16324" y="10738"/>
                    <a:pt x="16350" y="10916"/>
                  </a:cubicBezTo>
                  <a:cubicBezTo>
                    <a:pt x="16426" y="11448"/>
                    <a:pt x="16502" y="11955"/>
                    <a:pt x="16552" y="12487"/>
                  </a:cubicBezTo>
                  <a:cubicBezTo>
                    <a:pt x="16603" y="12867"/>
                    <a:pt x="16629" y="13248"/>
                    <a:pt x="16654" y="13628"/>
                  </a:cubicBezTo>
                  <a:cubicBezTo>
                    <a:pt x="16679" y="13957"/>
                    <a:pt x="16755" y="14312"/>
                    <a:pt x="16831" y="14642"/>
                  </a:cubicBezTo>
                  <a:cubicBezTo>
                    <a:pt x="16857" y="14845"/>
                    <a:pt x="16831" y="15073"/>
                    <a:pt x="16806" y="15276"/>
                  </a:cubicBezTo>
                  <a:cubicBezTo>
                    <a:pt x="16755" y="15250"/>
                    <a:pt x="16755" y="15225"/>
                    <a:pt x="16730" y="15199"/>
                  </a:cubicBezTo>
                  <a:cubicBezTo>
                    <a:pt x="16730" y="15098"/>
                    <a:pt x="16705" y="14997"/>
                    <a:pt x="16705" y="14895"/>
                  </a:cubicBezTo>
                  <a:cubicBezTo>
                    <a:pt x="16679" y="14794"/>
                    <a:pt x="16679" y="14667"/>
                    <a:pt x="16654" y="14566"/>
                  </a:cubicBezTo>
                  <a:cubicBezTo>
                    <a:pt x="16629" y="14464"/>
                    <a:pt x="16629" y="14363"/>
                    <a:pt x="16629" y="14262"/>
                  </a:cubicBezTo>
                  <a:cubicBezTo>
                    <a:pt x="16578" y="13881"/>
                    <a:pt x="16502" y="13476"/>
                    <a:pt x="16476" y="13070"/>
                  </a:cubicBezTo>
                  <a:cubicBezTo>
                    <a:pt x="16375" y="12259"/>
                    <a:pt x="16324" y="11473"/>
                    <a:pt x="16248" y="10662"/>
                  </a:cubicBezTo>
                  <a:cubicBezTo>
                    <a:pt x="16248" y="10586"/>
                    <a:pt x="16248" y="10485"/>
                    <a:pt x="16274" y="10409"/>
                  </a:cubicBezTo>
                  <a:cubicBezTo>
                    <a:pt x="16223" y="10333"/>
                    <a:pt x="16198" y="10282"/>
                    <a:pt x="16198" y="10206"/>
                  </a:cubicBezTo>
                  <a:cubicBezTo>
                    <a:pt x="16147" y="9927"/>
                    <a:pt x="16147" y="9674"/>
                    <a:pt x="16096" y="9395"/>
                  </a:cubicBezTo>
                  <a:cubicBezTo>
                    <a:pt x="16071" y="9243"/>
                    <a:pt x="16020" y="9091"/>
                    <a:pt x="15995" y="8939"/>
                  </a:cubicBezTo>
                  <a:cubicBezTo>
                    <a:pt x="15868" y="8913"/>
                    <a:pt x="15792" y="8863"/>
                    <a:pt x="15716" y="8863"/>
                  </a:cubicBezTo>
                  <a:cubicBezTo>
                    <a:pt x="15589" y="8913"/>
                    <a:pt x="15615" y="8964"/>
                    <a:pt x="15589" y="9116"/>
                  </a:cubicBezTo>
                  <a:cubicBezTo>
                    <a:pt x="15589" y="9243"/>
                    <a:pt x="15564" y="9395"/>
                    <a:pt x="15564" y="9547"/>
                  </a:cubicBezTo>
                  <a:lnTo>
                    <a:pt x="15564" y="9598"/>
                  </a:lnTo>
                  <a:cubicBezTo>
                    <a:pt x="15665" y="9876"/>
                    <a:pt x="15513" y="10105"/>
                    <a:pt x="15513" y="10383"/>
                  </a:cubicBezTo>
                  <a:cubicBezTo>
                    <a:pt x="15513" y="10510"/>
                    <a:pt x="15513" y="10612"/>
                    <a:pt x="15513" y="10789"/>
                  </a:cubicBezTo>
                  <a:cubicBezTo>
                    <a:pt x="15488" y="10966"/>
                    <a:pt x="15463" y="11144"/>
                    <a:pt x="15463" y="11321"/>
                  </a:cubicBezTo>
                  <a:cubicBezTo>
                    <a:pt x="15437" y="11676"/>
                    <a:pt x="15412" y="12031"/>
                    <a:pt x="15386" y="12386"/>
                  </a:cubicBezTo>
                  <a:cubicBezTo>
                    <a:pt x="15386" y="12437"/>
                    <a:pt x="15412" y="12462"/>
                    <a:pt x="15412" y="12487"/>
                  </a:cubicBezTo>
                  <a:cubicBezTo>
                    <a:pt x="15412" y="12589"/>
                    <a:pt x="15361" y="12715"/>
                    <a:pt x="15386" y="12817"/>
                  </a:cubicBezTo>
                  <a:cubicBezTo>
                    <a:pt x="15412" y="12918"/>
                    <a:pt x="15437" y="13045"/>
                    <a:pt x="15437" y="13172"/>
                  </a:cubicBezTo>
                  <a:cubicBezTo>
                    <a:pt x="15310" y="13450"/>
                    <a:pt x="15209" y="13704"/>
                    <a:pt x="15488" y="13983"/>
                  </a:cubicBezTo>
                  <a:lnTo>
                    <a:pt x="15310" y="14211"/>
                  </a:lnTo>
                  <a:lnTo>
                    <a:pt x="15437" y="14287"/>
                  </a:lnTo>
                  <a:cubicBezTo>
                    <a:pt x="15463" y="14566"/>
                    <a:pt x="15463" y="14870"/>
                    <a:pt x="15488" y="15149"/>
                  </a:cubicBezTo>
                  <a:lnTo>
                    <a:pt x="15336" y="15250"/>
                  </a:lnTo>
                  <a:cubicBezTo>
                    <a:pt x="15361" y="15504"/>
                    <a:pt x="15386" y="15782"/>
                    <a:pt x="15412" y="16137"/>
                  </a:cubicBezTo>
                  <a:cubicBezTo>
                    <a:pt x="15361" y="16289"/>
                    <a:pt x="15361" y="16442"/>
                    <a:pt x="15412" y="16594"/>
                  </a:cubicBezTo>
                  <a:cubicBezTo>
                    <a:pt x="15437" y="16644"/>
                    <a:pt x="15437" y="16695"/>
                    <a:pt x="15437" y="16746"/>
                  </a:cubicBezTo>
                  <a:cubicBezTo>
                    <a:pt x="15412" y="17126"/>
                    <a:pt x="15437" y="17506"/>
                    <a:pt x="15488" y="17886"/>
                  </a:cubicBezTo>
                  <a:cubicBezTo>
                    <a:pt x="15513" y="18165"/>
                    <a:pt x="15539" y="18469"/>
                    <a:pt x="15564" y="18748"/>
                  </a:cubicBezTo>
                  <a:cubicBezTo>
                    <a:pt x="15564" y="18824"/>
                    <a:pt x="15564" y="18875"/>
                    <a:pt x="15589" y="18926"/>
                  </a:cubicBezTo>
                  <a:lnTo>
                    <a:pt x="15792" y="19052"/>
                  </a:lnTo>
                  <a:lnTo>
                    <a:pt x="15640" y="19230"/>
                  </a:lnTo>
                  <a:cubicBezTo>
                    <a:pt x="15615" y="19509"/>
                    <a:pt x="15640" y="19787"/>
                    <a:pt x="15691" y="20066"/>
                  </a:cubicBezTo>
                  <a:cubicBezTo>
                    <a:pt x="15741" y="20320"/>
                    <a:pt x="15741" y="20599"/>
                    <a:pt x="15767" y="20877"/>
                  </a:cubicBezTo>
                  <a:cubicBezTo>
                    <a:pt x="15767" y="21004"/>
                    <a:pt x="15767" y="21131"/>
                    <a:pt x="15919" y="21182"/>
                  </a:cubicBezTo>
                  <a:cubicBezTo>
                    <a:pt x="15893" y="21258"/>
                    <a:pt x="15868" y="21308"/>
                    <a:pt x="15843" y="21384"/>
                  </a:cubicBezTo>
                  <a:cubicBezTo>
                    <a:pt x="15843" y="21460"/>
                    <a:pt x="15868" y="21536"/>
                    <a:pt x="15893" y="21612"/>
                  </a:cubicBezTo>
                  <a:cubicBezTo>
                    <a:pt x="15969" y="21739"/>
                    <a:pt x="15969" y="21866"/>
                    <a:pt x="15944" y="21993"/>
                  </a:cubicBezTo>
                  <a:cubicBezTo>
                    <a:pt x="15944" y="22069"/>
                    <a:pt x="15969" y="22119"/>
                    <a:pt x="15995" y="22195"/>
                  </a:cubicBezTo>
                  <a:cubicBezTo>
                    <a:pt x="16020" y="22246"/>
                    <a:pt x="16071" y="22322"/>
                    <a:pt x="16096" y="22373"/>
                  </a:cubicBezTo>
                  <a:cubicBezTo>
                    <a:pt x="16020" y="22652"/>
                    <a:pt x="16071" y="22931"/>
                    <a:pt x="16248" y="23159"/>
                  </a:cubicBezTo>
                  <a:lnTo>
                    <a:pt x="16198" y="23184"/>
                  </a:lnTo>
                  <a:lnTo>
                    <a:pt x="16096" y="23209"/>
                  </a:lnTo>
                  <a:cubicBezTo>
                    <a:pt x="16020" y="23438"/>
                    <a:pt x="16147" y="23615"/>
                    <a:pt x="16198" y="23818"/>
                  </a:cubicBezTo>
                  <a:cubicBezTo>
                    <a:pt x="16223" y="23894"/>
                    <a:pt x="16223" y="23944"/>
                    <a:pt x="16223" y="23995"/>
                  </a:cubicBezTo>
                  <a:cubicBezTo>
                    <a:pt x="16198" y="24198"/>
                    <a:pt x="16223" y="24375"/>
                    <a:pt x="16299" y="24553"/>
                  </a:cubicBezTo>
                  <a:cubicBezTo>
                    <a:pt x="16324" y="24654"/>
                    <a:pt x="16350" y="24756"/>
                    <a:pt x="16375" y="24908"/>
                  </a:cubicBezTo>
                  <a:lnTo>
                    <a:pt x="16527" y="25060"/>
                  </a:lnTo>
                  <a:cubicBezTo>
                    <a:pt x="16502" y="25110"/>
                    <a:pt x="16476" y="25187"/>
                    <a:pt x="16476" y="25237"/>
                  </a:cubicBezTo>
                  <a:cubicBezTo>
                    <a:pt x="16451" y="25313"/>
                    <a:pt x="16451" y="25389"/>
                    <a:pt x="16476" y="25440"/>
                  </a:cubicBezTo>
                  <a:cubicBezTo>
                    <a:pt x="16552" y="25617"/>
                    <a:pt x="16552" y="25820"/>
                    <a:pt x="16451" y="25972"/>
                  </a:cubicBezTo>
                  <a:cubicBezTo>
                    <a:pt x="16552" y="26251"/>
                    <a:pt x="16629" y="26530"/>
                    <a:pt x="16705" y="26783"/>
                  </a:cubicBezTo>
                  <a:cubicBezTo>
                    <a:pt x="16730" y="26859"/>
                    <a:pt x="16730" y="26936"/>
                    <a:pt x="16730" y="27012"/>
                  </a:cubicBezTo>
                  <a:cubicBezTo>
                    <a:pt x="16705" y="27316"/>
                    <a:pt x="16755" y="27595"/>
                    <a:pt x="16907" y="27823"/>
                  </a:cubicBezTo>
                  <a:cubicBezTo>
                    <a:pt x="17009" y="28025"/>
                    <a:pt x="17059" y="28279"/>
                    <a:pt x="17034" y="28482"/>
                  </a:cubicBezTo>
                  <a:cubicBezTo>
                    <a:pt x="17034" y="28583"/>
                    <a:pt x="17034" y="28685"/>
                    <a:pt x="17059" y="28786"/>
                  </a:cubicBezTo>
                  <a:cubicBezTo>
                    <a:pt x="17110" y="28938"/>
                    <a:pt x="17161" y="29090"/>
                    <a:pt x="17186" y="29268"/>
                  </a:cubicBezTo>
                  <a:cubicBezTo>
                    <a:pt x="17237" y="29521"/>
                    <a:pt x="17237" y="29774"/>
                    <a:pt x="17288" y="30028"/>
                  </a:cubicBezTo>
                  <a:lnTo>
                    <a:pt x="17288" y="30104"/>
                  </a:lnTo>
                  <a:cubicBezTo>
                    <a:pt x="17414" y="30357"/>
                    <a:pt x="17516" y="30636"/>
                    <a:pt x="17566" y="30915"/>
                  </a:cubicBezTo>
                  <a:cubicBezTo>
                    <a:pt x="17592" y="31042"/>
                    <a:pt x="17642" y="31143"/>
                    <a:pt x="17617" y="31245"/>
                  </a:cubicBezTo>
                  <a:cubicBezTo>
                    <a:pt x="17566" y="31422"/>
                    <a:pt x="17592" y="31599"/>
                    <a:pt x="17668" y="31752"/>
                  </a:cubicBezTo>
                  <a:cubicBezTo>
                    <a:pt x="17693" y="31878"/>
                    <a:pt x="17718" y="32005"/>
                    <a:pt x="17744" y="32132"/>
                  </a:cubicBezTo>
                  <a:cubicBezTo>
                    <a:pt x="17795" y="32436"/>
                    <a:pt x="17820" y="32740"/>
                    <a:pt x="17845" y="33070"/>
                  </a:cubicBezTo>
                  <a:cubicBezTo>
                    <a:pt x="17921" y="33425"/>
                    <a:pt x="17972" y="33805"/>
                    <a:pt x="18048" y="34160"/>
                  </a:cubicBezTo>
                  <a:cubicBezTo>
                    <a:pt x="18225" y="34895"/>
                    <a:pt x="18276" y="35630"/>
                    <a:pt x="18403" y="36365"/>
                  </a:cubicBezTo>
                  <a:cubicBezTo>
                    <a:pt x="18454" y="36796"/>
                    <a:pt x="18504" y="37227"/>
                    <a:pt x="18530" y="37632"/>
                  </a:cubicBezTo>
                  <a:cubicBezTo>
                    <a:pt x="18555" y="38012"/>
                    <a:pt x="18606" y="38367"/>
                    <a:pt x="18656" y="38748"/>
                  </a:cubicBezTo>
                  <a:cubicBezTo>
                    <a:pt x="18682" y="39026"/>
                    <a:pt x="18682" y="39331"/>
                    <a:pt x="18682" y="39609"/>
                  </a:cubicBezTo>
                  <a:cubicBezTo>
                    <a:pt x="18682" y="39990"/>
                    <a:pt x="18682" y="40344"/>
                    <a:pt x="18707" y="40699"/>
                  </a:cubicBezTo>
                  <a:cubicBezTo>
                    <a:pt x="18707" y="41130"/>
                    <a:pt x="18682" y="41587"/>
                    <a:pt x="18631" y="42017"/>
                  </a:cubicBezTo>
                  <a:cubicBezTo>
                    <a:pt x="18580" y="42398"/>
                    <a:pt x="18530" y="42753"/>
                    <a:pt x="18428" y="43107"/>
                  </a:cubicBezTo>
                  <a:cubicBezTo>
                    <a:pt x="18352" y="43513"/>
                    <a:pt x="18251" y="43919"/>
                    <a:pt x="18175" y="44324"/>
                  </a:cubicBezTo>
                  <a:cubicBezTo>
                    <a:pt x="18124" y="44476"/>
                    <a:pt x="18099" y="44628"/>
                    <a:pt x="18048" y="44806"/>
                  </a:cubicBezTo>
                  <a:cubicBezTo>
                    <a:pt x="17947" y="45135"/>
                    <a:pt x="17845" y="45490"/>
                    <a:pt x="17769" y="45845"/>
                  </a:cubicBezTo>
                  <a:cubicBezTo>
                    <a:pt x="17769" y="45921"/>
                    <a:pt x="17769" y="46022"/>
                    <a:pt x="17795" y="46124"/>
                  </a:cubicBezTo>
                  <a:lnTo>
                    <a:pt x="17668" y="46251"/>
                  </a:lnTo>
                  <a:lnTo>
                    <a:pt x="17718" y="46377"/>
                  </a:lnTo>
                  <a:cubicBezTo>
                    <a:pt x="17592" y="46529"/>
                    <a:pt x="17414" y="46631"/>
                    <a:pt x="17389" y="46859"/>
                  </a:cubicBezTo>
                  <a:lnTo>
                    <a:pt x="17212" y="46656"/>
                  </a:lnTo>
                  <a:lnTo>
                    <a:pt x="17059" y="46910"/>
                  </a:lnTo>
                  <a:lnTo>
                    <a:pt x="16755" y="46986"/>
                  </a:lnTo>
                  <a:lnTo>
                    <a:pt x="16831" y="46681"/>
                  </a:lnTo>
                  <a:lnTo>
                    <a:pt x="16831" y="46681"/>
                  </a:lnTo>
                  <a:cubicBezTo>
                    <a:pt x="16654" y="46757"/>
                    <a:pt x="16527" y="46884"/>
                    <a:pt x="16451" y="47062"/>
                  </a:cubicBezTo>
                  <a:lnTo>
                    <a:pt x="16552" y="47264"/>
                  </a:lnTo>
                  <a:lnTo>
                    <a:pt x="16350" y="47569"/>
                  </a:lnTo>
                  <a:lnTo>
                    <a:pt x="16274" y="47543"/>
                  </a:lnTo>
                  <a:cubicBezTo>
                    <a:pt x="16274" y="47493"/>
                    <a:pt x="16274" y="47442"/>
                    <a:pt x="16299" y="47340"/>
                  </a:cubicBezTo>
                  <a:lnTo>
                    <a:pt x="16299" y="47340"/>
                  </a:lnTo>
                  <a:cubicBezTo>
                    <a:pt x="16198" y="47417"/>
                    <a:pt x="16122" y="47467"/>
                    <a:pt x="16020" y="47543"/>
                  </a:cubicBezTo>
                  <a:lnTo>
                    <a:pt x="16198" y="47670"/>
                  </a:lnTo>
                  <a:lnTo>
                    <a:pt x="16198" y="47873"/>
                  </a:lnTo>
                  <a:cubicBezTo>
                    <a:pt x="16148" y="47922"/>
                    <a:pt x="16099" y="47941"/>
                    <a:pt x="16052" y="47941"/>
                  </a:cubicBezTo>
                  <a:cubicBezTo>
                    <a:pt x="15976" y="47941"/>
                    <a:pt x="15905" y="47894"/>
                    <a:pt x="15843" y="47847"/>
                  </a:cubicBezTo>
                  <a:lnTo>
                    <a:pt x="15817" y="47873"/>
                  </a:lnTo>
                  <a:lnTo>
                    <a:pt x="15969" y="48025"/>
                  </a:lnTo>
                  <a:lnTo>
                    <a:pt x="15691" y="48228"/>
                  </a:lnTo>
                  <a:lnTo>
                    <a:pt x="15615" y="48050"/>
                  </a:lnTo>
                  <a:lnTo>
                    <a:pt x="15437" y="48152"/>
                  </a:lnTo>
                  <a:lnTo>
                    <a:pt x="15412" y="48380"/>
                  </a:lnTo>
                  <a:cubicBezTo>
                    <a:pt x="15209" y="48456"/>
                    <a:pt x="15057" y="48532"/>
                    <a:pt x="15057" y="48785"/>
                  </a:cubicBezTo>
                  <a:lnTo>
                    <a:pt x="14803" y="48912"/>
                  </a:lnTo>
                  <a:cubicBezTo>
                    <a:pt x="14778" y="48887"/>
                    <a:pt x="14778" y="48861"/>
                    <a:pt x="14778" y="48836"/>
                  </a:cubicBezTo>
                  <a:cubicBezTo>
                    <a:pt x="14803" y="48633"/>
                    <a:pt x="14854" y="48456"/>
                    <a:pt x="14930" y="48253"/>
                  </a:cubicBezTo>
                  <a:cubicBezTo>
                    <a:pt x="15133" y="47746"/>
                    <a:pt x="15285" y="47214"/>
                    <a:pt x="15412" y="46681"/>
                  </a:cubicBezTo>
                  <a:cubicBezTo>
                    <a:pt x="15665" y="45490"/>
                    <a:pt x="15792" y="44273"/>
                    <a:pt x="15792" y="43082"/>
                  </a:cubicBezTo>
                  <a:cubicBezTo>
                    <a:pt x="15792" y="42474"/>
                    <a:pt x="15767" y="41865"/>
                    <a:pt x="15691" y="41282"/>
                  </a:cubicBezTo>
                  <a:cubicBezTo>
                    <a:pt x="15539" y="39838"/>
                    <a:pt x="15310" y="38418"/>
                    <a:pt x="15032" y="37024"/>
                  </a:cubicBezTo>
                  <a:cubicBezTo>
                    <a:pt x="14803" y="35833"/>
                    <a:pt x="14601" y="34641"/>
                    <a:pt x="14398" y="33475"/>
                  </a:cubicBezTo>
                  <a:cubicBezTo>
                    <a:pt x="13790" y="29952"/>
                    <a:pt x="13181" y="26454"/>
                    <a:pt x="12421" y="22981"/>
                  </a:cubicBezTo>
                  <a:cubicBezTo>
                    <a:pt x="12167" y="21841"/>
                    <a:pt x="11914" y="20725"/>
                    <a:pt x="11686" y="19585"/>
                  </a:cubicBezTo>
                  <a:cubicBezTo>
                    <a:pt x="11508" y="18723"/>
                    <a:pt x="11356" y="17836"/>
                    <a:pt x="11204" y="16974"/>
                  </a:cubicBezTo>
                  <a:cubicBezTo>
                    <a:pt x="11077" y="16264"/>
                    <a:pt x="10951" y="15529"/>
                    <a:pt x="10824" y="14819"/>
                  </a:cubicBezTo>
                  <a:cubicBezTo>
                    <a:pt x="10824" y="14693"/>
                    <a:pt x="10773" y="14591"/>
                    <a:pt x="10748" y="14464"/>
                  </a:cubicBezTo>
                  <a:lnTo>
                    <a:pt x="10697" y="14464"/>
                  </a:lnTo>
                  <a:lnTo>
                    <a:pt x="10697" y="14718"/>
                  </a:lnTo>
                  <a:cubicBezTo>
                    <a:pt x="10748" y="15276"/>
                    <a:pt x="10824" y="15833"/>
                    <a:pt x="10875" y="16391"/>
                  </a:cubicBezTo>
                  <a:cubicBezTo>
                    <a:pt x="10925" y="16771"/>
                    <a:pt x="11001" y="17126"/>
                    <a:pt x="11027" y="17506"/>
                  </a:cubicBezTo>
                  <a:cubicBezTo>
                    <a:pt x="11103" y="17961"/>
                    <a:pt x="11153" y="18442"/>
                    <a:pt x="11204" y="18897"/>
                  </a:cubicBezTo>
                  <a:lnTo>
                    <a:pt x="11204" y="18897"/>
                  </a:lnTo>
                  <a:cubicBezTo>
                    <a:pt x="11189" y="18865"/>
                    <a:pt x="11179" y="18832"/>
                    <a:pt x="11179" y="18799"/>
                  </a:cubicBezTo>
                  <a:cubicBezTo>
                    <a:pt x="11103" y="18495"/>
                    <a:pt x="11052" y="18165"/>
                    <a:pt x="11001" y="17861"/>
                  </a:cubicBezTo>
                  <a:cubicBezTo>
                    <a:pt x="10925" y="17177"/>
                    <a:pt x="10849" y="16518"/>
                    <a:pt x="10773" y="15833"/>
                  </a:cubicBezTo>
                  <a:cubicBezTo>
                    <a:pt x="10748" y="15478"/>
                    <a:pt x="10723" y="15123"/>
                    <a:pt x="10697" y="14769"/>
                  </a:cubicBezTo>
                  <a:cubicBezTo>
                    <a:pt x="10672" y="14616"/>
                    <a:pt x="10646" y="14490"/>
                    <a:pt x="10621" y="14338"/>
                  </a:cubicBezTo>
                  <a:lnTo>
                    <a:pt x="10342" y="14338"/>
                  </a:lnTo>
                  <a:cubicBezTo>
                    <a:pt x="10292" y="14490"/>
                    <a:pt x="10241" y="14642"/>
                    <a:pt x="10241" y="14794"/>
                  </a:cubicBezTo>
                  <a:cubicBezTo>
                    <a:pt x="10165" y="15605"/>
                    <a:pt x="10114" y="16416"/>
                    <a:pt x="10063" y="17227"/>
                  </a:cubicBezTo>
                  <a:cubicBezTo>
                    <a:pt x="10063" y="17379"/>
                    <a:pt x="10063" y="17506"/>
                    <a:pt x="10089" y="17658"/>
                  </a:cubicBezTo>
                  <a:cubicBezTo>
                    <a:pt x="10114" y="17836"/>
                    <a:pt x="10089" y="18013"/>
                    <a:pt x="10013" y="18165"/>
                  </a:cubicBezTo>
                  <a:cubicBezTo>
                    <a:pt x="9962" y="18368"/>
                    <a:pt x="9962" y="18571"/>
                    <a:pt x="10013" y="18748"/>
                  </a:cubicBezTo>
                  <a:cubicBezTo>
                    <a:pt x="10063" y="18875"/>
                    <a:pt x="10063" y="19027"/>
                    <a:pt x="10013" y="19128"/>
                  </a:cubicBezTo>
                  <a:cubicBezTo>
                    <a:pt x="9987" y="19255"/>
                    <a:pt x="9987" y="19357"/>
                    <a:pt x="9987" y="19483"/>
                  </a:cubicBezTo>
                  <a:cubicBezTo>
                    <a:pt x="10013" y="20142"/>
                    <a:pt x="10063" y="20776"/>
                    <a:pt x="10114" y="21435"/>
                  </a:cubicBezTo>
                  <a:cubicBezTo>
                    <a:pt x="10140" y="21967"/>
                    <a:pt x="10165" y="22525"/>
                    <a:pt x="10216" y="23057"/>
                  </a:cubicBezTo>
                  <a:cubicBezTo>
                    <a:pt x="10444" y="25034"/>
                    <a:pt x="10646" y="27012"/>
                    <a:pt x="10875" y="28989"/>
                  </a:cubicBezTo>
                  <a:cubicBezTo>
                    <a:pt x="11077" y="30586"/>
                    <a:pt x="11331" y="32208"/>
                    <a:pt x="11584" y="33805"/>
                  </a:cubicBezTo>
                  <a:cubicBezTo>
                    <a:pt x="11812" y="35174"/>
                    <a:pt x="12091" y="36517"/>
                    <a:pt x="12446" y="37835"/>
                  </a:cubicBezTo>
                  <a:cubicBezTo>
                    <a:pt x="12649" y="38545"/>
                    <a:pt x="12852" y="39255"/>
                    <a:pt x="13055" y="39990"/>
                  </a:cubicBezTo>
                  <a:cubicBezTo>
                    <a:pt x="13156" y="40395"/>
                    <a:pt x="13257" y="40801"/>
                    <a:pt x="13333" y="41257"/>
                  </a:cubicBezTo>
                  <a:cubicBezTo>
                    <a:pt x="13435" y="41688"/>
                    <a:pt x="13536" y="42144"/>
                    <a:pt x="13612" y="42575"/>
                  </a:cubicBezTo>
                  <a:cubicBezTo>
                    <a:pt x="13663" y="42829"/>
                    <a:pt x="13714" y="43082"/>
                    <a:pt x="13764" y="43336"/>
                  </a:cubicBezTo>
                  <a:cubicBezTo>
                    <a:pt x="13764" y="43437"/>
                    <a:pt x="13840" y="43513"/>
                    <a:pt x="13840" y="43614"/>
                  </a:cubicBezTo>
                  <a:cubicBezTo>
                    <a:pt x="13866" y="43969"/>
                    <a:pt x="13866" y="44349"/>
                    <a:pt x="13891" y="44704"/>
                  </a:cubicBezTo>
                  <a:cubicBezTo>
                    <a:pt x="13942" y="45186"/>
                    <a:pt x="13967" y="45668"/>
                    <a:pt x="13967" y="46149"/>
                  </a:cubicBezTo>
                  <a:cubicBezTo>
                    <a:pt x="13967" y="46352"/>
                    <a:pt x="13967" y="46529"/>
                    <a:pt x="13992" y="46707"/>
                  </a:cubicBezTo>
                  <a:cubicBezTo>
                    <a:pt x="14018" y="46757"/>
                    <a:pt x="14043" y="46834"/>
                    <a:pt x="14068" y="46859"/>
                  </a:cubicBezTo>
                  <a:cubicBezTo>
                    <a:pt x="13942" y="46986"/>
                    <a:pt x="13942" y="47138"/>
                    <a:pt x="13942" y="47315"/>
                  </a:cubicBezTo>
                  <a:cubicBezTo>
                    <a:pt x="13942" y="47569"/>
                    <a:pt x="13916" y="47847"/>
                    <a:pt x="13891" y="48101"/>
                  </a:cubicBezTo>
                  <a:cubicBezTo>
                    <a:pt x="13840" y="48304"/>
                    <a:pt x="13815" y="48506"/>
                    <a:pt x="13840" y="48709"/>
                  </a:cubicBezTo>
                  <a:cubicBezTo>
                    <a:pt x="13840" y="48861"/>
                    <a:pt x="13815" y="48988"/>
                    <a:pt x="13790" y="49115"/>
                  </a:cubicBezTo>
                  <a:cubicBezTo>
                    <a:pt x="13815" y="49140"/>
                    <a:pt x="13840" y="49216"/>
                    <a:pt x="13840" y="49267"/>
                  </a:cubicBezTo>
                  <a:cubicBezTo>
                    <a:pt x="13815" y="49368"/>
                    <a:pt x="13790" y="49444"/>
                    <a:pt x="13739" y="49520"/>
                  </a:cubicBezTo>
                  <a:cubicBezTo>
                    <a:pt x="13790" y="49596"/>
                    <a:pt x="13815" y="49672"/>
                    <a:pt x="13840" y="49723"/>
                  </a:cubicBezTo>
                  <a:lnTo>
                    <a:pt x="13156" y="50712"/>
                  </a:lnTo>
                  <a:cubicBezTo>
                    <a:pt x="13131" y="50788"/>
                    <a:pt x="13105" y="50838"/>
                    <a:pt x="13055" y="50889"/>
                  </a:cubicBezTo>
                  <a:cubicBezTo>
                    <a:pt x="13055" y="50940"/>
                    <a:pt x="13029" y="50991"/>
                    <a:pt x="13004" y="50991"/>
                  </a:cubicBezTo>
                  <a:cubicBezTo>
                    <a:pt x="12852" y="51143"/>
                    <a:pt x="12674" y="51269"/>
                    <a:pt x="12548" y="51447"/>
                  </a:cubicBezTo>
                  <a:lnTo>
                    <a:pt x="12167" y="51827"/>
                  </a:lnTo>
                  <a:cubicBezTo>
                    <a:pt x="12142" y="51852"/>
                    <a:pt x="12142" y="51878"/>
                    <a:pt x="12117" y="51903"/>
                  </a:cubicBezTo>
                  <a:cubicBezTo>
                    <a:pt x="11736" y="52207"/>
                    <a:pt x="11407" y="52562"/>
                    <a:pt x="11103" y="52942"/>
                  </a:cubicBezTo>
                  <a:cubicBezTo>
                    <a:pt x="11052" y="52993"/>
                    <a:pt x="11001" y="53018"/>
                    <a:pt x="10925" y="53069"/>
                  </a:cubicBezTo>
                  <a:lnTo>
                    <a:pt x="10875" y="53018"/>
                  </a:lnTo>
                  <a:cubicBezTo>
                    <a:pt x="10875" y="52942"/>
                    <a:pt x="10900" y="52866"/>
                    <a:pt x="10925" y="52790"/>
                  </a:cubicBezTo>
                  <a:cubicBezTo>
                    <a:pt x="11027" y="52410"/>
                    <a:pt x="11179" y="52004"/>
                    <a:pt x="11280" y="51624"/>
                  </a:cubicBezTo>
                  <a:cubicBezTo>
                    <a:pt x="11559" y="50661"/>
                    <a:pt x="11686" y="49672"/>
                    <a:pt x="11686" y="48659"/>
                  </a:cubicBezTo>
                  <a:cubicBezTo>
                    <a:pt x="11711" y="47746"/>
                    <a:pt x="11660" y="46859"/>
                    <a:pt x="11559" y="45946"/>
                  </a:cubicBezTo>
                  <a:cubicBezTo>
                    <a:pt x="11458" y="45237"/>
                    <a:pt x="11356" y="44476"/>
                    <a:pt x="11229" y="43741"/>
                  </a:cubicBezTo>
                  <a:cubicBezTo>
                    <a:pt x="10925" y="42068"/>
                    <a:pt x="10469" y="40446"/>
                    <a:pt x="10038" y="38824"/>
                  </a:cubicBezTo>
                  <a:cubicBezTo>
                    <a:pt x="9430" y="36593"/>
                    <a:pt x="8821" y="34337"/>
                    <a:pt x="8314" y="32081"/>
                  </a:cubicBezTo>
                  <a:cubicBezTo>
                    <a:pt x="7858" y="30003"/>
                    <a:pt x="7453" y="27924"/>
                    <a:pt x="7047" y="25820"/>
                  </a:cubicBezTo>
                  <a:cubicBezTo>
                    <a:pt x="6895" y="25187"/>
                    <a:pt x="6844" y="24502"/>
                    <a:pt x="6743" y="23843"/>
                  </a:cubicBezTo>
                  <a:cubicBezTo>
                    <a:pt x="6642" y="23260"/>
                    <a:pt x="6540" y="22652"/>
                    <a:pt x="6464" y="22069"/>
                  </a:cubicBezTo>
                  <a:cubicBezTo>
                    <a:pt x="6439" y="21967"/>
                    <a:pt x="6439" y="21841"/>
                    <a:pt x="6413" y="21739"/>
                  </a:cubicBezTo>
                  <a:cubicBezTo>
                    <a:pt x="6413" y="21689"/>
                    <a:pt x="6363" y="21638"/>
                    <a:pt x="6337" y="21587"/>
                  </a:cubicBezTo>
                  <a:lnTo>
                    <a:pt x="6337" y="21587"/>
                  </a:lnTo>
                  <a:lnTo>
                    <a:pt x="6363" y="22348"/>
                  </a:lnTo>
                  <a:lnTo>
                    <a:pt x="6287" y="22348"/>
                  </a:lnTo>
                  <a:cubicBezTo>
                    <a:pt x="6287" y="22170"/>
                    <a:pt x="6236" y="21993"/>
                    <a:pt x="6236" y="21790"/>
                  </a:cubicBezTo>
                  <a:cubicBezTo>
                    <a:pt x="6211" y="21689"/>
                    <a:pt x="6211" y="21562"/>
                    <a:pt x="6211" y="21460"/>
                  </a:cubicBezTo>
                  <a:cubicBezTo>
                    <a:pt x="6211" y="21347"/>
                    <a:pt x="6129" y="21254"/>
                    <a:pt x="6021" y="21254"/>
                  </a:cubicBezTo>
                  <a:cubicBezTo>
                    <a:pt x="6009" y="21254"/>
                    <a:pt x="5996" y="21255"/>
                    <a:pt x="5982" y="21258"/>
                  </a:cubicBezTo>
                  <a:cubicBezTo>
                    <a:pt x="5830" y="21435"/>
                    <a:pt x="5830" y="21689"/>
                    <a:pt x="5830" y="21866"/>
                  </a:cubicBezTo>
                  <a:lnTo>
                    <a:pt x="5830" y="22424"/>
                  </a:lnTo>
                  <a:cubicBezTo>
                    <a:pt x="5805" y="22525"/>
                    <a:pt x="5754" y="22626"/>
                    <a:pt x="5754" y="22728"/>
                  </a:cubicBezTo>
                  <a:cubicBezTo>
                    <a:pt x="5729" y="22931"/>
                    <a:pt x="5704" y="23133"/>
                    <a:pt x="5704" y="23336"/>
                  </a:cubicBezTo>
                  <a:cubicBezTo>
                    <a:pt x="5678" y="23564"/>
                    <a:pt x="5653" y="23818"/>
                    <a:pt x="5628" y="24071"/>
                  </a:cubicBezTo>
                  <a:cubicBezTo>
                    <a:pt x="5602" y="24527"/>
                    <a:pt x="5552" y="24984"/>
                    <a:pt x="5552" y="25440"/>
                  </a:cubicBezTo>
                  <a:cubicBezTo>
                    <a:pt x="5552" y="26124"/>
                    <a:pt x="5552" y="26834"/>
                    <a:pt x="5602" y="27519"/>
                  </a:cubicBezTo>
                  <a:cubicBezTo>
                    <a:pt x="5678" y="29268"/>
                    <a:pt x="5881" y="31016"/>
                    <a:pt x="6236" y="32740"/>
                  </a:cubicBezTo>
                  <a:cubicBezTo>
                    <a:pt x="6388" y="33627"/>
                    <a:pt x="6565" y="34540"/>
                    <a:pt x="6743" y="35427"/>
                  </a:cubicBezTo>
                  <a:cubicBezTo>
                    <a:pt x="6895" y="36086"/>
                    <a:pt x="7047" y="36720"/>
                    <a:pt x="7199" y="37353"/>
                  </a:cubicBezTo>
                  <a:cubicBezTo>
                    <a:pt x="7275" y="37658"/>
                    <a:pt x="7351" y="37936"/>
                    <a:pt x="7427" y="38241"/>
                  </a:cubicBezTo>
                  <a:cubicBezTo>
                    <a:pt x="7731" y="39407"/>
                    <a:pt x="8061" y="40573"/>
                    <a:pt x="8365" y="41739"/>
                  </a:cubicBezTo>
                  <a:cubicBezTo>
                    <a:pt x="8568" y="42499"/>
                    <a:pt x="8771" y="43285"/>
                    <a:pt x="8974" y="44071"/>
                  </a:cubicBezTo>
                  <a:cubicBezTo>
                    <a:pt x="9126" y="44552"/>
                    <a:pt x="9227" y="45034"/>
                    <a:pt x="9328" y="45515"/>
                  </a:cubicBezTo>
                  <a:cubicBezTo>
                    <a:pt x="9404" y="46149"/>
                    <a:pt x="9557" y="46783"/>
                    <a:pt x="9607" y="47417"/>
                  </a:cubicBezTo>
                  <a:cubicBezTo>
                    <a:pt x="9683" y="48304"/>
                    <a:pt x="9785" y="49166"/>
                    <a:pt x="9861" y="50053"/>
                  </a:cubicBezTo>
                  <a:cubicBezTo>
                    <a:pt x="9861" y="50408"/>
                    <a:pt x="9861" y="50762"/>
                    <a:pt x="9861" y="51117"/>
                  </a:cubicBezTo>
                  <a:cubicBezTo>
                    <a:pt x="9861" y="51219"/>
                    <a:pt x="9861" y="51320"/>
                    <a:pt x="9886" y="51421"/>
                  </a:cubicBezTo>
                  <a:cubicBezTo>
                    <a:pt x="9861" y="51599"/>
                    <a:pt x="9835" y="51751"/>
                    <a:pt x="9835" y="51878"/>
                  </a:cubicBezTo>
                  <a:cubicBezTo>
                    <a:pt x="9785" y="52233"/>
                    <a:pt x="9734" y="52562"/>
                    <a:pt x="9683" y="52917"/>
                  </a:cubicBezTo>
                  <a:cubicBezTo>
                    <a:pt x="9658" y="52942"/>
                    <a:pt x="9658" y="52968"/>
                    <a:pt x="9658" y="53018"/>
                  </a:cubicBezTo>
                  <a:cubicBezTo>
                    <a:pt x="9582" y="53500"/>
                    <a:pt x="9506" y="53982"/>
                    <a:pt x="9354" y="54463"/>
                  </a:cubicBezTo>
                  <a:cubicBezTo>
                    <a:pt x="9303" y="54691"/>
                    <a:pt x="9202" y="54869"/>
                    <a:pt x="9050" y="55021"/>
                  </a:cubicBezTo>
                  <a:cubicBezTo>
                    <a:pt x="8391" y="55629"/>
                    <a:pt x="7731" y="56238"/>
                    <a:pt x="7098" y="56846"/>
                  </a:cubicBezTo>
                  <a:cubicBezTo>
                    <a:pt x="6718" y="57226"/>
                    <a:pt x="6337" y="57606"/>
                    <a:pt x="5932" y="57910"/>
                  </a:cubicBezTo>
                  <a:lnTo>
                    <a:pt x="5653" y="58113"/>
                  </a:lnTo>
                  <a:cubicBezTo>
                    <a:pt x="5678" y="58215"/>
                    <a:pt x="5704" y="58291"/>
                    <a:pt x="5729" y="58392"/>
                  </a:cubicBezTo>
                  <a:cubicBezTo>
                    <a:pt x="5526" y="58468"/>
                    <a:pt x="5273" y="58367"/>
                    <a:pt x="5222" y="58646"/>
                  </a:cubicBezTo>
                  <a:lnTo>
                    <a:pt x="5323" y="58772"/>
                  </a:lnTo>
                  <a:lnTo>
                    <a:pt x="5298" y="58798"/>
                  </a:lnTo>
                  <a:lnTo>
                    <a:pt x="5045" y="58722"/>
                  </a:lnTo>
                  <a:lnTo>
                    <a:pt x="4816" y="58924"/>
                  </a:lnTo>
                  <a:cubicBezTo>
                    <a:pt x="4842" y="59000"/>
                    <a:pt x="4994" y="59026"/>
                    <a:pt x="4893" y="59153"/>
                  </a:cubicBezTo>
                  <a:lnTo>
                    <a:pt x="4690" y="59051"/>
                  </a:lnTo>
                  <a:cubicBezTo>
                    <a:pt x="4639" y="59102"/>
                    <a:pt x="4614" y="59153"/>
                    <a:pt x="4588" y="59203"/>
                  </a:cubicBezTo>
                  <a:lnTo>
                    <a:pt x="4386" y="59254"/>
                  </a:lnTo>
                  <a:cubicBezTo>
                    <a:pt x="4233" y="59457"/>
                    <a:pt x="4056" y="59634"/>
                    <a:pt x="3828" y="59736"/>
                  </a:cubicBezTo>
                  <a:cubicBezTo>
                    <a:pt x="3574" y="59786"/>
                    <a:pt x="3346" y="59964"/>
                    <a:pt x="3220" y="60192"/>
                  </a:cubicBezTo>
                  <a:cubicBezTo>
                    <a:pt x="3194" y="60242"/>
                    <a:pt x="3169" y="60268"/>
                    <a:pt x="3118" y="60293"/>
                  </a:cubicBezTo>
                  <a:cubicBezTo>
                    <a:pt x="2915" y="60420"/>
                    <a:pt x="2662" y="60572"/>
                    <a:pt x="2484" y="60673"/>
                  </a:cubicBezTo>
                  <a:cubicBezTo>
                    <a:pt x="2307" y="60749"/>
                    <a:pt x="2130" y="60825"/>
                    <a:pt x="2104" y="61028"/>
                  </a:cubicBezTo>
                  <a:cubicBezTo>
                    <a:pt x="1749" y="61155"/>
                    <a:pt x="1445" y="61358"/>
                    <a:pt x="1217" y="61637"/>
                  </a:cubicBezTo>
                  <a:cubicBezTo>
                    <a:pt x="1090" y="61713"/>
                    <a:pt x="964" y="61738"/>
                    <a:pt x="862" y="61789"/>
                  </a:cubicBezTo>
                  <a:cubicBezTo>
                    <a:pt x="761" y="61865"/>
                    <a:pt x="659" y="61941"/>
                    <a:pt x="558" y="61991"/>
                  </a:cubicBezTo>
                  <a:cubicBezTo>
                    <a:pt x="533" y="62118"/>
                    <a:pt x="482" y="62220"/>
                    <a:pt x="457" y="62346"/>
                  </a:cubicBezTo>
                  <a:cubicBezTo>
                    <a:pt x="507" y="62448"/>
                    <a:pt x="685" y="62498"/>
                    <a:pt x="634" y="62651"/>
                  </a:cubicBezTo>
                  <a:cubicBezTo>
                    <a:pt x="330" y="62828"/>
                    <a:pt x="330" y="62828"/>
                    <a:pt x="381" y="63284"/>
                  </a:cubicBezTo>
                  <a:lnTo>
                    <a:pt x="0" y="63664"/>
                  </a:lnTo>
                  <a:cubicBezTo>
                    <a:pt x="26" y="63740"/>
                    <a:pt x="26" y="63817"/>
                    <a:pt x="51" y="63943"/>
                  </a:cubicBezTo>
                  <a:lnTo>
                    <a:pt x="482" y="63842"/>
                  </a:lnTo>
                  <a:cubicBezTo>
                    <a:pt x="530" y="63815"/>
                    <a:pt x="581" y="63802"/>
                    <a:pt x="632" y="63802"/>
                  </a:cubicBezTo>
                  <a:cubicBezTo>
                    <a:pt x="771" y="63802"/>
                    <a:pt x="908" y="63896"/>
                    <a:pt x="964" y="64045"/>
                  </a:cubicBezTo>
                  <a:cubicBezTo>
                    <a:pt x="913" y="64070"/>
                    <a:pt x="837" y="64121"/>
                    <a:pt x="761" y="64121"/>
                  </a:cubicBezTo>
                  <a:cubicBezTo>
                    <a:pt x="583" y="64121"/>
                    <a:pt x="431" y="64222"/>
                    <a:pt x="355" y="64349"/>
                  </a:cubicBezTo>
                  <a:cubicBezTo>
                    <a:pt x="305" y="64400"/>
                    <a:pt x="279" y="64450"/>
                    <a:pt x="229" y="64476"/>
                  </a:cubicBezTo>
                  <a:lnTo>
                    <a:pt x="583" y="64704"/>
                  </a:lnTo>
                  <a:lnTo>
                    <a:pt x="989" y="64602"/>
                  </a:lnTo>
                  <a:cubicBezTo>
                    <a:pt x="1040" y="64602"/>
                    <a:pt x="1116" y="64577"/>
                    <a:pt x="1166" y="64526"/>
                  </a:cubicBezTo>
                  <a:cubicBezTo>
                    <a:pt x="1471" y="64273"/>
                    <a:pt x="1800" y="64019"/>
                    <a:pt x="2104" y="63766"/>
                  </a:cubicBezTo>
                  <a:cubicBezTo>
                    <a:pt x="2865" y="63157"/>
                    <a:pt x="3600" y="62549"/>
                    <a:pt x="4335" y="61915"/>
                  </a:cubicBezTo>
                  <a:cubicBezTo>
                    <a:pt x="4816" y="61485"/>
                    <a:pt x="5273" y="61054"/>
                    <a:pt x="5729" y="60648"/>
                  </a:cubicBezTo>
                  <a:cubicBezTo>
                    <a:pt x="6084" y="60344"/>
                    <a:pt x="6439" y="60065"/>
                    <a:pt x="6768" y="59761"/>
                  </a:cubicBezTo>
                  <a:cubicBezTo>
                    <a:pt x="7275" y="59305"/>
                    <a:pt x="7782" y="58823"/>
                    <a:pt x="8289" y="58341"/>
                  </a:cubicBezTo>
                  <a:cubicBezTo>
                    <a:pt x="8821" y="57860"/>
                    <a:pt x="9328" y="57378"/>
                    <a:pt x="9835" y="56897"/>
                  </a:cubicBezTo>
                  <a:cubicBezTo>
                    <a:pt x="10190" y="56567"/>
                    <a:pt x="10520" y="56238"/>
                    <a:pt x="10849" y="55933"/>
                  </a:cubicBezTo>
                  <a:cubicBezTo>
                    <a:pt x="10976" y="55781"/>
                    <a:pt x="11153" y="55705"/>
                    <a:pt x="11356" y="55705"/>
                  </a:cubicBezTo>
                  <a:cubicBezTo>
                    <a:pt x="11812" y="55705"/>
                    <a:pt x="12269" y="55655"/>
                    <a:pt x="12725" y="55655"/>
                  </a:cubicBezTo>
                  <a:lnTo>
                    <a:pt x="14956" y="55655"/>
                  </a:lnTo>
                  <a:cubicBezTo>
                    <a:pt x="16350" y="55655"/>
                    <a:pt x="17718" y="55528"/>
                    <a:pt x="19087" y="55325"/>
                  </a:cubicBezTo>
                  <a:cubicBezTo>
                    <a:pt x="21369" y="54970"/>
                    <a:pt x="23650" y="54590"/>
                    <a:pt x="25931" y="54260"/>
                  </a:cubicBezTo>
                  <a:cubicBezTo>
                    <a:pt x="28035" y="53956"/>
                    <a:pt x="30139" y="53677"/>
                    <a:pt x="32268" y="53399"/>
                  </a:cubicBezTo>
                  <a:cubicBezTo>
                    <a:pt x="34118" y="53145"/>
                    <a:pt x="35969" y="52892"/>
                    <a:pt x="37794" y="52511"/>
                  </a:cubicBezTo>
                  <a:cubicBezTo>
                    <a:pt x="37997" y="52461"/>
                    <a:pt x="38199" y="52410"/>
                    <a:pt x="38377" y="52359"/>
                  </a:cubicBezTo>
                  <a:cubicBezTo>
                    <a:pt x="38478" y="52309"/>
                    <a:pt x="38580" y="52258"/>
                    <a:pt x="38681" y="52207"/>
                  </a:cubicBezTo>
                  <a:cubicBezTo>
                    <a:pt x="38681" y="52207"/>
                    <a:pt x="38681" y="52182"/>
                    <a:pt x="38681" y="52157"/>
                  </a:cubicBezTo>
                  <a:lnTo>
                    <a:pt x="38402" y="52182"/>
                  </a:lnTo>
                  <a:cubicBezTo>
                    <a:pt x="38529" y="52055"/>
                    <a:pt x="38757" y="52004"/>
                    <a:pt x="38656" y="51726"/>
                  </a:cubicBezTo>
                  <a:cubicBezTo>
                    <a:pt x="38580" y="51700"/>
                    <a:pt x="38504" y="51675"/>
                    <a:pt x="38428" y="51675"/>
                  </a:cubicBezTo>
                  <a:cubicBezTo>
                    <a:pt x="37870" y="51599"/>
                    <a:pt x="37338" y="51548"/>
                    <a:pt x="36780" y="51497"/>
                  </a:cubicBezTo>
                  <a:cubicBezTo>
                    <a:pt x="36172" y="51421"/>
                    <a:pt x="35563" y="51371"/>
                    <a:pt x="34955" y="51345"/>
                  </a:cubicBezTo>
                  <a:cubicBezTo>
                    <a:pt x="34473" y="51295"/>
                    <a:pt x="33992" y="51295"/>
                    <a:pt x="33510" y="51269"/>
                  </a:cubicBezTo>
                  <a:cubicBezTo>
                    <a:pt x="32902" y="51244"/>
                    <a:pt x="32319" y="51193"/>
                    <a:pt x="31710" y="51193"/>
                  </a:cubicBezTo>
                  <a:cubicBezTo>
                    <a:pt x="31423" y="51189"/>
                    <a:pt x="31136" y="51187"/>
                    <a:pt x="30849" y="51187"/>
                  </a:cubicBezTo>
                  <a:cubicBezTo>
                    <a:pt x="29412" y="51187"/>
                    <a:pt x="27976" y="51240"/>
                    <a:pt x="26540" y="51345"/>
                  </a:cubicBezTo>
                  <a:cubicBezTo>
                    <a:pt x="24740" y="51523"/>
                    <a:pt x="22940" y="51802"/>
                    <a:pt x="21166" y="52207"/>
                  </a:cubicBezTo>
                  <a:cubicBezTo>
                    <a:pt x="19417" y="52587"/>
                    <a:pt x="17693" y="53044"/>
                    <a:pt x="15969" y="53525"/>
                  </a:cubicBezTo>
                  <a:cubicBezTo>
                    <a:pt x="15234" y="53728"/>
                    <a:pt x="14474" y="53956"/>
                    <a:pt x="13714" y="54159"/>
                  </a:cubicBezTo>
                  <a:cubicBezTo>
                    <a:pt x="13384" y="54235"/>
                    <a:pt x="13055" y="54286"/>
                    <a:pt x="12725" y="54336"/>
                  </a:cubicBezTo>
                  <a:lnTo>
                    <a:pt x="12522" y="54336"/>
                  </a:lnTo>
                  <a:cubicBezTo>
                    <a:pt x="12548" y="54260"/>
                    <a:pt x="12598" y="54184"/>
                    <a:pt x="12649" y="54108"/>
                  </a:cubicBezTo>
                  <a:cubicBezTo>
                    <a:pt x="13156" y="53601"/>
                    <a:pt x="13612" y="53069"/>
                    <a:pt x="14094" y="52562"/>
                  </a:cubicBezTo>
                  <a:cubicBezTo>
                    <a:pt x="14373" y="52233"/>
                    <a:pt x="14651" y="51928"/>
                    <a:pt x="14930" y="51599"/>
                  </a:cubicBezTo>
                  <a:cubicBezTo>
                    <a:pt x="15184" y="51345"/>
                    <a:pt x="15412" y="51067"/>
                    <a:pt x="15640" y="50788"/>
                  </a:cubicBezTo>
                  <a:cubicBezTo>
                    <a:pt x="15767" y="50636"/>
                    <a:pt x="15944" y="50534"/>
                    <a:pt x="16172" y="50509"/>
                  </a:cubicBezTo>
                  <a:cubicBezTo>
                    <a:pt x="17059" y="50306"/>
                    <a:pt x="17947" y="50129"/>
                    <a:pt x="18834" y="50027"/>
                  </a:cubicBezTo>
                  <a:cubicBezTo>
                    <a:pt x="20253" y="49825"/>
                    <a:pt x="21647" y="49546"/>
                    <a:pt x="23016" y="49140"/>
                  </a:cubicBezTo>
                  <a:cubicBezTo>
                    <a:pt x="24892" y="48608"/>
                    <a:pt x="26793" y="48050"/>
                    <a:pt x="28694" y="47493"/>
                  </a:cubicBezTo>
                  <a:cubicBezTo>
                    <a:pt x="29987" y="47138"/>
                    <a:pt x="31280" y="46783"/>
                    <a:pt x="32572" y="46403"/>
                  </a:cubicBezTo>
                  <a:cubicBezTo>
                    <a:pt x="33814" y="46048"/>
                    <a:pt x="35056" y="45668"/>
                    <a:pt x="36298" y="45287"/>
                  </a:cubicBezTo>
                  <a:cubicBezTo>
                    <a:pt x="36881" y="45110"/>
                    <a:pt x="37464" y="44932"/>
                    <a:pt x="38073" y="44730"/>
                  </a:cubicBezTo>
                  <a:cubicBezTo>
                    <a:pt x="38782" y="44527"/>
                    <a:pt x="39492" y="44299"/>
                    <a:pt x="40202" y="44071"/>
                  </a:cubicBezTo>
                  <a:cubicBezTo>
                    <a:pt x="40582" y="43944"/>
                    <a:pt x="40937" y="43817"/>
                    <a:pt x="41317" y="43665"/>
                  </a:cubicBezTo>
                  <a:cubicBezTo>
                    <a:pt x="41368" y="43640"/>
                    <a:pt x="41444" y="43589"/>
                    <a:pt x="41520" y="43564"/>
                  </a:cubicBezTo>
                  <a:lnTo>
                    <a:pt x="41317" y="43488"/>
                  </a:lnTo>
                  <a:lnTo>
                    <a:pt x="41469" y="43285"/>
                  </a:lnTo>
                  <a:lnTo>
                    <a:pt x="41419" y="43107"/>
                  </a:lnTo>
                  <a:cubicBezTo>
                    <a:pt x="41393" y="43107"/>
                    <a:pt x="41368" y="43057"/>
                    <a:pt x="41343" y="43057"/>
                  </a:cubicBezTo>
                  <a:cubicBezTo>
                    <a:pt x="41165" y="43057"/>
                    <a:pt x="41013" y="43006"/>
                    <a:pt x="40836" y="43006"/>
                  </a:cubicBezTo>
                  <a:lnTo>
                    <a:pt x="39923" y="43006"/>
                  </a:lnTo>
                  <a:cubicBezTo>
                    <a:pt x="39543" y="43031"/>
                    <a:pt x="39188" y="43031"/>
                    <a:pt x="38808" y="43031"/>
                  </a:cubicBezTo>
                  <a:cubicBezTo>
                    <a:pt x="38377" y="43082"/>
                    <a:pt x="37921" y="43107"/>
                    <a:pt x="37490" y="43158"/>
                  </a:cubicBezTo>
                  <a:lnTo>
                    <a:pt x="37439" y="43158"/>
                  </a:lnTo>
                  <a:cubicBezTo>
                    <a:pt x="37338" y="43143"/>
                    <a:pt x="37238" y="43137"/>
                    <a:pt x="37140" y="43137"/>
                  </a:cubicBezTo>
                  <a:cubicBezTo>
                    <a:pt x="36749" y="43137"/>
                    <a:pt x="36380" y="43234"/>
                    <a:pt x="35994" y="43234"/>
                  </a:cubicBezTo>
                  <a:cubicBezTo>
                    <a:pt x="35944" y="43234"/>
                    <a:pt x="35893" y="43259"/>
                    <a:pt x="35842" y="43259"/>
                  </a:cubicBezTo>
                  <a:cubicBezTo>
                    <a:pt x="35817" y="43310"/>
                    <a:pt x="35791" y="43361"/>
                    <a:pt x="35766" y="43412"/>
                  </a:cubicBezTo>
                  <a:lnTo>
                    <a:pt x="35538" y="43412"/>
                  </a:lnTo>
                  <a:lnTo>
                    <a:pt x="35538" y="43386"/>
                  </a:lnTo>
                  <a:lnTo>
                    <a:pt x="35690" y="43285"/>
                  </a:lnTo>
                  <a:lnTo>
                    <a:pt x="35538" y="43285"/>
                  </a:lnTo>
                  <a:lnTo>
                    <a:pt x="34397" y="43437"/>
                  </a:lnTo>
                  <a:cubicBezTo>
                    <a:pt x="33941" y="43513"/>
                    <a:pt x="33459" y="43564"/>
                    <a:pt x="33003" y="43640"/>
                  </a:cubicBezTo>
                  <a:cubicBezTo>
                    <a:pt x="32192" y="43766"/>
                    <a:pt x="31406" y="43919"/>
                    <a:pt x="30595" y="44096"/>
                  </a:cubicBezTo>
                  <a:cubicBezTo>
                    <a:pt x="29708" y="44299"/>
                    <a:pt x="28846" y="44502"/>
                    <a:pt x="27959" y="44730"/>
                  </a:cubicBezTo>
                  <a:cubicBezTo>
                    <a:pt x="26616" y="45059"/>
                    <a:pt x="25297" y="45490"/>
                    <a:pt x="23979" y="45997"/>
                  </a:cubicBezTo>
                  <a:cubicBezTo>
                    <a:pt x="22636" y="46504"/>
                    <a:pt x="21318" y="47138"/>
                    <a:pt x="20000" y="47797"/>
                  </a:cubicBezTo>
                  <a:cubicBezTo>
                    <a:pt x="19214" y="48202"/>
                    <a:pt x="18403" y="48532"/>
                    <a:pt x="17592" y="48912"/>
                  </a:cubicBezTo>
                  <a:cubicBezTo>
                    <a:pt x="17516" y="48937"/>
                    <a:pt x="17414" y="48963"/>
                    <a:pt x="17313" y="48988"/>
                  </a:cubicBezTo>
                  <a:cubicBezTo>
                    <a:pt x="17313" y="48836"/>
                    <a:pt x="17364" y="48709"/>
                    <a:pt x="17465" y="48608"/>
                  </a:cubicBezTo>
                  <a:cubicBezTo>
                    <a:pt x="17642" y="48405"/>
                    <a:pt x="17820" y="48202"/>
                    <a:pt x="17972" y="47974"/>
                  </a:cubicBezTo>
                  <a:cubicBezTo>
                    <a:pt x="18048" y="47898"/>
                    <a:pt x="18099" y="47822"/>
                    <a:pt x="18149" y="47746"/>
                  </a:cubicBezTo>
                  <a:lnTo>
                    <a:pt x="18530" y="47264"/>
                  </a:lnTo>
                  <a:lnTo>
                    <a:pt x="18403" y="47062"/>
                  </a:lnTo>
                  <a:lnTo>
                    <a:pt x="18200" y="47112"/>
                  </a:lnTo>
                  <a:lnTo>
                    <a:pt x="17997" y="46960"/>
                  </a:lnTo>
                  <a:lnTo>
                    <a:pt x="18124" y="46757"/>
                  </a:lnTo>
                  <a:lnTo>
                    <a:pt x="18276" y="46884"/>
                  </a:lnTo>
                  <a:lnTo>
                    <a:pt x="18808" y="46859"/>
                  </a:lnTo>
                  <a:cubicBezTo>
                    <a:pt x="18935" y="46757"/>
                    <a:pt x="19037" y="46631"/>
                    <a:pt x="19138" y="46504"/>
                  </a:cubicBezTo>
                  <a:cubicBezTo>
                    <a:pt x="19544" y="46022"/>
                    <a:pt x="19898" y="45490"/>
                    <a:pt x="20507" y="45211"/>
                  </a:cubicBezTo>
                  <a:cubicBezTo>
                    <a:pt x="21064" y="44958"/>
                    <a:pt x="21571" y="44603"/>
                    <a:pt x="22129" y="44324"/>
                  </a:cubicBezTo>
                  <a:cubicBezTo>
                    <a:pt x="22864" y="43893"/>
                    <a:pt x="23675" y="43538"/>
                    <a:pt x="24486" y="43285"/>
                  </a:cubicBezTo>
                  <a:cubicBezTo>
                    <a:pt x="25754" y="42879"/>
                    <a:pt x="26996" y="42372"/>
                    <a:pt x="28238" y="41865"/>
                  </a:cubicBezTo>
                  <a:cubicBezTo>
                    <a:pt x="29378" y="41384"/>
                    <a:pt x="30544" y="40953"/>
                    <a:pt x="31736" y="40598"/>
                  </a:cubicBezTo>
                  <a:cubicBezTo>
                    <a:pt x="32623" y="40319"/>
                    <a:pt x="33510" y="40040"/>
                    <a:pt x="34423" y="39761"/>
                  </a:cubicBezTo>
                  <a:cubicBezTo>
                    <a:pt x="35082" y="39559"/>
                    <a:pt x="35766" y="39356"/>
                    <a:pt x="36450" y="39153"/>
                  </a:cubicBezTo>
                  <a:cubicBezTo>
                    <a:pt x="37794" y="38722"/>
                    <a:pt x="39112" y="38317"/>
                    <a:pt x="40455" y="37886"/>
                  </a:cubicBezTo>
                  <a:cubicBezTo>
                    <a:pt x="42204" y="37328"/>
                    <a:pt x="43953" y="36720"/>
                    <a:pt x="45677" y="36035"/>
                  </a:cubicBezTo>
                  <a:cubicBezTo>
                    <a:pt x="46691" y="35630"/>
                    <a:pt x="47680" y="35148"/>
                    <a:pt x="48643" y="34616"/>
                  </a:cubicBezTo>
                  <a:cubicBezTo>
                    <a:pt x="48820" y="34540"/>
                    <a:pt x="48972" y="34413"/>
                    <a:pt x="49124" y="34312"/>
                  </a:cubicBezTo>
                  <a:cubicBezTo>
                    <a:pt x="49200" y="34261"/>
                    <a:pt x="49251" y="34210"/>
                    <a:pt x="49302" y="34160"/>
                  </a:cubicBezTo>
                  <a:lnTo>
                    <a:pt x="49251" y="34109"/>
                  </a:lnTo>
                  <a:lnTo>
                    <a:pt x="48693" y="34312"/>
                  </a:lnTo>
                  <a:lnTo>
                    <a:pt x="48668" y="34286"/>
                  </a:lnTo>
                  <a:cubicBezTo>
                    <a:pt x="48769" y="34210"/>
                    <a:pt x="48871" y="34160"/>
                    <a:pt x="48972" y="34084"/>
                  </a:cubicBezTo>
                  <a:cubicBezTo>
                    <a:pt x="49099" y="34033"/>
                    <a:pt x="49226" y="34033"/>
                    <a:pt x="49302" y="33881"/>
                  </a:cubicBezTo>
                  <a:cubicBezTo>
                    <a:pt x="49251" y="33653"/>
                    <a:pt x="49200" y="33577"/>
                    <a:pt x="48972" y="33577"/>
                  </a:cubicBezTo>
                  <a:cubicBezTo>
                    <a:pt x="48883" y="33569"/>
                    <a:pt x="48794" y="33566"/>
                    <a:pt x="48706" y="33566"/>
                  </a:cubicBezTo>
                  <a:cubicBezTo>
                    <a:pt x="48492" y="33566"/>
                    <a:pt x="48282" y="33584"/>
                    <a:pt x="48085" y="33602"/>
                  </a:cubicBezTo>
                  <a:cubicBezTo>
                    <a:pt x="47603" y="33678"/>
                    <a:pt x="47147" y="33805"/>
                    <a:pt x="46691" y="33855"/>
                  </a:cubicBezTo>
                  <a:cubicBezTo>
                    <a:pt x="45195" y="34058"/>
                    <a:pt x="43725" y="34464"/>
                    <a:pt x="42255" y="34793"/>
                  </a:cubicBezTo>
                  <a:cubicBezTo>
                    <a:pt x="41165" y="35021"/>
                    <a:pt x="40075" y="35300"/>
                    <a:pt x="38985" y="35579"/>
                  </a:cubicBezTo>
                  <a:cubicBezTo>
                    <a:pt x="37414" y="35985"/>
                    <a:pt x="35867" y="36416"/>
                    <a:pt x="34321" y="36846"/>
                  </a:cubicBezTo>
                  <a:cubicBezTo>
                    <a:pt x="33637" y="37024"/>
                    <a:pt x="32952" y="37277"/>
                    <a:pt x="32268" y="37506"/>
                  </a:cubicBezTo>
                  <a:cubicBezTo>
                    <a:pt x="31812" y="37683"/>
                    <a:pt x="31356" y="37860"/>
                    <a:pt x="30899" y="38038"/>
                  </a:cubicBezTo>
                  <a:cubicBezTo>
                    <a:pt x="30849" y="38063"/>
                    <a:pt x="30773" y="38089"/>
                    <a:pt x="30722" y="38139"/>
                  </a:cubicBezTo>
                  <a:cubicBezTo>
                    <a:pt x="30570" y="38241"/>
                    <a:pt x="30392" y="38317"/>
                    <a:pt x="30190" y="38342"/>
                  </a:cubicBezTo>
                  <a:cubicBezTo>
                    <a:pt x="29835" y="38469"/>
                    <a:pt x="29480" y="38595"/>
                    <a:pt x="29150" y="38798"/>
                  </a:cubicBezTo>
                  <a:cubicBezTo>
                    <a:pt x="28922" y="38900"/>
                    <a:pt x="28694" y="39052"/>
                    <a:pt x="28466" y="39178"/>
                  </a:cubicBezTo>
                  <a:cubicBezTo>
                    <a:pt x="28288" y="39280"/>
                    <a:pt x="28060" y="39331"/>
                    <a:pt x="27883" y="39407"/>
                  </a:cubicBezTo>
                  <a:cubicBezTo>
                    <a:pt x="27782" y="39483"/>
                    <a:pt x="27680" y="39559"/>
                    <a:pt x="27579" y="39660"/>
                  </a:cubicBezTo>
                  <a:lnTo>
                    <a:pt x="27300" y="39812"/>
                  </a:lnTo>
                  <a:lnTo>
                    <a:pt x="27300" y="39863"/>
                  </a:lnTo>
                  <a:cubicBezTo>
                    <a:pt x="27266" y="39863"/>
                    <a:pt x="27232" y="39852"/>
                    <a:pt x="27206" y="39852"/>
                  </a:cubicBezTo>
                  <a:cubicBezTo>
                    <a:pt x="27193" y="39852"/>
                    <a:pt x="27182" y="39854"/>
                    <a:pt x="27173" y="39863"/>
                  </a:cubicBezTo>
                  <a:cubicBezTo>
                    <a:pt x="26920" y="39990"/>
                    <a:pt x="26666" y="40116"/>
                    <a:pt x="26438" y="40243"/>
                  </a:cubicBezTo>
                  <a:cubicBezTo>
                    <a:pt x="26261" y="40370"/>
                    <a:pt x="26083" y="40471"/>
                    <a:pt x="25906" y="40598"/>
                  </a:cubicBezTo>
                  <a:cubicBezTo>
                    <a:pt x="25830" y="40649"/>
                    <a:pt x="25754" y="40725"/>
                    <a:pt x="25678" y="40775"/>
                  </a:cubicBezTo>
                  <a:cubicBezTo>
                    <a:pt x="25652" y="40801"/>
                    <a:pt x="25627" y="40826"/>
                    <a:pt x="25576" y="40851"/>
                  </a:cubicBezTo>
                  <a:cubicBezTo>
                    <a:pt x="25297" y="40978"/>
                    <a:pt x="25044" y="41130"/>
                    <a:pt x="24765" y="41308"/>
                  </a:cubicBezTo>
                  <a:cubicBezTo>
                    <a:pt x="24638" y="41409"/>
                    <a:pt x="24486" y="41510"/>
                    <a:pt x="24360" y="41637"/>
                  </a:cubicBezTo>
                  <a:cubicBezTo>
                    <a:pt x="24131" y="41789"/>
                    <a:pt x="23929" y="41916"/>
                    <a:pt x="23650" y="42119"/>
                  </a:cubicBezTo>
                  <a:cubicBezTo>
                    <a:pt x="23396" y="42347"/>
                    <a:pt x="23067" y="42448"/>
                    <a:pt x="22788" y="42651"/>
                  </a:cubicBezTo>
                  <a:cubicBezTo>
                    <a:pt x="22712" y="42702"/>
                    <a:pt x="22636" y="42753"/>
                    <a:pt x="22560" y="42803"/>
                  </a:cubicBezTo>
                  <a:cubicBezTo>
                    <a:pt x="22332" y="43031"/>
                    <a:pt x="22002" y="43133"/>
                    <a:pt x="21749" y="43361"/>
                  </a:cubicBezTo>
                  <a:cubicBezTo>
                    <a:pt x="21723" y="43386"/>
                    <a:pt x="21698" y="43412"/>
                    <a:pt x="21647" y="43437"/>
                  </a:cubicBezTo>
                  <a:cubicBezTo>
                    <a:pt x="21597" y="43361"/>
                    <a:pt x="21597" y="43234"/>
                    <a:pt x="21673" y="43183"/>
                  </a:cubicBezTo>
                  <a:cubicBezTo>
                    <a:pt x="21977" y="42727"/>
                    <a:pt x="22306" y="42296"/>
                    <a:pt x="22611" y="41865"/>
                  </a:cubicBezTo>
                  <a:cubicBezTo>
                    <a:pt x="23118" y="41130"/>
                    <a:pt x="23625" y="40370"/>
                    <a:pt x="24106" y="39635"/>
                  </a:cubicBezTo>
                  <a:cubicBezTo>
                    <a:pt x="24385" y="39229"/>
                    <a:pt x="24664" y="38798"/>
                    <a:pt x="24917" y="38393"/>
                  </a:cubicBezTo>
                  <a:cubicBezTo>
                    <a:pt x="25196" y="38012"/>
                    <a:pt x="25450" y="37607"/>
                    <a:pt x="25703" y="37201"/>
                  </a:cubicBezTo>
                  <a:cubicBezTo>
                    <a:pt x="25779" y="37075"/>
                    <a:pt x="25906" y="36973"/>
                    <a:pt x="26033" y="36897"/>
                  </a:cubicBezTo>
                  <a:cubicBezTo>
                    <a:pt x="26996" y="36542"/>
                    <a:pt x="27934" y="36137"/>
                    <a:pt x="28897" y="35833"/>
                  </a:cubicBezTo>
                  <a:cubicBezTo>
                    <a:pt x="29531" y="35630"/>
                    <a:pt x="30164" y="35503"/>
                    <a:pt x="30798" y="35402"/>
                  </a:cubicBezTo>
                  <a:cubicBezTo>
                    <a:pt x="31837" y="35174"/>
                    <a:pt x="32902" y="34971"/>
                    <a:pt x="33916" y="34641"/>
                  </a:cubicBezTo>
                  <a:cubicBezTo>
                    <a:pt x="34651" y="34413"/>
                    <a:pt x="35361" y="34134"/>
                    <a:pt x="36045" y="33830"/>
                  </a:cubicBezTo>
                  <a:cubicBezTo>
                    <a:pt x="37845" y="33044"/>
                    <a:pt x="39568" y="32132"/>
                    <a:pt x="41241" y="31093"/>
                  </a:cubicBezTo>
                  <a:cubicBezTo>
                    <a:pt x="42762" y="30205"/>
                    <a:pt x="44232" y="29268"/>
                    <a:pt x="45677" y="28254"/>
                  </a:cubicBezTo>
                  <a:cubicBezTo>
                    <a:pt x="46868" y="27417"/>
                    <a:pt x="48060" y="26606"/>
                    <a:pt x="49200" y="25770"/>
                  </a:cubicBezTo>
                  <a:cubicBezTo>
                    <a:pt x="49859" y="25288"/>
                    <a:pt x="50468" y="24756"/>
                    <a:pt x="51076" y="24223"/>
                  </a:cubicBezTo>
                  <a:cubicBezTo>
                    <a:pt x="51330" y="23995"/>
                    <a:pt x="51583" y="23716"/>
                    <a:pt x="51786" y="23463"/>
                  </a:cubicBezTo>
                  <a:cubicBezTo>
                    <a:pt x="51811" y="23412"/>
                    <a:pt x="51837" y="23361"/>
                    <a:pt x="51811" y="23336"/>
                  </a:cubicBezTo>
                  <a:lnTo>
                    <a:pt x="51811" y="23336"/>
                  </a:lnTo>
                  <a:lnTo>
                    <a:pt x="51532" y="23488"/>
                  </a:lnTo>
                  <a:cubicBezTo>
                    <a:pt x="51659" y="23260"/>
                    <a:pt x="51887" y="23108"/>
                    <a:pt x="51710" y="22855"/>
                  </a:cubicBezTo>
                  <a:cubicBezTo>
                    <a:pt x="51634" y="22855"/>
                    <a:pt x="51558" y="22880"/>
                    <a:pt x="51482" y="22880"/>
                  </a:cubicBezTo>
                  <a:cubicBezTo>
                    <a:pt x="51178" y="23083"/>
                    <a:pt x="50772" y="23133"/>
                    <a:pt x="50442" y="23311"/>
                  </a:cubicBezTo>
                  <a:cubicBezTo>
                    <a:pt x="49986" y="23539"/>
                    <a:pt x="49555" y="23792"/>
                    <a:pt x="49099" y="24021"/>
                  </a:cubicBezTo>
                  <a:cubicBezTo>
                    <a:pt x="48871" y="24173"/>
                    <a:pt x="48643" y="24274"/>
                    <a:pt x="48415" y="24325"/>
                  </a:cubicBezTo>
                  <a:cubicBezTo>
                    <a:pt x="48136" y="24578"/>
                    <a:pt x="47806" y="24781"/>
                    <a:pt x="47451" y="24882"/>
                  </a:cubicBezTo>
                  <a:lnTo>
                    <a:pt x="47325" y="24806"/>
                  </a:lnTo>
                  <a:cubicBezTo>
                    <a:pt x="46539" y="25212"/>
                    <a:pt x="45702" y="25643"/>
                    <a:pt x="44891" y="26074"/>
                  </a:cubicBezTo>
                  <a:cubicBezTo>
                    <a:pt x="44131" y="26479"/>
                    <a:pt x="43370" y="26885"/>
                    <a:pt x="42610" y="27290"/>
                  </a:cubicBezTo>
                  <a:cubicBezTo>
                    <a:pt x="42002" y="27645"/>
                    <a:pt x="41393" y="28000"/>
                    <a:pt x="40785" y="28304"/>
                  </a:cubicBezTo>
                  <a:cubicBezTo>
                    <a:pt x="39974" y="28761"/>
                    <a:pt x="39163" y="29191"/>
                    <a:pt x="38326" y="29622"/>
                  </a:cubicBezTo>
                  <a:cubicBezTo>
                    <a:pt x="37388" y="30129"/>
                    <a:pt x="36501" y="30586"/>
                    <a:pt x="35513" y="31067"/>
                  </a:cubicBezTo>
                  <a:cubicBezTo>
                    <a:pt x="34524" y="31574"/>
                    <a:pt x="33535" y="32030"/>
                    <a:pt x="32547" y="32512"/>
                  </a:cubicBezTo>
                  <a:cubicBezTo>
                    <a:pt x="32040" y="32765"/>
                    <a:pt x="31558" y="33044"/>
                    <a:pt x="31051" y="33298"/>
                  </a:cubicBezTo>
                  <a:lnTo>
                    <a:pt x="29607" y="34033"/>
                  </a:lnTo>
                  <a:lnTo>
                    <a:pt x="27148" y="35275"/>
                  </a:lnTo>
                  <a:cubicBezTo>
                    <a:pt x="27097" y="35300"/>
                    <a:pt x="27046" y="35326"/>
                    <a:pt x="26970" y="35351"/>
                  </a:cubicBezTo>
                  <a:cubicBezTo>
                    <a:pt x="26962" y="35359"/>
                    <a:pt x="26954" y="35362"/>
                    <a:pt x="26944" y="35362"/>
                  </a:cubicBezTo>
                  <a:cubicBezTo>
                    <a:pt x="26925" y="35362"/>
                    <a:pt x="26903" y="35351"/>
                    <a:pt x="26869" y="35351"/>
                  </a:cubicBezTo>
                  <a:cubicBezTo>
                    <a:pt x="26894" y="35275"/>
                    <a:pt x="26920" y="35199"/>
                    <a:pt x="26945" y="35123"/>
                  </a:cubicBezTo>
                  <a:cubicBezTo>
                    <a:pt x="27351" y="34413"/>
                    <a:pt x="27731" y="33703"/>
                    <a:pt x="28136" y="33019"/>
                  </a:cubicBezTo>
                  <a:cubicBezTo>
                    <a:pt x="28212" y="32892"/>
                    <a:pt x="28314" y="32791"/>
                    <a:pt x="28441" y="32740"/>
                  </a:cubicBezTo>
                  <a:cubicBezTo>
                    <a:pt x="30494" y="31726"/>
                    <a:pt x="32547" y="30712"/>
                    <a:pt x="34575" y="29698"/>
                  </a:cubicBezTo>
                  <a:cubicBezTo>
                    <a:pt x="36070" y="28938"/>
                    <a:pt x="37490" y="28102"/>
                    <a:pt x="38884" y="27164"/>
                  </a:cubicBezTo>
                  <a:cubicBezTo>
                    <a:pt x="39644" y="26657"/>
                    <a:pt x="40405" y="26124"/>
                    <a:pt x="41165" y="25592"/>
                  </a:cubicBezTo>
                  <a:cubicBezTo>
                    <a:pt x="41571" y="25288"/>
                    <a:pt x="41976" y="24958"/>
                    <a:pt x="42382" y="24629"/>
                  </a:cubicBezTo>
                  <a:cubicBezTo>
                    <a:pt x="42762" y="24350"/>
                    <a:pt x="43117" y="24097"/>
                    <a:pt x="43472" y="23792"/>
                  </a:cubicBezTo>
                  <a:cubicBezTo>
                    <a:pt x="43776" y="23564"/>
                    <a:pt x="44055" y="23311"/>
                    <a:pt x="44334" y="23057"/>
                  </a:cubicBezTo>
                  <a:cubicBezTo>
                    <a:pt x="44435" y="22981"/>
                    <a:pt x="44562" y="22931"/>
                    <a:pt x="44638" y="22855"/>
                  </a:cubicBezTo>
                  <a:cubicBezTo>
                    <a:pt x="45322" y="22272"/>
                    <a:pt x="45981" y="21689"/>
                    <a:pt x="46666" y="21131"/>
                  </a:cubicBezTo>
                  <a:cubicBezTo>
                    <a:pt x="47020" y="20801"/>
                    <a:pt x="47350" y="20497"/>
                    <a:pt x="47705" y="20168"/>
                  </a:cubicBezTo>
                  <a:cubicBezTo>
                    <a:pt x="48237" y="19661"/>
                    <a:pt x="48769" y="19128"/>
                    <a:pt x="49302" y="18596"/>
                  </a:cubicBezTo>
                  <a:cubicBezTo>
                    <a:pt x="49530" y="18393"/>
                    <a:pt x="49733" y="18191"/>
                    <a:pt x="49961" y="17962"/>
                  </a:cubicBezTo>
                  <a:cubicBezTo>
                    <a:pt x="50316" y="17633"/>
                    <a:pt x="50671" y="17278"/>
                    <a:pt x="51025" y="16923"/>
                  </a:cubicBezTo>
                  <a:cubicBezTo>
                    <a:pt x="51330" y="16619"/>
                    <a:pt x="51634" y="16315"/>
                    <a:pt x="51963" y="15985"/>
                  </a:cubicBezTo>
                  <a:cubicBezTo>
                    <a:pt x="52344" y="15605"/>
                    <a:pt x="52698" y="15225"/>
                    <a:pt x="53053" y="14870"/>
                  </a:cubicBezTo>
                  <a:cubicBezTo>
                    <a:pt x="53307" y="14616"/>
                    <a:pt x="53560" y="14363"/>
                    <a:pt x="53839" y="14135"/>
                  </a:cubicBezTo>
                  <a:lnTo>
                    <a:pt x="54194" y="13729"/>
                  </a:lnTo>
                  <a:cubicBezTo>
                    <a:pt x="54169" y="13729"/>
                    <a:pt x="54143" y="13704"/>
                    <a:pt x="54118" y="13704"/>
                  </a:cubicBezTo>
                  <a:cubicBezTo>
                    <a:pt x="53788" y="13957"/>
                    <a:pt x="53459" y="14211"/>
                    <a:pt x="53155" y="14464"/>
                  </a:cubicBezTo>
                  <a:cubicBezTo>
                    <a:pt x="52952" y="14693"/>
                    <a:pt x="52698" y="14870"/>
                    <a:pt x="52470" y="15073"/>
                  </a:cubicBezTo>
                  <a:cubicBezTo>
                    <a:pt x="52141" y="15402"/>
                    <a:pt x="51811" y="15706"/>
                    <a:pt x="51456" y="15985"/>
                  </a:cubicBezTo>
                  <a:cubicBezTo>
                    <a:pt x="51254" y="16163"/>
                    <a:pt x="51076" y="16365"/>
                    <a:pt x="50899" y="16543"/>
                  </a:cubicBezTo>
                  <a:cubicBezTo>
                    <a:pt x="50772" y="16644"/>
                    <a:pt x="50645" y="16720"/>
                    <a:pt x="50544" y="16822"/>
                  </a:cubicBezTo>
                  <a:lnTo>
                    <a:pt x="49910" y="17405"/>
                  </a:lnTo>
                  <a:cubicBezTo>
                    <a:pt x="49707" y="17633"/>
                    <a:pt x="49505" y="17836"/>
                    <a:pt x="49276" y="18038"/>
                  </a:cubicBezTo>
                  <a:cubicBezTo>
                    <a:pt x="49124" y="18191"/>
                    <a:pt x="48947" y="18343"/>
                    <a:pt x="48769" y="18469"/>
                  </a:cubicBezTo>
                  <a:cubicBezTo>
                    <a:pt x="48440" y="18799"/>
                    <a:pt x="48110" y="19103"/>
                    <a:pt x="47756" y="19407"/>
                  </a:cubicBezTo>
                  <a:cubicBezTo>
                    <a:pt x="47502" y="19610"/>
                    <a:pt x="47274" y="19838"/>
                    <a:pt x="47046" y="20041"/>
                  </a:cubicBezTo>
                  <a:cubicBezTo>
                    <a:pt x="46716" y="20345"/>
                    <a:pt x="46361" y="20624"/>
                    <a:pt x="46007" y="20903"/>
                  </a:cubicBezTo>
                  <a:cubicBezTo>
                    <a:pt x="45981" y="20928"/>
                    <a:pt x="45981" y="20928"/>
                    <a:pt x="45956" y="20953"/>
                  </a:cubicBezTo>
                  <a:cubicBezTo>
                    <a:pt x="45626" y="21334"/>
                    <a:pt x="45170" y="21562"/>
                    <a:pt x="44815" y="21891"/>
                  </a:cubicBezTo>
                  <a:cubicBezTo>
                    <a:pt x="44765" y="21917"/>
                    <a:pt x="44739" y="21967"/>
                    <a:pt x="44688" y="21993"/>
                  </a:cubicBezTo>
                  <a:cubicBezTo>
                    <a:pt x="44587" y="22119"/>
                    <a:pt x="44460" y="22221"/>
                    <a:pt x="44334" y="22297"/>
                  </a:cubicBezTo>
                  <a:cubicBezTo>
                    <a:pt x="44105" y="22474"/>
                    <a:pt x="43903" y="22677"/>
                    <a:pt x="43751" y="22905"/>
                  </a:cubicBezTo>
                  <a:lnTo>
                    <a:pt x="43599" y="22956"/>
                  </a:lnTo>
                  <a:cubicBezTo>
                    <a:pt x="40810" y="25110"/>
                    <a:pt x="37870" y="27113"/>
                    <a:pt x="34854" y="28913"/>
                  </a:cubicBezTo>
                  <a:lnTo>
                    <a:pt x="34803" y="28887"/>
                  </a:lnTo>
                  <a:cubicBezTo>
                    <a:pt x="34828" y="28862"/>
                    <a:pt x="34854" y="28837"/>
                    <a:pt x="34879" y="28811"/>
                  </a:cubicBezTo>
                  <a:cubicBezTo>
                    <a:pt x="35513" y="28431"/>
                    <a:pt x="36121" y="28051"/>
                    <a:pt x="36729" y="27645"/>
                  </a:cubicBezTo>
                  <a:cubicBezTo>
                    <a:pt x="37515" y="27113"/>
                    <a:pt x="38276" y="26555"/>
                    <a:pt x="39061" y="25998"/>
                  </a:cubicBezTo>
                  <a:cubicBezTo>
                    <a:pt x="39518" y="25668"/>
                    <a:pt x="39974" y="25364"/>
                    <a:pt x="40405" y="25034"/>
                  </a:cubicBezTo>
                  <a:cubicBezTo>
                    <a:pt x="40709" y="24832"/>
                    <a:pt x="40962" y="24604"/>
                    <a:pt x="41292" y="24350"/>
                  </a:cubicBezTo>
                  <a:cubicBezTo>
                    <a:pt x="41621" y="24097"/>
                    <a:pt x="41951" y="23843"/>
                    <a:pt x="42280" y="23590"/>
                  </a:cubicBezTo>
                  <a:cubicBezTo>
                    <a:pt x="42990" y="23032"/>
                    <a:pt x="43700" y="22449"/>
                    <a:pt x="44435" y="21891"/>
                  </a:cubicBezTo>
                  <a:cubicBezTo>
                    <a:pt x="44815" y="21587"/>
                    <a:pt x="45195" y="21283"/>
                    <a:pt x="45576" y="20953"/>
                  </a:cubicBezTo>
                  <a:cubicBezTo>
                    <a:pt x="46108" y="20523"/>
                    <a:pt x="46615" y="20066"/>
                    <a:pt x="47147" y="19610"/>
                  </a:cubicBezTo>
                  <a:cubicBezTo>
                    <a:pt x="47578" y="19230"/>
                    <a:pt x="48009" y="18850"/>
                    <a:pt x="48440" y="18469"/>
                  </a:cubicBezTo>
                  <a:cubicBezTo>
                    <a:pt x="48795" y="18191"/>
                    <a:pt x="49099" y="17886"/>
                    <a:pt x="49454" y="17582"/>
                  </a:cubicBezTo>
                  <a:cubicBezTo>
                    <a:pt x="50062" y="17025"/>
                    <a:pt x="50671" y="16492"/>
                    <a:pt x="51304" y="15935"/>
                  </a:cubicBezTo>
                  <a:cubicBezTo>
                    <a:pt x="51583" y="15706"/>
                    <a:pt x="51811" y="15453"/>
                    <a:pt x="52065" y="15225"/>
                  </a:cubicBezTo>
                  <a:cubicBezTo>
                    <a:pt x="52242" y="15073"/>
                    <a:pt x="52445" y="14946"/>
                    <a:pt x="52622" y="14794"/>
                  </a:cubicBezTo>
                  <a:cubicBezTo>
                    <a:pt x="52724" y="14718"/>
                    <a:pt x="52774" y="14642"/>
                    <a:pt x="52927" y="14515"/>
                  </a:cubicBezTo>
                  <a:cubicBezTo>
                    <a:pt x="53079" y="14388"/>
                    <a:pt x="53281" y="14236"/>
                    <a:pt x="53383" y="14135"/>
                  </a:cubicBezTo>
                  <a:cubicBezTo>
                    <a:pt x="53510" y="14059"/>
                    <a:pt x="53636" y="13983"/>
                    <a:pt x="53636" y="13780"/>
                  </a:cubicBezTo>
                  <a:lnTo>
                    <a:pt x="53484" y="13780"/>
                  </a:lnTo>
                  <a:cubicBezTo>
                    <a:pt x="53510" y="13679"/>
                    <a:pt x="53560" y="13552"/>
                    <a:pt x="53433" y="13450"/>
                  </a:cubicBezTo>
                  <a:cubicBezTo>
                    <a:pt x="53180" y="13450"/>
                    <a:pt x="53079" y="13653"/>
                    <a:pt x="52952" y="13805"/>
                  </a:cubicBezTo>
                  <a:lnTo>
                    <a:pt x="52724" y="13755"/>
                  </a:lnTo>
                  <a:lnTo>
                    <a:pt x="52648" y="13805"/>
                  </a:lnTo>
                  <a:lnTo>
                    <a:pt x="51735" y="14287"/>
                  </a:lnTo>
                  <a:cubicBezTo>
                    <a:pt x="51659" y="14338"/>
                    <a:pt x="51608" y="14388"/>
                    <a:pt x="51532" y="14439"/>
                  </a:cubicBezTo>
                  <a:lnTo>
                    <a:pt x="51025" y="14794"/>
                  </a:lnTo>
                  <a:lnTo>
                    <a:pt x="50113" y="15377"/>
                  </a:lnTo>
                  <a:cubicBezTo>
                    <a:pt x="49935" y="15478"/>
                    <a:pt x="49758" y="15605"/>
                    <a:pt x="49581" y="15732"/>
                  </a:cubicBezTo>
                  <a:cubicBezTo>
                    <a:pt x="49200" y="16011"/>
                    <a:pt x="48820" y="16289"/>
                    <a:pt x="48440" y="16568"/>
                  </a:cubicBezTo>
                  <a:cubicBezTo>
                    <a:pt x="47806" y="17050"/>
                    <a:pt x="47173" y="17531"/>
                    <a:pt x="46539" y="17988"/>
                  </a:cubicBezTo>
                  <a:cubicBezTo>
                    <a:pt x="46083" y="18343"/>
                    <a:pt x="45626" y="18697"/>
                    <a:pt x="45170" y="19052"/>
                  </a:cubicBezTo>
                  <a:cubicBezTo>
                    <a:pt x="44714" y="19382"/>
                    <a:pt x="44258" y="19711"/>
                    <a:pt x="43801" y="20041"/>
                  </a:cubicBezTo>
                  <a:cubicBezTo>
                    <a:pt x="43320" y="20396"/>
                    <a:pt x="42863" y="20751"/>
                    <a:pt x="42407" y="21106"/>
                  </a:cubicBezTo>
                  <a:cubicBezTo>
                    <a:pt x="42027" y="21384"/>
                    <a:pt x="41647" y="21638"/>
                    <a:pt x="41292" y="21917"/>
                  </a:cubicBezTo>
                  <a:cubicBezTo>
                    <a:pt x="41038" y="22094"/>
                    <a:pt x="40785" y="22297"/>
                    <a:pt x="40531" y="22500"/>
                  </a:cubicBezTo>
                  <a:cubicBezTo>
                    <a:pt x="40354" y="22601"/>
                    <a:pt x="40151" y="22728"/>
                    <a:pt x="39948" y="22804"/>
                  </a:cubicBezTo>
                  <a:cubicBezTo>
                    <a:pt x="40379" y="22322"/>
                    <a:pt x="40937" y="21993"/>
                    <a:pt x="41393" y="21562"/>
                  </a:cubicBezTo>
                  <a:cubicBezTo>
                    <a:pt x="41343" y="21536"/>
                    <a:pt x="41317" y="21536"/>
                    <a:pt x="41317" y="21536"/>
                  </a:cubicBezTo>
                  <a:lnTo>
                    <a:pt x="40684" y="22018"/>
                  </a:lnTo>
                  <a:cubicBezTo>
                    <a:pt x="40481" y="22145"/>
                    <a:pt x="40278" y="22297"/>
                    <a:pt x="40101" y="22449"/>
                  </a:cubicBezTo>
                  <a:cubicBezTo>
                    <a:pt x="39670" y="22753"/>
                    <a:pt x="39264" y="23108"/>
                    <a:pt x="38859" y="23412"/>
                  </a:cubicBezTo>
                  <a:cubicBezTo>
                    <a:pt x="38580" y="23640"/>
                    <a:pt x="38276" y="23868"/>
                    <a:pt x="37971" y="24122"/>
                  </a:cubicBezTo>
                  <a:lnTo>
                    <a:pt x="36805" y="25060"/>
                  </a:lnTo>
                  <a:cubicBezTo>
                    <a:pt x="36552" y="25288"/>
                    <a:pt x="36324" y="25440"/>
                    <a:pt x="36020" y="25693"/>
                  </a:cubicBezTo>
                  <a:cubicBezTo>
                    <a:pt x="35741" y="25947"/>
                    <a:pt x="35462" y="26200"/>
                    <a:pt x="35158" y="26454"/>
                  </a:cubicBezTo>
                  <a:cubicBezTo>
                    <a:pt x="34778" y="26758"/>
                    <a:pt x="34397" y="27062"/>
                    <a:pt x="34042" y="27366"/>
                  </a:cubicBezTo>
                  <a:cubicBezTo>
                    <a:pt x="33231" y="28025"/>
                    <a:pt x="32420" y="28710"/>
                    <a:pt x="31609" y="29369"/>
                  </a:cubicBezTo>
                  <a:cubicBezTo>
                    <a:pt x="31127" y="29724"/>
                    <a:pt x="30646" y="30079"/>
                    <a:pt x="30139" y="30408"/>
                  </a:cubicBezTo>
                  <a:cubicBezTo>
                    <a:pt x="29961" y="30535"/>
                    <a:pt x="29759" y="30662"/>
                    <a:pt x="29581" y="30763"/>
                  </a:cubicBezTo>
                  <a:cubicBezTo>
                    <a:pt x="29505" y="30814"/>
                    <a:pt x="29454" y="30839"/>
                    <a:pt x="29378" y="30864"/>
                  </a:cubicBezTo>
                  <a:lnTo>
                    <a:pt x="29353" y="30814"/>
                  </a:lnTo>
                  <a:cubicBezTo>
                    <a:pt x="29353" y="30763"/>
                    <a:pt x="29378" y="30687"/>
                    <a:pt x="29404" y="30611"/>
                  </a:cubicBezTo>
                  <a:cubicBezTo>
                    <a:pt x="29835" y="29749"/>
                    <a:pt x="30240" y="28887"/>
                    <a:pt x="30671" y="28025"/>
                  </a:cubicBezTo>
                  <a:cubicBezTo>
                    <a:pt x="30722" y="27949"/>
                    <a:pt x="30773" y="27873"/>
                    <a:pt x="30849" y="27823"/>
                  </a:cubicBezTo>
                  <a:cubicBezTo>
                    <a:pt x="31381" y="27442"/>
                    <a:pt x="31863" y="27012"/>
                    <a:pt x="32293" y="26530"/>
                  </a:cubicBezTo>
                  <a:cubicBezTo>
                    <a:pt x="32699" y="26150"/>
                    <a:pt x="33079" y="25744"/>
                    <a:pt x="33459" y="25364"/>
                  </a:cubicBezTo>
                  <a:cubicBezTo>
                    <a:pt x="34245" y="24604"/>
                    <a:pt x="35082" y="23894"/>
                    <a:pt x="35944" y="23235"/>
                  </a:cubicBezTo>
                  <a:cubicBezTo>
                    <a:pt x="37033" y="22373"/>
                    <a:pt x="38073" y="21460"/>
                    <a:pt x="39061" y="20472"/>
                  </a:cubicBezTo>
                  <a:cubicBezTo>
                    <a:pt x="39416" y="20142"/>
                    <a:pt x="39720" y="19762"/>
                    <a:pt x="40050" y="19382"/>
                  </a:cubicBezTo>
                  <a:cubicBezTo>
                    <a:pt x="40379" y="19027"/>
                    <a:pt x="40709" y="18672"/>
                    <a:pt x="41013" y="18292"/>
                  </a:cubicBezTo>
                  <a:cubicBezTo>
                    <a:pt x="41520" y="17684"/>
                    <a:pt x="42027" y="17075"/>
                    <a:pt x="42509" y="16467"/>
                  </a:cubicBezTo>
                  <a:cubicBezTo>
                    <a:pt x="42813" y="16112"/>
                    <a:pt x="43066" y="15757"/>
                    <a:pt x="43345" y="15428"/>
                  </a:cubicBezTo>
                  <a:cubicBezTo>
                    <a:pt x="43827" y="14819"/>
                    <a:pt x="44283" y="14236"/>
                    <a:pt x="44765" y="13628"/>
                  </a:cubicBezTo>
                  <a:cubicBezTo>
                    <a:pt x="45348" y="12918"/>
                    <a:pt x="45931" y="12183"/>
                    <a:pt x="46514" y="11448"/>
                  </a:cubicBezTo>
                  <a:cubicBezTo>
                    <a:pt x="47325" y="10459"/>
                    <a:pt x="48136" y="9522"/>
                    <a:pt x="48922" y="8558"/>
                  </a:cubicBezTo>
                  <a:cubicBezTo>
                    <a:pt x="49048" y="8432"/>
                    <a:pt x="49150" y="8280"/>
                    <a:pt x="49276" y="8102"/>
                  </a:cubicBezTo>
                  <a:lnTo>
                    <a:pt x="49146" y="8080"/>
                  </a:lnTo>
                  <a:lnTo>
                    <a:pt x="49146" y="8080"/>
                  </a:lnTo>
                  <a:cubicBezTo>
                    <a:pt x="49147" y="8079"/>
                    <a:pt x="49148" y="8078"/>
                    <a:pt x="49150" y="8077"/>
                  </a:cubicBezTo>
                  <a:cubicBezTo>
                    <a:pt x="49175" y="8026"/>
                    <a:pt x="49175" y="7975"/>
                    <a:pt x="49200" y="7899"/>
                  </a:cubicBezTo>
                  <a:cubicBezTo>
                    <a:pt x="49150" y="7823"/>
                    <a:pt x="49124" y="7747"/>
                    <a:pt x="49074" y="7646"/>
                  </a:cubicBezTo>
                  <a:cubicBezTo>
                    <a:pt x="49023" y="7722"/>
                    <a:pt x="48998" y="7747"/>
                    <a:pt x="48972" y="7773"/>
                  </a:cubicBezTo>
                  <a:cubicBezTo>
                    <a:pt x="48947" y="7823"/>
                    <a:pt x="48922" y="7849"/>
                    <a:pt x="48922" y="7899"/>
                  </a:cubicBezTo>
                  <a:cubicBezTo>
                    <a:pt x="48668" y="7899"/>
                    <a:pt x="48465" y="8001"/>
                    <a:pt x="48339" y="8204"/>
                  </a:cubicBezTo>
                  <a:cubicBezTo>
                    <a:pt x="48136" y="8229"/>
                    <a:pt x="47958" y="8356"/>
                    <a:pt x="47832" y="8508"/>
                  </a:cubicBezTo>
                  <a:cubicBezTo>
                    <a:pt x="47781" y="8533"/>
                    <a:pt x="47756" y="8558"/>
                    <a:pt x="47705" y="8584"/>
                  </a:cubicBezTo>
                  <a:cubicBezTo>
                    <a:pt x="47680" y="8609"/>
                    <a:pt x="47603" y="8609"/>
                    <a:pt x="47603" y="8634"/>
                  </a:cubicBezTo>
                  <a:cubicBezTo>
                    <a:pt x="47426" y="8939"/>
                    <a:pt x="47071" y="9015"/>
                    <a:pt x="46843" y="9217"/>
                  </a:cubicBezTo>
                  <a:cubicBezTo>
                    <a:pt x="46488" y="9522"/>
                    <a:pt x="46083" y="9775"/>
                    <a:pt x="45728" y="10105"/>
                  </a:cubicBezTo>
                  <a:cubicBezTo>
                    <a:pt x="45221" y="10561"/>
                    <a:pt x="44714" y="11068"/>
                    <a:pt x="44207" y="11549"/>
                  </a:cubicBezTo>
                  <a:cubicBezTo>
                    <a:pt x="44156" y="11600"/>
                    <a:pt x="44131" y="11625"/>
                    <a:pt x="44080" y="11676"/>
                  </a:cubicBezTo>
                  <a:cubicBezTo>
                    <a:pt x="43776" y="11904"/>
                    <a:pt x="43472" y="12183"/>
                    <a:pt x="43218" y="12487"/>
                  </a:cubicBezTo>
                  <a:cubicBezTo>
                    <a:pt x="43041" y="12665"/>
                    <a:pt x="42838" y="12842"/>
                    <a:pt x="42661" y="13045"/>
                  </a:cubicBezTo>
                  <a:cubicBezTo>
                    <a:pt x="42559" y="13172"/>
                    <a:pt x="42407" y="13324"/>
                    <a:pt x="42331" y="13400"/>
                  </a:cubicBezTo>
                  <a:cubicBezTo>
                    <a:pt x="42230" y="13501"/>
                    <a:pt x="42154" y="13577"/>
                    <a:pt x="42052" y="13679"/>
                  </a:cubicBezTo>
                  <a:lnTo>
                    <a:pt x="41748" y="13983"/>
                  </a:lnTo>
                  <a:cubicBezTo>
                    <a:pt x="41545" y="14135"/>
                    <a:pt x="41368" y="14312"/>
                    <a:pt x="41216" y="14515"/>
                  </a:cubicBezTo>
                  <a:cubicBezTo>
                    <a:pt x="40988" y="14819"/>
                    <a:pt x="40658" y="14997"/>
                    <a:pt x="40481" y="15301"/>
                  </a:cubicBezTo>
                  <a:cubicBezTo>
                    <a:pt x="40405" y="15428"/>
                    <a:pt x="40202" y="15504"/>
                    <a:pt x="40075" y="15630"/>
                  </a:cubicBezTo>
                  <a:lnTo>
                    <a:pt x="39974" y="15478"/>
                  </a:lnTo>
                  <a:cubicBezTo>
                    <a:pt x="39746" y="15656"/>
                    <a:pt x="39568" y="15884"/>
                    <a:pt x="39416" y="16112"/>
                  </a:cubicBezTo>
                  <a:lnTo>
                    <a:pt x="39543" y="16213"/>
                  </a:lnTo>
                  <a:cubicBezTo>
                    <a:pt x="39497" y="16271"/>
                    <a:pt x="39451" y="16287"/>
                    <a:pt x="39402" y="16287"/>
                  </a:cubicBezTo>
                  <a:cubicBezTo>
                    <a:pt x="39344" y="16287"/>
                    <a:pt x="39283" y="16264"/>
                    <a:pt x="39213" y="16264"/>
                  </a:cubicBezTo>
                  <a:cubicBezTo>
                    <a:pt x="39036" y="16467"/>
                    <a:pt x="38859" y="16670"/>
                    <a:pt x="38656" y="16898"/>
                  </a:cubicBezTo>
                  <a:cubicBezTo>
                    <a:pt x="38554" y="17025"/>
                    <a:pt x="38453" y="17151"/>
                    <a:pt x="38326" y="17303"/>
                  </a:cubicBezTo>
                  <a:cubicBezTo>
                    <a:pt x="38276" y="17354"/>
                    <a:pt x="38225" y="17405"/>
                    <a:pt x="38174" y="17455"/>
                  </a:cubicBezTo>
                  <a:cubicBezTo>
                    <a:pt x="38022" y="17658"/>
                    <a:pt x="37870" y="17836"/>
                    <a:pt x="37718" y="17988"/>
                  </a:cubicBezTo>
                  <a:cubicBezTo>
                    <a:pt x="37616" y="18089"/>
                    <a:pt x="37566" y="18216"/>
                    <a:pt x="37540" y="18343"/>
                  </a:cubicBezTo>
                  <a:cubicBezTo>
                    <a:pt x="37363" y="18469"/>
                    <a:pt x="37186" y="18621"/>
                    <a:pt x="37084" y="18824"/>
                  </a:cubicBezTo>
                  <a:cubicBezTo>
                    <a:pt x="37008" y="18951"/>
                    <a:pt x="36932" y="19052"/>
                    <a:pt x="36831" y="19154"/>
                  </a:cubicBezTo>
                  <a:cubicBezTo>
                    <a:pt x="36476" y="19610"/>
                    <a:pt x="36096" y="20016"/>
                    <a:pt x="35766" y="20497"/>
                  </a:cubicBezTo>
                  <a:cubicBezTo>
                    <a:pt x="35462" y="20877"/>
                    <a:pt x="35183" y="21283"/>
                    <a:pt x="34930" y="21714"/>
                  </a:cubicBezTo>
                  <a:cubicBezTo>
                    <a:pt x="34854" y="21866"/>
                    <a:pt x="34727" y="21993"/>
                    <a:pt x="34651" y="22145"/>
                  </a:cubicBezTo>
                  <a:cubicBezTo>
                    <a:pt x="34397" y="22398"/>
                    <a:pt x="34195" y="22702"/>
                    <a:pt x="34017" y="23032"/>
                  </a:cubicBezTo>
                  <a:cubicBezTo>
                    <a:pt x="33840" y="23235"/>
                    <a:pt x="33713" y="23361"/>
                    <a:pt x="33586" y="23514"/>
                  </a:cubicBezTo>
                  <a:cubicBezTo>
                    <a:pt x="33333" y="23818"/>
                    <a:pt x="33079" y="24097"/>
                    <a:pt x="32851" y="24401"/>
                  </a:cubicBezTo>
                  <a:cubicBezTo>
                    <a:pt x="32674" y="24604"/>
                    <a:pt x="32547" y="24806"/>
                    <a:pt x="32369" y="25060"/>
                  </a:cubicBezTo>
                  <a:lnTo>
                    <a:pt x="32040" y="25237"/>
                  </a:lnTo>
                  <a:cubicBezTo>
                    <a:pt x="32040" y="25161"/>
                    <a:pt x="32065" y="25060"/>
                    <a:pt x="32116" y="24958"/>
                  </a:cubicBezTo>
                  <a:cubicBezTo>
                    <a:pt x="32217" y="24705"/>
                    <a:pt x="32344" y="24426"/>
                    <a:pt x="32471" y="24173"/>
                  </a:cubicBezTo>
                  <a:cubicBezTo>
                    <a:pt x="32648" y="23767"/>
                    <a:pt x="32800" y="23387"/>
                    <a:pt x="32978" y="22981"/>
                  </a:cubicBezTo>
                  <a:cubicBezTo>
                    <a:pt x="33003" y="22931"/>
                    <a:pt x="32978" y="22880"/>
                    <a:pt x="33003" y="22829"/>
                  </a:cubicBezTo>
                  <a:cubicBezTo>
                    <a:pt x="33029" y="22728"/>
                    <a:pt x="33054" y="22652"/>
                    <a:pt x="33105" y="22576"/>
                  </a:cubicBezTo>
                  <a:cubicBezTo>
                    <a:pt x="33155" y="22525"/>
                    <a:pt x="33206" y="22449"/>
                    <a:pt x="33257" y="22398"/>
                  </a:cubicBezTo>
                  <a:cubicBezTo>
                    <a:pt x="33434" y="21967"/>
                    <a:pt x="33738" y="21562"/>
                    <a:pt x="33890" y="21106"/>
                  </a:cubicBezTo>
                  <a:cubicBezTo>
                    <a:pt x="33966" y="20852"/>
                    <a:pt x="34093" y="20624"/>
                    <a:pt x="34245" y="20396"/>
                  </a:cubicBezTo>
                  <a:cubicBezTo>
                    <a:pt x="34524" y="19914"/>
                    <a:pt x="34778" y="19433"/>
                    <a:pt x="35031" y="18951"/>
                  </a:cubicBezTo>
                  <a:cubicBezTo>
                    <a:pt x="35259" y="18571"/>
                    <a:pt x="35487" y="18191"/>
                    <a:pt x="35690" y="17810"/>
                  </a:cubicBezTo>
                  <a:cubicBezTo>
                    <a:pt x="35944" y="17354"/>
                    <a:pt x="36172" y="16872"/>
                    <a:pt x="36425" y="16391"/>
                  </a:cubicBezTo>
                  <a:cubicBezTo>
                    <a:pt x="36679" y="15859"/>
                    <a:pt x="36932" y="15326"/>
                    <a:pt x="37160" y="14794"/>
                  </a:cubicBezTo>
                  <a:cubicBezTo>
                    <a:pt x="37769" y="13425"/>
                    <a:pt x="38301" y="12031"/>
                    <a:pt x="38782" y="10637"/>
                  </a:cubicBezTo>
                  <a:cubicBezTo>
                    <a:pt x="39061" y="9826"/>
                    <a:pt x="39340" y="9040"/>
                    <a:pt x="39594" y="8254"/>
                  </a:cubicBezTo>
                  <a:cubicBezTo>
                    <a:pt x="40101" y="6657"/>
                    <a:pt x="40608" y="5060"/>
                    <a:pt x="41089" y="3463"/>
                  </a:cubicBezTo>
                  <a:cubicBezTo>
                    <a:pt x="41191" y="3109"/>
                    <a:pt x="41267" y="2754"/>
                    <a:pt x="41343" y="2399"/>
                  </a:cubicBezTo>
                  <a:cubicBezTo>
                    <a:pt x="41343" y="2297"/>
                    <a:pt x="41343" y="2171"/>
                    <a:pt x="41368" y="2069"/>
                  </a:cubicBezTo>
                  <a:lnTo>
                    <a:pt x="41368" y="2069"/>
                  </a:lnTo>
                  <a:cubicBezTo>
                    <a:pt x="41140" y="2120"/>
                    <a:pt x="41165" y="2323"/>
                    <a:pt x="41038" y="2424"/>
                  </a:cubicBezTo>
                  <a:cubicBezTo>
                    <a:pt x="41089" y="2247"/>
                    <a:pt x="41114" y="2095"/>
                    <a:pt x="41140" y="1943"/>
                  </a:cubicBezTo>
                  <a:cubicBezTo>
                    <a:pt x="41085" y="1819"/>
                    <a:pt x="40962" y="1754"/>
                    <a:pt x="40837" y="1754"/>
                  </a:cubicBezTo>
                  <a:cubicBezTo>
                    <a:pt x="40732" y="1754"/>
                    <a:pt x="40626" y="1799"/>
                    <a:pt x="40557" y="1892"/>
                  </a:cubicBezTo>
                  <a:cubicBezTo>
                    <a:pt x="40405" y="2044"/>
                    <a:pt x="40303" y="2196"/>
                    <a:pt x="40177" y="2348"/>
                  </a:cubicBezTo>
                  <a:cubicBezTo>
                    <a:pt x="40050" y="2551"/>
                    <a:pt x="39923" y="2779"/>
                    <a:pt x="39771" y="2982"/>
                  </a:cubicBezTo>
                  <a:cubicBezTo>
                    <a:pt x="39771" y="3033"/>
                    <a:pt x="39746" y="3109"/>
                    <a:pt x="39695" y="3109"/>
                  </a:cubicBezTo>
                  <a:cubicBezTo>
                    <a:pt x="39518" y="3185"/>
                    <a:pt x="39492" y="3362"/>
                    <a:pt x="39416" y="3514"/>
                  </a:cubicBezTo>
                  <a:cubicBezTo>
                    <a:pt x="39391" y="3616"/>
                    <a:pt x="39365" y="3692"/>
                    <a:pt x="39289" y="3768"/>
                  </a:cubicBezTo>
                  <a:cubicBezTo>
                    <a:pt x="39315" y="3717"/>
                    <a:pt x="39340" y="3641"/>
                    <a:pt x="39340" y="3590"/>
                  </a:cubicBezTo>
                  <a:cubicBezTo>
                    <a:pt x="39315" y="3590"/>
                    <a:pt x="39289" y="3616"/>
                    <a:pt x="39289" y="3616"/>
                  </a:cubicBezTo>
                  <a:cubicBezTo>
                    <a:pt x="39036" y="4072"/>
                    <a:pt x="38757" y="4503"/>
                    <a:pt x="38504" y="4959"/>
                  </a:cubicBezTo>
                  <a:cubicBezTo>
                    <a:pt x="37870" y="6074"/>
                    <a:pt x="37312" y="7240"/>
                    <a:pt x="36805" y="8406"/>
                  </a:cubicBezTo>
                  <a:cubicBezTo>
                    <a:pt x="36552" y="9015"/>
                    <a:pt x="36298" y="9623"/>
                    <a:pt x="36070" y="10257"/>
                  </a:cubicBezTo>
                  <a:cubicBezTo>
                    <a:pt x="35817" y="10941"/>
                    <a:pt x="35563" y="11600"/>
                    <a:pt x="35335" y="12310"/>
                  </a:cubicBezTo>
                  <a:cubicBezTo>
                    <a:pt x="35031" y="13248"/>
                    <a:pt x="34778" y="14211"/>
                    <a:pt x="34524" y="15149"/>
                  </a:cubicBezTo>
                  <a:cubicBezTo>
                    <a:pt x="34473" y="15276"/>
                    <a:pt x="34473" y="15428"/>
                    <a:pt x="34448" y="15554"/>
                  </a:cubicBezTo>
                  <a:cubicBezTo>
                    <a:pt x="34397" y="15833"/>
                    <a:pt x="34321" y="16087"/>
                    <a:pt x="34245" y="16340"/>
                  </a:cubicBezTo>
                  <a:cubicBezTo>
                    <a:pt x="34093" y="16796"/>
                    <a:pt x="33966" y="17227"/>
                    <a:pt x="33814" y="17684"/>
                  </a:cubicBezTo>
                  <a:cubicBezTo>
                    <a:pt x="33764" y="17836"/>
                    <a:pt x="33688" y="17988"/>
                    <a:pt x="33612" y="18140"/>
                  </a:cubicBezTo>
                  <a:cubicBezTo>
                    <a:pt x="33206" y="19027"/>
                    <a:pt x="32800" y="19889"/>
                    <a:pt x="32395" y="20751"/>
                  </a:cubicBezTo>
                  <a:cubicBezTo>
                    <a:pt x="32319" y="20953"/>
                    <a:pt x="32217" y="21156"/>
                    <a:pt x="32116" y="21359"/>
                  </a:cubicBezTo>
                  <a:cubicBezTo>
                    <a:pt x="32091" y="21435"/>
                    <a:pt x="32065" y="21511"/>
                    <a:pt x="32040" y="21612"/>
                  </a:cubicBezTo>
                  <a:cubicBezTo>
                    <a:pt x="32015" y="21714"/>
                    <a:pt x="31989" y="21790"/>
                    <a:pt x="31939" y="21866"/>
                  </a:cubicBezTo>
                  <a:cubicBezTo>
                    <a:pt x="31685" y="22272"/>
                    <a:pt x="31482" y="22702"/>
                    <a:pt x="31305" y="23133"/>
                  </a:cubicBezTo>
                  <a:cubicBezTo>
                    <a:pt x="31254" y="23209"/>
                    <a:pt x="31203" y="23285"/>
                    <a:pt x="31178" y="23361"/>
                  </a:cubicBezTo>
                  <a:lnTo>
                    <a:pt x="31127" y="23361"/>
                  </a:lnTo>
                  <a:cubicBezTo>
                    <a:pt x="31127" y="23235"/>
                    <a:pt x="31127" y="23083"/>
                    <a:pt x="31153" y="22956"/>
                  </a:cubicBezTo>
                  <a:cubicBezTo>
                    <a:pt x="31305" y="22170"/>
                    <a:pt x="31482" y="21384"/>
                    <a:pt x="31609" y="20573"/>
                  </a:cubicBezTo>
                  <a:cubicBezTo>
                    <a:pt x="31761" y="19635"/>
                    <a:pt x="31863" y="18672"/>
                    <a:pt x="31939" y="17734"/>
                  </a:cubicBezTo>
                  <a:cubicBezTo>
                    <a:pt x="32040" y="16518"/>
                    <a:pt x="32116" y="15326"/>
                    <a:pt x="32167" y="14110"/>
                  </a:cubicBezTo>
                  <a:cubicBezTo>
                    <a:pt x="32243" y="12893"/>
                    <a:pt x="32243" y="11701"/>
                    <a:pt x="32293" y="10485"/>
                  </a:cubicBezTo>
                  <a:cubicBezTo>
                    <a:pt x="32344" y="8812"/>
                    <a:pt x="32420" y="7114"/>
                    <a:pt x="32471" y="5415"/>
                  </a:cubicBezTo>
                  <a:cubicBezTo>
                    <a:pt x="32496" y="4477"/>
                    <a:pt x="32547" y="3540"/>
                    <a:pt x="32572" y="2627"/>
                  </a:cubicBezTo>
                  <a:cubicBezTo>
                    <a:pt x="32572" y="2500"/>
                    <a:pt x="32547" y="2399"/>
                    <a:pt x="32547" y="2221"/>
                  </a:cubicBezTo>
                  <a:cubicBezTo>
                    <a:pt x="32547" y="2069"/>
                    <a:pt x="32572" y="1892"/>
                    <a:pt x="32572" y="1714"/>
                  </a:cubicBezTo>
                  <a:lnTo>
                    <a:pt x="32572" y="295"/>
                  </a:lnTo>
                  <a:cubicBezTo>
                    <a:pt x="32572" y="244"/>
                    <a:pt x="32572" y="194"/>
                    <a:pt x="32547" y="143"/>
                  </a:cubicBezTo>
                  <a:cubicBezTo>
                    <a:pt x="32522" y="194"/>
                    <a:pt x="32496" y="219"/>
                    <a:pt x="32496" y="219"/>
                  </a:cubicBezTo>
                  <a:cubicBezTo>
                    <a:pt x="32471" y="371"/>
                    <a:pt x="32446" y="548"/>
                    <a:pt x="32446" y="701"/>
                  </a:cubicBezTo>
                  <a:cubicBezTo>
                    <a:pt x="32420" y="1055"/>
                    <a:pt x="32395" y="1410"/>
                    <a:pt x="32369" y="1791"/>
                  </a:cubicBezTo>
                  <a:cubicBezTo>
                    <a:pt x="32369" y="1917"/>
                    <a:pt x="32319" y="2069"/>
                    <a:pt x="32319" y="2221"/>
                  </a:cubicBezTo>
                  <a:cubicBezTo>
                    <a:pt x="32293" y="2450"/>
                    <a:pt x="32268" y="2703"/>
                    <a:pt x="32268" y="2906"/>
                  </a:cubicBezTo>
                  <a:cubicBezTo>
                    <a:pt x="32243" y="3109"/>
                    <a:pt x="32192" y="3311"/>
                    <a:pt x="32192" y="3540"/>
                  </a:cubicBezTo>
                  <a:cubicBezTo>
                    <a:pt x="32167" y="3996"/>
                    <a:pt x="32141" y="4477"/>
                    <a:pt x="32091" y="4959"/>
                  </a:cubicBezTo>
                  <a:cubicBezTo>
                    <a:pt x="32091" y="5086"/>
                    <a:pt x="32015" y="5212"/>
                    <a:pt x="32015" y="5339"/>
                  </a:cubicBezTo>
                  <a:cubicBezTo>
                    <a:pt x="31964" y="5922"/>
                    <a:pt x="31939" y="6531"/>
                    <a:pt x="31888" y="7114"/>
                  </a:cubicBezTo>
                  <a:cubicBezTo>
                    <a:pt x="31812" y="8001"/>
                    <a:pt x="31736" y="8888"/>
                    <a:pt x="31685" y="9775"/>
                  </a:cubicBezTo>
                  <a:cubicBezTo>
                    <a:pt x="31660" y="10206"/>
                    <a:pt x="31685" y="10637"/>
                    <a:pt x="31660" y="11068"/>
                  </a:cubicBezTo>
                  <a:cubicBezTo>
                    <a:pt x="31609" y="11727"/>
                    <a:pt x="31558" y="12361"/>
                    <a:pt x="31508" y="13020"/>
                  </a:cubicBezTo>
                  <a:cubicBezTo>
                    <a:pt x="31482" y="13628"/>
                    <a:pt x="31432" y="14211"/>
                    <a:pt x="31406" y="14819"/>
                  </a:cubicBezTo>
                  <a:cubicBezTo>
                    <a:pt x="31406" y="14895"/>
                    <a:pt x="31381" y="14971"/>
                    <a:pt x="31330" y="15022"/>
                  </a:cubicBezTo>
                  <a:lnTo>
                    <a:pt x="31330" y="14895"/>
                  </a:lnTo>
                  <a:cubicBezTo>
                    <a:pt x="31356" y="14464"/>
                    <a:pt x="31330" y="14059"/>
                    <a:pt x="31356" y="13628"/>
                  </a:cubicBezTo>
                  <a:cubicBezTo>
                    <a:pt x="31406" y="12082"/>
                    <a:pt x="31482" y="10535"/>
                    <a:pt x="31558" y="8989"/>
                  </a:cubicBezTo>
                  <a:cubicBezTo>
                    <a:pt x="31609" y="8102"/>
                    <a:pt x="31685" y="7215"/>
                    <a:pt x="31761" y="6328"/>
                  </a:cubicBezTo>
                  <a:cubicBezTo>
                    <a:pt x="31786" y="6074"/>
                    <a:pt x="31837" y="5795"/>
                    <a:pt x="31863" y="5542"/>
                  </a:cubicBezTo>
                  <a:cubicBezTo>
                    <a:pt x="31888" y="5263"/>
                    <a:pt x="31913" y="5010"/>
                    <a:pt x="31913" y="4756"/>
                  </a:cubicBezTo>
                  <a:cubicBezTo>
                    <a:pt x="31939" y="4680"/>
                    <a:pt x="31939" y="4604"/>
                    <a:pt x="31939" y="4553"/>
                  </a:cubicBezTo>
                  <a:cubicBezTo>
                    <a:pt x="31989" y="4275"/>
                    <a:pt x="32040" y="4021"/>
                    <a:pt x="32065" y="3742"/>
                  </a:cubicBezTo>
                  <a:cubicBezTo>
                    <a:pt x="32116" y="3362"/>
                    <a:pt x="32141" y="2982"/>
                    <a:pt x="32167" y="2602"/>
                  </a:cubicBezTo>
                  <a:lnTo>
                    <a:pt x="32167" y="2196"/>
                  </a:lnTo>
                  <a:cubicBezTo>
                    <a:pt x="32167" y="2120"/>
                    <a:pt x="32167" y="2044"/>
                    <a:pt x="32167" y="1968"/>
                  </a:cubicBezTo>
                  <a:cubicBezTo>
                    <a:pt x="32243" y="1638"/>
                    <a:pt x="32293" y="1309"/>
                    <a:pt x="32293" y="979"/>
                  </a:cubicBezTo>
                  <a:cubicBezTo>
                    <a:pt x="32293" y="777"/>
                    <a:pt x="32344" y="548"/>
                    <a:pt x="32395" y="346"/>
                  </a:cubicBezTo>
                  <a:cubicBezTo>
                    <a:pt x="32395" y="244"/>
                    <a:pt x="32369" y="143"/>
                    <a:pt x="32369" y="42"/>
                  </a:cubicBezTo>
                  <a:cubicBezTo>
                    <a:pt x="32288" y="14"/>
                    <a:pt x="32225" y="0"/>
                    <a:pt x="3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388850" y="2304325"/>
              <a:ext cx="88725" cy="65575"/>
            </a:xfrm>
            <a:custGeom>
              <a:avLst/>
              <a:gdLst/>
              <a:ahLst/>
              <a:cxnLst/>
              <a:rect l="l" t="t" r="r" b="b"/>
              <a:pathLst>
                <a:path w="3549" h="2623" extrusionOk="0">
                  <a:moveTo>
                    <a:pt x="3481" y="1"/>
                  </a:moveTo>
                  <a:cubicBezTo>
                    <a:pt x="3475" y="1"/>
                    <a:pt x="3473" y="3"/>
                    <a:pt x="3473" y="12"/>
                  </a:cubicBezTo>
                  <a:lnTo>
                    <a:pt x="25" y="2496"/>
                  </a:lnTo>
                  <a:cubicBezTo>
                    <a:pt x="0" y="2496"/>
                    <a:pt x="0" y="2547"/>
                    <a:pt x="0" y="2572"/>
                  </a:cubicBezTo>
                  <a:lnTo>
                    <a:pt x="25" y="2623"/>
                  </a:lnTo>
                  <a:cubicBezTo>
                    <a:pt x="76" y="2597"/>
                    <a:pt x="152" y="2547"/>
                    <a:pt x="228" y="2521"/>
                  </a:cubicBezTo>
                  <a:cubicBezTo>
                    <a:pt x="811" y="2065"/>
                    <a:pt x="1419" y="1634"/>
                    <a:pt x="2002" y="1178"/>
                  </a:cubicBezTo>
                  <a:cubicBezTo>
                    <a:pt x="2383" y="899"/>
                    <a:pt x="2788" y="620"/>
                    <a:pt x="3168" y="341"/>
                  </a:cubicBezTo>
                  <a:cubicBezTo>
                    <a:pt x="3295" y="240"/>
                    <a:pt x="3422" y="139"/>
                    <a:pt x="3549" y="12"/>
                  </a:cubicBezTo>
                  <a:cubicBezTo>
                    <a:pt x="3515" y="12"/>
                    <a:pt x="3492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347025" y="2371150"/>
              <a:ext cx="38025" cy="28525"/>
            </a:xfrm>
            <a:custGeom>
              <a:avLst/>
              <a:gdLst/>
              <a:ahLst/>
              <a:cxnLst/>
              <a:rect l="l" t="t" r="r" b="b"/>
              <a:pathLst>
                <a:path w="1521" h="1141" extrusionOk="0">
                  <a:moveTo>
                    <a:pt x="1521" y="0"/>
                  </a:moveTo>
                  <a:lnTo>
                    <a:pt x="1521" y="0"/>
                  </a:lnTo>
                  <a:cubicBezTo>
                    <a:pt x="1470" y="26"/>
                    <a:pt x="1420" y="26"/>
                    <a:pt x="1369" y="51"/>
                  </a:cubicBezTo>
                  <a:cubicBezTo>
                    <a:pt x="887" y="381"/>
                    <a:pt x="431" y="761"/>
                    <a:pt x="0" y="1141"/>
                  </a:cubicBezTo>
                  <a:cubicBezTo>
                    <a:pt x="583" y="862"/>
                    <a:pt x="1090" y="482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489600" y="2276100"/>
              <a:ext cx="26000" cy="19025"/>
            </a:xfrm>
            <a:custGeom>
              <a:avLst/>
              <a:gdLst/>
              <a:ahLst/>
              <a:cxnLst/>
              <a:rect l="l" t="t" r="r" b="b"/>
              <a:pathLst>
                <a:path w="1040" h="761" extrusionOk="0">
                  <a:moveTo>
                    <a:pt x="989" y="0"/>
                  </a:moveTo>
                  <a:lnTo>
                    <a:pt x="0" y="735"/>
                  </a:lnTo>
                  <a:lnTo>
                    <a:pt x="26" y="761"/>
                  </a:lnTo>
                  <a:cubicBezTo>
                    <a:pt x="203" y="685"/>
                    <a:pt x="355" y="558"/>
                    <a:pt x="507" y="406"/>
                  </a:cubicBezTo>
                  <a:cubicBezTo>
                    <a:pt x="685" y="304"/>
                    <a:pt x="862" y="178"/>
                    <a:pt x="1040" y="76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653100" y="2196450"/>
              <a:ext cx="5725" cy="12500"/>
            </a:xfrm>
            <a:custGeom>
              <a:avLst/>
              <a:gdLst/>
              <a:ahLst/>
              <a:cxnLst/>
              <a:rect l="l" t="t" r="r" b="b"/>
              <a:pathLst>
                <a:path w="229" h="500" extrusionOk="0">
                  <a:moveTo>
                    <a:pt x="125" y="0"/>
                  </a:moveTo>
                  <a:cubicBezTo>
                    <a:pt x="73" y="0"/>
                    <a:pt x="32" y="40"/>
                    <a:pt x="0" y="119"/>
                  </a:cubicBezTo>
                  <a:lnTo>
                    <a:pt x="76" y="297"/>
                  </a:lnTo>
                  <a:cubicBezTo>
                    <a:pt x="51" y="347"/>
                    <a:pt x="25" y="398"/>
                    <a:pt x="0" y="449"/>
                  </a:cubicBezTo>
                  <a:lnTo>
                    <a:pt x="25" y="499"/>
                  </a:lnTo>
                  <a:lnTo>
                    <a:pt x="228" y="347"/>
                  </a:lnTo>
                  <a:lnTo>
                    <a:pt x="228" y="43"/>
                  </a:lnTo>
                  <a:cubicBezTo>
                    <a:pt x="190" y="15"/>
                    <a:pt x="156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388850" y="2155700"/>
              <a:ext cx="15850" cy="14600"/>
            </a:xfrm>
            <a:custGeom>
              <a:avLst/>
              <a:gdLst/>
              <a:ahLst/>
              <a:cxnLst/>
              <a:rect l="l" t="t" r="r" b="b"/>
              <a:pathLst>
                <a:path w="634" h="584" extrusionOk="0">
                  <a:moveTo>
                    <a:pt x="558" y="0"/>
                  </a:moveTo>
                  <a:lnTo>
                    <a:pt x="0" y="558"/>
                  </a:lnTo>
                  <a:lnTo>
                    <a:pt x="51" y="583"/>
                  </a:lnTo>
                  <a:lnTo>
                    <a:pt x="634" y="5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-8385960">
            <a:off x="7564149" y="-534047"/>
            <a:ext cx="2073415" cy="2003116"/>
            <a:chOff x="3066425" y="3168650"/>
            <a:chExt cx="2073450" cy="2003150"/>
          </a:xfrm>
        </p:grpSpPr>
        <p:sp>
          <p:nvSpPr>
            <p:cNvPr id="678" name="Google Shape;678;p16"/>
            <p:cNvSpPr/>
            <p:nvPr/>
          </p:nvSpPr>
          <p:spPr>
            <a:xfrm>
              <a:off x="3066425" y="3168650"/>
              <a:ext cx="2073450" cy="2003150"/>
            </a:xfrm>
            <a:custGeom>
              <a:avLst/>
              <a:gdLst/>
              <a:ahLst/>
              <a:cxnLst/>
              <a:rect l="l" t="t" r="r" b="b"/>
              <a:pathLst>
                <a:path w="82938" h="80126" extrusionOk="0">
                  <a:moveTo>
                    <a:pt x="43674" y="3359"/>
                  </a:moveTo>
                  <a:cubicBezTo>
                    <a:pt x="43776" y="3486"/>
                    <a:pt x="43776" y="3486"/>
                    <a:pt x="43700" y="3689"/>
                  </a:cubicBezTo>
                  <a:cubicBezTo>
                    <a:pt x="43598" y="3537"/>
                    <a:pt x="43573" y="3460"/>
                    <a:pt x="43674" y="3359"/>
                  </a:cubicBezTo>
                  <a:close/>
                  <a:moveTo>
                    <a:pt x="41185" y="4895"/>
                  </a:moveTo>
                  <a:cubicBezTo>
                    <a:pt x="41312" y="4895"/>
                    <a:pt x="41302" y="5024"/>
                    <a:pt x="41368" y="5133"/>
                  </a:cubicBezTo>
                  <a:cubicBezTo>
                    <a:pt x="41165" y="5133"/>
                    <a:pt x="41089" y="5057"/>
                    <a:pt x="41089" y="4905"/>
                  </a:cubicBezTo>
                  <a:lnTo>
                    <a:pt x="41114" y="4905"/>
                  </a:lnTo>
                  <a:cubicBezTo>
                    <a:pt x="41141" y="4898"/>
                    <a:pt x="41165" y="4895"/>
                    <a:pt x="41185" y="4895"/>
                  </a:cubicBezTo>
                  <a:close/>
                  <a:moveTo>
                    <a:pt x="39010" y="5336"/>
                  </a:moveTo>
                  <a:cubicBezTo>
                    <a:pt x="39112" y="5488"/>
                    <a:pt x="39162" y="5564"/>
                    <a:pt x="39162" y="5590"/>
                  </a:cubicBezTo>
                  <a:cubicBezTo>
                    <a:pt x="39162" y="5615"/>
                    <a:pt x="39086" y="5666"/>
                    <a:pt x="38985" y="5767"/>
                  </a:cubicBezTo>
                  <a:lnTo>
                    <a:pt x="38985" y="5336"/>
                  </a:lnTo>
                  <a:close/>
                  <a:moveTo>
                    <a:pt x="59440" y="5286"/>
                  </a:moveTo>
                  <a:cubicBezTo>
                    <a:pt x="59567" y="5412"/>
                    <a:pt x="59593" y="5615"/>
                    <a:pt x="59491" y="5767"/>
                  </a:cubicBezTo>
                  <a:lnTo>
                    <a:pt x="59136" y="5463"/>
                  </a:lnTo>
                  <a:lnTo>
                    <a:pt x="59440" y="5286"/>
                  </a:lnTo>
                  <a:close/>
                  <a:moveTo>
                    <a:pt x="61468" y="6350"/>
                  </a:moveTo>
                  <a:cubicBezTo>
                    <a:pt x="61470" y="6357"/>
                    <a:pt x="61473" y="6363"/>
                    <a:pt x="61475" y="6369"/>
                  </a:cubicBezTo>
                  <a:lnTo>
                    <a:pt x="61475" y="6369"/>
                  </a:lnTo>
                  <a:lnTo>
                    <a:pt x="61494" y="6375"/>
                  </a:lnTo>
                  <a:cubicBezTo>
                    <a:pt x="61481" y="6363"/>
                    <a:pt x="61473" y="6355"/>
                    <a:pt x="61468" y="6350"/>
                  </a:cubicBezTo>
                  <a:close/>
                  <a:moveTo>
                    <a:pt x="41418" y="6147"/>
                  </a:moveTo>
                  <a:cubicBezTo>
                    <a:pt x="41570" y="6223"/>
                    <a:pt x="41646" y="6249"/>
                    <a:pt x="41596" y="6452"/>
                  </a:cubicBezTo>
                  <a:lnTo>
                    <a:pt x="41368" y="6274"/>
                  </a:lnTo>
                  <a:lnTo>
                    <a:pt x="41418" y="6147"/>
                  </a:lnTo>
                  <a:close/>
                  <a:moveTo>
                    <a:pt x="46564" y="5514"/>
                  </a:moveTo>
                  <a:lnTo>
                    <a:pt x="46412" y="5869"/>
                  </a:lnTo>
                  <a:cubicBezTo>
                    <a:pt x="46412" y="5945"/>
                    <a:pt x="46437" y="6071"/>
                    <a:pt x="46462" y="6173"/>
                  </a:cubicBezTo>
                  <a:cubicBezTo>
                    <a:pt x="46336" y="6477"/>
                    <a:pt x="46006" y="6553"/>
                    <a:pt x="45753" y="6756"/>
                  </a:cubicBezTo>
                  <a:cubicBezTo>
                    <a:pt x="45651" y="6578"/>
                    <a:pt x="45347" y="6654"/>
                    <a:pt x="45296" y="6350"/>
                  </a:cubicBezTo>
                  <a:cubicBezTo>
                    <a:pt x="45398" y="6350"/>
                    <a:pt x="45474" y="6325"/>
                    <a:pt x="45550" y="6325"/>
                  </a:cubicBezTo>
                  <a:lnTo>
                    <a:pt x="45778" y="6325"/>
                  </a:lnTo>
                  <a:cubicBezTo>
                    <a:pt x="45930" y="6046"/>
                    <a:pt x="46260" y="5869"/>
                    <a:pt x="46310" y="5514"/>
                  </a:cubicBezTo>
                  <a:close/>
                  <a:moveTo>
                    <a:pt x="59035" y="6426"/>
                  </a:moveTo>
                  <a:lnTo>
                    <a:pt x="59390" y="6629"/>
                  </a:lnTo>
                  <a:lnTo>
                    <a:pt x="58934" y="6781"/>
                  </a:lnTo>
                  <a:cubicBezTo>
                    <a:pt x="58959" y="6629"/>
                    <a:pt x="58984" y="6553"/>
                    <a:pt x="59035" y="6426"/>
                  </a:cubicBezTo>
                  <a:close/>
                  <a:moveTo>
                    <a:pt x="43395" y="6477"/>
                  </a:moveTo>
                  <a:cubicBezTo>
                    <a:pt x="43421" y="6578"/>
                    <a:pt x="43471" y="6680"/>
                    <a:pt x="43497" y="6781"/>
                  </a:cubicBezTo>
                  <a:cubicBezTo>
                    <a:pt x="43430" y="6803"/>
                    <a:pt x="43375" y="6815"/>
                    <a:pt x="43328" y="6815"/>
                  </a:cubicBezTo>
                  <a:cubicBezTo>
                    <a:pt x="43216" y="6815"/>
                    <a:pt x="43160" y="6747"/>
                    <a:pt x="43142" y="6604"/>
                  </a:cubicBezTo>
                  <a:lnTo>
                    <a:pt x="43395" y="6477"/>
                  </a:lnTo>
                  <a:close/>
                  <a:moveTo>
                    <a:pt x="32775" y="6452"/>
                  </a:moveTo>
                  <a:lnTo>
                    <a:pt x="33459" y="6882"/>
                  </a:lnTo>
                  <a:cubicBezTo>
                    <a:pt x="33459" y="6882"/>
                    <a:pt x="33510" y="6958"/>
                    <a:pt x="33560" y="7035"/>
                  </a:cubicBezTo>
                  <a:cubicBezTo>
                    <a:pt x="33510" y="7060"/>
                    <a:pt x="33484" y="7085"/>
                    <a:pt x="33459" y="7085"/>
                  </a:cubicBezTo>
                  <a:cubicBezTo>
                    <a:pt x="33282" y="7060"/>
                    <a:pt x="33104" y="7009"/>
                    <a:pt x="32901" y="6958"/>
                  </a:cubicBezTo>
                  <a:lnTo>
                    <a:pt x="32699" y="7364"/>
                  </a:lnTo>
                  <a:lnTo>
                    <a:pt x="32369" y="7415"/>
                  </a:lnTo>
                  <a:cubicBezTo>
                    <a:pt x="32344" y="7516"/>
                    <a:pt x="32318" y="7592"/>
                    <a:pt x="32293" y="7694"/>
                  </a:cubicBezTo>
                  <a:lnTo>
                    <a:pt x="32014" y="7719"/>
                  </a:lnTo>
                  <a:lnTo>
                    <a:pt x="31887" y="7440"/>
                  </a:lnTo>
                  <a:cubicBezTo>
                    <a:pt x="32192" y="7111"/>
                    <a:pt x="32699" y="6958"/>
                    <a:pt x="32775" y="6452"/>
                  </a:cubicBezTo>
                  <a:close/>
                  <a:moveTo>
                    <a:pt x="35690" y="7491"/>
                  </a:moveTo>
                  <a:cubicBezTo>
                    <a:pt x="35918" y="7516"/>
                    <a:pt x="35892" y="7668"/>
                    <a:pt x="35867" y="7820"/>
                  </a:cubicBezTo>
                  <a:cubicBezTo>
                    <a:pt x="35833" y="7820"/>
                    <a:pt x="35799" y="7832"/>
                    <a:pt x="35773" y="7832"/>
                  </a:cubicBezTo>
                  <a:cubicBezTo>
                    <a:pt x="35760" y="7832"/>
                    <a:pt x="35749" y="7829"/>
                    <a:pt x="35740" y="7820"/>
                  </a:cubicBezTo>
                  <a:cubicBezTo>
                    <a:pt x="35690" y="7770"/>
                    <a:pt x="35614" y="7694"/>
                    <a:pt x="35563" y="7643"/>
                  </a:cubicBezTo>
                  <a:lnTo>
                    <a:pt x="35690" y="7491"/>
                  </a:lnTo>
                  <a:close/>
                  <a:moveTo>
                    <a:pt x="63395" y="7871"/>
                  </a:moveTo>
                  <a:lnTo>
                    <a:pt x="63604" y="7987"/>
                  </a:lnTo>
                  <a:lnTo>
                    <a:pt x="63604" y="7987"/>
                  </a:lnTo>
                  <a:lnTo>
                    <a:pt x="63344" y="8201"/>
                  </a:lnTo>
                  <a:cubicBezTo>
                    <a:pt x="63217" y="8048"/>
                    <a:pt x="63268" y="7972"/>
                    <a:pt x="63395" y="7871"/>
                  </a:cubicBezTo>
                  <a:close/>
                  <a:moveTo>
                    <a:pt x="60023" y="8048"/>
                  </a:moveTo>
                  <a:lnTo>
                    <a:pt x="60530" y="8099"/>
                  </a:lnTo>
                  <a:cubicBezTo>
                    <a:pt x="60471" y="8195"/>
                    <a:pt x="60433" y="8245"/>
                    <a:pt x="60373" y="8245"/>
                  </a:cubicBezTo>
                  <a:cubicBezTo>
                    <a:pt x="60306" y="8245"/>
                    <a:pt x="60211" y="8182"/>
                    <a:pt x="60023" y="8048"/>
                  </a:cubicBezTo>
                  <a:close/>
                  <a:moveTo>
                    <a:pt x="37388" y="8353"/>
                  </a:moveTo>
                  <a:lnTo>
                    <a:pt x="37591" y="8581"/>
                  </a:lnTo>
                  <a:lnTo>
                    <a:pt x="37261" y="8733"/>
                  </a:lnTo>
                  <a:cubicBezTo>
                    <a:pt x="37185" y="8555"/>
                    <a:pt x="37287" y="8479"/>
                    <a:pt x="37388" y="8353"/>
                  </a:cubicBezTo>
                  <a:close/>
                  <a:moveTo>
                    <a:pt x="61841" y="8500"/>
                  </a:moveTo>
                  <a:cubicBezTo>
                    <a:pt x="61861" y="8500"/>
                    <a:pt x="61880" y="8501"/>
                    <a:pt x="61899" y="8505"/>
                  </a:cubicBezTo>
                  <a:cubicBezTo>
                    <a:pt x="61874" y="8631"/>
                    <a:pt x="61849" y="8707"/>
                    <a:pt x="61823" y="8834"/>
                  </a:cubicBezTo>
                  <a:lnTo>
                    <a:pt x="61519" y="8707"/>
                  </a:lnTo>
                  <a:cubicBezTo>
                    <a:pt x="61585" y="8575"/>
                    <a:pt x="61710" y="8500"/>
                    <a:pt x="61841" y="8500"/>
                  </a:cubicBezTo>
                  <a:close/>
                  <a:moveTo>
                    <a:pt x="28947" y="9443"/>
                  </a:moveTo>
                  <a:lnTo>
                    <a:pt x="29125" y="9747"/>
                  </a:lnTo>
                  <a:cubicBezTo>
                    <a:pt x="29074" y="9734"/>
                    <a:pt x="29026" y="9729"/>
                    <a:pt x="28978" y="9729"/>
                  </a:cubicBezTo>
                  <a:cubicBezTo>
                    <a:pt x="28797" y="9729"/>
                    <a:pt x="28633" y="9801"/>
                    <a:pt x="28472" y="9801"/>
                  </a:cubicBezTo>
                  <a:cubicBezTo>
                    <a:pt x="28419" y="9801"/>
                    <a:pt x="28366" y="9793"/>
                    <a:pt x="28313" y="9772"/>
                  </a:cubicBezTo>
                  <a:lnTo>
                    <a:pt x="28313" y="9696"/>
                  </a:lnTo>
                  <a:lnTo>
                    <a:pt x="28947" y="9443"/>
                  </a:lnTo>
                  <a:close/>
                  <a:moveTo>
                    <a:pt x="65042" y="9978"/>
                  </a:moveTo>
                  <a:cubicBezTo>
                    <a:pt x="65423" y="10026"/>
                    <a:pt x="65424" y="10031"/>
                    <a:pt x="65473" y="10304"/>
                  </a:cubicBezTo>
                  <a:lnTo>
                    <a:pt x="65017" y="10279"/>
                  </a:lnTo>
                  <a:cubicBezTo>
                    <a:pt x="65040" y="10164"/>
                    <a:pt x="65042" y="10070"/>
                    <a:pt x="65042" y="9978"/>
                  </a:cubicBezTo>
                  <a:close/>
                  <a:moveTo>
                    <a:pt x="63420" y="10887"/>
                  </a:moveTo>
                  <a:lnTo>
                    <a:pt x="63420" y="10887"/>
                  </a:lnTo>
                  <a:cubicBezTo>
                    <a:pt x="63496" y="11039"/>
                    <a:pt x="63471" y="11116"/>
                    <a:pt x="63319" y="11116"/>
                  </a:cubicBezTo>
                  <a:cubicBezTo>
                    <a:pt x="63293" y="11065"/>
                    <a:pt x="63293" y="11014"/>
                    <a:pt x="63268" y="10938"/>
                  </a:cubicBezTo>
                  <a:lnTo>
                    <a:pt x="63420" y="10887"/>
                  </a:lnTo>
                  <a:close/>
                  <a:moveTo>
                    <a:pt x="65499" y="10811"/>
                  </a:moveTo>
                  <a:lnTo>
                    <a:pt x="65499" y="10811"/>
                  </a:lnTo>
                  <a:cubicBezTo>
                    <a:pt x="65473" y="10862"/>
                    <a:pt x="65448" y="10938"/>
                    <a:pt x="65423" y="10989"/>
                  </a:cubicBezTo>
                  <a:cubicBezTo>
                    <a:pt x="65372" y="11039"/>
                    <a:pt x="65296" y="11065"/>
                    <a:pt x="65245" y="11116"/>
                  </a:cubicBezTo>
                  <a:cubicBezTo>
                    <a:pt x="65194" y="10862"/>
                    <a:pt x="65296" y="10837"/>
                    <a:pt x="65499" y="10811"/>
                  </a:cubicBezTo>
                  <a:close/>
                  <a:moveTo>
                    <a:pt x="65904" y="10609"/>
                  </a:moveTo>
                  <a:lnTo>
                    <a:pt x="66158" y="10659"/>
                  </a:lnTo>
                  <a:cubicBezTo>
                    <a:pt x="66158" y="10735"/>
                    <a:pt x="66208" y="10786"/>
                    <a:pt x="66208" y="10837"/>
                  </a:cubicBezTo>
                  <a:lnTo>
                    <a:pt x="65955" y="11090"/>
                  </a:lnTo>
                  <a:cubicBezTo>
                    <a:pt x="65980" y="11141"/>
                    <a:pt x="66006" y="11192"/>
                    <a:pt x="66031" y="11242"/>
                  </a:cubicBezTo>
                  <a:lnTo>
                    <a:pt x="66208" y="11166"/>
                  </a:lnTo>
                  <a:cubicBezTo>
                    <a:pt x="66234" y="11166"/>
                    <a:pt x="66259" y="11192"/>
                    <a:pt x="66259" y="11217"/>
                  </a:cubicBezTo>
                  <a:cubicBezTo>
                    <a:pt x="66259" y="11369"/>
                    <a:pt x="66158" y="11496"/>
                    <a:pt x="66031" y="11546"/>
                  </a:cubicBezTo>
                  <a:lnTo>
                    <a:pt x="65524" y="11344"/>
                  </a:lnTo>
                  <a:cubicBezTo>
                    <a:pt x="65600" y="11242"/>
                    <a:pt x="65676" y="11141"/>
                    <a:pt x="65727" y="11014"/>
                  </a:cubicBezTo>
                  <a:cubicBezTo>
                    <a:pt x="65777" y="10887"/>
                    <a:pt x="65828" y="10786"/>
                    <a:pt x="65904" y="10609"/>
                  </a:cubicBezTo>
                  <a:close/>
                  <a:moveTo>
                    <a:pt x="21696" y="11475"/>
                  </a:moveTo>
                  <a:lnTo>
                    <a:pt x="21698" y="11496"/>
                  </a:lnTo>
                  <a:cubicBezTo>
                    <a:pt x="21875" y="11572"/>
                    <a:pt x="22002" y="11724"/>
                    <a:pt x="22053" y="11901"/>
                  </a:cubicBezTo>
                  <a:cubicBezTo>
                    <a:pt x="21850" y="11901"/>
                    <a:pt x="21748" y="11724"/>
                    <a:pt x="21622" y="11673"/>
                  </a:cubicBezTo>
                  <a:lnTo>
                    <a:pt x="21696" y="11475"/>
                  </a:lnTo>
                  <a:close/>
                  <a:moveTo>
                    <a:pt x="21115" y="11318"/>
                  </a:moveTo>
                  <a:lnTo>
                    <a:pt x="21368" y="11648"/>
                  </a:lnTo>
                  <a:cubicBezTo>
                    <a:pt x="21326" y="11699"/>
                    <a:pt x="21289" y="11715"/>
                    <a:pt x="21256" y="11715"/>
                  </a:cubicBezTo>
                  <a:cubicBezTo>
                    <a:pt x="21191" y="11715"/>
                    <a:pt x="21140" y="11648"/>
                    <a:pt x="21089" y="11648"/>
                  </a:cubicBezTo>
                  <a:lnTo>
                    <a:pt x="20456" y="11977"/>
                  </a:lnTo>
                  <a:lnTo>
                    <a:pt x="20304" y="11825"/>
                  </a:lnTo>
                  <a:cubicBezTo>
                    <a:pt x="20354" y="11775"/>
                    <a:pt x="20354" y="11699"/>
                    <a:pt x="20405" y="11699"/>
                  </a:cubicBezTo>
                  <a:cubicBezTo>
                    <a:pt x="20658" y="11648"/>
                    <a:pt x="20912" y="11521"/>
                    <a:pt x="21115" y="11318"/>
                  </a:cubicBezTo>
                  <a:close/>
                  <a:moveTo>
                    <a:pt x="25576" y="11699"/>
                  </a:moveTo>
                  <a:cubicBezTo>
                    <a:pt x="25601" y="11800"/>
                    <a:pt x="25627" y="11876"/>
                    <a:pt x="25627" y="11977"/>
                  </a:cubicBezTo>
                  <a:cubicBezTo>
                    <a:pt x="25449" y="11952"/>
                    <a:pt x="25373" y="11901"/>
                    <a:pt x="25398" y="11724"/>
                  </a:cubicBezTo>
                  <a:lnTo>
                    <a:pt x="25576" y="11699"/>
                  </a:lnTo>
                  <a:close/>
                  <a:moveTo>
                    <a:pt x="62916" y="12369"/>
                  </a:moveTo>
                  <a:cubicBezTo>
                    <a:pt x="63026" y="12369"/>
                    <a:pt x="63109" y="12452"/>
                    <a:pt x="63192" y="12535"/>
                  </a:cubicBezTo>
                  <a:lnTo>
                    <a:pt x="63319" y="12535"/>
                  </a:lnTo>
                  <a:cubicBezTo>
                    <a:pt x="63357" y="12522"/>
                    <a:pt x="63388" y="12516"/>
                    <a:pt x="63420" y="12516"/>
                  </a:cubicBezTo>
                  <a:cubicBezTo>
                    <a:pt x="63452" y="12516"/>
                    <a:pt x="63483" y="12522"/>
                    <a:pt x="63521" y="12535"/>
                  </a:cubicBezTo>
                  <a:cubicBezTo>
                    <a:pt x="63521" y="12611"/>
                    <a:pt x="63547" y="12712"/>
                    <a:pt x="63572" y="12839"/>
                  </a:cubicBezTo>
                  <a:lnTo>
                    <a:pt x="62888" y="12763"/>
                  </a:lnTo>
                  <a:cubicBezTo>
                    <a:pt x="62837" y="12662"/>
                    <a:pt x="62786" y="12586"/>
                    <a:pt x="62710" y="12484"/>
                  </a:cubicBezTo>
                  <a:cubicBezTo>
                    <a:pt x="62761" y="12434"/>
                    <a:pt x="62786" y="12408"/>
                    <a:pt x="62837" y="12383"/>
                  </a:cubicBezTo>
                  <a:cubicBezTo>
                    <a:pt x="62865" y="12374"/>
                    <a:pt x="62891" y="12369"/>
                    <a:pt x="62916" y="12369"/>
                  </a:cubicBezTo>
                  <a:close/>
                  <a:moveTo>
                    <a:pt x="65777" y="11673"/>
                  </a:moveTo>
                  <a:lnTo>
                    <a:pt x="65777" y="11673"/>
                  </a:lnTo>
                  <a:cubicBezTo>
                    <a:pt x="65955" y="11952"/>
                    <a:pt x="65549" y="12155"/>
                    <a:pt x="65777" y="12434"/>
                  </a:cubicBezTo>
                  <a:lnTo>
                    <a:pt x="65397" y="12408"/>
                  </a:lnTo>
                  <a:lnTo>
                    <a:pt x="65397" y="12408"/>
                  </a:lnTo>
                  <a:cubicBezTo>
                    <a:pt x="65397" y="12484"/>
                    <a:pt x="65423" y="12560"/>
                    <a:pt x="65423" y="12611"/>
                  </a:cubicBezTo>
                  <a:lnTo>
                    <a:pt x="65042" y="12941"/>
                  </a:lnTo>
                  <a:lnTo>
                    <a:pt x="64890" y="12865"/>
                  </a:lnTo>
                  <a:cubicBezTo>
                    <a:pt x="65017" y="12560"/>
                    <a:pt x="65118" y="12231"/>
                    <a:pt x="65220" y="11927"/>
                  </a:cubicBezTo>
                  <a:lnTo>
                    <a:pt x="65777" y="11673"/>
                  </a:lnTo>
                  <a:close/>
                  <a:moveTo>
                    <a:pt x="65347" y="14588"/>
                  </a:moveTo>
                  <a:lnTo>
                    <a:pt x="65524" y="14664"/>
                  </a:lnTo>
                  <a:cubicBezTo>
                    <a:pt x="65473" y="14816"/>
                    <a:pt x="65473" y="14943"/>
                    <a:pt x="65296" y="14968"/>
                  </a:cubicBezTo>
                  <a:lnTo>
                    <a:pt x="65347" y="14588"/>
                  </a:lnTo>
                  <a:close/>
                  <a:moveTo>
                    <a:pt x="66462" y="17022"/>
                  </a:moveTo>
                  <a:cubicBezTo>
                    <a:pt x="66715" y="17072"/>
                    <a:pt x="66589" y="17199"/>
                    <a:pt x="66513" y="17300"/>
                  </a:cubicBezTo>
                  <a:lnTo>
                    <a:pt x="66360" y="17250"/>
                  </a:lnTo>
                  <a:lnTo>
                    <a:pt x="66462" y="17022"/>
                  </a:lnTo>
                  <a:close/>
                  <a:moveTo>
                    <a:pt x="68160" y="16844"/>
                  </a:moveTo>
                  <a:lnTo>
                    <a:pt x="68160" y="16844"/>
                  </a:lnTo>
                  <a:cubicBezTo>
                    <a:pt x="68236" y="17098"/>
                    <a:pt x="68084" y="17224"/>
                    <a:pt x="67957" y="17402"/>
                  </a:cubicBezTo>
                  <a:cubicBezTo>
                    <a:pt x="67831" y="17098"/>
                    <a:pt x="67983" y="16996"/>
                    <a:pt x="68160" y="16844"/>
                  </a:cubicBezTo>
                  <a:close/>
                  <a:moveTo>
                    <a:pt x="14930" y="17681"/>
                  </a:moveTo>
                  <a:lnTo>
                    <a:pt x="15082" y="17807"/>
                  </a:lnTo>
                  <a:cubicBezTo>
                    <a:pt x="15064" y="17917"/>
                    <a:pt x="15032" y="18000"/>
                    <a:pt x="14950" y="18000"/>
                  </a:cubicBezTo>
                  <a:cubicBezTo>
                    <a:pt x="14918" y="18000"/>
                    <a:pt x="14878" y="17988"/>
                    <a:pt x="14828" y="17959"/>
                  </a:cubicBezTo>
                  <a:cubicBezTo>
                    <a:pt x="14828" y="17909"/>
                    <a:pt x="14828" y="17858"/>
                    <a:pt x="14828" y="17833"/>
                  </a:cubicBezTo>
                  <a:cubicBezTo>
                    <a:pt x="14854" y="17782"/>
                    <a:pt x="14879" y="17731"/>
                    <a:pt x="14930" y="17681"/>
                  </a:cubicBezTo>
                  <a:close/>
                  <a:moveTo>
                    <a:pt x="65853" y="18010"/>
                  </a:moveTo>
                  <a:lnTo>
                    <a:pt x="66284" y="18086"/>
                  </a:lnTo>
                  <a:cubicBezTo>
                    <a:pt x="66284" y="18194"/>
                    <a:pt x="66246" y="18225"/>
                    <a:pt x="66197" y="18225"/>
                  </a:cubicBezTo>
                  <a:cubicBezTo>
                    <a:pt x="66176" y="18225"/>
                    <a:pt x="66154" y="18220"/>
                    <a:pt x="66132" y="18213"/>
                  </a:cubicBezTo>
                  <a:cubicBezTo>
                    <a:pt x="66031" y="18162"/>
                    <a:pt x="65930" y="18086"/>
                    <a:pt x="65853" y="18010"/>
                  </a:cubicBezTo>
                  <a:close/>
                  <a:moveTo>
                    <a:pt x="15031" y="18847"/>
                  </a:moveTo>
                  <a:cubicBezTo>
                    <a:pt x="15057" y="19024"/>
                    <a:pt x="15057" y="19100"/>
                    <a:pt x="15057" y="19176"/>
                  </a:cubicBezTo>
                  <a:cubicBezTo>
                    <a:pt x="15002" y="19203"/>
                    <a:pt x="14957" y="19218"/>
                    <a:pt x="14921" y="19218"/>
                  </a:cubicBezTo>
                  <a:cubicBezTo>
                    <a:pt x="14856" y="19218"/>
                    <a:pt x="14819" y="19172"/>
                    <a:pt x="14803" y="19075"/>
                  </a:cubicBezTo>
                  <a:lnTo>
                    <a:pt x="15031" y="18847"/>
                  </a:lnTo>
                  <a:close/>
                  <a:moveTo>
                    <a:pt x="70898" y="20241"/>
                  </a:moveTo>
                  <a:lnTo>
                    <a:pt x="70898" y="20241"/>
                  </a:lnTo>
                  <a:cubicBezTo>
                    <a:pt x="70872" y="20418"/>
                    <a:pt x="70872" y="20418"/>
                    <a:pt x="70695" y="20570"/>
                  </a:cubicBezTo>
                  <a:cubicBezTo>
                    <a:pt x="70670" y="20342"/>
                    <a:pt x="70746" y="20291"/>
                    <a:pt x="70898" y="20241"/>
                  </a:cubicBezTo>
                  <a:close/>
                  <a:moveTo>
                    <a:pt x="68369" y="20622"/>
                  </a:moveTo>
                  <a:cubicBezTo>
                    <a:pt x="68414" y="20622"/>
                    <a:pt x="68462" y="20640"/>
                    <a:pt x="68515" y="20672"/>
                  </a:cubicBezTo>
                  <a:lnTo>
                    <a:pt x="68363" y="20925"/>
                  </a:lnTo>
                  <a:lnTo>
                    <a:pt x="68185" y="20748"/>
                  </a:lnTo>
                  <a:cubicBezTo>
                    <a:pt x="68245" y="20659"/>
                    <a:pt x="68304" y="20622"/>
                    <a:pt x="68369" y="20622"/>
                  </a:cubicBezTo>
                  <a:close/>
                  <a:moveTo>
                    <a:pt x="68692" y="21255"/>
                  </a:moveTo>
                  <a:lnTo>
                    <a:pt x="68692" y="21609"/>
                  </a:lnTo>
                  <a:lnTo>
                    <a:pt x="68414" y="21483"/>
                  </a:lnTo>
                  <a:cubicBezTo>
                    <a:pt x="68540" y="21407"/>
                    <a:pt x="68591" y="21356"/>
                    <a:pt x="68692" y="21255"/>
                  </a:cubicBezTo>
                  <a:close/>
                  <a:moveTo>
                    <a:pt x="69909" y="21280"/>
                  </a:moveTo>
                  <a:cubicBezTo>
                    <a:pt x="70010" y="21381"/>
                    <a:pt x="70087" y="21483"/>
                    <a:pt x="70188" y="21609"/>
                  </a:cubicBezTo>
                  <a:lnTo>
                    <a:pt x="69884" y="21787"/>
                  </a:lnTo>
                  <a:cubicBezTo>
                    <a:pt x="69858" y="21762"/>
                    <a:pt x="69833" y="21762"/>
                    <a:pt x="69833" y="21762"/>
                  </a:cubicBezTo>
                  <a:cubicBezTo>
                    <a:pt x="69858" y="21609"/>
                    <a:pt x="69858" y="21457"/>
                    <a:pt x="69833" y="21305"/>
                  </a:cubicBezTo>
                  <a:lnTo>
                    <a:pt x="69909" y="21280"/>
                  </a:lnTo>
                  <a:close/>
                  <a:moveTo>
                    <a:pt x="71176" y="22142"/>
                  </a:moveTo>
                  <a:cubicBezTo>
                    <a:pt x="71321" y="22142"/>
                    <a:pt x="71443" y="22165"/>
                    <a:pt x="71476" y="22319"/>
                  </a:cubicBezTo>
                  <a:lnTo>
                    <a:pt x="71126" y="22319"/>
                  </a:lnTo>
                  <a:lnTo>
                    <a:pt x="71176" y="22142"/>
                  </a:lnTo>
                  <a:close/>
                  <a:moveTo>
                    <a:pt x="12801" y="22091"/>
                  </a:moveTo>
                  <a:lnTo>
                    <a:pt x="13029" y="22142"/>
                  </a:lnTo>
                  <a:lnTo>
                    <a:pt x="12699" y="22623"/>
                  </a:lnTo>
                  <a:lnTo>
                    <a:pt x="12471" y="22573"/>
                  </a:lnTo>
                  <a:lnTo>
                    <a:pt x="12801" y="22091"/>
                  </a:lnTo>
                  <a:close/>
                  <a:moveTo>
                    <a:pt x="71759" y="19987"/>
                  </a:moveTo>
                  <a:lnTo>
                    <a:pt x="71937" y="20342"/>
                  </a:lnTo>
                  <a:lnTo>
                    <a:pt x="72089" y="20418"/>
                  </a:lnTo>
                  <a:cubicBezTo>
                    <a:pt x="72013" y="20621"/>
                    <a:pt x="71962" y="20773"/>
                    <a:pt x="71886" y="20950"/>
                  </a:cubicBezTo>
                  <a:cubicBezTo>
                    <a:pt x="71815" y="21116"/>
                    <a:pt x="71744" y="21282"/>
                    <a:pt x="71569" y="21282"/>
                  </a:cubicBezTo>
                  <a:cubicBezTo>
                    <a:pt x="71557" y="21282"/>
                    <a:pt x="71544" y="21282"/>
                    <a:pt x="71531" y="21280"/>
                  </a:cubicBezTo>
                  <a:cubicBezTo>
                    <a:pt x="71531" y="21457"/>
                    <a:pt x="71455" y="21635"/>
                    <a:pt x="71329" y="21787"/>
                  </a:cubicBezTo>
                  <a:cubicBezTo>
                    <a:pt x="71227" y="21939"/>
                    <a:pt x="71100" y="22066"/>
                    <a:pt x="70974" y="22218"/>
                  </a:cubicBezTo>
                  <a:cubicBezTo>
                    <a:pt x="70974" y="22294"/>
                    <a:pt x="70974" y="22395"/>
                    <a:pt x="70974" y="22522"/>
                  </a:cubicBezTo>
                  <a:lnTo>
                    <a:pt x="70593" y="22649"/>
                  </a:lnTo>
                  <a:cubicBezTo>
                    <a:pt x="70593" y="22446"/>
                    <a:pt x="70568" y="22269"/>
                    <a:pt x="70543" y="22066"/>
                  </a:cubicBezTo>
                  <a:lnTo>
                    <a:pt x="70720" y="21914"/>
                  </a:lnTo>
                  <a:cubicBezTo>
                    <a:pt x="70720" y="21888"/>
                    <a:pt x="70720" y="21838"/>
                    <a:pt x="70695" y="21838"/>
                  </a:cubicBezTo>
                  <a:cubicBezTo>
                    <a:pt x="70517" y="21736"/>
                    <a:pt x="70517" y="21736"/>
                    <a:pt x="70492" y="21533"/>
                  </a:cubicBezTo>
                  <a:lnTo>
                    <a:pt x="70492" y="21533"/>
                  </a:lnTo>
                  <a:lnTo>
                    <a:pt x="71050" y="21584"/>
                  </a:lnTo>
                  <a:lnTo>
                    <a:pt x="71151" y="21255"/>
                  </a:lnTo>
                  <a:lnTo>
                    <a:pt x="71430" y="21153"/>
                  </a:lnTo>
                  <a:lnTo>
                    <a:pt x="71810" y="20697"/>
                  </a:lnTo>
                  <a:cubicBezTo>
                    <a:pt x="71836" y="20621"/>
                    <a:pt x="71886" y="20494"/>
                    <a:pt x="71937" y="20342"/>
                  </a:cubicBezTo>
                  <a:lnTo>
                    <a:pt x="71937" y="20342"/>
                  </a:lnTo>
                  <a:cubicBezTo>
                    <a:pt x="71683" y="20367"/>
                    <a:pt x="71481" y="20570"/>
                    <a:pt x="71506" y="20849"/>
                  </a:cubicBezTo>
                  <a:cubicBezTo>
                    <a:pt x="71453" y="20903"/>
                    <a:pt x="71378" y="20935"/>
                    <a:pt x="71301" y="20935"/>
                  </a:cubicBezTo>
                  <a:cubicBezTo>
                    <a:pt x="71232" y="20935"/>
                    <a:pt x="71160" y="20909"/>
                    <a:pt x="71100" y="20849"/>
                  </a:cubicBezTo>
                  <a:lnTo>
                    <a:pt x="71100" y="20773"/>
                  </a:lnTo>
                  <a:cubicBezTo>
                    <a:pt x="71253" y="20545"/>
                    <a:pt x="71379" y="20317"/>
                    <a:pt x="71531" y="20038"/>
                  </a:cubicBezTo>
                  <a:lnTo>
                    <a:pt x="71759" y="19987"/>
                  </a:lnTo>
                  <a:close/>
                  <a:moveTo>
                    <a:pt x="73331" y="26324"/>
                  </a:moveTo>
                  <a:cubicBezTo>
                    <a:pt x="73508" y="26375"/>
                    <a:pt x="73458" y="26502"/>
                    <a:pt x="73432" y="26654"/>
                  </a:cubicBezTo>
                  <a:lnTo>
                    <a:pt x="73230" y="26654"/>
                  </a:lnTo>
                  <a:cubicBezTo>
                    <a:pt x="73280" y="26527"/>
                    <a:pt x="73306" y="26426"/>
                    <a:pt x="73331" y="26324"/>
                  </a:cubicBezTo>
                  <a:close/>
                  <a:moveTo>
                    <a:pt x="78382" y="29185"/>
                  </a:moveTo>
                  <a:cubicBezTo>
                    <a:pt x="78396" y="29185"/>
                    <a:pt x="78411" y="29186"/>
                    <a:pt x="78426" y="29188"/>
                  </a:cubicBezTo>
                  <a:cubicBezTo>
                    <a:pt x="78475" y="29459"/>
                    <a:pt x="78477" y="29467"/>
                    <a:pt x="78223" y="29467"/>
                  </a:cubicBezTo>
                  <a:lnTo>
                    <a:pt x="78223" y="29467"/>
                  </a:lnTo>
                  <a:cubicBezTo>
                    <a:pt x="78200" y="29285"/>
                    <a:pt x="78260" y="29185"/>
                    <a:pt x="78382" y="29185"/>
                  </a:cubicBezTo>
                  <a:close/>
                  <a:moveTo>
                    <a:pt x="78325" y="29594"/>
                  </a:moveTo>
                  <a:cubicBezTo>
                    <a:pt x="78350" y="29721"/>
                    <a:pt x="78375" y="29797"/>
                    <a:pt x="78401" y="29949"/>
                  </a:cubicBezTo>
                  <a:lnTo>
                    <a:pt x="77995" y="29797"/>
                  </a:lnTo>
                  <a:lnTo>
                    <a:pt x="78325" y="29594"/>
                  </a:lnTo>
                  <a:close/>
                  <a:moveTo>
                    <a:pt x="80479" y="30532"/>
                  </a:moveTo>
                  <a:lnTo>
                    <a:pt x="80783" y="30557"/>
                  </a:lnTo>
                  <a:lnTo>
                    <a:pt x="80606" y="30836"/>
                  </a:lnTo>
                  <a:lnTo>
                    <a:pt x="80733" y="30937"/>
                  </a:lnTo>
                  <a:lnTo>
                    <a:pt x="81011" y="30811"/>
                  </a:lnTo>
                  <a:lnTo>
                    <a:pt x="81138" y="31115"/>
                  </a:lnTo>
                  <a:cubicBezTo>
                    <a:pt x="81087" y="31140"/>
                    <a:pt x="81011" y="31166"/>
                    <a:pt x="80986" y="31166"/>
                  </a:cubicBezTo>
                  <a:cubicBezTo>
                    <a:pt x="80910" y="31090"/>
                    <a:pt x="80859" y="31039"/>
                    <a:pt x="80783" y="30988"/>
                  </a:cubicBezTo>
                  <a:lnTo>
                    <a:pt x="80606" y="31090"/>
                  </a:lnTo>
                  <a:lnTo>
                    <a:pt x="80302" y="30836"/>
                  </a:lnTo>
                  <a:lnTo>
                    <a:pt x="80479" y="30532"/>
                  </a:lnTo>
                  <a:close/>
                  <a:moveTo>
                    <a:pt x="80631" y="33548"/>
                  </a:moveTo>
                  <a:lnTo>
                    <a:pt x="80631" y="33827"/>
                  </a:lnTo>
                  <a:cubicBezTo>
                    <a:pt x="80577" y="33845"/>
                    <a:pt x="80517" y="33853"/>
                    <a:pt x="80455" y="33853"/>
                  </a:cubicBezTo>
                  <a:cubicBezTo>
                    <a:pt x="80342" y="33853"/>
                    <a:pt x="80222" y="33826"/>
                    <a:pt x="80124" y="33776"/>
                  </a:cubicBezTo>
                  <a:cubicBezTo>
                    <a:pt x="80251" y="33650"/>
                    <a:pt x="80454" y="33548"/>
                    <a:pt x="80631" y="33548"/>
                  </a:cubicBezTo>
                  <a:close/>
                  <a:moveTo>
                    <a:pt x="79845" y="34233"/>
                  </a:moveTo>
                  <a:lnTo>
                    <a:pt x="80276" y="34486"/>
                  </a:lnTo>
                  <a:cubicBezTo>
                    <a:pt x="80251" y="34613"/>
                    <a:pt x="80251" y="34740"/>
                    <a:pt x="80251" y="34841"/>
                  </a:cubicBezTo>
                  <a:cubicBezTo>
                    <a:pt x="80023" y="34841"/>
                    <a:pt x="79845" y="34765"/>
                    <a:pt x="79693" y="34613"/>
                  </a:cubicBezTo>
                  <a:cubicBezTo>
                    <a:pt x="79668" y="34461"/>
                    <a:pt x="79719" y="34309"/>
                    <a:pt x="79845" y="34233"/>
                  </a:cubicBezTo>
                  <a:close/>
                  <a:moveTo>
                    <a:pt x="78806" y="36742"/>
                  </a:moveTo>
                  <a:cubicBezTo>
                    <a:pt x="78806" y="36894"/>
                    <a:pt x="78806" y="36996"/>
                    <a:pt x="78806" y="37097"/>
                  </a:cubicBezTo>
                  <a:cubicBezTo>
                    <a:pt x="78832" y="37198"/>
                    <a:pt x="78832" y="37274"/>
                    <a:pt x="78832" y="37452"/>
                  </a:cubicBezTo>
                  <a:lnTo>
                    <a:pt x="78502" y="37274"/>
                  </a:lnTo>
                  <a:lnTo>
                    <a:pt x="78806" y="36742"/>
                  </a:lnTo>
                  <a:close/>
                  <a:moveTo>
                    <a:pt x="4023" y="36072"/>
                  </a:moveTo>
                  <a:cubicBezTo>
                    <a:pt x="4186" y="36072"/>
                    <a:pt x="4266" y="36189"/>
                    <a:pt x="4309" y="36362"/>
                  </a:cubicBezTo>
                  <a:lnTo>
                    <a:pt x="4056" y="36565"/>
                  </a:lnTo>
                  <a:cubicBezTo>
                    <a:pt x="4056" y="36641"/>
                    <a:pt x="4056" y="36717"/>
                    <a:pt x="4056" y="36818"/>
                  </a:cubicBezTo>
                  <a:lnTo>
                    <a:pt x="3751" y="37046"/>
                  </a:lnTo>
                  <a:cubicBezTo>
                    <a:pt x="3828" y="37249"/>
                    <a:pt x="3904" y="37401"/>
                    <a:pt x="3954" y="37553"/>
                  </a:cubicBezTo>
                  <a:cubicBezTo>
                    <a:pt x="3930" y="37594"/>
                    <a:pt x="3900" y="37609"/>
                    <a:pt x="3870" y="37609"/>
                  </a:cubicBezTo>
                  <a:cubicBezTo>
                    <a:pt x="3807" y="37609"/>
                    <a:pt x="3743" y="37545"/>
                    <a:pt x="3726" y="37528"/>
                  </a:cubicBezTo>
                  <a:cubicBezTo>
                    <a:pt x="3574" y="37376"/>
                    <a:pt x="3447" y="37198"/>
                    <a:pt x="3321" y="37046"/>
                  </a:cubicBezTo>
                  <a:cubicBezTo>
                    <a:pt x="3625" y="36793"/>
                    <a:pt x="3828" y="36463"/>
                    <a:pt x="3929" y="36083"/>
                  </a:cubicBezTo>
                  <a:cubicBezTo>
                    <a:pt x="3963" y="36076"/>
                    <a:pt x="3994" y="36072"/>
                    <a:pt x="4023" y="36072"/>
                  </a:cubicBezTo>
                  <a:close/>
                  <a:moveTo>
                    <a:pt x="3067" y="37249"/>
                  </a:moveTo>
                  <a:cubicBezTo>
                    <a:pt x="3355" y="37345"/>
                    <a:pt x="3348" y="37760"/>
                    <a:pt x="3648" y="37760"/>
                  </a:cubicBezTo>
                  <a:cubicBezTo>
                    <a:pt x="3665" y="37760"/>
                    <a:pt x="3682" y="37759"/>
                    <a:pt x="3701" y="37756"/>
                  </a:cubicBezTo>
                  <a:lnTo>
                    <a:pt x="3954" y="38390"/>
                  </a:lnTo>
                  <a:cubicBezTo>
                    <a:pt x="3904" y="38415"/>
                    <a:pt x="3853" y="38415"/>
                    <a:pt x="3853" y="38415"/>
                  </a:cubicBezTo>
                  <a:cubicBezTo>
                    <a:pt x="3726" y="38263"/>
                    <a:pt x="3574" y="38111"/>
                    <a:pt x="3397" y="37883"/>
                  </a:cubicBezTo>
                  <a:lnTo>
                    <a:pt x="3067" y="37756"/>
                  </a:lnTo>
                  <a:cubicBezTo>
                    <a:pt x="2966" y="37604"/>
                    <a:pt x="2966" y="37401"/>
                    <a:pt x="3067" y="37249"/>
                  </a:cubicBezTo>
                  <a:close/>
                  <a:moveTo>
                    <a:pt x="77564" y="38136"/>
                  </a:moveTo>
                  <a:cubicBezTo>
                    <a:pt x="77615" y="38288"/>
                    <a:pt x="77589" y="38390"/>
                    <a:pt x="77463" y="38466"/>
                  </a:cubicBezTo>
                  <a:cubicBezTo>
                    <a:pt x="77361" y="38440"/>
                    <a:pt x="77361" y="38440"/>
                    <a:pt x="77387" y="38136"/>
                  </a:cubicBezTo>
                  <a:close/>
                  <a:moveTo>
                    <a:pt x="77894" y="38212"/>
                  </a:moveTo>
                  <a:cubicBezTo>
                    <a:pt x="78122" y="38212"/>
                    <a:pt x="78249" y="38263"/>
                    <a:pt x="78299" y="38466"/>
                  </a:cubicBezTo>
                  <a:cubicBezTo>
                    <a:pt x="78122" y="38466"/>
                    <a:pt x="77970" y="38364"/>
                    <a:pt x="77894" y="38212"/>
                  </a:cubicBezTo>
                  <a:close/>
                  <a:moveTo>
                    <a:pt x="3650" y="41938"/>
                  </a:moveTo>
                  <a:lnTo>
                    <a:pt x="3904" y="42445"/>
                  </a:lnTo>
                  <a:lnTo>
                    <a:pt x="3675" y="42572"/>
                  </a:lnTo>
                  <a:cubicBezTo>
                    <a:pt x="3630" y="42595"/>
                    <a:pt x="3584" y="42607"/>
                    <a:pt x="3539" y="42607"/>
                  </a:cubicBezTo>
                  <a:cubicBezTo>
                    <a:pt x="3483" y="42607"/>
                    <a:pt x="3427" y="42589"/>
                    <a:pt x="3371" y="42547"/>
                  </a:cubicBezTo>
                  <a:lnTo>
                    <a:pt x="3063" y="42570"/>
                  </a:lnTo>
                  <a:lnTo>
                    <a:pt x="3063" y="42570"/>
                  </a:lnTo>
                  <a:cubicBezTo>
                    <a:pt x="3039" y="42402"/>
                    <a:pt x="3014" y="42230"/>
                    <a:pt x="2966" y="41989"/>
                  </a:cubicBezTo>
                  <a:lnTo>
                    <a:pt x="2966" y="41989"/>
                  </a:lnTo>
                  <a:cubicBezTo>
                    <a:pt x="3092" y="42116"/>
                    <a:pt x="3168" y="42167"/>
                    <a:pt x="3270" y="42268"/>
                  </a:cubicBezTo>
                  <a:cubicBezTo>
                    <a:pt x="3321" y="42167"/>
                    <a:pt x="3371" y="42090"/>
                    <a:pt x="3422" y="41989"/>
                  </a:cubicBezTo>
                  <a:lnTo>
                    <a:pt x="3650" y="41938"/>
                  </a:lnTo>
                  <a:close/>
                  <a:moveTo>
                    <a:pt x="4101" y="43360"/>
                  </a:moveTo>
                  <a:cubicBezTo>
                    <a:pt x="4163" y="43360"/>
                    <a:pt x="4201" y="43423"/>
                    <a:pt x="4284" y="43561"/>
                  </a:cubicBezTo>
                  <a:cubicBezTo>
                    <a:pt x="4230" y="43591"/>
                    <a:pt x="4184" y="43603"/>
                    <a:pt x="4141" y="43603"/>
                  </a:cubicBezTo>
                  <a:cubicBezTo>
                    <a:pt x="4041" y="43603"/>
                    <a:pt x="3959" y="43538"/>
                    <a:pt x="3853" y="43485"/>
                  </a:cubicBezTo>
                  <a:cubicBezTo>
                    <a:pt x="3980" y="43404"/>
                    <a:pt x="4049" y="43360"/>
                    <a:pt x="4101" y="43360"/>
                  </a:cubicBezTo>
                  <a:close/>
                  <a:moveTo>
                    <a:pt x="4360" y="44600"/>
                  </a:moveTo>
                  <a:cubicBezTo>
                    <a:pt x="4613" y="44600"/>
                    <a:pt x="4613" y="44600"/>
                    <a:pt x="4563" y="44929"/>
                  </a:cubicBezTo>
                  <a:lnTo>
                    <a:pt x="4360" y="44600"/>
                  </a:lnTo>
                  <a:close/>
                  <a:moveTo>
                    <a:pt x="5982" y="48047"/>
                  </a:moveTo>
                  <a:lnTo>
                    <a:pt x="5982" y="48047"/>
                  </a:lnTo>
                  <a:cubicBezTo>
                    <a:pt x="6055" y="48291"/>
                    <a:pt x="6058" y="48324"/>
                    <a:pt x="5767" y="48438"/>
                  </a:cubicBezTo>
                  <a:lnTo>
                    <a:pt x="5767" y="48438"/>
                  </a:lnTo>
                  <a:cubicBezTo>
                    <a:pt x="5847" y="48331"/>
                    <a:pt x="5764" y="48120"/>
                    <a:pt x="5982" y="48047"/>
                  </a:cubicBezTo>
                  <a:close/>
                  <a:moveTo>
                    <a:pt x="6210" y="50024"/>
                  </a:moveTo>
                  <a:cubicBezTo>
                    <a:pt x="6565" y="50024"/>
                    <a:pt x="6565" y="50024"/>
                    <a:pt x="6565" y="50329"/>
                  </a:cubicBezTo>
                  <a:cubicBezTo>
                    <a:pt x="6413" y="50202"/>
                    <a:pt x="6337" y="50126"/>
                    <a:pt x="6210" y="50024"/>
                  </a:cubicBezTo>
                  <a:close/>
                  <a:moveTo>
                    <a:pt x="71329" y="50227"/>
                  </a:moveTo>
                  <a:cubicBezTo>
                    <a:pt x="71379" y="50252"/>
                    <a:pt x="71430" y="50252"/>
                    <a:pt x="71455" y="50303"/>
                  </a:cubicBezTo>
                  <a:cubicBezTo>
                    <a:pt x="71557" y="50379"/>
                    <a:pt x="71531" y="50481"/>
                    <a:pt x="71405" y="50607"/>
                  </a:cubicBezTo>
                  <a:lnTo>
                    <a:pt x="71126" y="50379"/>
                  </a:lnTo>
                  <a:lnTo>
                    <a:pt x="71329" y="50227"/>
                  </a:lnTo>
                  <a:close/>
                  <a:moveTo>
                    <a:pt x="70593" y="49898"/>
                  </a:moveTo>
                  <a:cubicBezTo>
                    <a:pt x="70695" y="49948"/>
                    <a:pt x="70796" y="49948"/>
                    <a:pt x="70822" y="49999"/>
                  </a:cubicBezTo>
                  <a:cubicBezTo>
                    <a:pt x="70999" y="50227"/>
                    <a:pt x="70999" y="50531"/>
                    <a:pt x="70847" y="50734"/>
                  </a:cubicBezTo>
                  <a:lnTo>
                    <a:pt x="70543" y="50607"/>
                  </a:lnTo>
                  <a:lnTo>
                    <a:pt x="70315" y="50734"/>
                  </a:lnTo>
                  <a:lnTo>
                    <a:pt x="70087" y="50607"/>
                  </a:lnTo>
                  <a:lnTo>
                    <a:pt x="70087" y="50126"/>
                  </a:lnTo>
                  <a:lnTo>
                    <a:pt x="70289" y="50024"/>
                  </a:lnTo>
                  <a:cubicBezTo>
                    <a:pt x="70315" y="50176"/>
                    <a:pt x="70340" y="50278"/>
                    <a:pt x="70365" y="50379"/>
                  </a:cubicBezTo>
                  <a:lnTo>
                    <a:pt x="70517" y="50379"/>
                  </a:lnTo>
                  <a:lnTo>
                    <a:pt x="70517" y="50354"/>
                  </a:lnTo>
                  <a:cubicBezTo>
                    <a:pt x="70543" y="50202"/>
                    <a:pt x="70568" y="50075"/>
                    <a:pt x="70593" y="49898"/>
                  </a:cubicBezTo>
                  <a:close/>
                  <a:moveTo>
                    <a:pt x="71759" y="50100"/>
                  </a:moveTo>
                  <a:lnTo>
                    <a:pt x="72013" y="50303"/>
                  </a:lnTo>
                  <a:lnTo>
                    <a:pt x="71861" y="50785"/>
                  </a:lnTo>
                  <a:lnTo>
                    <a:pt x="71607" y="50252"/>
                  </a:lnTo>
                  <a:lnTo>
                    <a:pt x="71759" y="50100"/>
                  </a:lnTo>
                  <a:close/>
                  <a:moveTo>
                    <a:pt x="6743" y="51368"/>
                  </a:moveTo>
                  <a:lnTo>
                    <a:pt x="7123" y="51799"/>
                  </a:lnTo>
                  <a:lnTo>
                    <a:pt x="7047" y="51875"/>
                  </a:lnTo>
                  <a:lnTo>
                    <a:pt x="6565" y="51621"/>
                  </a:lnTo>
                  <a:cubicBezTo>
                    <a:pt x="6641" y="51520"/>
                    <a:pt x="6666" y="51469"/>
                    <a:pt x="6743" y="51368"/>
                  </a:cubicBezTo>
                  <a:close/>
                  <a:moveTo>
                    <a:pt x="68946" y="54410"/>
                  </a:moveTo>
                  <a:cubicBezTo>
                    <a:pt x="68997" y="54460"/>
                    <a:pt x="69073" y="54536"/>
                    <a:pt x="69123" y="54638"/>
                  </a:cubicBezTo>
                  <a:cubicBezTo>
                    <a:pt x="69174" y="54764"/>
                    <a:pt x="69199" y="54916"/>
                    <a:pt x="69225" y="55069"/>
                  </a:cubicBezTo>
                  <a:lnTo>
                    <a:pt x="68135" y="55652"/>
                  </a:lnTo>
                  <a:cubicBezTo>
                    <a:pt x="68008" y="55575"/>
                    <a:pt x="68008" y="55575"/>
                    <a:pt x="67932" y="55373"/>
                  </a:cubicBezTo>
                  <a:cubicBezTo>
                    <a:pt x="68059" y="55246"/>
                    <a:pt x="68287" y="55347"/>
                    <a:pt x="68388" y="55119"/>
                  </a:cubicBezTo>
                  <a:cubicBezTo>
                    <a:pt x="68439" y="54993"/>
                    <a:pt x="68616" y="54891"/>
                    <a:pt x="68794" y="54739"/>
                  </a:cubicBezTo>
                  <a:cubicBezTo>
                    <a:pt x="68794" y="54638"/>
                    <a:pt x="68819" y="54511"/>
                    <a:pt x="68844" y="54410"/>
                  </a:cubicBezTo>
                  <a:close/>
                  <a:moveTo>
                    <a:pt x="61747" y="56235"/>
                  </a:moveTo>
                  <a:cubicBezTo>
                    <a:pt x="61950" y="56311"/>
                    <a:pt x="61950" y="56311"/>
                    <a:pt x="61950" y="56564"/>
                  </a:cubicBezTo>
                  <a:cubicBezTo>
                    <a:pt x="61889" y="56605"/>
                    <a:pt x="61832" y="56629"/>
                    <a:pt x="61778" y="56629"/>
                  </a:cubicBezTo>
                  <a:cubicBezTo>
                    <a:pt x="61696" y="56629"/>
                    <a:pt x="61620" y="56574"/>
                    <a:pt x="61544" y="56437"/>
                  </a:cubicBezTo>
                  <a:cubicBezTo>
                    <a:pt x="61620" y="56361"/>
                    <a:pt x="61671" y="56311"/>
                    <a:pt x="61747" y="56235"/>
                  </a:cubicBezTo>
                  <a:close/>
                  <a:moveTo>
                    <a:pt x="6464" y="57629"/>
                  </a:moveTo>
                  <a:cubicBezTo>
                    <a:pt x="6464" y="57781"/>
                    <a:pt x="6464" y="57933"/>
                    <a:pt x="6514" y="58085"/>
                  </a:cubicBezTo>
                  <a:cubicBezTo>
                    <a:pt x="6590" y="58237"/>
                    <a:pt x="6514" y="58364"/>
                    <a:pt x="6464" y="58541"/>
                  </a:cubicBezTo>
                  <a:lnTo>
                    <a:pt x="6920" y="58896"/>
                  </a:lnTo>
                  <a:cubicBezTo>
                    <a:pt x="6841" y="58929"/>
                    <a:pt x="6768" y="58941"/>
                    <a:pt x="6697" y="58941"/>
                  </a:cubicBezTo>
                  <a:cubicBezTo>
                    <a:pt x="6494" y="58941"/>
                    <a:pt x="6316" y="58839"/>
                    <a:pt x="6109" y="58820"/>
                  </a:cubicBezTo>
                  <a:cubicBezTo>
                    <a:pt x="6236" y="58414"/>
                    <a:pt x="6236" y="58009"/>
                    <a:pt x="6134" y="57629"/>
                  </a:cubicBezTo>
                  <a:close/>
                  <a:moveTo>
                    <a:pt x="8593" y="59783"/>
                  </a:moveTo>
                  <a:lnTo>
                    <a:pt x="8796" y="59885"/>
                  </a:lnTo>
                  <a:cubicBezTo>
                    <a:pt x="8720" y="59935"/>
                    <a:pt x="8644" y="59986"/>
                    <a:pt x="8644" y="59986"/>
                  </a:cubicBezTo>
                  <a:cubicBezTo>
                    <a:pt x="8593" y="59935"/>
                    <a:pt x="8542" y="59910"/>
                    <a:pt x="8517" y="59834"/>
                  </a:cubicBezTo>
                  <a:lnTo>
                    <a:pt x="8593" y="59783"/>
                  </a:lnTo>
                  <a:close/>
                  <a:moveTo>
                    <a:pt x="10342" y="60189"/>
                  </a:moveTo>
                  <a:lnTo>
                    <a:pt x="10342" y="60518"/>
                  </a:lnTo>
                  <a:lnTo>
                    <a:pt x="10114" y="60189"/>
                  </a:lnTo>
                  <a:close/>
                  <a:moveTo>
                    <a:pt x="9151" y="62495"/>
                  </a:moveTo>
                  <a:cubicBezTo>
                    <a:pt x="9227" y="62622"/>
                    <a:pt x="9252" y="62648"/>
                    <a:pt x="9303" y="62698"/>
                  </a:cubicBezTo>
                  <a:lnTo>
                    <a:pt x="9074" y="62850"/>
                  </a:lnTo>
                  <a:lnTo>
                    <a:pt x="8897" y="62698"/>
                  </a:lnTo>
                  <a:lnTo>
                    <a:pt x="9151" y="62495"/>
                  </a:lnTo>
                  <a:close/>
                  <a:moveTo>
                    <a:pt x="9100" y="62952"/>
                  </a:moveTo>
                  <a:cubicBezTo>
                    <a:pt x="9125" y="63078"/>
                    <a:pt x="9151" y="63129"/>
                    <a:pt x="9151" y="63256"/>
                  </a:cubicBezTo>
                  <a:lnTo>
                    <a:pt x="8897" y="63281"/>
                  </a:lnTo>
                  <a:lnTo>
                    <a:pt x="8770" y="63078"/>
                  </a:lnTo>
                  <a:lnTo>
                    <a:pt x="9100" y="62952"/>
                  </a:lnTo>
                  <a:close/>
                  <a:moveTo>
                    <a:pt x="10281" y="63361"/>
                  </a:moveTo>
                  <a:cubicBezTo>
                    <a:pt x="10355" y="63361"/>
                    <a:pt x="10421" y="63409"/>
                    <a:pt x="10469" y="63535"/>
                  </a:cubicBezTo>
                  <a:lnTo>
                    <a:pt x="10114" y="63712"/>
                  </a:lnTo>
                  <a:cubicBezTo>
                    <a:pt x="9962" y="63560"/>
                    <a:pt x="10012" y="63484"/>
                    <a:pt x="10139" y="63408"/>
                  </a:cubicBezTo>
                  <a:cubicBezTo>
                    <a:pt x="10187" y="63379"/>
                    <a:pt x="10235" y="63361"/>
                    <a:pt x="10281" y="63361"/>
                  </a:cubicBezTo>
                  <a:close/>
                  <a:moveTo>
                    <a:pt x="55816" y="64295"/>
                  </a:moveTo>
                  <a:cubicBezTo>
                    <a:pt x="56044" y="64346"/>
                    <a:pt x="55993" y="64549"/>
                    <a:pt x="56044" y="64827"/>
                  </a:cubicBezTo>
                  <a:lnTo>
                    <a:pt x="55740" y="64574"/>
                  </a:lnTo>
                  <a:lnTo>
                    <a:pt x="55537" y="64701"/>
                  </a:lnTo>
                  <a:cubicBezTo>
                    <a:pt x="55537" y="64599"/>
                    <a:pt x="55512" y="64523"/>
                    <a:pt x="55512" y="64447"/>
                  </a:cubicBezTo>
                  <a:lnTo>
                    <a:pt x="55816" y="64295"/>
                  </a:lnTo>
                  <a:close/>
                  <a:moveTo>
                    <a:pt x="55512" y="64929"/>
                  </a:moveTo>
                  <a:cubicBezTo>
                    <a:pt x="55664" y="64980"/>
                    <a:pt x="55790" y="64980"/>
                    <a:pt x="55841" y="65157"/>
                  </a:cubicBezTo>
                  <a:lnTo>
                    <a:pt x="55537" y="65284"/>
                  </a:lnTo>
                  <a:cubicBezTo>
                    <a:pt x="55512" y="65157"/>
                    <a:pt x="55512" y="65056"/>
                    <a:pt x="55512" y="64929"/>
                  </a:cubicBezTo>
                  <a:close/>
                  <a:moveTo>
                    <a:pt x="54422" y="65208"/>
                  </a:moveTo>
                  <a:lnTo>
                    <a:pt x="54599" y="65309"/>
                  </a:lnTo>
                  <a:lnTo>
                    <a:pt x="54422" y="65740"/>
                  </a:lnTo>
                  <a:cubicBezTo>
                    <a:pt x="54295" y="65486"/>
                    <a:pt x="54295" y="65486"/>
                    <a:pt x="54422" y="65208"/>
                  </a:cubicBezTo>
                  <a:close/>
                  <a:moveTo>
                    <a:pt x="55081" y="65106"/>
                  </a:moveTo>
                  <a:lnTo>
                    <a:pt x="55283" y="65563"/>
                  </a:lnTo>
                  <a:lnTo>
                    <a:pt x="55005" y="65740"/>
                  </a:lnTo>
                  <a:cubicBezTo>
                    <a:pt x="54827" y="65689"/>
                    <a:pt x="54878" y="65410"/>
                    <a:pt x="55081" y="65106"/>
                  </a:cubicBezTo>
                  <a:close/>
                  <a:moveTo>
                    <a:pt x="54016" y="65664"/>
                  </a:moveTo>
                  <a:cubicBezTo>
                    <a:pt x="54016" y="65867"/>
                    <a:pt x="53889" y="65867"/>
                    <a:pt x="53788" y="65917"/>
                  </a:cubicBezTo>
                  <a:lnTo>
                    <a:pt x="53585" y="65841"/>
                  </a:lnTo>
                  <a:cubicBezTo>
                    <a:pt x="53610" y="65791"/>
                    <a:pt x="53610" y="65740"/>
                    <a:pt x="53610" y="65740"/>
                  </a:cubicBezTo>
                  <a:cubicBezTo>
                    <a:pt x="53737" y="65715"/>
                    <a:pt x="53864" y="65689"/>
                    <a:pt x="54016" y="65664"/>
                  </a:cubicBezTo>
                  <a:close/>
                  <a:moveTo>
                    <a:pt x="52665" y="65296"/>
                  </a:moveTo>
                  <a:cubicBezTo>
                    <a:pt x="52764" y="65296"/>
                    <a:pt x="52858" y="65334"/>
                    <a:pt x="52951" y="65334"/>
                  </a:cubicBezTo>
                  <a:cubicBezTo>
                    <a:pt x="53129" y="65486"/>
                    <a:pt x="53104" y="65664"/>
                    <a:pt x="53104" y="65892"/>
                  </a:cubicBezTo>
                  <a:cubicBezTo>
                    <a:pt x="52927" y="65958"/>
                    <a:pt x="52827" y="65996"/>
                    <a:pt x="52760" y="65996"/>
                  </a:cubicBezTo>
                  <a:cubicBezTo>
                    <a:pt x="52674" y="65996"/>
                    <a:pt x="52643" y="65933"/>
                    <a:pt x="52571" y="65791"/>
                  </a:cubicBezTo>
                  <a:lnTo>
                    <a:pt x="52875" y="65563"/>
                  </a:lnTo>
                  <a:lnTo>
                    <a:pt x="52546" y="65512"/>
                  </a:lnTo>
                  <a:lnTo>
                    <a:pt x="52470" y="65360"/>
                  </a:lnTo>
                  <a:cubicBezTo>
                    <a:pt x="52538" y="65311"/>
                    <a:pt x="52603" y="65296"/>
                    <a:pt x="52665" y="65296"/>
                  </a:cubicBezTo>
                  <a:close/>
                  <a:moveTo>
                    <a:pt x="54979" y="65917"/>
                  </a:moveTo>
                  <a:cubicBezTo>
                    <a:pt x="55005" y="65993"/>
                    <a:pt x="55055" y="66019"/>
                    <a:pt x="55055" y="66069"/>
                  </a:cubicBezTo>
                  <a:cubicBezTo>
                    <a:pt x="55055" y="66222"/>
                    <a:pt x="54979" y="66323"/>
                    <a:pt x="54802" y="66348"/>
                  </a:cubicBezTo>
                  <a:cubicBezTo>
                    <a:pt x="54751" y="66272"/>
                    <a:pt x="54700" y="66196"/>
                    <a:pt x="54650" y="66069"/>
                  </a:cubicBezTo>
                  <a:lnTo>
                    <a:pt x="54979" y="65917"/>
                  </a:lnTo>
                  <a:close/>
                  <a:moveTo>
                    <a:pt x="53154" y="66196"/>
                  </a:moveTo>
                  <a:cubicBezTo>
                    <a:pt x="53154" y="66272"/>
                    <a:pt x="53180" y="66298"/>
                    <a:pt x="53154" y="66374"/>
                  </a:cubicBezTo>
                  <a:cubicBezTo>
                    <a:pt x="53154" y="66424"/>
                    <a:pt x="53154" y="66500"/>
                    <a:pt x="53154" y="66551"/>
                  </a:cubicBezTo>
                  <a:cubicBezTo>
                    <a:pt x="53154" y="66602"/>
                    <a:pt x="53180" y="66652"/>
                    <a:pt x="53154" y="66703"/>
                  </a:cubicBezTo>
                  <a:cubicBezTo>
                    <a:pt x="53154" y="66729"/>
                    <a:pt x="53104" y="66754"/>
                    <a:pt x="53002" y="66830"/>
                  </a:cubicBezTo>
                  <a:cubicBezTo>
                    <a:pt x="52977" y="66652"/>
                    <a:pt x="52977" y="66576"/>
                    <a:pt x="52951" y="66475"/>
                  </a:cubicBezTo>
                  <a:cubicBezTo>
                    <a:pt x="52926" y="66374"/>
                    <a:pt x="52875" y="66298"/>
                    <a:pt x="52850" y="66196"/>
                  </a:cubicBezTo>
                  <a:close/>
                  <a:moveTo>
                    <a:pt x="16628" y="68325"/>
                  </a:moveTo>
                  <a:lnTo>
                    <a:pt x="17160" y="68503"/>
                  </a:lnTo>
                  <a:lnTo>
                    <a:pt x="17160" y="68604"/>
                  </a:lnTo>
                  <a:lnTo>
                    <a:pt x="16653" y="68655"/>
                  </a:lnTo>
                  <a:cubicBezTo>
                    <a:pt x="16653" y="68554"/>
                    <a:pt x="16653" y="68478"/>
                    <a:pt x="16628" y="68325"/>
                  </a:cubicBezTo>
                  <a:close/>
                  <a:moveTo>
                    <a:pt x="45575" y="69669"/>
                  </a:moveTo>
                  <a:cubicBezTo>
                    <a:pt x="45575" y="69770"/>
                    <a:pt x="45550" y="69846"/>
                    <a:pt x="45550" y="69973"/>
                  </a:cubicBezTo>
                  <a:lnTo>
                    <a:pt x="45119" y="69821"/>
                  </a:lnTo>
                  <a:cubicBezTo>
                    <a:pt x="45144" y="69796"/>
                    <a:pt x="45144" y="69745"/>
                    <a:pt x="45170" y="69745"/>
                  </a:cubicBezTo>
                  <a:cubicBezTo>
                    <a:pt x="45271" y="69720"/>
                    <a:pt x="45398" y="69694"/>
                    <a:pt x="45575" y="69669"/>
                  </a:cubicBezTo>
                  <a:close/>
                  <a:moveTo>
                    <a:pt x="20557" y="73015"/>
                  </a:moveTo>
                  <a:lnTo>
                    <a:pt x="20557" y="73015"/>
                  </a:lnTo>
                  <a:cubicBezTo>
                    <a:pt x="20734" y="73167"/>
                    <a:pt x="20684" y="73243"/>
                    <a:pt x="20532" y="73446"/>
                  </a:cubicBezTo>
                  <a:cubicBezTo>
                    <a:pt x="20557" y="73243"/>
                    <a:pt x="20557" y="73167"/>
                    <a:pt x="20557" y="73015"/>
                  </a:cubicBezTo>
                  <a:close/>
                  <a:moveTo>
                    <a:pt x="45246" y="73344"/>
                  </a:moveTo>
                  <a:lnTo>
                    <a:pt x="45246" y="73344"/>
                  </a:lnTo>
                  <a:cubicBezTo>
                    <a:pt x="45217" y="73443"/>
                    <a:pt x="45181" y="73495"/>
                    <a:pt x="45137" y="73495"/>
                  </a:cubicBezTo>
                  <a:cubicBezTo>
                    <a:pt x="45102" y="73495"/>
                    <a:pt x="45062" y="73462"/>
                    <a:pt x="45018" y="73395"/>
                  </a:cubicBezTo>
                  <a:lnTo>
                    <a:pt x="45246" y="73344"/>
                  </a:lnTo>
                  <a:close/>
                  <a:moveTo>
                    <a:pt x="43798" y="75181"/>
                  </a:moveTo>
                  <a:cubicBezTo>
                    <a:pt x="43865" y="75181"/>
                    <a:pt x="43945" y="75228"/>
                    <a:pt x="44054" y="75296"/>
                  </a:cubicBezTo>
                  <a:lnTo>
                    <a:pt x="43826" y="75448"/>
                  </a:lnTo>
                  <a:lnTo>
                    <a:pt x="43649" y="75296"/>
                  </a:lnTo>
                  <a:cubicBezTo>
                    <a:pt x="43695" y="75215"/>
                    <a:pt x="43742" y="75181"/>
                    <a:pt x="43798" y="75181"/>
                  </a:cubicBezTo>
                  <a:close/>
                  <a:moveTo>
                    <a:pt x="32645" y="75637"/>
                  </a:moveTo>
                  <a:cubicBezTo>
                    <a:pt x="32700" y="75637"/>
                    <a:pt x="32731" y="75682"/>
                    <a:pt x="32800" y="75778"/>
                  </a:cubicBezTo>
                  <a:lnTo>
                    <a:pt x="32420" y="75727"/>
                  </a:lnTo>
                  <a:cubicBezTo>
                    <a:pt x="32536" y="75669"/>
                    <a:pt x="32599" y="75637"/>
                    <a:pt x="32645" y="75637"/>
                  </a:cubicBezTo>
                  <a:close/>
                  <a:moveTo>
                    <a:pt x="41059" y="75610"/>
                  </a:moveTo>
                  <a:cubicBezTo>
                    <a:pt x="41177" y="75610"/>
                    <a:pt x="41288" y="75678"/>
                    <a:pt x="41368" y="75778"/>
                  </a:cubicBezTo>
                  <a:cubicBezTo>
                    <a:pt x="41317" y="75930"/>
                    <a:pt x="41266" y="76107"/>
                    <a:pt x="41215" y="76285"/>
                  </a:cubicBezTo>
                  <a:lnTo>
                    <a:pt x="41038" y="76183"/>
                  </a:lnTo>
                  <a:lnTo>
                    <a:pt x="41190" y="75879"/>
                  </a:lnTo>
                  <a:lnTo>
                    <a:pt x="40962" y="75626"/>
                  </a:lnTo>
                  <a:cubicBezTo>
                    <a:pt x="40994" y="75615"/>
                    <a:pt x="41027" y="75610"/>
                    <a:pt x="41059" y="75610"/>
                  </a:cubicBezTo>
                  <a:close/>
                  <a:moveTo>
                    <a:pt x="42305" y="76031"/>
                  </a:moveTo>
                  <a:cubicBezTo>
                    <a:pt x="42432" y="76310"/>
                    <a:pt x="42229" y="76411"/>
                    <a:pt x="42077" y="76563"/>
                  </a:cubicBezTo>
                  <a:lnTo>
                    <a:pt x="41925" y="76411"/>
                  </a:lnTo>
                  <a:cubicBezTo>
                    <a:pt x="42001" y="76209"/>
                    <a:pt x="42153" y="76133"/>
                    <a:pt x="42305" y="76031"/>
                  </a:cubicBezTo>
                  <a:close/>
                  <a:moveTo>
                    <a:pt x="40176" y="76690"/>
                  </a:moveTo>
                  <a:cubicBezTo>
                    <a:pt x="40176" y="76741"/>
                    <a:pt x="40176" y="76817"/>
                    <a:pt x="40176" y="76893"/>
                  </a:cubicBezTo>
                  <a:cubicBezTo>
                    <a:pt x="40176" y="76969"/>
                    <a:pt x="40151" y="77045"/>
                    <a:pt x="40125" y="77121"/>
                  </a:cubicBezTo>
                  <a:cubicBezTo>
                    <a:pt x="40049" y="76817"/>
                    <a:pt x="40049" y="76817"/>
                    <a:pt x="40176" y="76690"/>
                  </a:cubicBezTo>
                  <a:close/>
                  <a:moveTo>
                    <a:pt x="39086" y="77070"/>
                  </a:moveTo>
                  <a:cubicBezTo>
                    <a:pt x="39086" y="77299"/>
                    <a:pt x="39061" y="77476"/>
                    <a:pt x="39061" y="77628"/>
                  </a:cubicBezTo>
                  <a:cubicBezTo>
                    <a:pt x="39021" y="77644"/>
                    <a:pt x="38988" y="77653"/>
                    <a:pt x="38963" y="77653"/>
                  </a:cubicBezTo>
                  <a:cubicBezTo>
                    <a:pt x="38907" y="77653"/>
                    <a:pt x="38883" y="77613"/>
                    <a:pt x="38883" y="77527"/>
                  </a:cubicBezTo>
                  <a:lnTo>
                    <a:pt x="38883" y="77121"/>
                  </a:lnTo>
                  <a:lnTo>
                    <a:pt x="39086" y="77070"/>
                  </a:lnTo>
                  <a:close/>
                  <a:moveTo>
                    <a:pt x="38706" y="78110"/>
                  </a:moveTo>
                  <a:lnTo>
                    <a:pt x="38934" y="78312"/>
                  </a:lnTo>
                  <a:lnTo>
                    <a:pt x="38605" y="78414"/>
                  </a:lnTo>
                  <a:cubicBezTo>
                    <a:pt x="38503" y="78262"/>
                    <a:pt x="38579" y="78186"/>
                    <a:pt x="38706" y="78110"/>
                  </a:cubicBezTo>
                  <a:close/>
                  <a:moveTo>
                    <a:pt x="38605" y="78465"/>
                  </a:moveTo>
                  <a:lnTo>
                    <a:pt x="38605" y="78465"/>
                  </a:lnTo>
                  <a:cubicBezTo>
                    <a:pt x="38655" y="78718"/>
                    <a:pt x="38655" y="78718"/>
                    <a:pt x="38376" y="78718"/>
                  </a:cubicBezTo>
                  <a:lnTo>
                    <a:pt x="38605" y="78465"/>
                  </a:lnTo>
                  <a:close/>
                  <a:moveTo>
                    <a:pt x="37624" y="78954"/>
                  </a:moveTo>
                  <a:cubicBezTo>
                    <a:pt x="37732" y="78954"/>
                    <a:pt x="37841" y="78994"/>
                    <a:pt x="37920" y="79073"/>
                  </a:cubicBezTo>
                  <a:cubicBezTo>
                    <a:pt x="37946" y="79124"/>
                    <a:pt x="37946" y="79200"/>
                    <a:pt x="37946" y="79352"/>
                  </a:cubicBezTo>
                  <a:cubicBezTo>
                    <a:pt x="37717" y="79276"/>
                    <a:pt x="37515" y="79225"/>
                    <a:pt x="37439" y="78997"/>
                  </a:cubicBezTo>
                  <a:cubicBezTo>
                    <a:pt x="37496" y="78968"/>
                    <a:pt x="37560" y="78954"/>
                    <a:pt x="37624" y="78954"/>
                  </a:cubicBezTo>
                  <a:close/>
                  <a:moveTo>
                    <a:pt x="51160" y="0"/>
                  </a:moveTo>
                  <a:cubicBezTo>
                    <a:pt x="50768" y="0"/>
                    <a:pt x="50393" y="99"/>
                    <a:pt x="50036" y="267"/>
                  </a:cubicBezTo>
                  <a:cubicBezTo>
                    <a:pt x="49960" y="317"/>
                    <a:pt x="49859" y="419"/>
                    <a:pt x="49783" y="469"/>
                  </a:cubicBezTo>
                  <a:cubicBezTo>
                    <a:pt x="49758" y="647"/>
                    <a:pt x="49758" y="723"/>
                    <a:pt x="49758" y="824"/>
                  </a:cubicBezTo>
                  <a:lnTo>
                    <a:pt x="49530" y="850"/>
                  </a:lnTo>
                  <a:cubicBezTo>
                    <a:pt x="49504" y="951"/>
                    <a:pt x="49479" y="1052"/>
                    <a:pt x="49428" y="1154"/>
                  </a:cubicBezTo>
                  <a:cubicBezTo>
                    <a:pt x="49200" y="1433"/>
                    <a:pt x="49048" y="1788"/>
                    <a:pt x="48997" y="2142"/>
                  </a:cubicBezTo>
                  <a:cubicBezTo>
                    <a:pt x="48972" y="2447"/>
                    <a:pt x="48845" y="2751"/>
                    <a:pt x="48617" y="2954"/>
                  </a:cubicBezTo>
                  <a:cubicBezTo>
                    <a:pt x="48414" y="3207"/>
                    <a:pt x="48211" y="3511"/>
                    <a:pt x="48085" y="3815"/>
                  </a:cubicBezTo>
                  <a:cubicBezTo>
                    <a:pt x="47882" y="4120"/>
                    <a:pt x="47781" y="4500"/>
                    <a:pt x="47426" y="4703"/>
                  </a:cubicBezTo>
                  <a:cubicBezTo>
                    <a:pt x="47400" y="4626"/>
                    <a:pt x="47350" y="4550"/>
                    <a:pt x="47299" y="4474"/>
                  </a:cubicBezTo>
                  <a:cubicBezTo>
                    <a:pt x="47223" y="4398"/>
                    <a:pt x="47147" y="4348"/>
                    <a:pt x="47045" y="4297"/>
                  </a:cubicBezTo>
                  <a:lnTo>
                    <a:pt x="47045" y="3714"/>
                  </a:lnTo>
                  <a:cubicBezTo>
                    <a:pt x="46893" y="3486"/>
                    <a:pt x="46691" y="3308"/>
                    <a:pt x="46437" y="3207"/>
                  </a:cubicBezTo>
                  <a:cubicBezTo>
                    <a:pt x="46437" y="3106"/>
                    <a:pt x="46412" y="3004"/>
                    <a:pt x="46412" y="2903"/>
                  </a:cubicBezTo>
                  <a:cubicBezTo>
                    <a:pt x="46310" y="2624"/>
                    <a:pt x="45981" y="2573"/>
                    <a:pt x="45803" y="2371"/>
                  </a:cubicBezTo>
                  <a:lnTo>
                    <a:pt x="45778" y="2041"/>
                  </a:lnTo>
                  <a:lnTo>
                    <a:pt x="45398" y="2117"/>
                  </a:lnTo>
                  <a:lnTo>
                    <a:pt x="44713" y="1661"/>
                  </a:lnTo>
                  <a:cubicBezTo>
                    <a:pt x="44308" y="1559"/>
                    <a:pt x="43902" y="1433"/>
                    <a:pt x="43547" y="1205"/>
                  </a:cubicBezTo>
                  <a:lnTo>
                    <a:pt x="43446" y="1205"/>
                  </a:lnTo>
                  <a:lnTo>
                    <a:pt x="43167" y="1382"/>
                  </a:lnTo>
                  <a:cubicBezTo>
                    <a:pt x="42787" y="1306"/>
                    <a:pt x="42508" y="1002"/>
                    <a:pt x="42128" y="1002"/>
                  </a:cubicBezTo>
                  <a:cubicBezTo>
                    <a:pt x="42103" y="1103"/>
                    <a:pt x="42077" y="1205"/>
                    <a:pt x="42077" y="1306"/>
                  </a:cubicBezTo>
                  <a:cubicBezTo>
                    <a:pt x="41697" y="1255"/>
                    <a:pt x="41342" y="1128"/>
                    <a:pt x="40987" y="976"/>
                  </a:cubicBezTo>
                  <a:lnTo>
                    <a:pt x="40987" y="976"/>
                  </a:lnTo>
                  <a:cubicBezTo>
                    <a:pt x="41089" y="1179"/>
                    <a:pt x="41266" y="1382"/>
                    <a:pt x="41494" y="1458"/>
                  </a:cubicBezTo>
                  <a:cubicBezTo>
                    <a:pt x="41469" y="1534"/>
                    <a:pt x="41444" y="1610"/>
                    <a:pt x="41444" y="1686"/>
                  </a:cubicBezTo>
                  <a:lnTo>
                    <a:pt x="41241" y="1788"/>
                  </a:lnTo>
                  <a:lnTo>
                    <a:pt x="41520" y="2117"/>
                  </a:lnTo>
                  <a:cubicBezTo>
                    <a:pt x="41469" y="2371"/>
                    <a:pt x="41444" y="2599"/>
                    <a:pt x="41418" y="2827"/>
                  </a:cubicBezTo>
                  <a:cubicBezTo>
                    <a:pt x="41368" y="2954"/>
                    <a:pt x="41266" y="3080"/>
                    <a:pt x="41190" y="3232"/>
                  </a:cubicBezTo>
                  <a:lnTo>
                    <a:pt x="41444" y="3537"/>
                  </a:lnTo>
                  <a:cubicBezTo>
                    <a:pt x="41364" y="3656"/>
                    <a:pt x="41284" y="3692"/>
                    <a:pt x="41205" y="3692"/>
                  </a:cubicBezTo>
                  <a:cubicBezTo>
                    <a:pt x="41132" y="3692"/>
                    <a:pt x="41060" y="3662"/>
                    <a:pt x="40987" y="3638"/>
                  </a:cubicBezTo>
                  <a:cubicBezTo>
                    <a:pt x="40962" y="3638"/>
                    <a:pt x="40911" y="3689"/>
                    <a:pt x="40861" y="3739"/>
                  </a:cubicBezTo>
                  <a:lnTo>
                    <a:pt x="41190" y="3993"/>
                  </a:lnTo>
                  <a:lnTo>
                    <a:pt x="41190" y="4348"/>
                  </a:lnTo>
                  <a:cubicBezTo>
                    <a:pt x="41038" y="4246"/>
                    <a:pt x="40937" y="4145"/>
                    <a:pt x="40835" y="4043"/>
                  </a:cubicBezTo>
                  <a:cubicBezTo>
                    <a:pt x="40827" y="4035"/>
                    <a:pt x="40816" y="4032"/>
                    <a:pt x="40802" y="4032"/>
                  </a:cubicBezTo>
                  <a:cubicBezTo>
                    <a:pt x="40776" y="4032"/>
                    <a:pt x="40742" y="4043"/>
                    <a:pt x="40708" y="4043"/>
                  </a:cubicBezTo>
                  <a:lnTo>
                    <a:pt x="40658" y="4221"/>
                  </a:lnTo>
                  <a:lnTo>
                    <a:pt x="40937" y="4601"/>
                  </a:lnTo>
                  <a:cubicBezTo>
                    <a:pt x="40835" y="4829"/>
                    <a:pt x="40734" y="5007"/>
                    <a:pt x="40607" y="5235"/>
                  </a:cubicBezTo>
                  <a:lnTo>
                    <a:pt x="40151" y="5007"/>
                  </a:lnTo>
                  <a:lnTo>
                    <a:pt x="40075" y="5184"/>
                  </a:lnTo>
                  <a:lnTo>
                    <a:pt x="40328" y="5488"/>
                  </a:lnTo>
                  <a:cubicBezTo>
                    <a:pt x="40278" y="5590"/>
                    <a:pt x="40227" y="5691"/>
                    <a:pt x="40227" y="5691"/>
                  </a:cubicBezTo>
                  <a:cubicBezTo>
                    <a:pt x="40151" y="6021"/>
                    <a:pt x="40354" y="6122"/>
                    <a:pt x="40556" y="6299"/>
                  </a:cubicBezTo>
                  <a:lnTo>
                    <a:pt x="40024" y="6198"/>
                  </a:lnTo>
                  <a:cubicBezTo>
                    <a:pt x="39973" y="6122"/>
                    <a:pt x="39923" y="6071"/>
                    <a:pt x="39872" y="5995"/>
                  </a:cubicBezTo>
                  <a:cubicBezTo>
                    <a:pt x="39897" y="5869"/>
                    <a:pt x="39923" y="5767"/>
                    <a:pt x="39948" y="5615"/>
                  </a:cubicBezTo>
                  <a:cubicBezTo>
                    <a:pt x="39542" y="5488"/>
                    <a:pt x="39289" y="5057"/>
                    <a:pt x="38782" y="4956"/>
                  </a:cubicBezTo>
                  <a:lnTo>
                    <a:pt x="38782" y="4956"/>
                  </a:lnTo>
                  <a:lnTo>
                    <a:pt x="38934" y="5311"/>
                  </a:lnTo>
                  <a:cubicBezTo>
                    <a:pt x="38807" y="5438"/>
                    <a:pt x="38706" y="5564"/>
                    <a:pt x="38605" y="5666"/>
                  </a:cubicBezTo>
                  <a:lnTo>
                    <a:pt x="38605" y="5919"/>
                  </a:lnTo>
                  <a:cubicBezTo>
                    <a:pt x="38586" y="5921"/>
                    <a:pt x="38568" y="5922"/>
                    <a:pt x="38551" y="5922"/>
                  </a:cubicBezTo>
                  <a:cubicBezTo>
                    <a:pt x="38344" y="5922"/>
                    <a:pt x="38297" y="5781"/>
                    <a:pt x="38250" y="5640"/>
                  </a:cubicBezTo>
                  <a:lnTo>
                    <a:pt x="38478" y="5463"/>
                  </a:lnTo>
                  <a:lnTo>
                    <a:pt x="38275" y="5159"/>
                  </a:lnTo>
                  <a:lnTo>
                    <a:pt x="38529" y="4956"/>
                  </a:lnTo>
                  <a:cubicBezTo>
                    <a:pt x="38376" y="4753"/>
                    <a:pt x="38376" y="4753"/>
                    <a:pt x="38047" y="4626"/>
                  </a:cubicBezTo>
                  <a:cubicBezTo>
                    <a:pt x="38039" y="4618"/>
                    <a:pt x="38027" y="4615"/>
                    <a:pt x="38015" y="4615"/>
                  </a:cubicBezTo>
                  <a:cubicBezTo>
                    <a:pt x="37991" y="4615"/>
                    <a:pt x="37962" y="4626"/>
                    <a:pt x="37946" y="4626"/>
                  </a:cubicBezTo>
                  <a:lnTo>
                    <a:pt x="37844" y="4905"/>
                  </a:lnTo>
                  <a:cubicBezTo>
                    <a:pt x="37616" y="4905"/>
                    <a:pt x="37388" y="4804"/>
                    <a:pt x="37211" y="4626"/>
                  </a:cubicBezTo>
                  <a:cubicBezTo>
                    <a:pt x="37236" y="4550"/>
                    <a:pt x="37287" y="4474"/>
                    <a:pt x="37287" y="4398"/>
                  </a:cubicBezTo>
                  <a:cubicBezTo>
                    <a:pt x="37261" y="4322"/>
                    <a:pt x="37287" y="4170"/>
                    <a:pt x="37084" y="4170"/>
                  </a:cubicBezTo>
                  <a:cubicBezTo>
                    <a:pt x="37058" y="4322"/>
                    <a:pt x="37033" y="4500"/>
                    <a:pt x="36982" y="4652"/>
                  </a:cubicBezTo>
                  <a:lnTo>
                    <a:pt x="37058" y="4652"/>
                  </a:lnTo>
                  <a:cubicBezTo>
                    <a:pt x="37084" y="4931"/>
                    <a:pt x="37134" y="5209"/>
                    <a:pt x="37160" y="5488"/>
                  </a:cubicBezTo>
                  <a:lnTo>
                    <a:pt x="37946" y="6097"/>
                  </a:lnTo>
                  <a:lnTo>
                    <a:pt x="38351" y="6122"/>
                  </a:lnTo>
                  <a:lnTo>
                    <a:pt x="38681" y="6401"/>
                  </a:lnTo>
                  <a:cubicBezTo>
                    <a:pt x="38706" y="6705"/>
                    <a:pt x="38453" y="6908"/>
                    <a:pt x="38376" y="7161"/>
                  </a:cubicBezTo>
                  <a:lnTo>
                    <a:pt x="38098" y="7085"/>
                  </a:lnTo>
                  <a:cubicBezTo>
                    <a:pt x="38022" y="7060"/>
                    <a:pt x="37946" y="7060"/>
                    <a:pt x="37819" y="7035"/>
                  </a:cubicBezTo>
                  <a:cubicBezTo>
                    <a:pt x="37794" y="6908"/>
                    <a:pt x="37768" y="6781"/>
                    <a:pt x="37743" y="6654"/>
                  </a:cubicBezTo>
                  <a:cubicBezTo>
                    <a:pt x="37699" y="6658"/>
                    <a:pt x="37655" y="6660"/>
                    <a:pt x="37611" y="6660"/>
                  </a:cubicBezTo>
                  <a:cubicBezTo>
                    <a:pt x="37378" y="6660"/>
                    <a:pt x="37153" y="6601"/>
                    <a:pt x="36982" y="6452"/>
                  </a:cubicBezTo>
                  <a:cubicBezTo>
                    <a:pt x="36932" y="6401"/>
                    <a:pt x="36881" y="6325"/>
                    <a:pt x="36805" y="6223"/>
                  </a:cubicBezTo>
                  <a:cubicBezTo>
                    <a:pt x="36746" y="6247"/>
                    <a:pt x="36677" y="6265"/>
                    <a:pt x="36611" y="6265"/>
                  </a:cubicBezTo>
                  <a:cubicBezTo>
                    <a:pt x="36536" y="6265"/>
                    <a:pt x="36466" y="6241"/>
                    <a:pt x="36425" y="6173"/>
                  </a:cubicBezTo>
                  <a:cubicBezTo>
                    <a:pt x="36381" y="6057"/>
                    <a:pt x="36296" y="6049"/>
                    <a:pt x="36208" y="6049"/>
                  </a:cubicBezTo>
                  <a:cubicBezTo>
                    <a:pt x="36193" y="6049"/>
                    <a:pt x="36178" y="6049"/>
                    <a:pt x="36164" y="6049"/>
                  </a:cubicBezTo>
                  <a:cubicBezTo>
                    <a:pt x="36112" y="6049"/>
                    <a:pt x="36061" y="6046"/>
                    <a:pt x="36019" y="6021"/>
                  </a:cubicBezTo>
                  <a:lnTo>
                    <a:pt x="35892" y="5792"/>
                  </a:lnTo>
                  <a:cubicBezTo>
                    <a:pt x="35715" y="5767"/>
                    <a:pt x="35563" y="5767"/>
                    <a:pt x="35385" y="5767"/>
                  </a:cubicBezTo>
                  <a:cubicBezTo>
                    <a:pt x="35538" y="5970"/>
                    <a:pt x="35740" y="6071"/>
                    <a:pt x="35664" y="6350"/>
                  </a:cubicBezTo>
                  <a:lnTo>
                    <a:pt x="35360" y="6350"/>
                  </a:lnTo>
                  <a:cubicBezTo>
                    <a:pt x="35360" y="6375"/>
                    <a:pt x="35360" y="6375"/>
                    <a:pt x="35360" y="6401"/>
                  </a:cubicBezTo>
                  <a:lnTo>
                    <a:pt x="35588" y="6680"/>
                  </a:lnTo>
                  <a:lnTo>
                    <a:pt x="35918" y="6680"/>
                  </a:lnTo>
                  <a:cubicBezTo>
                    <a:pt x="35867" y="6629"/>
                    <a:pt x="35816" y="6553"/>
                    <a:pt x="35791" y="6452"/>
                  </a:cubicBezTo>
                  <a:cubicBezTo>
                    <a:pt x="35740" y="6350"/>
                    <a:pt x="35740" y="6249"/>
                    <a:pt x="35867" y="6223"/>
                  </a:cubicBezTo>
                  <a:cubicBezTo>
                    <a:pt x="36425" y="6426"/>
                    <a:pt x="36982" y="6680"/>
                    <a:pt x="37489" y="6958"/>
                  </a:cubicBezTo>
                  <a:cubicBezTo>
                    <a:pt x="37515" y="7035"/>
                    <a:pt x="37565" y="7111"/>
                    <a:pt x="37616" y="7237"/>
                  </a:cubicBezTo>
                  <a:lnTo>
                    <a:pt x="37363" y="7389"/>
                  </a:lnTo>
                  <a:cubicBezTo>
                    <a:pt x="37211" y="7263"/>
                    <a:pt x="36982" y="7263"/>
                    <a:pt x="36856" y="7060"/>
                  </a:cubicBezTo>
                  <a:cubicBezTo>
                    <a:pt x="36771" y="6954"/>
                    <a:pt x="36651" y="6901"/>
                    <a:pt x="36526" y="6901"/>
                  </a:cubicBezTo>
                  <a:cubicBezTo>
                    <a:pt x="36501" y="6901"/>
                    <a:pt x="36475" y="6904"/>
                    <a:pt x="36450" y="6908"/>
                  </a:cubicBezTo>
                  <a:cubicBezTo>
                    <a:pt x="36374" y="7111"/>
                    <a:pt x="36551" y="7111"/>
                    <a:pt x="36628" y="7187"/>
                  </a:cubicBezTo>
                  <a:cubicBezTo>
                    <a:pt x="36678" y="7263"/>
                    <a:pt x="36754" y="7339"/>
                    <a:pt x="36805" y="7440"/>
                  </a:cubicBezTo>
                  <a:cubicBezTo>
                    <a:pt x="36881" y="7516"/>
                    <a:pt x="36957" y="7592"/>
                    <a:pt x="37058" y="7694"/>
                  </a:cubicBezTo>
                  <a:cubicBezTo>
                    <a:pt x="36982" y="7744"/>
                    <a:pt x="36932" y="7770"/>
                    <a:pt x="36906" y="7770"/>
                  </a:cubicBezTo>
                  <a:cubicBezTo>
                    <a:pt x="36602" y="7744"/>
                    <a:pt x="36323" y="7592"/>
                    <a:pt x="36146" y="7339"/>
                  </a:cubicBezTo>
                  <a:cubicBezTo>
                    <a:pt x="35816" y="7288"/>
                    <a:pt x="35512" y="7111"/>
                    <a:pt x="35284" y="6857"/>
                  </a:cubicBezTo>
                  <a:lnTo>
                    <a:pt x="35233" y="6908"/>
                  </a:lnTo>
                  <a:cubicBezTo>
                    <a:pt x="35031" y="6806"/>
                    <a:pt x="34828" y="6705"/>
                    <a:pt x="34676" y="6629"/>
                  </a:cubicBezTo>
                  <a:cubicBezTo>
                    <a:pt x="34524" y="6528"/>
                    <a:pt x="34397" y="6350"/>
                    <a:pt x="34219" y="6325"/>
                  </a:cubicBezTo>
                  <a:cubicBezTo>
                    <a:pt x="33991" y="6325"/>
                    <a:pt x="33915" y="6071"/>
                    <a:pt x="33713" y="6046"/>
                  </a:cubicBezTo>
                  <a:lnTo>
                    <a:pt x="33713" y="6046"/>
                  </a:lnTo>
                  <a:cubicBezTo>
                    <a:pt x="33611" y="6223"/>
                    <a:pt x="33662" y="6350"/>
                    <a:pt x="33763" y="6502"/>
                  </a:cubicBezTo>
                  <a:lnTo>
                    <a:pt x="33991" y="6452"/>
                  </a:lnTo>
                  <a:cubicBezTo>
                    <a:pt x="34143" y="6553"/>
                    <a:pt x="34270" y="6654"/>
                    <a:pt x="34397" y="6756"/>
                  </a:cubicBezTo>
                  <a:cubicBezTo>
                    <a:pt x="34422" y="6781"/>
                    <a:pt x="34422" y="6857"/>
                    <a:pt x="34422" y="6908"/>
                  </a:cubicBezTo>
                  <a:lnTo>
                    <a:pt x="33687" y="6730"/>
                  </a:lnTo>
                  <a:lnTo>
                    <a:pt x="33611" y="6553"/>
                  </a:lnTo>
                  <a:cubicBezTo>
                    <a:pt x="33408" y="6350"/>
                    <a:pt x="33130" y="6452"/>
                    <a:pt x="33028" y="6173"/>
                  </a:cubicBezTo>
                  <a:lnTo>
                    <a:pt x="33510" y="5945"/>
                  </a:lnTo>
                  <a:cubicBezTo>
                    <a:pt x="33282" y="5615"/>
                    <a:pt x="32825" y="5666"/>
                    <a:pt x="32623" y="5362"/>
                  </a:cubicBezTo>
                  <a:lnTo>
                    <a:pt x="32496" y="5362"/>
                  </a:lnTo>
                  <a:lnTo>
                    <a:pt x="32445" y="5463"/>
                  </a:lnTo>
                  <a:cubicBezTo>
                    <a:pt x="32420" y="5716"/>
                    <a:pt x="32673" y="5742"/>
                    <a:pt x="32673" y="5970"/>
                  </a:cubicBezTo>
                  <a:lnTo>
                    <a:pt x="32141" y="5869"/>
                  </a:lnTo>
                  <a:lnTo>
                    <a:pt x="31710" y="6477"/>
                  </a:lnTo>
                  <a:cubicBezTo>
                    <a:pt x="31659" y="6958"/>
                    <a:pt x="31355" y="7389"/>
                    <a:pt x="31381" y="7922"/>
                  </a:cubicBezTo>
                  <a:lnTo>
                    <a:pt x="31761" y="7694"/>
                  </a:lnTo>
                  <a:lnTo>
                    <a:pt x="31913" y="7896"/>
                  </a:lnTo>
                  <a:lnTo>
                    <a:pt x="31533" y="8251"/>
                  </a:lnTo>
                  <a:cubicBezTo>
                    <a:pt x="31381" y="8707"/>
                    <a:pt x="31330" y="9164"/>
                    <a:pt x="31076" y="9595"/>
                  </a:cubicBezTo>
                  <a:cubicBezTo>
                    <a:pt x="31026" y="9544"/>
                    <a:pt x="30975" y="9493"/>
                    <a:pt x="30924" y="9443"/>
                  </a:cubicBezTo>
                  <a:cubicBezTo>
                    <a:pt x="30874" y="9392"/>
                    <a:pt x="30798" y="9367"/>
                    <a:pt x="30721" y="9316"/>
                  </a:cubicBezTo>
                  <a:lnTo>
                    <a:pt x="30493" y="9645"/>
                  </a:lnTo>
                  <a:cubicBezTo>
                    <a:pt x="30443" y="9620"/>
                    <a:pt x="30392" y="9595"/>
                    <a:pt x="30341" y="9595"/>
                  </a:cubicBezTo>
                  <a:lnTo>
                    <a:pt x="30164" y="9544"/>
                  </a:lnTo>
                  <a:cubicBezTo>
                    <a:pt x="30012" y="9214"/>
                    <a:pt x="29936" y="9164"/>
                    <a:pt x="29454" y="9113"/>
                  </a:cubicBezTo>
                  <a:lnTo>
                    <a:pt x="29454" y="9113"/>
                  </a:lnTo>
                  <a:cubicBezTo>
                    <a:pt x="29403" y="9189"/>
                    <a:pt x="29530" y="9290"/>
                    <a:pt x="29353" y="9341"/>
                  </a:cubicBezTo>
                  <a:lnTo>
                    <a:pt x="28972" y="8860"/>
                  </a:lnTo>
                  <a:lnTo>
                    <a:pt x="28846" y="9062"/>
                  </a:lnTo>
                  <a:cubicBezTo>
                    <a:pt x="28825" y="9060"/>
                    <a:pt x="28804" y="9058"/>
                    <a:pt x="28784" y="9058"/>
                  </a:cubicBezTo>
                  <a:cubicBezTo>
                    <a:pt x="28607" y="9058"/>
                    <a:pt x="28455" y="9154"/>
                    <a:pt x="28364" y="9290"/>
                  </a:cubicBezTo>
                  <a:cubicBezTo>
                    <a:pt x="28212" y="9519"/>
                    <a:pt x="28035" y="9696"/>
                    <a:pt x="27857" y="9924"/>
                  </a:cubicBezTo>
                  <a:lnTo>
                    <a:pt x="27553" y="9797"/>
                  </a:lnTo>
                  <a:lnTo>
                    <a:pt x="27300" y="10127"/>
                  </a:lnTo>
                  <a:cubicBezTo>
                    <a:pt x="27452" y="10482"/>
                    <a:pt x="27173" y="10710"/>
                    <a:pt x="26995" y="10913"/>
                  </a:cubicBezTo>
                  <a:cubicBezTo>
                    <a:pt x="26970" y="11039"/>
                    <a:pt x="27097" y="11090"/>
                    <a:pt x="26995" y="11192"/>
                  </a:cubicBezTo>
                  <a:lnTo>
                    <a:pt x="26666" y="11141"/>
                  </a:lnTo>
                  <a:lnTo>
                    <a:pt x="26666" y="11141"/>
                  </a:lnTo>
                  <a:cubicBezTo>
                    <a:pt x="26691" y="11268"/>
                    <a:pt x="26717" y="11344"/>
                    <a:pt x="26717" y="11394"/>
                  </a:cubicBezTo>
                  <a:lnTo>
                    <a:pt x="26108" y="11470"/>
                  </a:lnTo>
                  <a:cubicBezTo>
                    <a:pt x="26007" y="11496"/>
                    <a:pt x="25905" y="11496"/>
                    <a:pt x="25804" y="11496"/>
                  </a:cubicBezTo>
                  <a:cubicBezTo>
                    <a:pt x="25779" y="11496"/>
                    <a:pt x="25753" y="11470"/>
                    <a:pt x="25703" y="11445"/>
                  </a:cubicBezTo>
                  <a:cubicBezTo>
                    <a:pt x="25728" y="11394"/>
                    <a:pt x="25728" y="11318"/>
                    <a:pt x="25728" y="11242"/>
                  </a:cubicBezTo>
                  <a:lnTo>
                    <a:pt x="25551" y="11039"/>
                  </a:lnTo>
                  <a:lnTo>
                    <a:pt x="25221" y="10989"/>
                  </a:lnTo>
                  <a:cubicBezTo>
                    <a:pt x="25120" y="10735"/>
                    <a:pt x="25120" y="10735"/>
                    <a:pt x="24841" y="10482"/>
                  </a:cubicBezTo>
                  <a:cubicBezTo>
                    <a:pt x="24486" y="10685"/>
                    <a:pt x="24055" y="10786"/>
                    <a:pt x="23903" y="11293"/>
                  </a:cubicBezTo>
                  <a:cubicBezTo>
                    <a:pt x="23827" y="11242"/>
                    <a:pt x="23776" y="11192"/>
                    <a:pt x="23725" y="11166"/>
                  </a:cubicBezTo>
                  <a:cubicBezTo>
                    <a:pt x="23675" y="11116"/>
                    <a:pt x="23624" y="11065"/>
                    <a:pt x="23573" y="11014"/>
                  </a:cubicBezTo>
                  <a:cubicBezTo>
                    <a:pt x="23523" y="11065"/>
                    <a:pt x="23472" y="11116"/>
                    <a:pt x="23421" y="11192"/>
                  </a:cubicBezTo>
                  <a:cubicBezTo>
                    <a:pt x="23396" y="11217"/>
                    <a:pt x="23396" y="11242"/>
                    <a:pt x="23396" y="11268"/>
                  </a:cubicBezTo>
                  <a:cubicBezTo>
                    <a:pt x="23649" y="11369"/>
                    <a:pt x="23751" y="11470"/>
                    <a:pt x="23725" y="11699"/>
                  </a:cubicBezTo>
                  <a:lnTo>
                    <a:pt x="23497" y="11927"/>
                  </a:lnTo>
                  <a:lnTo>
                    <a:pt x="23320" y="11825"/>
                  </a:lnTo>
                  <a:lnTo>
                    <a:pt x="23142" y="11749"/>
                  </a:lnTo>
                  <a:lnTo>
                    <a:pt x="23142" y="12129"/>
                  </a:lnTo>
                  <a:lnTo>
                    <a:pt x="23295" y="11977"/>
                  </a:lnTo>
                  <a:lnTo>
                    <a:pt x="23396" y="12155"/>
                  </a:lnTo>
                  <a:lnTo>
                    <a:pt x="23244" y="12332"/>
                  </a:lnTo>
                  <a:cubicBezTo>
                    <a:pt x="23244" y="12510"/>
                    <a:pt x="23447" y="12611"/>
                    <a:pt x="23269" y="12763"/>
                  </a:cubicBezTo>
                  <a:lnTo>
                    <a:pt x="23092" y="12738"/>
                  </a:lnTo>
                  <a:cubicBezTo>
                    <a:pt x="22534" y="12256"/>
                    <a:pt x="22205" y="11648"/>
                    <a:pt x="21672" y="11192"/>
                  </a:cubicBezTo>
                  <a:lnTo>
                    <a:pt x="21672" y="11192"/>
                  </a:lnTo>
                  <a:lnTo>
                    <a:pt x="21696" y="11470"/>
                  </a:lnTo>
                  <a:lnTo>
                    <a:pt x="21696" y="11470"/>
                  </a:lnTo>
                  <a:cubicBezTo>
                    <a:pt x="21519" y="11470"/>
                    <a:pt x="21368" y="11394"/>
                    <a:pt x="21292" y="11242"/>
                  </a:cubicBezTo>
                  <a:cubicBezTo>
                    <a:pt x="21346" y="11177"/>
                    <a:pt x="21401" y="11158"/>
                    <a:pt x="21457" y="11158"/>
                  </a:cubicBezTo>
                  <a:cubicBezTo>
                    <a:pt x="21532" y="11158"/>
                    <a:pt x="21611" y="11192"/>
                    <a:pt x="21698" y="11192"/>
                  </a:cubicBezTo>
                  <a:cubicBezTo>
                    <a:pt x="21698" y="11192"/>
                    <a:pt x="21698" y="11166"/>
                    <a:pt x="21698" y="11141"/>
                  </a:cubicBezTo>
                  <a:lnTo>
                    <a:pt x="21140" y="10533"/>
                  </a:lnTo>
                  <a:lnTo>
                    <a:pt x="21140" y="11014"/>
                  </a:lnTo>
                  <a:lnTo>
                    <a:pt x="20760" y="10837"/>
                  </a:lnTo>
                  <a:cubicBezTo>
                    <a:pt x="20633" y="11014"/>
                    <a:pt x="20430" y="11116"/>
                    <a:pt x="20354" y="11293"/>
                  </a:cubicBezTo>
                  <a:cubicBezTo>
                    <a:pt x="20253" y="11470"/>
                    <a:pt x="20101" y="11622"/>
                    <a:pt x="20050" y="11825"/>
                  </a:cubicBezTo>
                  <a:lnTo>
                    <a:pt x="20278" y="11952"/>
                  </a:lnTo>
                  <a:cubicBezTo>
                    <a:pt x="20126" y="12079"/>
                    <a:pt x="19974" y="12231"/>
                    <a:pt x="19873" y="12408"/>
                  </a:cubicBezTo>
                  <a:cubicBezTo>
                    <a:pt x="19771" y="12560"/>
                    <a:pt x="19746" y="12788"/>
                    <a:pt x="19645" y="12966"/>
                  </a:cubicBezTo>
                  <a:cubicBezTo>
                    <a:pt x="19543" y="13169"/>
                    <a:pt x="19391" y="13346"/>
                    <a:pt x="19188" y="13448"/>
                  </a:cubicBezTo>
                  <a:cubicBezTo>
                    <a:pt x="19163" y="13473"/>
                    <a:pt x="19138" y="13473"/>
                    <a:pt x="19138" y="13549"/>
                  </a:cubicBezTo>
                  <a:cubicBezTo>
                    <a:pt x="19163" y="13600"/>
                    <a:pt x="19163" y="13676"/>
                    <a:pt x="19163" y="13726"/>
                  </a:cubicBezTo>
                  <a:cubicBezTo>
                    <a:pt x="18732" y="13904"/>
                    <a:pt x="18529" y="14360"/>
                    <a:pt x="18098" y="14461"/>
                  </a:cubicBezTo>
                  <a:lnTo>
                    <a:pt x="17794" y="15019"/>
                  </a:lnTo>
                  <a:lnTo>
                    <a:pt x="17566" y="15019"/>
                  </a:lnTo>
                  <a:lnTo>
                    <a:pt x="17135" y="15374"/>
                  </a:lnTo>
                  <a:lnTo>
                    <a:pt x="16958" y="15374"/>
                  </a:lnTo>
                  <a:cubicBezTo>
                    <a:pt x="16882" y="15577"/>
                    <a:pt x="16780" y="15729"/>
                    <a:pt x="16730" y="15906"/>
                  </a:cubicBezTo>
                  <a:cubicBezTo>
                    <a:pt x="16653" y="16058"/>
                    <a:pt x="16577" y="16236"/>
                    <a:pt x="16527" y="16413"/>
                  </a:cubicBezTo>
                  <a:cubicBezTo>
                    <a:pt x="16241" y="16461"/>
                    <a:pt x="16112" y="16798"/>
                    <a:pt x="15826" y="16798"/>
                  </a:cubicBezTo>
                  <a:cubicBezTo>
                    <a:pt x="15807" y="16798"/>
                    <a:pt x="15787" y="16797"/>
                    <a:pt x="15766" y="16793"/>
                  </a:cubicBezTo>
                  <a:cubicBezTo>
                    <a:pt x="15538" y="16920"/>
                    <a:pt x="15437" y="17148"/>
                    <a:pt x="15183" y="17148"/>
                  </a:cubicBezTo>
                  <a:lnTo>
                    <a:pt x="15183" y="16869"/>
                  </a:lnTo>
                  <a:lnTo>
                    <a:pt x="14727" y="17123"/>
                  </a:lnTo>
                  <a:cubicBezTo>
                    <a:pt x="14626" y="17123"/>
                    <a:pt x="14499" y="17123"/>
                    <a:pt x="14398" y="17174"/>
                  </a:cubicBezTo>
                  <a:cubicBezTo>
                    <a:pt x="14342" y="17211"/>
                    <a:pt x="14273" y="17234"/>
                    <a:pt x="14200" y="17234"/>
                  </a:cubicBezTo>
                  <a:cubicBezTo>
                    <a:pt x="14173" y="17234"/>
                    <a:pt x="14146" y="17231"/>
                    <a:pt x="14119" y="17224"/>
                  </a:cubicBezTo>
                  <a:cubicBezTo>
                    <a:pt x="13992" y="17224"/>
                    <a:pt x="13891" y="17250"/>
                    <a:pt x="13789" y="17300"/>
                  </a:cubicBezTo>
                  <a:lnTo>
                    <a:pt x="13460" y="17174"/>
                  </a:lnTo>
                  <a:lnTo>
                    <a:pt x="13460" y="17174"/>
                  </a:lnTo>
                  <a:cubicBezTo>
                    <a:pt x="13510" y="17300"/>
                    <a:pt x="13536" y="17402"/>
                    <a:pt x="13561" y="17478"/>
                  </a:cubicBezTo>
                  <a:lnTo>
                    <a:pt x="13105" y="17959"/>
                  </a:lnTo>
                  <a:lnTo>
                    <a:pt x="13257" y="18061"/>
                  </a:lnTo>
                  <a:lnTo>
                    <a:pt x="13460" y="17757"/>
                  </a:lnTo>
                  <a:lnTo>
                    <a:pt x="13941" y="17757"/>
                  </a:lnTo>
                  <a:cubicBezTo>
                    <a:pt x="14043" y="18035"/>
                    <a:pt x="14398" y="18111"/>
                    <a:pt x="14499" y="18441"/>
                  </a:cubicBezTo>
                  <a:lnTo>
                    <a:pt x="14169" y="18542"/>
                  </a:lnTo>
                  <a:cubicBezTo>
                    <a:pt x="14195" y="18416"/>
                    <a:pt x="14195" y="18340"/>
                    <a:pt x="14195" y="18264"/>
                  </a:cubicBezTo>
                  <a:lnTo>
                    <a:pt x="13941" y="18086"/>
                  </a:lnTo>
                  <a:lnTo>
                    <a:pt x="13941" y="18086"/>
                  </a:lnTo>
                  <a:cubicBezTo>
                    <a:pt x="13967" y="18289"/>
                    <a:pt x="14017" y="18441"/>
                    <a:pt x="14043" y="18593"/>
                  </a:cubicBezTo>
                  <a:lnTo>
                    <a:pt x="13865" y="18694"/>
                  </a:lnTo>
                  <a:cubicBezTo>
                    <a:pt x="13967" y="18847"/>
                    <a:pt x="14043" y="18999"/>
                    <a:pt x="14144" y="19151"/>
                  </a:cubicBezTo>
                  <a:lnTo>
                    <a:pt x="13815" y="19430"/>
                  </a:lnTo>
                  <a:cubicBezTo>
                    <a:pt x="13713" y="19328"/>
                    <a:pt x="13815" y="19303"/>
                    <a:pt x="13815" y="19176"/>
                  </a:cubicBezTo>
                  <a:cubicBezTo>
                    <a:pt x="13815" y="19075"/>
                    <a:pt x="13586" y="18999"/>
                    <a:pt x="13713" y="18847"/>
                  </a:cubicBezTo>
                  <a:cubicBezTo>
                    <a:pt x="13687" y="18834"/>
                    <a:pt x="13664" y="18828"/>
                    <a:pt x="13644" y="18828"/>
                  </a:cubicBezTo>
                  <a:cubicBezTo>
                    <a:pt x="13542" y="18828"/>
                    <a:pt x="13493" y="18961"/>
                    <a:pt x="13409" y="19024"/>
                  </a:cubicBezTo>
                  <a:lnTo>
                    <a:pt x="13181" y="18999"/>
                  </a:lnTo>
                  <a:lnTo>
                    <a:pt x="13029" y="19379"/>
                  </a:lnTo>
                  <a:cubicBezTo>
                    <a:pt x="13054" y="19480"/>
                    <a:pt x="13079" y="19556"/>
                    <a:pt x="13130" y="19632"/>
                  </a:cubicBezTo>
                  <a:lnTo>
                    <a:pt x="13003" y="19987"/>
                  </a:lnTo>
                  <a:lnTo>
                    <a:pt x="13434" y="20443"/>
                  </a:lnTo>
                  <a:cubicBezTo>
                    <a:pt x="13333" y="20545"/>
                    <a:pt x="13232" y="20621"/>
                    <a:pt x="13105" y="20697"/>
                  </a:cubicBezTo>
                  <a:cubicBezTo>
                    <a:pt x="13100" y="20702"/>
                    <a:pt x="13093" y="20704"/>
                    <a:pt x="13084" y="20704"/>
                  </a:cubicBezTo>
                  <a:cubicBezTo>
                    <a:pt x="13049" y="20704"/>
                    <a:pt x="12988" y="20672"/>
                    <a:pt x="12927" y="20672"/>
                  </a:cubicBezTo>
                  <a:lnTo>
                    <a:pt x="13079" y="20443"/>
                  </a:lnTo>
                  <a:lnTo>
                    <a:pt x="12851" y="20393"/>
                  </a:lnTo>
                  <a:cubicBezTo>
                    <a:pt x="12851" y="20494"/>
                    <a:pt x="12851" y="20621"/>
                    <a:pt x="12851" y="20722"/>
                  </a:cubicBezTo>
                  <a:cubicBezTo>
                    <a:pt x="12877" y="20900"/>
                    <a:pt x="12902" y="21052"/>
                    <a:pt x="12927" y="21204"/>
                  </a:cubicBezTo>
                  <a:lnTo>
                    <a:pt x="13130" y="21280"/>
                  </a:lnTo>
                  <a:lnTo>
                    <a:pt x="13358" y="21204"/>
                  </a:lnTo>
                  <a:lnTo>
                    <a:pt x="13510" y="21305"/>
                  </a:lnTo>
                  <a:cubicBezTo>
                    <a:pt x="13485" y="21381"/>
                    <a:pt x="13460" y="21483"/>
                    <a:pt x="13434" y="21584"/>
                  </a:cubicBezTo>
                  <a:lnTo>
                    <a:pt x="13206" y="21686"/>
                  </a:lnTo>
                  <a:lnTo>
                    <a:pt x="13029" y="21609"/>
                  </a:lnTo>
                  <a:lnTo>
                    <a:pt x="12902" y="21812"/>
                  </a:lnTo>
                  <a:lnTo>
                    <a:pt x="12496" y="21508"/>
                  </a:lnTo>
                  <a:lnTo>
                    <a:pt x="11863" y="21990"/>
                  </a:lnTo>
                  <a:cubicBezTo>
                    <a:pt x="11913" y="22269"/>
                    <a:pt x="12040" y="22547"/>
                    <a:pt x="12243" y="22750"/>
                  </a:cubicBezTo>
                  <a:cubicBezTo>
                    <a:pt x="12598" y="22902"/>
                    <a:pt x="12927" y="23130"/>
                    <a:pt x="13181" y="23435"/>
                  </a:cubicBezTo>
                  <a:lnTo>
                    <a:pt x="13003" y="23561"/>
                  </a:lnTo>
                  <a:cubicBezTo>
                    <a:pt x="12556" y="23232"/>
                    <a:pt x="11999" y="23077"/>
                    <a:pt x="11455" y="23077"/>
                  </a:cubicBezTo>
                  <a:cubicBezTo>
                    <a:pt x="11413" y="23077"/>
                    <a:pt x="11372" y="23078"/>
                    <a:pt x="11330" y="23080"/>
                  </a:cubicBezTo>
                  <a:cubicBezTo>
                    <a:pt x="11077" y="23156"/>
                    <a:pt x="10849" y="23257"/>
                    <a:pt x="10621" y="23333"/>
                  </a:cubicBezTo>
                  <a:cubicBezTo>
                    <a:pt x="10393" y="23384"/>
                    <a:pt x="10164" y="23511"/>
                    <a:pt x="9987" y="23713"/>
                  </a:cubicBezTo>
                  <a:cubicBezTo>
                    <a:pt x="9860" y="23865"/>
                    <a:pt x="9632" y="23967"/>
                    <a:pt x="9505" y="24195"/>
                  </a:cubicBezTo>
                  <a:cubicBezTo>
                    <a:pt x="9455" y="24246"/>
                    <a:pt x="9328" y="24296"/>
                    <a:pt x="9252" y="24347"/>
                  </a:cubicBezTo>
                  <a:cubicBezTo>
                    <a:pt x="9455" y="24372"/>
                    <a:pt x="9632" y="24499"/>
                    <a:pt x="9759" y="24677"/>
                  </a:cubicBezTo>
                  <a:cubicBezTo>
                    <a:pt x="9886" y="24854"/>
                    <a:pt x="9987" y="25057"/>
                    <a:pt x="10063" y="25260"/>
                  </a:cubicBezTo>
                  <a:cubicBezTo>
                    <a:pt x="10063" y="25361"/>
                    <a:pt x="10038" y="25462"/>
                    <a:pt x="9987" y="25564"/>
                  </a:cubicBezTo>
                  <a:cubicBezTo>
                    <a:pt x="9936" y="25665"/>
                    <a:pt x="9886" y="25767"/>
                    <a:pt x="9810" y="25868"/>
                  </a:cubicBezTo>
                  <a:cubicBezTo>
                    <a:pt x="9962" y="26375"/>
                    <a:pt x="9759" y="26730"/>
                    <a:pt x="9252" y="26780"/>
                  </a:cubicBezTo>
                  <a:cubicBezTo>
                    <a:pt x="9176" y="26793"/>
                    <a:pt x="9100" y="26799"/>
                    <a:pt x="9024" y="26799"/>
                  </a:cubicBezTo>
                  <a:cubicBezTo>
                    <a:pt x="8948" y="26799"/>
                    <a:pt x="8872" y="26793"/>
                    <a:pt x="8796" y="26780"/>
                  </a:cubicBezTo>
                  <a:lnTo>
                    <a:pt x="8517" y="27186"/>
                  </a:lnTo>
                  <a:cubicBezTo>
                    <a:pt x="8542" y="27287"/>
                    <a:pt x="8568" y="27363"/>
                    <a:pt x="8618" y="27465"/>
                  </a:cubicBezTo>
                  <a:lnTo>
                    <a:pt x="8213" y="27414"/>
                  </a:lnTo>
                  <a:lnTo>
                    <a:pt x="8213" y="27414"/>
                  </a:lnTo>
                  <a:cubicBezTo>
                    <a:pt x="8238" y="27592"/>
                    <a:pt x="8263" y="27718"/>
                    <a:pt x="8289" y="27870"/>
                  </a:cubicBezTo>
                  <a:cubicBezTo>
                    <a:pt x="8162" y="28022"/>
                    <a:pt x="8035" y="28225"/>
                    <a:pt x="7883" y="28377"/>
                  </a:cubicBezTo>
                  <a:cubicBezTo>
                    <a:pt x="7680" y="28580"/>
                    <a:pt x="7554" y="28834"/>
                    <a:pt x="7528" y="29112"/>
                  </a:cubicBezTo>
                  <a:cubicBezTo>
                    <a:pt x="7528" y="29138"/>
                    <a:pt x="7503" y="29163"/>
                    <a:pt x="7452" y="29214"/>
                  </a:cubicBezTo>
                  <a:lnTo>
                    <a:pt x="6869" y="29265"/>
                  </a:lnTo>
                  <a:cubicBezTo>
                    <a:pt x="6869" y="29822"/>
                    <a:pt x="6945" y="30380"/>
                    <a:pt x="7097" y="30912"/>
                  </a:cubicBezTo>
                  <a:cubicBezTo>
                    <a:pt x="7275" y="30963"/>
                    <a:pt x="7427" y="31014"/>
                    <a:pt x="7604" y="31090"/>
                  </a:cubicBezTo>
                  <a:cubicBezTo>
                    <a:pt x="7680" y="31115"/>
                    <a:pt x="7756" y="31166"/>
                    <a:pt x="7832" y="31216"/>
                  </a:cubicBezTo>
                  <a:cubicBezTo>
                    <a:pt x="7680" y="31470"/>
                    <a:pt x="7528" y="31698"/>
                    <a:pt x="7402" y="31926"/>
                  </a:cubicBezTo>
                  <a:lnTo>
                    <a:pt x="7402" y="32256"/>
                  </a:lnTo>
                  <a:lnTo>
                    <a:pt x="7148" y="32610"/>
                  </a:lnTo>
                  <a:lnTo>
                    <a:pt x="7300" y="32965"/>
                  </a:lnTo>
                  <a:cubicBezTo>
                    <a:pt x="7021" y="33219"/>
                    <a:pt x="7173" y="33523"/>
                    <a:pt x="7224" y="33726"/>
                  </a:cubicBezTo>
                  <a:cubicBezTo>
                    <a:pt x="7148" y="34005"/>
                    <a:pt x="7072" y="34207"/>
                    <a:pt x="6996" y="34435"/>
                  </a:cubicBezTo>
                  <a:lnTo>
                    <a:pt x="6540" y="34714"/>
                  </a:lnTo>
                  <a:cubicBezTo>
                    <a:pt x="6489" y="34816"/>
                    <a:pt x="6464" y="34942"/>
                    <a:pt x="6413" y="35044"/>
                  </a:cubicBezTo>
                  <a:cubicBezTo>
                    <a:pt x="6236" y="35171"/>
                    <a:pt x="6007" y="35247"/>
                    <a:pt x="5805" y="35348"/>
                  </a:cubicBezTo>
                  <a:cubicBezTo>
                    <a:pt x="5551" y="35399"/>
                    <a:pt x="5298" y="35449"/>
                    <a:pt x="5044" y="35475"/>
                  </a:cubicBezTo>
                  <a:lnTo>
                    <a:pt x="4664" y="35678"/>
                  </a:lnTo>
                  <a:cubicBezTo>
                    <a:pt x="4525" y="35920"/>
                    <a:pt x="4482" y="35997"/>
                    <a:pt x="4379" y="35997"/>
                  </a:cubicBezTo>
                  <a:cubicBezTo>
                    <a:pt x="4331" y="35997"/>
                    <a:pt x="4271" y="35980"/>
                    <a:pt x="4182" y="35956"/>
                  </a:cubicBezTo>
                  <a:lnTo>
                    <a:pt x="4233" y="35576"/>
                  </a:lnTo>
                  <a:lnTo>
                    <a:pt x="4233" y="35576"/>
                  </a:lnTo>
                  <a:cubicBezTo>
                    <a:pt x="3650" y="35906"/>
                    <a:pt x="3067" y="36083"/>
                    <a:pt x="2662" y="36514"/>
                  </a:cubicBezTo>
                  <a:cubicBezTo>
                    <a:pt x="2662" y="36717"/>
                    <a:pt x="2839" y="36843"/>
                    <a:pt x="2788" y="37072"/>
                  </a:cubicBezTo>
                  <a:lnTo>
                    <a:pt x="2383" y="36869"/>
                  </a:lnTo>
                  <a:lnTo>
                    <a:pt x="2281" y="37021"/>
                  </a:lnTo>
                  <a:cubicBezTo>
                    <a:pt x="2814" y="37629"/>
                    <a:pt x="3270" y="38238"/>
                    <a:pt x="3828" y="38846"/>
                  </a:cubicBezTo>
                  <a:cubicBezTo>
                    <a:pt x="3701" y="38922"/>
                    <a:pt x="3599" y="38973"/>
                    <a:pt x="3498" y="39023"/>
                  </a:cubicBezTo>
                  <a:lnTo>
                    <a:pt x="3295" y="38795"/>
                  </a:lnTo>
                  <a:cubicBezTo>
                    <a:pt x="3270" y="38947"/>
                    <a:pt x="3270" y="39049"/>
                    <a:pt x="3270" y="39099"/>
                  </a:cubicBezTo>
                  <a:cubicBezTo>
                    <a:pt x="3346" y="39277"/>
                    <a:pt x="3599" y="39252"/>
                    <a:pt x="3549" y="39505"/>
                  </a:cubicBezTo>
                  <a:lnTo>
                    <a:pt x="3219" y="39606"/>
                  </a:lnTo>
                  <a:cubicBezTo>
                    <a:pt x="3194" y="39708"/>
                    <a:pt x="3168" y="39809"/>
                    <a:pt x="3168" y="39911"/>
                  </a:cubicBezTo>
                  <a:lnTo>
                    <a:pt x="3397" y="39911"/>
                  </a:lnTo>
                  <a:cubicBezTo>
                    <a:pt x="3549" y="40240"/>
                    <a:pt x="3853" y="40468"/>
                    <a:pt x="3878" y="40874"/>
                  </a:cubicBezTo>
                  <a:cubicBezTo>
                    <a:pt x="3848" y="40891"/>
                    <a:pt x="3823" y="40898"/>
                    <a:pt x="3801" y="40898"/>
                  </a:cubicBezTo>
                  <a:cubicBezTo>
                    <a:pt x="3713" y="40898"/>
                    <a:pt x="3681" y="40783"/>
                    <a:pt x="3586" y="40783"/>
                  </a:cubicBezTo>
                  <a:cubicBezTo>
                    <a:pt x="3568" y="40783"/>
                    <a:pt x="3547" y="40788"/>
                    <a:pt x="3523" y="40798"/>
                  </a:cubicBezTo>
                  <a:cubicBezTo>
                    <a:pt x="3523" y="40950"/>
                    <a:pt x="3574" y="41102"/>
                    <a:pt x="3701" y="41203"/>
                  </a:cubicBezTo>
                  <a:lnTo>
                    <a:pt x="4284" y="41584"/>
                  </a:lnTo>
                  <a:cubicBezTo>
                    <a:pt x="4284" y="41685"/>
                    <a:pt x="4309" y="41786"/>
                    <a:pt x="4334" y="41888"/>
                  </a:cubicBezTo>
                  <a:cubicBezTo>
                    <a:pt x="4385" y="41964"/>
                    <a:pt x="4411" y="42014"/>
                    <a:pt x="4487" y="42065"/>
                  </a:cubicBezTo>
                  <a:cubicBezTo>
                    <a:pt x="4412" y="42184"/>
                    <a:pt x="4338" y="42233"/>
                    <a:pt x="4264" y="42233"/>
                  </a:cubicBezTo>
                  <a:cubicBezTo>
                    <a:pt x="4211" y="42233"/>
                    <a:pt x="4159" y="42209"/>
                    <a:pt x="4106" y="42167"/>
                  </a:cubicBezTo>
                  <a:cubicBezTo>
                    <a:pt x="4030" y="42090"/>
                    <a:pt x="3954" y="42014"/>
                    <a:pt x="3904" y="41888"/>
                  </a:cubicBezTo>
                  <a:cubicBezTo>
                    <a:pt x="3802" y="41634"/>
                    <a:pt x="3625" y="41431"/>
                    <a:pt x="3397" y="41279"/>
                  </a:cubicBezTo>
                  <a:cubicBezTo>
                    <a:pt x="3270" y="41178"/>
                    <a:pt x="3168" y="41077"/>
                    <a:pt x="3067" y="40950"/>
                  </a:cubicBezTo>
                  <a:cubicBezTo>
                    <a:pt x="2970" y="41063"/>
                    <a:pt x="2843" y="41083"/>
                    <a:pt x="2710" y="41083"/>
                  </a:cubicBezTo>
                  <a:cubicBezTo>
                    <a:pt x="2635" y="41083"/>
                    <a:pt x="2558" y="41077"/>
                    <a:pt x="2484" y="41077"/>
                  </a:cubicBezTo>
                  <a:cubicBezTo>
                    <a:pt x="2458" y="41072"/>
                    <a:pt x="2431" y="41070"/>
                    <a:pt x="2404" y="41070"/>
                  </a:cubicBezTo>
                  <a:cubicBezTo>
                    <a:pt x="2273" y="41070"/>
                    <a:pt x="2133" y="41119"/>
                    <a:pt x="2028" y="41203"/>
                  </a:cubicBezTo>
                  <a:cubicBezTo>
                    <a:pt x="2002" y="41229"/>
                    <a:pt x="2002" y="41254"/>
                    <a:pt x="1977" y="41305"/>
                  </a:cubicBezTo>
                  <a:lnTo>
                    <a:pt x="2129" y="41431"/>
                  </a:lnTo>
                  <a:lnTo>
                    <a:pt x="2433" y="41229"/>
                  </a:lnTo>
                  <a:lnTo>
                    <a:pt x="2864" y="41634"/>
                  </a:lnTo>
                  <a:lnTo>
                    <a:pt x="2535" y="41964"/>
                  </a:lnTo>
                  <a:lnTo>
                    <a:pt x="2966" y="42572"/>
                  </a:lnTo>
                  <a:cubicBezTo>
                    <a:pt x="2985" y="42591"/>
                    <a:pt x="3019" y="42596"/>
                    <a:pt x="3045" y="42597"/>
                  </a:cubicBezTo>
                  <a:lnTo>
                    <a:pt x="3045" y="42597"/>
                  </a:lnTo>
                  <a:cubicBezTo>
                    <a:pt x="3078" y="42787"/>
                    <a:pt x="3200" y="42932"/>
                    <a:pt x="3346" y="43054"/>
                  </a:cubicBezTo>
                  <a:cubicBezTo>
                    <a:pt x="3523" y="43231"/>
                    <a:pt x="3675" y="43434"/>
                    <a:pt x="3802" y="43687"/>
                  </a:cubicBezTo>
                  <a:cubicBezTo>
                    <a:pt x="3754" y="43726"/>
                    <a:pt x="3710" y="43739"/>
                    <a:pt x="3670" y="43739"/>
                  </a:cubicBezTo>
                  <a:cubicBezTo>
                    <a:pt x="3603" y="43739"/>
                    <a:pt x="3545" y="43703"/>
                    <a:pt x="3498" y="43687"/>
                  </a:cubicBezTo>
                  <a:cubicBezTo>
                    <a:pt x="3447" y="43675"/>
                    <a:pt x="3397" y="43668"/>
                    <a:pt x="3349" y="43668"/>
                  </a:cubicBezTo>
                  <a:cubicBezTo>
                    <a:pt x="3302" y="43668"/>
                    <a:pt x="3257" y="43675"/>
                    <a:pt x="3219" y="43687"/>
                  </a:cubicBezTo>
                  <a:lnTo>
                    <a:pt x="3498" y="44118"/>
                  </a:lnTo>
                  <a:lnTo>
                    <a:pt x="3067" y="44499"/>
                  </a:lnTo>
                  <a:cubicBezTo>
                    <a:pt x="2915" y="44448"/>
                    <a:pt x="2788" y="44397"/>
                    <a:pt x="2662" y="44346"/>
                  </a:cubicBezTo>
                  <a:cubicBezTo>
                    <a:pt x="2636" y="44346"/>
                    <a:pt x="2611" y="44372"/>
                    <a:pt x="2560" y="44397"/>
                  </a:cubicBezTo>
                  <a:cubicBezTo>
                    <a:pt x="2585" y="44524"/>
                    <a:pt x="2636" y="44625"/>
                    <a:pt x="2687" y="44752"/>
                  </a:cubicBezTo>
                  <a:lnTo>
                    <a:pt x="2509" y="44828"/>
                  </a:lnTo>
                  <a:cubicBezTo>
                    <a:pt x="2409" y="44768"/>
                    <a:pt x="2341" y="44613"/>
                    <a:pt x="2192" y="44613"/>
                  </a:cubicBezTo>
                  <a:cubicBezTo>
                    <a:pt x="2152" y="44613"/>
                    <a:pt x="2106" y="44624"/>
                    <a:pt x="2053" y="44651"/>
                  </a:cubicBezTo>
                  <a:lnTo>
                    <a:pt x="2357" y="44980"/>
                  </a:lnTo>
                  <a:cubicBezTo>
                    <a:pt x="2278" y="45050"/>
                    <a:pt x="2211" y="45075"/>
                    <a:pt x="2152" y="45075"/>
                  </a:cubicBezTo>
                  <a:cubicBezTo>
                    <a:pt x="2041" y="45075"/>
                    <a:pt x="1959" y="44988"/>
                    <a:pt x="1876" y="44955"/>
                  </a:cubicBezTo>
                  <a:cubicBezTo>
                    <a:pt x="1622" y="44955"/>
                    <a:pt x="1557" y="45269"/>
                    <a:pt x="1319" y="45269"/>
                  </a:cubicBezTo>
                  <a:cubicBezTo>
                    <a:pt x="1295" y="45269"/>
                    <a:pt x="1270" y="45266"/>
                    <a:pt x="1242" y="45259"/>
                  </a:cubicBezTo>
                  <a:cubicBezTo>
                    <a:pt x="1160" y="45341"/>
                    <a:pt x="1050" y="45380"/>
                    <a:pt x="941" y="45380"/>
                  </a:cubicBezTo>
                  <a:cubicBezTo>
                    <a:pt x="815" y="45380"/>
                    <a:pt x="690" y="45329"/>
                    <a:pt x="608" y="45234"/>
                  </a:cubicBezTo>
                  <a:lnTo>
                    <a:pt x="304" y="45462"/>
                  </a:lnTo>
                  <a:lnTo>
                    <a:pt x="51" y="45284"/>
                  </a:lnTo>
                  <a:lnTo>
                    <a:pt x="51" y="45284"/>
                  </a:lnTo>
                  <a:cubicBezTo>
                    <a:pt x="25" y="45386"/>
                    <a:pt x="51" y="45462"/>
                    <a:pt x="76" y="45538"/>
                  </a:cubicBezTo>
                  <a:cubicBezTo>
                    <a:pt x="101" y="45639"/>
                    <a:pt x="152" y="45741"/>
                    <a:pt x="228" y="45791"/>
                  </a:cubicBezTo>
                  <a:cubicBezTo>
                    <a:pt x="279" y="45842"/>
                    <a:pt x="253" y="45969"/>
                    <a:pt x="279" y="46070"/>
                  </a:cubicBezTo>
                  <a:lnTo>
                    <a:pt x="0" y="46070"/>
                  </a:lnTo>
                  <a:lnTo>
                    <a:pt x="507" y="46957"/>
                  </a:lnTo>
                  <a:lnTo>
                    <a:pt x="406" y="47236"/>
                  </a:lnTo>
                  <a:cubicBezTo>
                    <a:pt x="583" y="47490"/>
                    <a:pt x="735" y="47718"/>
                    <a:pt x="887" y="47971"/>
                  </a:cubicBezTo>
                  <a:cubicBezTo>
                    <a:pt x="963" y="48174"/>
                    <a:pt x="1090" y="48351"/>
                    <a:pt x="1267" y="48478"/>
                  </a:cubicBezTo>
                  <a:cubicBezTo>
                    <a:pt x="1470" y="48630"/>
                    <a:pt x="1572" y="48858"/>
                    <a:pt x="1546" y="49112"/>
                  </a:cubicBezTo>
                  <a:cubicBezTo>
                    <a:pt x="1580" y="49106"/>
                    <a:pt x="1616" y="49103"/>
                    <a:pt x="1651" y="49103"/>
                  </a:cubicBezTo>
                  <a:cubicBezTo>
                    <a:pt x="1774" y="49103"/>
                    <a:pt x="1899" y="49140"/>
                    <a:pt x="1977" y="49239"/>
                  </a:cubicBezTo>
                  <a:cubicBezTo>
                    <a:pt x="2104" y="49365"/>
                    <a:pt x="2205" y="49492"/>
                    <a:pt x="2307" y="49619"/>
                  </a:cubicBezTo>
                  <a:lnTo>
                    <a:pt x="2738" y="49568"/>
                  </a:lnTo>
                  <a:cubicBezTo>
                    <a:pt x="2839" y="49771"/>
                    <a:pt x="3042" y="49948"/>
                    <a:pt x="3270" y="49999"/>
                  </a:cubicBezTo>
                  <a:lnTo>
                    <a:pt x="3549" y="49872"/>
                  </a:lnTo>
                  <a:lnTo>
                    <a:pt x="4030" y="50151"/>
                  </a:lnTo>
                  <a:lnTo>
                    <a:pt x="4284" y="50024"/>
                  </a:lnTo>
                  <a:lnTo>
                    <a:pt x="4715" y="49391"/>
                  </a:lnTo>
                  <a:cubicBezTo>
                    <a:pt x="4689" y="49340"/>
                    <a:pt x="4664" y="49239"/>
                    <a:pt x="4613" y="49086"/>
                  </a:cubicBezTo>
                  <a:cubicBezTo>
                    <a:pt x="4994" y="49036"/>
                    <a:pt x="5019" y="48656"/>
                    <a:pt x="5272" y="48529"/>
                  </a:cubicBezTo>
                  <a:cubicBezTo>
                    <a:pt x="5298" y="48351"/>
                    <a:pt x="5146" y="48199"/>
                    <a:pt x="5298" y="48073"/>
                  </a:cubicBezTo>
                  <a:cubicBezTo>
                    <a:pt x="5310" y="48085"/>
                    <a:pt x="5329" y="48085"/>
                    <a:pt x="5348" y="48085"/>
                  </a:cubicBezTo>
                  <a:cubicBezTo>
                    <a:pt x="5367" y="48085"/>
                    <a:pt x="5386" y="48085"/>
                    <a:pt x="5399" y="48098"/>
                  </a:cubicBezTo>
                  <a:cubicBezTo>
                    <a:pt x="5499" y="48197"/>
                    <a:pt x="5623" y="48321"/>
                    <a:pt x="5747" y="48446"/>
                  </a:cubicBezTo>
                  <a:lnTo>
                    <a:pt x="5747" y="48446"/>
                  </a:lnTo>
                  <a:cubicBezTo>
                    <a:pt x="5741" y="48448"/>
                    <a:pt x="5735" y="48450"/>
                    <a:pt x="5729" y="48453"/>
                  </a:cubicBezTo>
                  <a:cubicBezTo>
                    <a:pt x="5729" y="48503"/>
                    <a:pt x="5703" y="48554"/>
                    <a:pt x="5703" y="48605"/>
                  </a:cubicBezTo>
                  <a:cubicBezTo>
                    <a:pt x="6134" y="48808"/>
                    <a:pt x="6261" y="48960"/>
                    <a:pt x="6185" y="49340"/>
                  </a:cubicBezTo>
                  <a:lnTo>
                    <a:pt x="5906" y="49365"/>
                  </a:lnTo>
                  <a:cubicBezTo>
                    <a:pt x="5805" y="49619"/>
                    <a:pt x="6210" y="49568"/>
                    <a:pt x="6134" y="49695"/>
                  </a:cubicBezTo>
                  <a:cubicBezTo>
                    <a:pt x="6103" y="49772"/>
                    <a:pt x="6063" y="49803"/>
                    <a:pt x="6007" y="49803"/>
                  </a:cubicBezTo>
                  <a:cubicBezTo>
                    <a:pt x="5971" y="49803"/>
                    <a:pt x="5930" y="49791"/>
                    <a:pt x="5881" y="49771"/>
                  </a:cubicBezTo>
                  <a:cubicBezTo>
                    <a:pt x="5779" y="49746"/>
                    <a:pt x="5678" y="49720"/>
                    <a:pt x="5577" y="49695"/>
                  </a:cubicBezTo>
                  <a:lnTo>
                    <a:pt x="5323" y="49923"/>
                  </a:lnTo>
                  <a:lnTo>
                    <a:pt x="4892" y="49796"/>
                  </a:lnTo>
                  <a:lnTo>
                    <a:pt x="4892" y="50176"/>
                  </a:lnTo>
                  <a:lnTo>
                    <a:pt x="4715" y="50252"/>
                  </a:lnTo>
                  <a:lnTo>
                    <a:pt x="5171" y="51292"/>
                  </a:lnTo>
                  <a:lnTo>
                    <a:pt x="5703" y="51596"/>
                  </a:lnTo>
                  <a:lnTo>
                    <a:pt x="6007" y="51444"/>
                  </a:lnTo>
                  <a:lnTo>
                    <a:pt x="6312" y="51799"/>
                  </a:lnTo>
                  <a:lnTo>
                    <a:pt x="6058" y="52103"/>
                  </a:lnTo>
                  <a:cubicBezTo>
                    <a:pt x="6033" y="52230"/>
                    <a:pt x="6033" y="52356"/>
                    <a:pt x="6033" y="52483"/>
                  </a:cubicBezTo>
                  <a:lnTo>
                    <a:pt x="6185" y="52635"/>
                  </a:lnTo>
                  <a:cubicBezTo>
                    <a:pt x="6134" y="52737"/>
                    <a:pt x="6109" y="52813"/>
                    <a:pt x="6058" y="52914"/>
                  </a:cubicBezTo>
                  <a:lnTo>
                    <a:pt x="6413" y="52965"/>
                  </a:lnTo>
                  <a:lnTo>
                    <a:pt x="6666" y="53269"/>
                  </a:lnTo>
                  <a:cubicBezTo>
                    <a:pt x="6666" y="53421"/>
                    <a:pt x="6692" y="53548"/>
                    <a:pt x="6692" y="53725"/>
                  </a:cubicBezTo>
                  <a:lnTo>
                    <a:pt x="7300" y="54004"/>
                  </a:lnTo>
                  <a:lnTo>
                    <a:pt x="7782" y="55069"/>
                  </a:lnTo>
                  <a:lnTo>
                    <a:pt x="7478" y="55221"/>
                  </a:lnTo>
                  <a:cubicBezTo>
                    <a:pt x="7503" y="55322"/>
                    <a:pt x="7528" y="55398"/>
                    <a:pt x="7528" y="55499"/>
                  </a:cubicBezTo>
                  <a:cubicBezTo>
                    <a:pt x="7427" y="55626"/>
                    <a:pt x="7275" y="55702"/>
                    <a:pt x="7275" y="55905"/>
                  </a:cubicBezTo>
                  <a:cubicBezTo>
                    <a:pt x="7275" y="55981"/>
                    <a:pt x="7173" y="56032"/>
                    <a:pt x="7123" y="56108"/>
                  </a:cubicBezTo>
                  <a:cubicBezTo>
                    <a:pt x="6945" y="56412"/>
                    <a:pt x="6565" y="56539"/>
                    <a:pt x="6438" y="56919"/>
                  </a:cubicBezTo>
                  <a:lnTo>
                    <a:pt x="6438" y="57375"/>
                  </a:lnTo>
                  <a:lnTo>
                    <a:pt x="6286" y="57426"/>
                  </a:lnTo>
                  <a:lnTo>
                    <a:pt x="6058" y="57096"/>
                  </a:lnTo>
                  <a:cubicBezTo>
                    <a:pt x="5703" y="57603"/>
                    <a:pt x="5450" y="58136"/>
                    <a:pt x="5272" y="58719"/>
                  </a:cubicBezTo>
                  <a:lnTo>
                    <a:pt x="5653" y="58997"/>
                  </a:lnTo>
                  <a:cubicBezTo>
                    <a:pt x="5526" y="59099"/>
                    <a:pt x="5272" y="59073"/>
                    <a:pt x="5272" y="59327"/>
                  </a:cubicBezTo>
                  <a:lnTo>
                    <a:pt x="6185" y="59530"/>
                  </a:lnTo>
                  <a:cubicBezTo>
                    <a:pt x="6134" y="59352"/>
                    <a:pt x="5982" y="59226"/>
                    <a:pt x="6134" y="59073"/>
                  </a:cubicBezTo>
                  <a:lnTo>
                    <a:pt x="6134" y="59073"/>
                  </a:lnTo>
                  <a:lnTo>
                    <a:pt x="6971" y="59251"/>
                  </a:lnTo>
                  <a:lnTo>
                    <a:pt x="7148" y="59378"/>
                  </a:lnTo>
                  <a:lnTo>
                    <a:pt x="7427" y="59580"/>
                  </a:lnTo>
                  <a:lnTo>
                    <a:pt x="6869" y="59580"/>
                  </a:lnTo>
                  <a:lnTo>
                    <a:pt x="6743" y="59352"/>
                  </a:lnTo>
                  <a:cubicBezTo>
                    <a:pt x="6590" y="59428"/>
                    <a:pt x="6514" y="59454"/>
                    <a:pt x="6464" y="59504"/>
                  </a:cubicBezTo>
                  <a:cubicBezTo>
                    <a:pt x="6438" y="59504"/>
                    <a:pt x="6438" y="59555"/>
                    <a:pt x="6413" y="59631"/>
                  </a:cubicBezTo>
                  <a:cubicBezTo>
                    <a:pt x="6641" y="59656"/>
                    <a:pt x="6895" y="59631"/>
                    <a:pt x="6996" y="59783"/>
                  </a:cubicBezTo>
                  <a:cubicBezTo>
                    <a:pt x="7199" y="59809"/>
                    <a:pt x="7402" y="59859"/>
                    <a:pt x="7604" y="59935"/>
                  </a:cubicBezTo>
                  <a:cubicBezTo>
                    <a:pt x="7731" y="60011"/>
                    <a:pt x="7883" y="60037"/>
                    <a:pt x="8035" y="60062"/>
                  </a:cubicBezTo>
                  <a:cubicBezTo>
                    <a:pt x="8441" y="60163"/>
                    <a:pt x="8821" y="60290"/>
                    <a:pt x="9176" y="60468"/>
                  </a:cubicBezTo>
                  <a:lnTo>
                    <a:pt x="9176" y="60594"/>
                  </a:lnTo>
                  <a:lnTo>
                    <a:pt x="8998" y="60696"/>
                  </a:lnTo>
                  <a:lnTo>
                    <a:pt x="8669" y="60670"/>
                  </a:lnTo>
                  <a:cubicBezTo>
                    <a:pt x="8669" y="60746"/>
                    <a:pt x="8644" y="60797"/>
                    <a:pt x="8644" y="60873"/>
                  </a:cubicBezTo>
                  <a:cubicBezTo>
                    <a:pt x="8948" y="60949"/>
                    <a:pt x="9328" y="60873"/>
                    <a:pt x="9556" y="61253"/>
                  </a:cubicBezTo>
                  <a:cubicBezTo>
                    <a:pt x="9480" y="61279"/>
                    <a:pt x="9404" y="61355"/>
                    <a:pt x="9328" y="61355"/>
                  </a:cubicBezTo>
                  <a:cubicBezTo>
                    <a:pt x="8948" y="61304"/>
                    <a:pt x="8593" y="61203"/>
                    <a:pt x="8263" y="61051"/>
                  </a:cubicBezTo>
                  <a:cubicBezTo>
                    <a:pt x="8061" y="60949"/>
                    <a:pt x="7832" y="60848"/>
                    <a:pt x="7604" y="60721"/>
                  </a:cubicBezTo>
                  <a:cubicBezTo>
                    <a:pt x="7579" y="60822"/>
                    <a:pt x="7528" y="60924"/>
                    <a:pt x="7503" y="60924"/>
                  </a:cubicBezTo>
                  <a:cubicBezTo>
                    <a:pt x="7503" y="60949"/>
                    <a:pt x="7528" y="60949"/>
                    <a:pt x="7528" y="60975"/>
                  </a:cubicBezTo>
                  <a:cubicBezTo>
                    <a:pt x="7680" y="61051"/>
                    <a:pt x="7858" y="60975"/>
                    <a:pt x="8010" y="61127"/>
                  </a:cubicBezTo>
                  <a:cubicBezTo>
                    <a:pt x="8086" y="61203"/>
                    <a:pt x="8263" y="61127"/>
                    <a:pt x="8365" y="61279"/>
                  </a:cubicBezTo>
                  <a:cubicBezTo>
                    <a:pt x="8404" y="61338"/>
                    <a:pt x="8451" y="61351"/>
                    <a:pt x="8501" y="61351"/>
                  </a:cubicBezTo>
                  <a:cubicBezTo>
                    <a:pt x="8542" y="61351"/>
                    <a:pt x="8585" y="61342"/>
                    <a:pt x="8627" y="61342"/>
                  </a:cubicBezTo>
                  <a:cubicBezTo>
                    <a:pt x="8667" y="61342"/>
                    <a:pt x="8707" y="61350"/>
                    <a:pt x="8745" y="61380"/>
                  </a:cubicBezTo>
                  <a:cubicBezTo>
                    <a:pt x="8846" y="61482"/>
                    <a:pt x="9049" y="61456"/>
                    <a:pt x="9100" y="61684"/>
                  </a:cubicBezTo>
                  <a:lnTo>
                    <a:pt x="8745" y="61583"/>
                  </a:lnTo>
                  <a:lnTo>
                    <a:pt x="8441" y="61760"/>
                  </a:lnTo>
                  <a:cubicBezTo>
                    <a:pt x="8576" y="61806"/>
                    <a:pt x="8692" y="61891"/>
                    <a:pt x="8769" y="61891"/>
                  </a:cubicBezTo>
                  <a:cubicBezTo>
                    <a:pt x="8779" y="61891"/>
                    <a:pt x="8787" y="61890"/>
                    <a:pt x="8796" y="61887"/>
                  </a:cubicBezTo>
                  <a:cubicBezTo>
                    <a:pt x="8838" y="61859"/>
                    <a:pt x="8874" y="61848"/>
                    <a:pt x="8908" y="61848"/>
                  </a:cubicBezTo>
                  <a:cubicBezTo>
                    <a:pt x="8996" y="61848"/>
                    <a:pt x="9066" y="61919"/>
                    <a:pt x="9176" y="61938"/>
                  </a:cubicBezTo>
                  <a:lnTo>
                    <a:pt x="9404" y="61608"/>
                  </a:lnTo>
                  <a:lnTo>
                    <a:pt x="9886" y="61634"/>
                  </a:lnTo>
                  <a:cubicBezTo>
                    <a:pt x="9911" y="61760"/>
                    <a:pt x="9911" y="61836"/>
                    <a:pt x="9911" y="61912"/>
                  </a:cubicBezTo>
                  <a:cubicBezTo>
                    <a:pt x="9885" y="61933"/>
                    <a:pt x="9858" y="61940"/>
                    <a:pt x="9832" y="61940"/>
                  </a:cubicBezTo>
                  <a:cubicBezTo>
                    <a:pt x="9774" y="61940"/>
                    <a:pt x="9716" y="61908"/>
                    <a:pt x="9665" y="61908"/>
                  </a:cubicBezTo>
                  <a:cubicBezTo>
                    <a:pt x="9622" y="61908"/>
                    <a:pt x="9584" y="61931"/>
                    <a:pt x="9556" y="62014"/>
                  </a:cubicBezTo>
                  <a:lnTo>
                    <a:pt x="9835" y="62293"/>
                  </a:lnTo>
                  <a:lnTo>
                    <a:pt x="9683" y="62470"/>
                  </a:lnTo>
                  <a:lnTo>
                    <a:pt x="9125" y="62242"/>
                  </a:lnTo>
                  <a:cubicBezTo>
                    <a:pt x="8973" y="62166"/>
                    <a:pt x="8821" y="62115"/>
                    <a:pt x="8694" y="62090"/>
                  </a:cubicBezTo>
                  <a:cubicBezTo>
                    <a:pt x="8606" y="62077"/>
                    <a:pt x="8523" y="62071"/>
                    <a:pt x="8441" y="62071"/>
                  </a:cubicBezTo>
                  <a:cubicBezTo>
                    <a:pt x="8358" y="62071"/>
                    <a:pt x="8276" y="62077"/>
                    <a:pt x="8187" y="62090"/>
                  </a:cubicBezTo>
                  <a:lnTo>
                    <a:pt x="7554" y="62470"/>
                  </a:lnTo>
                  <a:lnTo>
                    <a:pt x="7351" y="62850"/>
                  </a:lnTo>
                  <a:lnTo>
                    <a:pt x="7579" y="62926"/>
                  </a:lnTo>
                  <a:cubicBezTo>
                    <a:pt x="7604" y="62825"/>
                    <a:pt x="7604" y="62724"/>
                    <a:pt x="7630" y="62622"/>
                  </a:cubicBezTo>
                  <a:lnTo>
                    <a:pt x="8187" y="62749"/>
                  </a:lnTo>
                  <a:cubicBezTo>
                    <a:pt x="8162" y="62876"/>
                    <a:pt x="8162" y="62977"/>
                    <a:pt x="8137" y="63104"/>
                  </a:cubicBezTo>
                  <a:cubicBezTo>
                    <a:pt x="8593" y="63332"/>
                    <a:pt x="9049" y="63484"/>
                    <a:pt x="9556" y="63585"/>
                  </a:cubicBezTo>
                  <a:cubicBezTo>
                    <a:pt x="9734" y="63636"/>
                    <a:pt x="9936" y="63712"/>
                    <a:pt x="10114" y="63788"/>
                  </a:cubicBezTo>
                  <a:cubicBezTo>
                    <a:pt x="10088" y="63966"/>
                    <a:pt x="9987" y="63991"/>
                    <a:pt x="9886" y="63991"/>
                  </a:cubicBezTo>
                  <a:cubicBezTo>
                    <a:pt x="9810" y="63991"/>
                    <a:pt x="9759" y="64067"/>
                    <a:pt x="9683" y="64118"/>
                  </a:cubicBezTo>
                  <a:lnTo>
                    <a:pt x="10038" y="64346"/>
                  </a:lnTo>
                  <a:cubicBezTo>
                    <a:pt x="9987" y="64549"/>
                    <a:pt x="9962" y="64701"/>
                    <a:pt x="9911" y="64853"/>
                  </a:cubicBezTo>
                  <a:lnTo>
                    <a:pt x="9429" y="65030"/>
                  </a:lnTo>
                  <a:lnTo>
                    <a:pt x="9810" y="65258"/>
                  </a:lnTo>
                  <a:cubicBezTo>
                    <a:pt x="9775" y="65406"/>
                    <a:pt x="9695" y="65437"/>
                    <a:pt x="9596" y="65437"/>
                  </a:cubicBezTo>
                  <a:cubicBezTo>
                    <a:pt x="9528" y="65437"/>
                    <a:pt x="9451" y="65422"/>
                    <a:pt x="9374" y="65422"/>
                  </a:cubicBezTo>
                  <a:cubicBezTo>
                    <a:pt x="9315" y="65422"/>
                    <a:pt x="9256" y="65431"/>
                    <a:pt x="9201" y="65461"/>
                  </a:cubicBezTo>
                  <a:cubicBezTo>
                    <a:pt x="9303" y="65512"/>
                    <a:pt x="9404" y="65588"/>
                    <a:pt x="9480" y="65664"/>
                  </a:cubicBezTo>
                  <a:cubicBezTo>
                    <a:pt x="9531" y="65689"/>
                    <a:pt x="9505" y="65765"/>
                    <a:pt x="9531" y="65841"/>
                  </a:cubicBezTo>
                  <a:lnTo>
                    <a:pt x="9201" y="65867"/>
                  </a:lnTo>
                  <a:cubicBezTo>
                    <a:pt x="9125" y="66196"/>
                    <a:pt x="8948" y="66500"/>
                    <a:pt x="8720" y="66754"/>
                  </a:cubicBezTo>
                  <a:lnTo>
                    <a:pt x="8415" y="66830"/>
                  </a:lnTo>
                  <a:cubicBezTo>
                    <a:pt x="8390" y="66957"/>
                    <a:pt x="8365" y="67033"/>
                    <a:pt x="8339" y="67109"/>
                  </a:cubicBezTo>
                  <a:cubicBezTo>
                    <a:pt x="8314" y="67129"/>
                    <a:pt x="8286" y="67136"/>
                    <a:pt x="8257" y="67136"/>
                  </a:cubicBezTo>
                  <a:cubicBezTo>
                    <a:pt x="8194" y="67136"/>
                    <a:pt x="8125" y="67104"/>
                    <a:pt x="8056" y="67104"/>
                  </a:cubicBezTo>
                  <a:cubicBezTo>
                    <a:pt x="7997" y="67104"/>
                    <a:pt x="7939" y="67127"/>
                    <a:pt x="7883" y="67210"/>
                  </a:cubicBezTo>
                  <a:lnTo>
                    <a:pt x="8593" y="67514"/>
                  </a:lnTo>
                  <a:lnTo>
                    <a:pt x="8415" y="67844"/>
                  </a:lnTo>
                  <a:lnTo>
                    <a:pt x="9303" y="68224"/>
                  </a:lnTo>
                  <a:lnTo>
                    <a:pt x="9379" y="68503"/>
                  </a:lnTo>
                  <a:cubicBezTo>
                    <a:pt x="9657" y="68630"/>
                    <a:pt x="9936" y="68731"/>
                    <a:pt x="10190" y="68858"/>
                  </a:cubicBezTo>
                  <a:cubicBezTo>
                    <a:pt x="10367" y="68959"/>
                    <a:pt x="10545" y="69010"/>
                    <a:pt x="10722" y="69035"/>
                  </a:cubicBezTo>
                  <a:cubicBezTo>
                    <a:pt x="10950" y="69035"/>
                    <a:pt x="11153" y="69162"/>
                    <a:pt x="11280" y="69339"/>
                  </a:cubicBezTo>
                  <a:cubicBezTo>
                    <a:pt x="11379" y="69249"/>
                    <a:pt x="11479" y="69220"/>
                    <a:pt x="11580" y="69220"/>
                  </a:cubicBezTo>
                  <a:cubicBezTo>
                    <a:pt x="11761" y="69220"/>
                    <a:pt x="11946" y="69314"/>
                    <a:pt x="12142" y="69314"/>
                  </a:cubicBezTo>
                  <a:lnTo>
                    <a:pt x="12370" y="69213"/>
                  </a:lnTo>
                  <a:lnTo>
                    <a:pt x="13054" y="69162"/>
                  </a:lnTo>
                  <a:lnTo>
                    <a:pt x="13282" y="68908"/>
                  </a:lnTo>
                  <a:lnTo>
                    <a:pt x="13789" y="68858"/>
                  </a:lnTo>
                  <a:lnTo>
                    <a:pt x="13992" y="68579"/>
                  </a:lnTo>
                  <a:cubicBezTo>
                    <a:pt x="13967" y="68300"/>
                    <a:pt x="13941" y="68097"/>
                    <a:pt x="13941" y="67869"/>
                  </a:cubicBezTo>
                  <a:lnTo>
                    <a:pt x="13738" y="67742"/>
                  </a:lnTo>
                  <a:cubicBezTo>
                    <a:pt x="13815" y="67337"/>
                    <a:pt x="13891" y="66982"/>
                    <a:pt x="13967" y="66602"/>
                  </a:cubicBezTo>
                  <a:lnTo>
                    <a:pt x="14347" y="66779"/>
                  </a:lnTo>
                  <a:lnTo>
                    <a:pt x="14575" y="66627"/>
                  </a:lnTo>
                  <a:cubicBezTo>
                    <a:pt x="14727" y="66703"/>
                    <a:pt x="14879" y="66779"/>
                    <a:pt x="15031" y="66881"/>
                  </a:cubicBezTo>
                  <a:cubicBezTo>
                    <a:pt x="15057" y="66906"/>
                    <a:pt x="15082" y="66957"/>
                    <a:pt x="15082" y="67007"/>
                  </a:cubicBezTo>
                  <a:lnTo>
                    <a:pt x="14854" y="67261"/>
                  </a:lnTo>
                  <a:lnTo>
                    <a:pt x="15310" y="67337"/>
                  </a:lnTo>
                  <a:cubicBezTo>
                    <a:pt x="15285" y="67413"/>
                    <a:pt x="15259" y="67489"/>
                    <a:pt x="15259" y="67540"/>
                  </a:cubicBezTo>
                  <a:lnTo>
                    <a:pt x="14752" y="67692"/>
                  </a:lnTo>
                  <a:lnTo>
                    <a:pt x="14702" y="67895"/>
                  </a:lnTo>
                  <a:cubicBezTo>
                    <a:pt x="14575" y="68097"/>
                    <a:pt x="14372" y="68047"/>
                    <a:pt x="14347" y="68224"/>
                  </a:cubicBezTo>
                  <a:cubicBezTo>
                    <a:pt x="14372" y="68249"/>
                    <a:pt x="14474" y="68300"/>
                    <a:pt x="14474" y="68351"/>
                  </a:cubicBezTo>
                  <a:cubicBezTo>
                    <a:pt x="14474" y="68630"/>
                    <a:pt x="14676" y="68756"/>
                    <a:pt x="14879" y="68858"/>
                  </a:cubicBezTo>
                  <a:cubicBezTo>
                    <a:pt x="15183" y="69010"/>
                    <a:pt x="15513" y="69086"/>
                    <a:pt x="15868" y="69111"/>
                  </a:cubicBezTo>
                  <a:cubicBezTo>
                    <a:pt x="15893" y="69086"/>
                    <a:pt x="15918" y="69086"/>
                    <a:pt x="15969" y="69086"/>
                  </a:cubicBezTo>
                  <a:cubicBezTo>
                    <a:pt x="16020" y="68984"/>
                    <a:pt x="16070" y="68908"/>
                    <a:pt x="16121" y="68807"/>
                  </a:cubicBezTo>
                  <a:lnTo>
                    <a:pt x="16552" y="68934"/>
                  </a:lnTo>
                  <a:cubicBezTo>
                    <a:pt x="16476" y="69187"/>
                    <a:pt x="16552" y="69441"/>
                    <a:pt x="16730" y="69593"/>
                  </a:cubicBezTo>
                  <a:lnTo>
                    <a:pt x="16907" y="69669"/>
                  </a:lnTo>
                  <a:cubicBezTo>
                    <a:pt x="16932" y="69745"/>
                    <a:pt x="16932" y="69821"/>
                    <a:pt x="16958" y="69922"/>
                  </a:cubicBezTo>
                  <a:cubicBezTo>
                    <a:pt x="17115" y="69862"/>
                    <a:pt x="17197" y="69830"/>
                    <a:pt x="17279" y="69830"/>
                  </a:cubicBezTo>
                  <a:cubicBezTo>
                    <a:pt x="17368" y="69830"/>
                    <a:pt x="17457" y="69868"/>
                    <a:pt x="17642" y="69948"/>
                  </a:cubicBezTo>
                  <a:cubicBezTo>
                    <a:pt x="17693" y="70049"/>
                    <a:pt x="17743" y="70150"/>
                    <a:pt x="17743" y="70176"/>
                  </a:cubicBezTo>
                  <a:cubicBezTo>
                    <a:pt x="17851" y="70242"/>
                    <a:pt x="17948" y="70265"/>
                    <a:pt x="18038" y="70265"/>
                  </a:cubicBezTo>
                  <a:cubicBezTo>
                    <a:pt x="18225" y="70265"/>
                    <a:pt x="18384" y="70168"/>
                    <a:pt x="18555" y="70150"/>
                  </a:cubicBezTo>
                  <a:cubicBezTo>
                    <a:pt x="18631" y="70252"/>
                    <a:pt x="18707" y="70328"/>
                    <a:pt x="18783" y="70429"/>
                  </a:cubicBezTo>
                  <a:lnTo>
                    <a:pt x="18529" y="70657"/>
                  </a:lnTo>
                  <a:cubicBezTo>
                    <a:pt x="18504" y="70810"/>
                    <a:pt x="18479" y="70962"/>
                    <a:pt x="18453" y="71063"/>
                  </a:cubicBezTo>
                  <a:cubicBezTo>
                    <a:pt x="18504" y="71240"/>
                    <a:pt x="18555" y="71367"/>
                    <a:pt x="18605" y="71519"/>
                  </a:cubicBezTo>
                  <a:cubicBezTo>
                    <a:pt x="18707" y="71950"/>
                    <a:pt x="18935" y="72356"/>
                    <a:pt x="19264" y="72660"/>
                  </a:cubicBezTo>
                  <a:cubicBezTo>
                    <a:pt x="19467" y="72812"/>
                    <a:pt x="19670" y="72989"/>
                    <a:pt x="19847" y="73167"/>
                  </a:cubicBezTo>
                  <a:cubicBezTo>
                    <a:pt x="20025" y="73344"/>
                    <a:pt x="20253" y="73496"/>
                    <a:pt x="20506" y="73598"/>
                  </a:cubicBezTo>
                  <a:cubicBezTo>
                    <a:pt x="20603" y="73570"/>
                    <a:pt x="20700" y="73527"/>
                    <a:pt x="20802" y="73527"/>
                  </a:cubicBezTo>
                  <a:cubicBezTo>
                    <a:pt x="20885" y="73527"/>
                    <a:pt x="20972" y="73557"/>
                    <a:pt x="21064" y="73648"/>
                  </a:cubicBezTo>
                  <a:lnTo>
                    <a:pt x="20811" y="73801"/>
                  </a:lnTo>
                  <a:lnTo>
                    <a:pt x="22610" y="74814"/>
                  </a:lnTo>
                  <a:lnTo>
                    <a:pt x="22661" y="74814"/>
                  </a:lnTo>
                  <a:lnTo>
                    <a:pt x="24308" y="75676"/>
                  </a:lnTo>
                  <a:cubicBezTo>
                    <a:pt x="24435" y="75752"/>
                    <a:pt x="24562" y="75828"/>
                    <a:pt x="24714" y="75879"/>
                  </a:cubicBezTo>
                  <a:cubicBezTo>
                    <a:pt x="25069" y="75980"/>
                    <a:pt x="25373" y="76133"/>
                    <a:pt x="25677" y="76310"/>
                  </a:cubicBezTo>
                  <a:lnTo>
                    <a:pt x="26438" y="76538"/>
                  </a:lnTo>
                  <a:cubicBezTo>
                    <a:pt x="26564" y="76589"/>
                    <a:pt x="26691" y="76639"/>
                    <a:pt x="26818" y="76665"/>
                  </a:cubicBezTo>
                  <a:cubicBezTo>
                    <a:pt x="27173" y="76690"/>
                    <a:pt x="27502" y="76766"/>
                    <a:pt x="27806" y="76893"/>
                  </a:cubicBezTo>
                  <a:cubicBezTo>
                    <a:pt x="27933" y="76944"/>
                    <a:pt x="28060" y="76994"/>
                    <a:pt x="28212" y="77045"/>
                  </a:cubicBezTo>
                  <a:cubicBezTo>
                    <a:pt x="28871" y="77121"/>
                    <a:pt x="29530" y="77299"/>
                    <a:pt x="30189" y="77527"/>
                  </a:cubicBezTo>
                  <a:lnTo>
                    <a:pt x="30367" y="77527"/>
                  </a:lnTo>
                  <a:lnTo>
                    <a:pt x="30671" y="77222"/>
                  </a:lnTo>
                  <a:lnTo>
                    <a:pt x="31634" y="77907"/>
                  </a:lnTo>
                  <a:lnTo>
                    <a:pt x="31761" y="77882"/>
                  </a:lnTo>
                  <a:lnTo>
                    <a:pt x="32293" y="78135"/>
                  </a:lnTo>
                  <a:cubicBezTo>
                    <a:pt x="32344" y="78262"/>
                    <a:pt x="32394" y="78363"/>
                    <a:pt x="32445" y="78465"/>
                  </a:cubicBezTo>
                  <a:lnTo>
                    <a:pt x="32800" y="78490"/>
                  </a:lnTo>
                  <a:lnTo>
                    <a:pt x="32800" y="78819"/>
                  </a:lnTo>
                  <a:lnTo>
                    <a:pt x="33383" y="78819"/>
                  </a:lnTo>
                  <a:cubicBezTo>
                    <a:pt x="33446" y="78992"/>
                    <a:pt x="33567" y="79009"/>
                    <a:pt x="33687" y="79009"/>
                  </a:cubicBezTo>
                  <a:cubicBezTo>
                    <a:pt x="33716" y="79009"/>
                    <a:pt x="33745" y="79008"/>
                    <a:pt x="33773" y="79008"/>
                  </a:cubicBezTo>
                  <a:cubicBezTo>
                    <a:pt x="33815" y="79008"/>
                    <a:pt x="33855" y="79011"/>
                    <a:pt x="33890" y="79022"/>
                  </a:cubicBezTo>
                  <a:lnTo>
                    <a:pt x="34118" y="79225"/>
                  </a:lnTo>
                  <a:cubicBezTo>
                    <a:pt x="34296" y="79022"/>
                    <a:pt x="34549" y="79149"/>
                    <a:pt x="34752" y="78997"/>
                  </a:cubicBezTo>
                  <a:cubicBezTo>
                    <a:pt x="34879" y="78870"/>
                    <a:pt x="35132" y="78870"/>
                    <a:pt x="35335" y="78819"/>
                  </a:cubicBezTo>
                  <a:lnTo>
                    <a:pt x="35538" y="78997"/>
                  </a:lnTo>
                  <a:lnTo>
                    <a:pt x="35766" y="78591"/>
                  </a:lnTo>
                  <a:lnTo>
                    <a:pt x="36298" y="78465"/>
                  </a:lnTo>
                  <a:cubicBezTo>
                    <a:pt x="36551" y="78338"/>
                    <a:pt x="36704" y="78262"/>
                    <a:pt x="36881" y="78160"/>
                  </a:cubicBezTo>
                  <a:cubicBezTo>
                    <a:pt x="36906" y="78160"/>
                    <a:pt x="36932" y="78211"/>
                    <a:pt x="36982" y="78211"/>
                  </a:cubicBezTo>
                  <a:lnTo>
                    <a:pt x="36881" y="78465"/>
                  </a:lnTo>
                  <a:cubicBezTo>
                    <a:pt x="37312" y="78895"/>
                    <a:pt x="37312" y="78895"/>
                    <a:pt x="37388" y="79301"/>
                  </a:cubicBezTo>
                  <a:cubicBezTo>
                    <a:pt x="37844" y="79504"/>
                    <a:pt x="38351" y="79605"/>
                    <a:pt x="38655" y="79985"/>
                  </a:cubicBezTo>
                  <a:cubicBezTo>
                    <a:pt x="38959" y="80112"/>
                    <a:pt x="39264" y="80011"/>
                    <a:pt x="39542" y="80112"/>
                  </a:cubicBezTo>
                  <a:cubicBezTo>
                    <a:pt x="39582" y="80121"/>
                    <a:pt x="39623" y="80125"/>
                    <a:pt x="39663" y="80125"/>
                  </a:cubicBezTo>
                  <a:cubicBezTo>
                    <a:pt x="39855" y="80125"/>
                    <a:pt x="40046" y="80031"/>
                    <a:pt x="40151" y="79884"/>
                  </a:cubicBezTo>
                  <a:cubicBezTo>
                    <a:pt x="40252" y="79605"/>
                    <a:pt x="40049" y="79453"/>
                    <a:pt x="40024" y="79377"/>
                  </a:cubicBezTo>
                  <a:cubicBezTo>
                    <a:pt x="39948" y="79048"/>
                    <a:pt x="40202" y="79048"/>
                    <a:pt x="40303" y="78895"/>
                  </a:cubicBezTo>
                  <a:lnTo>
                    <a:pt x="40125" y="78718"/>
                  </a:lnTo>
                  <a:lnTo>
                    <a:pt x="39289" y="78718"/>
                  </a:lnTo>
                  <a:lnTo>
                    <a:pt x="39238" y="78971"/>
                  </a:lnTo>
                  <a:lnTo>
                    <a:pt x="39593" y="78845"/>
                  </a:lnTo>
                  <a:cubicBezTo>
                    <a:pt x="39644" y="78921"/>
                    <a:pt x="39644" y="78997"/>
                    <a:pt x="39644" y="79048"/>
                  </a:cubicBezTo>
                  <a:cubicBezTo>
                    <a:pt x="39542" y="79149"/>
                    <a:pt x="39441" y="79250"/>
                    <a:pt x="39340" y="79352"/>
                  </a:cubicBezTo>
                  <a:cubicBezTo>
                    <a:pt x="39365" y="79504"/>
                    <a:pt x="39416" y="79656"/>
                    <a:pt x="39213" y="79783"/>
                  </a:cubicBezTo>
                  <a:lnTo>
                    <a:pt x="38959" y="79681"/>
                  </a:lnTo>
                  <a:lnTo>
                    <a:pt x="38655" y="79808"/>
                  </a:lnTo>
                  <a:cubicBezTo>
                    <a:pt x="38655" y="79656"/>
                    <a:pt x="38630" y="79504"/>
                    <a:pt x="38605" y="79352"/>
                  </a:cubicBezTo>
                  <a:lnTo>
                    <a:pt x="38782" y="79174"/>
                  </a:lnTo>
                  <a:cubicBezTo>
                    <a:pt x="38782" y="79022"/>
                    <a:pt x="38731" y="78845"/>
                    <a:pt x="38934" y="78718"/>
                  </a:cubicBezTo>
                  <a:lnTo>
                    <a:pt x="39264" y="78743"/>
                  </a:lnTo>
                  <a:cubicBezTo>
                    <a:pt x="39314" y="78591"/>
                    <a:pt x="39365" y="78439"/>
                    <a:pt x="39390" y="78312"/>
                  </a:cubicBezTo>
                  <a:cubicBezTo>
                    <a:pt x="39416" y="78236"/>
                    <a:pt x="39365" y="78135"/>
                    <a:pt x="39340" y="78059"/>
                  </a:cubicBezTo>
                  <a:cubicBezTo>
                    <a:pt x="39298" y="78071"/>
                    <a:pt x="39260" y="78077"/>
                    <a:pt x="39227" y="78077"/>
                  </a:cubicBezTo>
                  <a:cubicBezTo>
                    <a:pt x="39120" y="78077"/>
                    <a:pt x="39061" y="78011"/>
                    <a:pt x="39061" y="77856"/>
                  </a:cubicBezTo>
                  <a:lnTo>
                    <a:pt x="39289" y="77679"/>
                  </a:lnTo>
                  <a:lnTo>
                    <a:pt x="39568" y="77805"/>
                  </a:lnTo>
                  <a:lnTo>
                    <a:pt x="39695" y="77527"/>
                  </a:lnTo>
                  <a:lnTo>
                    <a:pt x="39973" y="77400"/>
                  </a:lnTo>
                  <a:cubicBezTo>
                    <a:pt x="40125" y="77755"/>
                    <a:pt x="40480" y="77552"/>
                    <a:pt x="40708" y="77679"/>
                  </a:cubicBezTo>
                  <a:lnTo>
                    <a:pt x="40911" y="77932"/>
                  </a:lnTo>
                  <a:lnTo>
                    <a:pt x="41165" y="77831"/>
                  </a:lnTo>
                  <a:cubicBezTo>
                    <a:pt x="41190" y="77704"/>
                    <a:pt x="41190" y="77577"/>
                    <a:pt x="41190" y="77476"/>
                  </a:cubicBezTo>
                  <a:cubicBezTo>
                    <a:pt x="40962" y="77299"/>
                    <a:pt x="40658" y="77425"/>
                    <a:pt x="40455" y="77197"/>
                  </a:cubicBezTo>
                  <a:cubicBezTo>
                    <a:pt x="40556" y="77070"/>
                    <a:pt x="40607" y="76918"/>
                    <a:pt x="40607" y="76741"/>
                  </a:cubicBezTo>
                  <a:lnTo>
                    <a:pt x="41241" y="77020"/>
                  </a:lnTo>
                  <a:cubicBezTo>
                    <a:pt x="41266" y="77096"/>
                    <a:pt x="41291" y="77172"/>
                    <a:pt x="41317" y="77248"/>
                  </a:cubicBezTo>
                  <a:lnTo>
                    <a:pt x="41697" y="77248"/>
                  </a:lnTo>
                  <a:cubicBezTo>
                    <a:pt x="41798" y="77070"/>
                    <a:pt x="41900" y="76918"/>
                    <a:pt x="41976" y="76741"/>
                  </a:cubicBezTo>
                  <a:lnTo>
                    <a:pt x="42255" y="76893"/>
                  </a:lnTo>
                  <a:cubicBezTo>
                    <a:pt x="42331" y="76792"/>
                    <a:pt x="42508" y="76741"/>
                    <a:pt x="42508" y="76665"/>
                  </a:cubicBezTo>
                  <a:cubicBezTo>
                    <a:pt x="42508" y="76437"/>
                    <a:pt x="42736" y="76462"/>
                    <a:pt x="42812" y="76335"/>
                  </a:cubicBezTo>
                  <a:lnTo>
                    <a:pt x="42584" y="76031"/>
                  </a:lnTo>
                  <a:cubicBezTo>
                    <a:pt x="42559" y="75879"/>
                    <a:pt x="42711" y="75778"/>
                    <a:pt x="42559" y="75676"/>
                  </a:cubicBezTo>
                  <a:lnTo>
                    <a:pt x="42280" y="75828"/>
                  </a:lnTo>
                  <a:lnTo>
                    <a:pt x="42052" y="75778"/>
                  </a:lnTo>
                  <a:lnTo>
                    <a:pt x="41773" y="75980"/>
                  </a:lnTo>
                  <a:lnTo>
                    <a:pt x="41621" y="75727"/>
                  </a:lnTo>
                  <a:lnTo>
                    <a:pt x="42103" y="75093"/>
                  </a:lnTo>
                  <a:cubicBezTo>
                    <a:pt x="42179" y="75169"/>
                    <a:pt x="42229" y="75245"/>
                    <a:pt x="42305" y="75321"/>
                  </a:cubicBezTo>
                  <a:cubicBezTo>
                    <a:pt x="42550" y="75138"/>
                    <a:pt x="42844" y="75053"/>
                    <a:pt x="43147" y="75053"/>
                  </a:cubicBezTo>
                  <a:cubicBezTo>
                    <a:pt x="43221" y="75053"/>
                    <a:pt x="43295" y="75058"/>
                    <a:pt x="43370" y="75068"/>
                  </a:cubicBezTo>
                  <a:lnTo>
                    <a:pt x="43370" y="75347"/>
                  </a:lnTo>
                  <a:lnTo>
                    <a:pt x="43978" y="75626"/>
                  </a:lnTo>
                  <a:cubicBezTo>
                    <a:pt x="44004" y="75524"/>
                    <a:pt x="44054" y="75423"/>
                    <a:pt x="44105" y="75321"/>
                  </a:cubicBezTo>
                  <a:cubicBezTo>
                    <a:pt x="44181" y="75220"/>
                    <a:pt x="44257" y="75119"/>
                    <a:pt x="44333" y="75017"/>
                  </a:cubicBezTo>
                  <a:lnTo>
                    <a:pt x="44688" y="75093"/>
                  </a:lnTo>
                  <a:cubicBezTo>
                    <a:pt x="44992" y="74941"/>
                    <a:pt x="45246" y="74637"/>
                    <a:pt x="45347" y="74282"/>
                  </a:cubicBezTo>
                  <a:cubicBezTo>
                    <a:pt x="45702" y="74054"/>
                    <a:pt x="45702" y="74054"/>
                    <a:pt x="45702" y="73750"/>
                  </a:cubicBezTo>
                  <a:cubicBezTo>
                    <a:pt x="45727" y="73725"/>
                    <a:pt x="45803" y="73725"/>
                    <a:pt x="45829" y="73674"/>
                  </a:cubicBezTo>
                  <a:cubicBezTo>
                    <a:pt x="46082" y="73395"/>
                    <a:pt x="46108" y="72989"/>
                    <a:pt x="46412" y="72736"/>
                  </a:cubicBezTo>
                  <a:lnTo>
                    <a:pt x="46361" y="72406"/>
                  </a:lnTo>
                  <a:lnTo>
                    <a:pt x="46665" y="72254"/>
                  </a:lnTo>
                  <a:cubicBezTo>
                    <a:pt x="46640" y="72102"/>
                    <a:pt x="46615" y="72026"/>
                    <a:pt x="46589" y="71950"/>
                  </a:cubicBezTo>
                  <a:cubicBezTo>
                    <a:pt x="46792" y="71823"/>
                    <a:pt x="46944" y="71747"/>
                    <a:pt x="47096" y="71646"/>
                  </a:cubicBezTo>
                  <a:cubicBezTo>
                    <a:pt x="47121" y="71621"/>
                    <a:pt x="47147" y="71570"/>
                    <a:pt x="47147" y="71519"/>
                  </a:cubicBezTo>
                  <a:lnTo>
                    <a:pt x="46792" y="71519"/>
                  </a:lnTo>
                  <a:lnTo>
                    <a:pt x="46589" y="71164"/>
                  </a:lnTo>
                  <a:lnTo>
                    <a:pt x="46260" y="71215"/>
                  </a:lnTo>
                  <a:cubicBezTo>
                    <a:pt x="46108" y="70860"/>
                    <a:pt x="45626" y="71114"/>
                    <a:pt x="45423" y="70784"/>
                  </a:cubicBezTo>
                  <a:cubicBezTo>
                    <a:pt x="45474" y="70607"/>
                    <a:pt x="45499" y="70404"/>
                    <a:pt x="45550" y="70227"/>
                  </a:cubicBezTo>
                  <a:lnTo>
                    <a:pt x="45879" y="70176"/>
                  </a:lnTo>
                  <a:lnTo>
                    <a:pt x="46006" y="70505"/>
                  </a:lnTo>
                  <a:lnTo>
                    <a:pt x="46488" y="70632"/>
                  </a:lnTo>
                  <a:lnTo>
                    <a:pt x="47274" y="70353"/>
                  </a:lnTo>
                  <a:lnTo>
                    <a:pt x="47502" y="69973"/>
                  </a:lnTo>
                  <a:lnTo>
                    <a:pt x="47172" y="69770"/>
                  </a:lnTo>
                  <a:lnTo>
                    <a:pt x="47400" y="69517"/>
                  </a:lnTo>
                  <a:cubicBezTo>
                    <a:pt x="47071" y="69415"/>
                    <a:pt x="47071" y="69415"/>
                    <a:pt x="46919" y="69238"/>
                  </a:cubicBezTo>
                  <a:cubicBezTo>
                    <a:pt x="47071" y="69213"/>
                    <a:pt x="47223" y="69187"/>
                    <a:pt x="47375" y="69162"/>
                  </a:cubicBezTo>
                  <a:cubicBezTo>
                    <a:pt x="47502" y="69111"/>
                    <a:pt x="47628" y="69086"/>
                    <a:pt x="47755" y="69035"/>
                  </a:cubicBezTo>
                  <a:cubicBezTo>
                    <a:pt x="47777" y="69094"/>
                    <a:pt x="47810" y="69112"/>
                    <a:pt x="47847" y="69112"/>
                  </a:cubicBezTo>
                  <a:cubicBezTo>
                    <a:pt x="47908" y="69112"/>
                    <a:pt x="47981" y="69064"/>
                    <a:pt x="48039" y="69064"/>
                  </a:cubicBezTo>
                  <a:cubicBezTo>
                    <a:pt x="48067" y="69064"/>
                    <a:pt x="48092" y="69075"/>
                    <a:pt x="48110" y="69111"/>
                  </a:cubicBezTo>
                  <a:lnTo>
                    <a:pt x="48110" y="69720"/>
                  </a:lnTo>
                  <a:lnTo>
                    <a:pt x="47933" y="69846"/>
                  </a:lnTo>
                  <a:lnTo>
                    <a:pt x="47781" y="70429"/>
                  </a:lnTo>
                  <a:cubicBezTo>
                    <a:pt x="47806" y="70581"/>
                    <a:pt x="47933" y="70708"/>
                    <a:pt x="48110" y="70733"/>
                  </a:cubicBezTo>
                  <a:cubicBezTo>
                    <a:pt x="48287" y="70784"/>
                    <a:pt x="48287" y="71012"/>
                    <a:pt x="48440" y="71164"/>
                  </a:cubicBezTo>
                  <a:lnTo>
                    <a:pt x="49048" y="71190"/>
                  </a:lnTo>
                  <a:cubicBezTo>
                    <a:pt x="49073" y="71215"/>
                    <a:pt x="49124" y="71342"/>
                    <a:pt x="49124" y="71367"/>
                  </a:cubicBezTo>
                  <a:lnTo>
                    <a:pt x="49834" y="71443"/>
                  </a:lnTo>
                  <a:lnTo>
                    <a:pt x="49834" y="71545"/>
                  </a:lnTo>
                  <a:cubicBezTo>
                    <a:pt x="49986" y="71494"/>
                    <a:pt x="50163" y="71443"/>
                    <a:pt x="50315" y="71418"/>
                  </a:cubicBezTo>
                  <a:cubicBezTo>
                    <a:pt x="50721" y="71393"/>
                    <a:pt x="51126" y="71316"/>
                    <a:pt x="51532" y="71240"/>
                  </a:cubicBezTo>
                  <a:cubicBezTo>
                    <a:pt x="51583" y="71240"/>
                    <a:pt x="51633" y="71190"/>
                    <a:pt x="51659" y="71190"/>
                  </a:cubicBezTo>
                  <a:cubicBezTo>
                    <a:pt x="51735" y="71139"/>
                    <a:pt x="51785" y="71063"/>
                    <a:pt x="51836" y="70987"/>
                  </a:cubicBezTo>
                  <a:lnTo>
                    <a:pt x="52571" y="70835"/>
                  </a:lnTo>
                  <a:lnTo>
                    <a:pt x="52571" y="70556"/>
                  </a:lnTo>
                  <a:cubicBezTo>
                    <a:pt x="52774" y="70455"/>
                    <a:pt x="53002" y="70505"/>
                    <a:pt x="53154" y="70277"/>
                  </a:cubicBezTo>
                  <a:lnTo>
                    <a:pt x="52799" y="70227"/>
                  </a:lnTo>
                  <a:cubicBezTo>
                    <a:pt x="52774" y="70125"/>
                    <a:pt x="52774" y="70049"/>
                    <a:pt x="52774" y="69973"/>
                  </a:cubicBezTo>
                  <a:lnTo>
                    <a:pt x="52521" y="69846"/>
                  </a:lnTo>
                  <a:cubicBezTo>
                    <a:pt x="52368" y="69593"/>
                    <a:pt x="52292" y="69314"/>
                    <a:pt x="52267" y="69035"/>
                  </a:cubicBezTo>
                  <a:lnTo>
                    <a:pt x="52014" y="68908"/>
                  </a:lnTo>
                  <a:lnTo>
                    <a:pt x="52368" y="68655"/>
                  </a:lnTo>
                  <a:cubicBezTo>
                    <a:pt x="52267" y="68630"/>
                    <a:pt x="52166" y="68604"/>
                    <a:pt x="52064" y="68554"/>
                  </a:cubicBezTo>
                  <a:cubicBezTo>
                    <a:pt x="52014" y="68528"/>
                    <a:pt x="51988" y="68478"/>
                    <a:pt x="51938" y="68427"/>
                  </a:cubicBezTo>
                  <a:lnTo>
                    <a:pt x="52166" y="68249"/>
                  </a:lnTo>
                  <a:lnTo>
                    <a:pt x="51887" y="68021"/>
                  </a:lnTo>
                  <a:cubicBezTo>
                    <a:pt x="51887" y="67844"/>
                    <a:pt x="51862" y="67692"/>
                    <a:pt x="51862" y="67565"/>
                  </a:cubicBezTo>
                  <a:cubicBezTo>
                    <a:pt x="51963" y="67464"/>
                    <a:pt x="52216" y="67540"/>
                    <a:pt x="52216" y="67362"/>
                  </a:cubicBezTo>
                  <a:cubicBezTo>
                    <a:pt x="52191" y="67185"/>
                    <a:pt x="51912" y="67337"/>
                    <a:pt x="51963" y="67083"/>
                  </a:cubicBezTo>
                  <a:cubicBezTo>
                    <a:pt x="52140" y="67058"/>
                    <a:pt x="52343" y="67033"/>
                    <a:pt x="52521" y="67007"/>
                  </a:cubicBezTo>
                  <a:cubicBezTo>
                    <a:pt x="52926" y="67007"/>
                    <a:pt x="53306" y="66957"/>
                    <a:pt x="53687" y="66830"/>
                  </a:cubicBezTo>
                  <a:cubicBezTo>
                    <a:pt x="53712" y="66729"/>
                    <a:pt x="53737" y="66652"/>
                    <a:pt x="53763" y="66576"/>
                  </a:cubicBezTo>
                  <a:lnTo>
                    <a:pt x="54168" y="66500"/>
                  </a:lnTo>
                  <a:cubicBezTo>
                    <a:pt x="54219" y="66602"/>
                    <a:pt x="54244" y="66703"/>
                    <a:pt x="54270" y="66729"/>
                  </a:cubicBezTo>
                  <a:cubicBezTo>
                    <a:pt x="54677" y="66776"/>
                    <a:pt x="55075" y="66871"/>
                    <a:pt x="55458" y="66871"/>
                  </a:cubicBezTo>
                  <a:cubicBezTo>
                    <a:pt x="55693" y="66871"/>
                    <a:pt x="55923" y="66835"/>
                    <a:pt x="56145" y="66729"/>
                  </a:cubicBezTo>
                  <a:cubicBezTo>
                    <a:pt x="56171" y="66526"/>
                    <a:pt x="56196" y="66348"/>
                    <a:pt x="56221" y="66196"/>
                  </a:cubicBezTo>
                  <a:lnTo>
                    <a:pt x="56069" y="65968"/>
                  </a:lnTo>
                  <a:lnTo>
                    <a:pt x="56500" y="65563"/>
                  </a:lnTo>
                  <a:lnTo>
                    <a:pt x="56500" y="65258"/>
                  </a:lnTo>
                  <a:lnTo>
                    <a:pt x="56297" y="65385"/>
                  </a:lnTo>
                  <a:cubicBezTo>
                    <a:pt x="56247" y="65182"/>
                    <a:pt x="56348" y="65157"/>
                    <a:pt x="56475" y="65106"/>
                  </a:cubicBezTo>
                  <a:lnTo>
                    <a:pt x="56551" y="65208"/>
                  </a:lnTo>
                  <a:cubicBezTo>
                    <a:pt x="56703" y="65030"/>
                    <a:pt x="56399" y="64827"/>
                    <a:pt x="56576" y="64599"/>
                  </a:cubicBezTo>
                  <a:lnTo>
                    <a:pt x="57210" y="64447"/>
                  </a:lnTo>
                  <a:lnTo>
                    <a:pt x="57768" y="64092"/>
                  </a:lnTo>
                  <a:cubicBezTo>
                    <a:pt x="58196" y="64174"/>
                    <a:pt x="58559" y="64420"/>
                    <a:pt x="59002" y="64420"/>
                  </a:cubicBezTo>
                  <a:cubicBezTo>
                    <a:pt x="59109" y="64420"/>
                    <a:pt x="59221" y="64406"/>
                    <a:pt x="59339" y="64371"/>
                  </a:cubicBezTo>
                  <a:cubicBezTo>
                    <a:pt x="59770" y="64219"/>
                    <a:pt x="59973" y="63814"/>
                    <a:pt x="60074" y="63408"/>
                  </a:cubicBezTo>
                  <a:lnTo>
                    <a:pt x="59897" y="63129"/>
                  </a:lnTo>
                  <a:cubicBezTo>
                    <a:pt x="60074" y="62952"/>
                    <a:pt x="60226" y="62749"/>
                    <a:pt x="60328" y="62521"/>
                  </a:cubicBezTo>
                  <a:cubicBezTo>
                    <a:pt x="60480" y="62115"/>
                    <a:pt x="60683" y="61710"/>
                    <a:pt x="60885" y="61279"/>
                  </a:cubicBezTo>
                  <a:lnTo>
                    <a:pt x="60556" y="61076"/>
                  </a:lnTo>
                  <a:cubicBezTo>
                    <a:pt x="60606" y="60822"/>
                    <a:pt x="60657" y="60569"/>
                    <a:pt x="60708" y="60316"/>
                  </a:cubicBezTo>
                  <a:lnTo>
                    <a:pt x="60961" y="60392"/>
                  </a:lnTo>
                  <a:lnTo>
                    <a:pt x="61088" y="60214"/>
                  </a:lnTo>
                  <a:lnTo>
                    <a:pt x="60657" y="59783"/>
                  </a:lnTo>
                  <a:cubicBezTo>
                    <a:pt x="60759" y="59530"/>
                    <a:pt x="60708" y="59226"/>
                    <a:pt x="60530" y="59023"/>
                  </a:cubicBezTo>
                  <a:cubicBezTo>
                    <a:pt x="60606" y="58744"/>
                    <a:pt x="60581" y="58440"/>
                    <a:pt x="60429" y="58186"/>
                  </a:cubicBezTo>
                  <a:cubicBezTo>
                    <a:pt x="60505" y="57857"/>
                    <a:pt x="60556" y="57553"/>
                    <a:pt x="60606" y="57350"/>
                  </a:cubicBezTo>
                  <a:lnTo>
                    <a:pt x="61113" y="56843"/>
                  </a:lnTo>
                  <a:lnTo>
                    <a:pt x="62051" y="56843"/>
                  </a:lnTo>
                  <a:cubicBezTo>
                    <a:pt x="62051" y="56513"/>
                    <a:pt x="62127" y="56184"/>
                    <a:pt x="62279" y="55905"/>
                  </a:cubicBezTo>
                  <a:cubicBezTo>
                    <a:pt x="62444" y="56008"/>
                    <a:pt x="62605" y="56036"/>
                    <a:pt x="62764" y="56036"/>
                  </a:cubicBezTo>
                  <a:cubicBezTo>
                    <a:pt x="62951" y="56036"/>
                    <a:pt x="63136" y="55998"/>
                    <a:pt x="63325" y="55998"/>
                  </a:cubicBezTo>
                  <a:cubicBezTo>
                    <a:pt x="63374" y="55998"/>
                    <a:pt x="63422" y="56000"/>
                    <a:pt x="63471" y="56006"/>
                  </a:cubicBezTo>
                  <a:cubicBezTo>
                    <a:pt x="63648" y="55981"/>
                    <a:pt x="63851" y="55981"/>
                    <a:pt x="64028" y="55930"/>
                  </a:cubicBezTo>
                  <a:cubicBezTo>
                    <a:pt x="64292" y="56194"/>
                    <a:pt x="64597" y="56248"/>
                    <a:pt x="64923" y="56248"/>
                  </a:cubicBezTo>
                  <a:cubicBezTo>
                    <a:pt x="65037" y="56248"/>
                    <a:pt x="65153" y="56241"/>
                    <a:pt x="65270" y="56235"/>
                  </a:cubicBezTo>
                  <a:lnTo>
                    <a:pt x="65625" y="56057"/>
                  </a:lnTo>
                  <a:lnTo>
                    <a:pt x="65980" y="55499"/>
                  </a:lnTo>
                  <a:cubicBezTo>
                    <a:pt x="66208" y="55575"/>
                    <a:pt x="66436" y="55626"/>
                    <a:pt x="66614" y="55702"/>
                  </a:cubicBezTo>
                  <a:cubicBezTo>
                    <a:pt x="66766" y="55770"/>
                    <a:pt x="66918" y="55804"/>
                    <a:pt x="67070" y="55804"/>
                  </a:cubicBezTo>
                  <a:cubicBezTo>
                    <a:pt x="67146" y="55804"/>
                    <a:pt x="67222" y="55795"/>
                    <a:pt x="67298" y="55778"/>
                  </a:cubicBezTo>
                  <a:lnTo>
                    <a:pt x="67602" y="55525"/>
                  </a:lnTo>
                  <a:lnTo>
                    <a:pt x="67831" y="55702"/>
                  </a:lnTo>
                  <a:lnTo>
                    <a:pt x="67526" y="56032"/>
                  </a:lnTo>
                  <a:cubicBezTo>
                    <a:pt x="67780" y="56072"/>
                    <a:pt x="68033" y="56093"/>
                    <a:pt x="68287" y="56093"/>
                  </a:cubicBezTo>
                  <a:cubicBezTo>
                    <a:pt x="68667" y="56093"/>
                    <a:pt x="69047" y="56047"/>
                    <a:pt x="69427" y="55956"/>
                  </a:cubicBezTo>
                  <a:cubicBezTo>
                    <a:pt x="69453" y="55854"/>
                    <a:pt x="69453" y="55778"/>
                    <a:pt x="69478" y="55677"/>
                  </a:cubicBezTo>
                  <a:cubicBezTo>
                    <a:pt x="69529" y="55575"/>
                    <a:pt x="69554" y="55499"/>
                    <a:pt x="69605" y="55373"/>
                  </a:cubicBezTo>
                  <a:cubicBezTo>
                    <a:pt x="69681" y="55474"/>
                    <a:pt x="69757" y="55550"/>
                    <a:pt x="69808" y="55652"/>
                  </a:cubicBezTo>
                  <a:cubicBezTo>
                    <a:pt x="69852" y="55681"/>
                    <a:pt x="69896" y="55710"/>
                    <a:pt x="69939" y="55710"/>
                  </a:cubicBezTo>
                  <a:cubicBezTo>
                    <a:pt x="69972" y="55710"/>
                    <a:pt x="70004" y="55694"/>
                    <a:pt x="70036" y="55652"/>
                  </a:cubicBezTo>
                  <a:cubicBezTo>
                    <a:pt x="69960" y="55347"/>
                    <a:pt x="69909" y="55018"/>
                    <a:pt x="69858" y="54714"/>
                  </a:cubicBezTo>
                  <a:cubicBezTo>
                    <a:pt x="69858" y="54688"/>
                    <a:pt x="69808" y="54663"/>
                    <a:pt x="69782" y="54663"/>
                  </a:cubicBezTo>
                  <a:cubicBezTo>
                    <a:pt x="69681" y="54790"/>
                    <a:pt x="69681" y="54993"/>
                    <a:pt x="69453" y="54993"/>
                  </a:cubicBezTo>
                  <a:cubicBezTo>
                    <a:pt x="69225" y="54790"/>
                    <a:pt x="69326" y="54562"/>
                    <a:pt x="69402" y="54308"/>
                  </a:cubicBezTo>
                  <a:lnTo>
                    <a:pt x="69199" y="54308"/>
                  </a:lnTo>
                  <a:lnTo>
                    <a:pt x="69123" y="53624"/>
                  </a:lnTo>
                  <a:lnTo>
                    <a:pt x="69326" y="53573"/>
                  </a:lnTo>
                  <a:cubicBezTo>
                    <a:pt x="69427" y="53827"/>
                    <a:pt x="69453" y="54080"/>
                    <a:pt x="69402" y="54333"/>
                  </a:cubicBezTo>
                  <a:lnTo>
                    <a:pt x="69808" y="54587"/>
                  </a:lnTo>
                  <a:cubicBezTo>
                    <a:pt x="69656" y="54156"/>
                    <a:pt x="69681" y="53801"/>
                    <a:pt x="69554" y="53472"/>
                  </a:cubicBezTo>
                  <a:cubicBezTo>
                    <a:pt x="69529" y="53244"/>
                    <a:pt x="69453" y="53041"/>
                    <a:pt x="69377" y="52838"/>
                  </a:cubicBezTo>
                  <a:cubicBezTo>
                    <a:pt x="69351" y="52787"/>
                    <a:pt x="69326" y="52711"/>
                    <a:pt x="69326" y="52635"/>
                  </a:cubicBezTo>
                  <a:cubicBezTo>
                    <a:pt x="69351" y="52382"/>
                    <a:pt x="69301" y="52128"/>
                    <a:pt x="69199" y="51900"/>
                  </a:cubicBezTo>
                  <a:cubicBezTo>
                    <a:pt x="69098" y="51723"/>
                    <a:pt x="69174" y="51495"/>
                    <a:pt x="69326" y="51393"/>
                  </a:cubicBezTo>
                  <a:lnTo>
                    <a:pt x="69732" y="51900"/>
                  </a:lnTo>
                  <a:cubicBezTo>
                    <a:pt x="69757" y="51799"/>
                    <a:pt x="69757" y="51697"/>
                    <a:pt x="69757" y="51571"/>
                  </a:cubicBezTo>
                  <a:cubicBezTo>
                    <a:pt x="69732" y="51495"/>
                    <a:pt x="69681" y="51393"/>
                    <a:pt x="69630" y="51292"/>
                  </a:cubicBezTo>
                  <a:cubicBezTo>
                    <a:pt x="69554" y="51089"/>
                    <a:pt x="69605" y="50861"/>
                    <a:pt x="69782" y="50709"/>
                  </a:cubicBezTo>
                  <a:cubicBezTo>
                    <a:pt x="69833" y="50785"/>
                    <a:pt x="69884" y="50835"/>
                    <a:pt x="69934" y="50912"/>
                  </a:cubicBezTo>
                  <a:cubicBezTo>
                    <a:pt x="70061" y="51266"/>
                    <a:pt x="70137" y="51621"/>
                    <a:pt x="70163" y="51976"/>
                  </a:cubicBezTo>
                  <a:cubicBezTo>
                    <a:pt x="70163" y="52128"/>
                    <a:pt x="70163" y="52255"/>
                    <a:pt x="70188" y="52382"/>
                  </a:cubicBezTo>
                  <a:cubicBezTo>
                    <a:pt x="70239" y="52508"/>
                    <a:pt x="70264" y="52635"/>
                    <a:pt x="70264" y="52787"/>
                  </a:cubicBezTo>
                  <a:lnTo>
                    <a:pt x="70467" y="52762"/>
                  </a:lnTo>
                  <a:cubicBezTo>
                    <a:pt x="70492" y="52559"/>
                    <a:pt x="70467" y="52382"/>
                    <a:pt x="70416" y="52204"/>
                  </a:cubicBezTo>
                  <a:cubicBezTo>
                    <a:pt x="70315" y="52052"/>
                    <a:pt x="70315" y="51849"/>
                    <a:pt x="70416" y="51697"/>
                  </a:cubicBezTo>
                  <a:lnTo>
                    <a:pt x="70188" y="51418"/>
                  </a:lnTo>
                  <a:cubicBezTo>
                    <a:pt x="70239" y="51241"/>
                    <a:pt x="70087" y="51013"/>
                    <a:pt x="70340" y="50886"/>
                  </a:cubicBezTo>
                  <a:cubicBezTo>
                    <a:pt x="70517" y="51368"/>
                    <a:pt x="70543" y="51418"/>
                    <a:pt x="70746" y="51545"/>
                  </a:cubicBezTo>
                  <a:cubicBezTo>
                    <a:pt x="70872" y="51317"/>
                    <a:pt x="70720" y="51114"/>
                    <a:pt x="70670" y="50912"/>
                  </a:cubicBezTo>
                  <a:cubicBezTo>
                    <a:pt x="70670" y="50886"/>
                    <a:pt x="70720" y="50861"/>
                    <a:pt x="70720" y="50835"/>
                  </a:cubicBezTo>
                  <a:lnTo>
                    <a:pt x="70872" y="50835"/>
                  </a:lnTo>
                  <a:cubicBezTo>
                    <a:pt x="70999" y="51089"/>
                    <a:pt x="71100" y="51317"/>
                    <a:pt x="71202" y="51596"/>
                  </a:cubicBezTo>
                  <a:cubicBezTo>
                    <a:pt x="71354" y="51621"/>
                    <a:pt x="71506" y="51697"/>
                    <a:pt x="71633" y="51799"/>
                  </a:cubicBezTo>
                  <a:cubicBezTo>
                    <a:pt x="71836" y="51951"/>
                    <a:pt x="72064" y="52027"/>
                    <a:pt x="72317" y="52027"/>
                  </a:cubicBezTo>
                  <a:lnTo>
                    <a:pt x="72368" y="51799"/>
                  </a:lnTo>
                  <a:lnTo>
                    <a:pt x="71912" y="51672"/>
                  </a:lnTo>
                  <a:cubicBezTo>
                    <a:pt x="71836" y="51520"/>
                    <a:pt x="71836" y="51342"/>
                    <a:pt x="71886" y="51190"/>
                  </a:cubicBezTo>
                  <a:lnTo>
                    <a:pt x="72140" y="51064"/>
                  </a:lnTo>
                  <a:cubicBezTo>
                    <a:pt x="72165" y="51013"/>
                    <a:pt x="72165" y="50962"/>
                    <a:pt x="72140" y="50912"/>
                  </a:cubicBezTo>
                  <a:cubicBezTo>
                    <a:pt x="72013" y="50379"/>
                    <a:pt x="72089" y="49847"/>
                    <a:pt x="71836" y="49340"/>
                  </a:cubicBezTo>
                  <a:cubicBezTo>
                    <a:pt x="71810" y="49289"/>
                    <a:pt x="71785" y="49213"/>
                    <a:pt x="71785" y="49137"/>
                  </a:cubicBezTo>
                  <a:lnTo>
                    <a:pt x="71354" y="49036"/>
                  </a:lnTo>
                  <a:lnTo>
                    <a:pt x="71354" y="48757"/>
                  </a:lnTo>
                  <a:lnTo>
                    <a:pt x="72013" y="48884"/>
                  </a:lnTo>
                  <a:lnTo>
                    <a:pt x="72190" y="49163"/>
                  </a:lnTo>
                  <a:lnTo>
                    <a:pt x="72368" y="49086"/>
                  </a:lnTo>
                  <a:cubicBezTo>
                    <a:pt x="72342" y="49010"/>
                    <a:pt x="72342" y="48934"/>
                    <a:pt x="72342" y="48884"/>
                  </a:cubicBezTo>
                  <a:cubicBezTo>
                    <a:pt x="72342" y="48808"/>
                    <a:pt x="72342" y="48732"/>
                    <a:pt x="72342" y="48681"/>
                  </a:cubicBezTo>
                  <a:lnTo>
                    <a:pt x="72900" y="48529"/>
                  </a:lnTo>
                  <a:lnTo>
                    <a:pt x="73255" y="48884"/>
                  </a:lnTo>
                  <a:cubicBezTo>
                    <a:pt x="73483" y="48706"/>
                    <a:pt x="73255" y="48529"/>
                    <a:pt x="73331" y="48377"/>
                  </a:cubicBezTo>
                  <a:lnTo>
                    <a:pt x="73331" y="48377"/>
                  </a:lnTo>
                  <a:lnTo>
                    <a:pt x="73534" y="48453"/>
                  </a:lnTo>
                  <a:cubicBezTo>
                    <a:pt x="73686" y="48580"/>
                    <a:pt x="73635" y="48782"/>
                    <a:pt x="73838" y="48858"/>
                  </a:cubicBezTo>
                  <a:cubicBezTo>
                    <a:pt x="73863" y="48706"/>
                    <a:pt x="73863" y="48580"/>
                    <a:pt x="73863" y="48478"/>
                  </a:cubicBezTo>
                  <a:cubicBezTo>
                    <a:pt x="73920" y="48462"/>
                    <a:pt x="73963" y="48454"/>
                    <a:pt x="73999" y="48454"/>
                  </a:cubicBezTo>
                  <a:cubicBezTo>
                    <a:pt x="74075" y="48454"/>
                    <a:pt x="74116" y="48493"/>
                    <a:pt x="74168" y="48580"/>
                  </a:cubicBezTo>
                  <a:cubicBezTo>
                    <a:pt x="74193" y="48630"/>
                    <a:pt x="74269" y="48656"/>
                    <a:pt x="74320" y="48681"/>
                  </a:cubicBezTo>
                  <a:lnTo>
                    <a:pt x="74725" y="48554"/>
                  </a:lnTo>
                  <a:lnTo>
                    <a:pt x="75232" y="48656"/>
                  </a:lnTo>
                  <a:lnTo>
                    <a:pt x="75511" y="49010"/>
                  </a:lnTo>
                  <a:cubicBezTo>
                    <a:pt x="75572" y="48949"/>
                    <a:pt x="75652" y="48916"/>
                    <a:pt x="75728" y="48916"/>
                  </a:cubicBezTo>
                  <a:cubicBezTo>
                    <a:pt x="75778" y="48916"/>
                    <a:pt x="75826" y="48930"/>
                    <a:pt x="75866" y="48960"/>
                  </a:cubicBezTo>
                  <a:cubicBezTo>
                    <a:pt x="75891" y="49061"/>
                    <a:pt x="75917" y="49137"/>
                    <a:pt x="75942" y="49239"/>
                  </a:cubicBezTo>
                  <a:cubicBezTo>
                    <a:pt x="75962" y="49297"/>
                    <a:pt x="75996" y="49356"/>
                    <a:pt x="76070" y="49356"/>
                  </a:cubicBezTo>
                  <a:cubicBezTo>
                    <a:pt x="76091" y="49356"/>
                    <a:pt x="76116" y="49351"/>
                    <a:pt x="76145" y="49340"/>
                  </a:cubicBezTo>
                  <a:cubicBezTo>
                    <a:pt x="76119" y="49061"/>
                    <a:pt x="76094" y="48757"/>
                    <a:pt x="76069" y="48427"/>
                  </a:cubicBezTo>
                  <a:lnTo>
                    <a:pt x="76069" y="48427"/>
                  </a:lnTo>
                  <a:lnTo>
                    <a:pt x="76474" y="48478"/>
                  </a:lnTo>
                  <a:cubicBezTo>
                    <a:pt x="76423" y="48098"/>
                    <a:pt x="76398" y="47768"/>
                    <a:pt x="76373" y="47439"/>
                  </a:cubicBezTo>
                  <a:lnTo>
                    <a:pt x="76576" y="47211"/>
                  </a:lnTo>
                  <a:cubicBezTo>
                    <a:pt x="76601" y="47059"/>
                    <a:pt x="76601" y="46907"/>
                    <a:pt x="76601" y="46754"/>
                  </a:cubicBezTo>
                  <a:cubicBezTo>
                    <a:pt x="76626" y="46602"/>
                    <a:pt x="76677" y="46450"/>
                    <a:pt x="76728" y="46273"/>
                  </a:cubicBezTo>
                  <a:lnTo>
                    <a:pt x="76905" y="46425"/>
                  </a:lnTo>
                  <a:lnTo>
                    <a:pt x="77057" y="46552"/>
                  </a:lnTo>
                  <a:cubicBezTo>
                    <a:pt x="77260" y="46222"/>
                    <a:pt x="77437" y="45918"/>
                    <a:pt x="77589" y="45588"/>
                  </a:cubicBezTo>
                  <a:lnTo>
                    <a:pt x="77894" y="45614"/>
                  </a:lnTo>
                  <a:cubicBezTo>
                    <a:pt x="78147" y="45183"/>
                    <a:pt x="78274" y="44727"/>
                    <a:pt x="78629" y="44346"/>
                  </a:cubicBezTo>
                  <a:cubicBezTo>
                    <a:pt x="78603" y="43992"/>
                    <a:pt x="78781" y="43611"/>
                    <a:pt x="79085" y="43409"/>
                  </a:cubicBezTo>
                  <a:lnTo>
                    <a:pt x="78882" y="43282"/>
                  </a:lnTo>
                  <a:cubicBezTo>
                    <a:pt x="78958" y="42978"/>
                    <a:pt x="79034" y="42724"/>
                    <a:pt x="79110" y="42471"/>
                  </a:cubicBezTo>
                  <a:lnTo>
                    <a:pt x="78908" y="42192"/>
                  </a:lnTo>
                  <a:cubicBezTo>
                    <a:pt x="78958" y="42090"/>
                    <a:pt x="79009" y="41989"/>
                    <a:pt x="79034" y="41888"/>
                  </a:cubicBezTo>
                  <a:cubicBezTo>
                    <a:pt x="79060" y="41761"/>
                    <a:pt x="79060" y="41609"/>
                    <a:pt x="79034" y="41482"/>
                  </a:cubicBezTo>
                  <a:lnTo>
                    <a:pt x="78755" y="41229"/>
                  </a:lnTo>
                  <a:lnTo>
                    <a:pt x="78755" y="40595"/>
                  </a:lnTo>
                  <a:lnTo>
                    <a:pt x="78401" y="40341"/>
                  </a:lnTo>
                  <a:cubicBezTo>
                    <a:pt x="78274" y="40367"/>
                    <a:pt x="78147" y="40392"/>
                    <a:pt x="78020" y="40392"/>
                  </a:cubicBezTo>
                  <a:cubicBezTo>
                    <a:pt x="77919" y="40392"/>
                    <a:pt x="77818" y="40367"/>
                    <a:pt x="77716" y="40341"/>
                  </a:cubicBezTo>
                  <a:lnTo>
                    <a:pt x="77437" y="40570"/>
                  </a:lnTo>
                  <a:lnTo>
                    <a:pt x="77184" y="40418"/>
                  </a:lnTo>
                  <a:lnTo>
                    <a:pt x="76525" y="40291"/>
                  </a:lnTo>
                  <a:cubicBezTo>
                    <a:pt x="76500" y="40316"/>
                    <a:pt x="76449" y="40392"/>
                    <a:pt x="76373" y="40443"/>
                  </a:cubicBezTo>
                  <a:cubicBezTo>
                    <a:pt x="76322" y="40494"/>
                    <a:pt x="76246" y="40519"/>
                    <a:pt x="76170" y="40570"/>
                  </a:cubicBezTo>
                  <a:cubicBezTo>
                    <a:pt x="75942" y="40367"/>
                    <a:pt x="76221" y="40189"/>
                    <a:pt x="76145" y="39987"/>
                  </a:cubicBezTo>
                  <a:cubicBezTo>
                    <a:pt x="76069" y="39885"/>
                    <a:pt x="75815" y="40012"/>
                    <a:pt x="75815" y="39784"/>
                  </a:cubicBezTo>
                  <a:cubicBezTo>
                    <a:pt x="75871" y="39723"/>
                    <a:pt x="75924" y="39701"/>
                    <a:pt x="75976" y="39701"/>
                  </a:cubicBezTo>
                  <a:cubicBezTo>
                    <a:pt x="76113" y="39701"/>
                    <a:pt x="76242" y="39854"/>
                    <a:pt x="76389" y="39854"/>
                  </a:cubicBezTo>
                  <a:cubicBezTo>
                    <a:pt x="76440" y="39854"/>
                    <a:pt x="76494" y="39835"/>
                    <a:pt x="76550" y="39784"/>
                  </a:cubicBezTo>
                  <a:cubicBezTo>
                    <a:pt x="76398" y="39682"/>
                    <a:pt x="76322" y="39505"/>
                    <a:pt x="76423" y="39353"/>
                  </a:cubicBezTo>
                  <a:cubicBezTo>
                    <a:pt x="76474" y="39175"/>
                    <a:pt x="76576" y="38998"/>
                    <a:pt x="76804" y="38973"/>
                  </a:cubicBezTo>
                  <a:lnTo>
                    <a:pt x="77108" y="39226"/>
                  </a:lnTo>
                  <a:cubicBezTo>
                    <a:pt x="77133" y="39049"/>
                    <a:pt x="77159" y="38922"/>
                    <a:pt x="77184" y="38770"/>
                  </a:cubicBezTo>
                  <a:lnTo>
                    <a:pt x="77412" y="38846"/>
                  </a:lnTo>
                  <a:cubicBezTo>
                    <a:pt x="77463" y="39049"/>
                    <a:pt x="77513" y="39226"/>
                    <a:pt x="77539" y="39404"/>
                  </a:cubicBezTo>
                  <a:lnTo>
                    <a:pt x="77894" y="39505"/>
                  </a:lnTo>
                  <a:cubicBezTo>
                    <a:pt x="77944" y="39657"/>
                    <a:pt x="77970" y="39784"/>
                    <a:pt x="78020" y="39911"/>
                  </a:cubicBezTo>
                  <a:lnTo>
                    <a:pt x="78553" y="39758"/>
                  </a:lnTo>
                  <a:cubicBezTo>
                    <a:pt x="78730" y="39530"/>
                    <a:pt x="78958" y="39252"/>
                    <a:pt x="79161" y="38973"/>
                  </a:cubicBezTo>
                  <a:cubicBezTo>
                    <a:pt x="79212" y="38897"/>
                    <a:pt x="79237" y="38821"/>
                    <a:pt x="79237" y="38719"/>
                  </a:cubicBezTo>
                  <a:lnTo>
                    <a:pt x="79237" y="38212"/>
                  </a:lnTo>
                  <a:lnTo>
                    <a:pt x="78933" y="38009"/>
                  </a:lnTo>
                  <a:cubicBezTo>
                    <a:pt x="79009" y="37832"/>
                    <a:pt x="79060" y="37680"/>
                    <a:pt x="79136" y="37503"/>
                  </a:cubicBezTo>
                  <a:lnTo>
                    <a:pt x="79567" y="37629"/>
                  </a:lnTo>
                  <a:lnTo>
                    <a:pt x="79947" y="37452"/>
                  </a:lnTo>
                  <a:lnTo>
                    <a:pt x="79947" y="37173"/>
                  </a:lnTo>
                  <a:cubicBezTo>
                    <a:pt x="79967" y="37148"/>
                    <a:pt x="79988" y="37139"/>
                    <a:pt x="80010" y="37139"/>
                  </a:cubicBezTo>
                  <a:cubicBezTo>
                    <a:pt x="80067" y="37139"/>
                    <a:pt x="80127" y="37199"/>
                    <a:pt x="80184" y="37199"/>
                  </a:cubicBezTo>
                  <a:cubicBezTo>
                    <a:pt x="80216" y="37199"/>
                    <a:pt x="80247" y="37180"/>
                    <a:pt x="80276" y="37122"/>
                  </a:cubicBezTo>
                  <a:lnTo>
                    <a:pt x="80048" y="36869"/>
                  </a:lnTo>
                  <a:lnTo>
                    <a:pt x="80378" y="36387"/>
                  </a:lnTo>
                  <a:cubicBezTo>
                    <a:pt x="80809" y="36184"/>
                    <a:pt x="80834" y="36108"/>
                    <a:pt x="80733" y="35703"/>
                  </a:cubicBezTo>
                  <a:cubicBezTo>
                    <a:pt x="80682" y="35601"/>
                    <a:pt x="80682" y="35500"/>
                    <a:pt x="80657" y="35373"/>
                  </a:cubicBezTo>
                  <a:cubicBezTo>
                    <a:pt x="81037" y="35044"/>
                    <a:pt x="81341" y="34613"/>
                    <a:pt x="81569" y="34157"/>
                  </a:cubicBezTo>
                  <a:lnTo>
                    <a:pt x="81924" y="34106"/>
                  </a:lnTo>
                  <a:cubicBezTo>
                    <a:pt x="82380" y="33776"/>
                    <a:pt x="82406" y="33193"/>
                    <a:pt x="82811" y="32965"/>
                  </a:cubicBezTo>
                  <a:lnTo>
                    <a:pt x="82938" y="32357"/>
                  </a:lnTo>
                  <a:cubicBezTo>
                    <a:pt x="82862" y="32180"/>
                    <a:pt x="82735" y="31901"/>
                    <a:pt x="82608" y="31597"/>
                  </a:cubicBezTo>
                  <a:cubicBezTo>
                    <a:pt x="82710" y="31419"/>
                    <a:pt x="82710" y="31191"/>
                    <a:pt x="82608" y="31014"/>
                  </a:cubicBezTo>
                  <a:lnTo>
                    <a:pt x="82431" y="30937"/>
                  </a:lnTo>
                  <a:cubicBezTo>
                    <a:pt x="82431" y="30709"/>
                    <a:pt x="82456" y="30507"/>
                    <a:pt x="82456" y="30329"/>
                  </a:cubicBezTo>
                  <a:lnTo>
                    <a:pt x="82152" y="29949"/>
                  </a:lnTo>
                  <a:lnTo>
                    <a:pt x="82152" y="29417"/>
                  </a:lnTo>
                  <a:lnTo>
                    <a:pt x="81823" y="29163"/>
                  </a:lnTo>
                  <a:lnTo>
                    <a:pt x="81823" y="28758"/>
                  </a:lnTo>
                  <a:lnTo>
                    <a:pt x="81544" y="28580"/>
                  </a:lnTo>
                  <a:cubicBezTo>
                    <a:pt x="81468" y="28301"/>
                    <a:pt x="81696" y="28073"/>
                    <a:pt x="81696" y="27769"/>
                  </a:cubicBezTo>
                  <a:lnTo>
                    <a:pt x="81569" y="27642"/>
                  </a:lnTo>
                  <a:cubicBezTo>
                    <a:pt x="81448" y="27739"/>
                    <a:pt x="81466" y="27974"/>
                    <a:pt x="81204" y="27974"/>
                  </a:cubicBezTo>
                  <a:cubicBezTo>
                    <a:pt x="81191" y="27974"/>
                    <a:pt x="81178" y="27973"/>
                    <a:pt x="81164" y="27972"/>
                  </a:cubicBezTo>
                  <a:lnTo>
                    <a:pt x="80859" y="27896"/>
                  </a:lnTo>
                  <a:cubicBezTo>
                    <a:pt x="80758" y="27997"/>
                    <a:pt x="80682" y="28099"/>
                    <a:pt x="80606" y="28175"/>
                  </a:cubicBezTo>
                  <a:cubicBezTo>
                    <a:pt x="80251" y="28251"/>
                    <a:pt x="79921" y="28428"/>
                    <a:pt x="79668" y="28656"/>
                  </a:cubicBezTo>
                  <a:cubicBezTo>
                    <a:pt x="79634" y="28652"/>
                    <a:pt x="79601" y="28650"/>
                    <a:pt x="79569" y="28650"/>
                  </a:cubicBezTo>
                  <a:cubicBezTo>
                    <a:pt x="79407" y="28650"/>
                    <a:pt x="79262" y="28703"/>
                    <a:pt x="79136" y="28808"/>
                  </a:cubicBezTo>
                  <a:cubicBezTo>
                    <a:pt x="79034" y="28935"/>
                    <a:pt x="79034" y="29188"/>
                    <a:pt x="78882" y="29214"/>
                  </a:cubicBezTo>
                  <a:cubicBezTo>
                    <a:pt x="78871" y="29216"/>
                    <a:pt x="78860" y="29217"/>
                    <a:pt x="78850" y="29217"/>
                  </a:cubicBezTo>
                  <a:cubicBezTo>
                    <a:pt x="78734" y="29217"/>
                    <a:pt x="78752" y="29085"/>
                    <a:pt x="78705" y="29062"/>
                  </a:cubicBezTo>
                  <a:lnTo>
                    <a:pt x="78096" y="28910"/>
                  </a:lnTo>
                  <a:lnTo>
                    <a:pt x="77970" y="29087"/>
                  </a:lnTo>
                  <a:cubicBezTo>
                    <a:pt x="77910" y="29132"/>
                    <a:pt x="77859" y="29148"/>
                    <a:pt x="77814" y="29148"/>
                  </a:cubicBezTo>
                  <a:cubicBezTo>
                    <a:pt x="77705" y="29148"/>
                    <a:pt x="77628" y="29054"/>
                    <a:pt x="77539" y="29036"/>
                  </a:cubicBezTo>
                  <a:cubicBezTo>
                    <a:pt x="77260" y="29087"/>
                    <a:pt x="77387" y="29518"/>
                    <a:pt x="77032" y="29518"/>
                  </a:cubicBezTo>
                  <a:lnTo>
                    <a:pt x="76778" y="29341"/>
                  </a:lnTo>
                  <a:cubicBezTo>
                    <a:pt x="76449" y="29543"/>
                    <a:pt x="76094" y="29645"/>
                    <a:pt x="75714" y="29645"/>
                  </a:cubicBezTo>
                  <a:cubicBezTo>
                    <a:pt x="75612" y="29518"/>
                    <a:pt x="75815" y="29366"/>
                    <a:pt x="75638" y="29239"/>
                  </a:cubicBezTo>
                  <a:lnTo>
                    <a:pt x="75638" y="29239"/>
                  </a:lnTo>
                  <a:cubicBezTo>
                    <a:pt x="75562" y="29442"/>
                    <a:pt x="75486" y="29594"/>
                    <a:pt x="75410" y="29797"/>
                  </a:cubicBezTo>
                  <a:lnTo>
                    <a:pt x="75055" y="29949"/>
                  </a:lnTo>
                  <a:cubicBezTo>
                    <a:pt x="74961" y="29949"/>
                    <a:pt x="74923" y="29853"/>
                    <a:pt x="74869" y="29853"/>
                  </a:cubicBezTo>
                  <a:cubicBezTo>
                    <a:pt x="74849" y="29853"/>
                    <a:pt x="74828" y="29865"/>
                    <a:pt x="74801" y="29898"/>
                  </a:cubicBezTo>
                  <a:lnTo>
                    <a:pt x="74877" y="30126"/>
                  </a:lnTo>
                  <a:cubicBezTo>
                    <a:pt x="74776" y="30152"/>
                    <a:pt x="74700" y="30152"/>
                    <a:pt x="74573" y="30202"/>
                  </a:cubicBezTo>
                  <a:cubicBezTo>
                    <a:pt x="74472" y="30228"/>
                    <a:pt x="74370" y="30278"/>
                    <a:pt x="74218" y="30329"/>
                  </a:cubicBezTo>
                  <a:cubicBezTo>
                    <a:pt x="74244" y="30126"/>
                    <a:pt x="74244" y="29949"/>
                    <a:pt x="74269" y="29771"/>
                  </a:cubicBezTo>
                  <a:cubicBezTo>
                    <a:pt x="74117" y="29721"/>
                    <a:pt x="73914" y="29797"/>
                    <a:pt x="73838" y="29569"/>
                  </a:cubicBezTo>
                  <a:lnTo>
                    <a:pt x="73990" y="29265"/>
                  </a:lnTo>
                  <a:lnTo>
                    <a:pt x="73610" y="29138"/>
                  </a:lnTo>
                  <a:cubicBezTo>
                    <a:pt x="73508" y="28910"/>
                    <a:pt x="73534" y="28656"/>
                    <a:pt x="73661" y="28453"/>
                  </a:cubicBezTo>
                  <a:lnTo>
                    <a:pt x="73306" y="28327"/>
                  </a:lnTo>
                  <a:lnTo>
                    <a:pt x="73306" y="28099"/>
                  </a:lnTo>
                  <a:lnTo>
                    <a:pt x="73661" y="28048"/>
                  </a:lnTo>
                  <a:cubicBezTo>
                    <a:pt x="73939" y="27896"/>
                    <a:pt x="73990" y="27516"/>
                    <a:pt x="74345" y="27490"/>
                  </a:cubicBezTo>
                  <a:lnTo>
                    <a:pt x="74598" y="27642"/>
                  </a:lnTo>
                  <a:cubicBezTo>
                    <a:pt x="74649" y="27516"/>
                    <a:pt x="74674" y="27439"/>
                    <a:pt x="74700" y="27313"/>
                  </a:cubicBezTo>
                  <a:cubicBezTo>
                    <a:pt x="74345" y="27287"/>
                    <a:pt x="74015" y="27262"/>
                    <a:pt x="73661" y="27186"/>
                  </a:cubicBezTo>
                  <a:cubicBezTo>
                    <a:pt x="73813" y="27009"/>
                    <a:pt x="73889" y="26856"/>
                    <a:pt x="73990" y="26730"/>
                  </a:cubicBezTo>
                  <a:cubicBezTo>
                    <a:pt x="73965" y="26679"/>
                    <a:pt x="73965" y="26628"/>
                    <a:pt x="73965" y="26578"/>
                  </a:cubicBezTo>
                  <a:lnTo>
                    <a:pt x="73965" y="26147"/>
                  </a:lnTo>
                  <a:cubicBezTo>
                    <a:pt x="73331" y="25868"/>
                    <a:pt x="72723" y="25513"/>
                    <a:pt x="72190" y="25057"/>
                  </a:cubicBezTo>
                  <a:cubicBezTo>
                    <a:pt x="72165" y="24905"/>
                    <a:pt x="72114" y="24778"/>
                    <a:pt x="72089" y="24651"/>
                  </a:cubicBezTo>
                  <a:lnTo>
                    <a:pt x="71836" y="24702"/>
                  </a:lnTo>
                  <a:lnTo>
                    <a:pt x="71531" y="24372"/>
                  </a:lnTo>
                  <a:lnTo>
                    <a:pt x="71683" y="24068"/>
                  </a:lnTo>
                  <a:cubicBezTo>
                    <a:pt x="71582" y="23941"/>
                    <a:pt x="71481" y="23815"/>
                    <a:pt x="71379" y="23688"/>
                  </a:cubicBezTo>
                  <a:cubicBezTo>
                    <a:pt x="71329" y="23764"/>
                    <a:pt x="71278" y="23789"/>
                    <a:pt x="71253" y="23815"/>
                  </a:cubicBezTo>
                  <a:lnTo>
                    <a:pt x="71050" y="23561"/>
                  </a:lnTo>
                  <a:lnTo>
                    <a:pt x="70872" y="23587"/>
                  </a:lnTo>
                  <a:lnTo>
                    <a:pt x="70568" y="23257"/>
                  </a:lnTo>
                  <a:lnTo>
                    <a:pt x="71126" y="23029"/>
                  </a:lnTo>
                  <a:cubicBezTo>
                    <a:pt x="71202" y="22877"/>
                    <a:pt x="70948" y="22775"/>
                    <a:pt x="71126" y="22674"/>
                  </a:cubicBezTo>
                  <a:lnTo>
                    <a:pt x="71126" y="22674"/>
                  </a:lnTo>
                  <a:lnTo>
                    <a:pt x="71430" y="22699"/>
                  </a:lnTo>
                  <a:cubicBezTo>
                    <a:pt x="71454" y="22557"/>
                    <a:pt x="71478" y="22459"/>
                    <a:pt x="71480" y="22343"/>
                  </a:cubicBezTo>
                  <a:lnTo>
                    <a:pt x="71480" y="22343"/>
                  </a:lnTo>
                  <a:cubicBezTo>
                    <a:pt x="71480" y="22343"/>
                    <a:pt x="71481" y="22344"/>
                    <a:pt x="71481" y="22345"/>
                  </a:cubicBezTo>
                  <a:lnTo>
                    <a:pt x="71759" y="22116"/>
                  </a:lnTo>
                  <a:cubicBezTo>
                    <a:pt x="71759" y="22015"/>
                    <a:pt x="71785" y="21914"/>
                    <a:pt x="71785" y="21812"/>
                  </a:cubicBezTo>
                  <a:lnTo>
                    <a:pt x="72114" y="21635"/>
                  </a:lnTo>
                  <a:cubicBezTo>
                    <a:pt x="72190" y="21483"/>
                    <a:pt x="72241" y="21381"/>
                    <a:pt x="72317" y="21255"/>
                  </a:cubicBezTo>
                  <a:lnTo>
                    <a:pt x="72672" y="21255"/>
                  </a:lnTo>
                  <a:lnTo>
                    <a:pt x="72672" y="21001"/>
                  </a:lnTo>
                  <a:lnTo>
                    <a:pt x="72875" y="20925"/>
                  </a:lnTo>
                  <a:cubicBezTo>
                    <a:pt x="72799" y="20646"/>
                    <a:pt x="72647" y="20393"/>
                    <a:pt x="72444" y="20190"/>
                  </a:cubicBezTo>
                  <a:cubicBezTo>
                    <a:pt x="72190" y="19937"/>
                    <a:pt x="71962" y="19658"/>
                    <a:pt x="71582" y="19658"/>
                  </a:cubicBezTo>
                  <a:cubicBezTo>
                    <a:pt x="71557" y="19658"/>
                    <a:pt x="71531" y="19607"/>
                    <a:pt x="71481" y="19607"/>
                  </a:cubicBezTo>
                  <a:lnTo>
                    <a:pt x="70771" y="19227"/>
                  </a:lnTo>
                  <a:cubicBezTo>
                    <a:pt x="70689" y="19178"/>
                    <a:pt x="70597" y="19150"/>
                    <a:pt x="70507" y="19150"/>
                  </a:cubicBezTo>
                  <a:cubicBezTo>
                    <a:pt x="70458" y="19150"/>
                    <a:pt x="70410" y="19158"/>
                    <a:pt x="70365" y="19176"/>
                  </a:cubicBezTo>
                  <a:lnTo>
                    <a:pt x="70264" y="19328"/>
                  </a:lnTo>
                  <a:cubicBezTo>
                    <a:pt x="70311" y="19318"/>
                    <a:pt x="70357" y="19313"/>
                    <a:pt x="70403" y="19313"/>
                  </a:cubicBezTo>
                  <a:cubicBezTo>
                    <a:pt x="70583" y="19313"/>
                    <a:pt x="70756" y="19390"/>
                    <a:pt x="70898" y="19531"/>
                  </a:cubicBezTo>
                  <a:cubicBezTo>
                    <a:pt x="70872" y="19607"/>
                    <a:pt x="70847" y="19683"/>
                    <a:pt x="70822" y="19784"/>
                  </a:cubicBezTo>
                  <a:lnTo>
                    <a:pt x="70264" y="19506"/>
                  </a:lnTo>
                  <a:cubicBezTo>
                    <a:pt x="70239" y="19455"/>
                    <a:pt x="70239" y="19404"/>
                    <a:pt x="70239" y="19354"/>
                  </a:cubicBezTo>
                  <a:lnTo>
                    <a:pt x="69529" y="19252"/>
                  </a:lnTo>
                  <a:lnTo>
                    <a:pt x="69275" y="19556"/>
                  </a:lnTo>
                  <a:lnTo>
                    <a:pt x="68921" y="19404"/>
                  </a:lnTo>
                  <a:cubicBezTo>
                    <a:pt x="68743" y="19252"/>
                    <a:pt x="68794" y="19024"/>
                    <a:pt x="68616" y="18897"/>
                  </a:cubicBezTo>
                  <a:lnTo>
                    <a:pt x="68616" y="18897"/>
                  </a:lnTo>
                  <a:cubicBezTo>
                    <a:pt x="68388" y="19075"/>
                    <a:pt x="68768" y="19252"/>
                    <a:pt x="68566" y="19430"/>
                  </a:cubicBezTo>
                  <a:cubicBezTo>
                    <a:pt x="68490" y="19404"/>
                    <a:pt x="68388" y="19379"/>
                    <a:pt x="68287" y="19379"/>
                  </a:cubicBezTo>
                  <a:cubicBezTo>
                    <a:pt x="68185" y="19379"/>
                    <a:pt x="68084" y="19404"/>
                    <a:pt x="67983" y="19455"/>
                  </a:cubicBezTo>
                  <a:lnTo>
                    <a:pt x="67881" y="19303"/>
                  </a:lnTo>
                  <a:cubicBezTo>
                    <a:pt x="67881" y="19277"/>
                    <a:pt x="67881" y="19227"/>
                    <a:pt x="67907" y="19201"/>
                  </a:cubicBezTo>
                  <a:cubicBezTo>
                    <a:pt x="68135" y="18872"/>
                    <a:pt x="68185" y="18466"/>
                    <a:pt x="68008" y="18111"/>
                  </a:cubicBezTo>
                  <a:cubicBezTo>
                    <a:pt x="67983" y="17959"/>
                    <a:pt x="67983" y="17833"/>
                    <a:pt x="68008" y="17706"/>
                  </a:cubicBezTo>
                  <a:lnTo>
                    <a:pt x="68388" y="17630"/>
                  </a:lnTo>
                  <a:cubicBezTo>
                    <a:pt x="68363" y="17503"/>
                    <a:pt x="68338" y="17402"/>
                    <a:pt x="68338" y="17326"/>
                  </a:cubicBezTo>
                  <a:lnTo>
                    <a:pt x="68490" y="16996"/>
                  </a:lnTo>
                  <a:cubicBezTo>
                    <a:pt x="68388" y="16743"/>
                    <a:pt x="68312" y="16565"/>
                    <a:pt x="68236" y="16363"/>
                  </a:cubicBezTo>
                  <a:lnTo>
                    <a:pt x="67957" y="16363"/>
                  </a:lnTo>
                  <a:cubicBezTo>
                    <a:pt x="67881" y="16210"/>
                    <a:pt x="67729" y="16185"/>
                    <a:pt x="67577" y="16109"/>
                  </a:cubicBezTo>
                  <a:cubicBezTo>
                    <a:pt x="67197" y="15957"/>
                    <a:pt x="66766" y="15932"/>
                    <a:pt x="66513" y="15551"/>
                  </a:cubicBezTo>
                  <a:cubicBezTo>
                    <a:pt x="66420" y="15595"/>
                    <a:pt x="66336" y="15613"/>
                    <a:pt x="66257" y="15613"/>
                  </a:cubicBezTo>
                  <a:cubicBezTo>
                    <a:pt x="65966" y="15613"/>
                    <a:pt x="65741" y="15372"/>
                    <a:pt x="65423" y="15273"/>
                  </a:cubicBezTo>
                  <a:cubicBezTo>
                    <a:pt x="65828" y="15120"/>
                    <a:pt x="65701" y="14791"/>
                    <a:pt x="65879" y="14588"/>
                  </a:cubicBezTo>
                  <a:lnTo>
                    <a:pt x="65651" y="14335"/>
                  </a:lnTo>
                  <a:lnTo>
                    <a:pt x="65930" y="13853"/>
                  </a:lnTo>
                  <a:cubicBezTo>
                    <a:pt x="65676" y="13676"/>
                    <a:pt x="65423" y="13524"/>
                    <a:pt x="65118" y="13397"/>
                  </a:cubicBezTo>
                  <a:cubicBezTo>
                    <a:pt x="65068" y="13371"/>
                    <a:pt x="65042" y="13295"/>
                    <a:pt x="64966" y="13194"/>
                  </a:cubicBezTo>
                  <a:lnTo>
                    <a:pt x="65448" y="13093"/>
                  </a:lnTo>
                  <a:cubicBezTo>
                    <a:pt x="65600" y="12712"/>
                    <a:pt x="66006" y="12535"/>
                    <a:pt x="66107" y="12155"/>
                  </a:cubicBezTo>
                  <a:lnTo>
                    <a:pt x="66411" y="12205"/>
                  </a:lnTo>
                  <a:cubicBezTo>
                    <a:pt x="66411" y="12053"/>
                    <a:pt x="66462" y="11901"/>
                    <a:pt x="66462" y="11800"/>
                  </a:cubicBezTo>
                  <a:lnTo>
                    <a:pt x="67045" y="11394"/>
                  </a:lnTo>
                  <a:cubicBezTo>
                    <a:pt x="66943" y="11039"/>
                    <a:pt x="66715" y="10710"/>
                    <a:pt x="66411" y="10456"/>
                  </a:cubicBezTo>
                  <a:cubicBezTo>
                    <a:pt x="66234" y="10380"/>
                    <a:pt x="66107" y="10330"/>
                    <a:pt x="65980" y="10304"/>
                  </a:cubicBezTo>
                  <a:cubicBezTo>
                    <a:pt x="65803" y="10228"/>
                    <a:pt x="65625" y="10127"/>
                    <a:pt x="65473" y="9975"/>
                  </a:cubicBezTo>
                  <a:cubicBezTo>
                    <a:pt x="65402" y="9918"/>
                    <a:pt x="65314" y="9868"/>
                    <a:pt x="65224" y="9868"/>
                  </a:cubicBezTo>
                  <a:cubicBezTo>
                    <a:pt x="65162" y="9868"/>
                    <a:pt x="65100" y="9891"/>
                    <a:pt x="65041" y="9949"/>
                  </a:cubicBezTo>
                  <a:lnTo>
                    <a:pt x="65041" y="9949"/>
                  </a:lnTo>
                  <a:lnTo>
                    <a:pt x="64434" y="9924"/>
                  </a:lnTo>
                  <a:lnTo>
                    <a:pt x="64231" y="10076"/>
                  </a:lnTo>
                  <a:cubicBezTo>
                    <a:pt x="64028" y="10076"/>
                    <a:pt x="63851" y="10026"/>
                    <a:pt x="63674" y="9950"/>
                  </a:cubicBezTo>
                  <a:cubicBezTo>
                    <a:pt x="63625" y="9921"/>
                    <a:pt x="63574" y="9913"/>
                    <a:pt x="63522" y="9913"/>
                  </a:cubicBezTo>
                  <a:cubicBezTo>
                    <a:pt x="63439" y="9913"/>
                    <a:pt x="63355" y="9936"/>
                    <a:pt x="63277" y="9936"/>
                  </a:cubicBezTo>
                  <a:cubicBezTo>
                    <a:pt x="63229" y="9936"/>
                    <a:pt x="63183" y="9927"/>
                    <a:pt x="63141" y="9899"/>
                  </a:cubicBezTo>
                  <a:cubicBezTo>
                    <a:pt x="63065" y="9620"/>
                    <a:pt x="63319" y="9493"/>
                    <a:pt x="63369" y="9290"/>
                  </a:cubicBezTo>
                  <a:cubicBezTo>
                    <a:pt x="63319" y="9062"/>
                    <a:pt x="63293" y="8809"/>
                    <a:pt x="63293" y="8555"/>
                  </a:cubicBezTo>
                  <a:lnTo>
                    <a:pt x="63572" y="8454"/>
                  </a:lnTo>
                  <a:cubicBezTo>
                    <a:pt x="63572" y="8286"/>
                    <a:pt x="63595" y="8140"/>
                    <a:pt x="63619" y="7996"/>
                  </a:cubicBezTo>
                  <a:lnTo>
                    <a:pt x="63619" y="7996"/>
                  </a:lnTo>
                  <a:lnTo>
                    <a:pt x="63623" y="7998"/>
                  </a:lnTo>
                  <a:lnTo>
                    <a:pt x="63724" y="7972"/>
                  </a:lnTo>
                  <a:cubicBezTo>
                    <a:pt x="63674" y="7820"/>
                    <a:pt x="63598" y="7668"/>
                    <a:pt x="63547" y="7491"/>
                  </a:cubicBezTo>
                  <a:lnTo>
                    <a:pt x="63369" y="7516"/>
                  </a:lnTo>
                  <a:cubicBezTo>
                    <a:pt x="63268" y="7415"/>
                    <a:pt x="63141" y="7313"/>
                    <a:pt x="63015" y="7263"/>
                  </a:cubicBezTo>
                  <a:cubicBezTo>
                    <a:pt x="62685" y="7161"/>
                    <a:pt x="62406" y="6984"/>
                    <a:pt x="62203" y="6730"/>
                  </a:cubicBezTo>
                  <a:lnTo>
                    <a:pt x="61899" y="6781"/>
                  </a:lnTo>
                  <a:cubicBezTo>
                    <a:pt x="61751" y="6658"/>
                    <a:pt x="61556" y="6583"/>
                    <a:pt x="61475" y="6369"/>
                  </a:cubicBezTo>
                  <a:lnTo>
                    <a:pt x="61475" y="6369"/>
                  </a:lnTo>
                  <a:lnTo>
                    <a:pt x="60480" y="6021"/>
                  </a:lnTo>
                  <a:cubicBezTo>
                    <a:pt x="60505" y="5869"/>
                    <a:pt x="60556" y="5742"/>
                    <a:pt x="60556" y="5640"/>
                  </a:cubicBezTo>
                  <a:cubicBezTo>
                    <a:pt x="60176" y="5311"/>
                    <a:pt x="59846" y="5007"/>
                    <a:pt x="59491" y="4703"/>
                  </a:cubicBezTo>
                  <a:cubicBezTo>
                    <a:pt x="59136" y="4424"/>
                    <a:pt x="58781" y="4120"/>
                    <a:pt x="58452" y="3790"/>
                  </a:cubicBezTo>
                  <a:cubicBezTo>
                    <a:pt x="58148" y="3460"/>
                    <a:pt x="57691" y="3283"/>
                    <a:pt x="57463" y="2954"/>
                  </a:cubicBezTo>
                  <a:cubicBezTo>
                    <a:pt x="56779" y="2599"/>
                    <a:pt x="56196" y="2218"/>
                    <a:pt x="55537" y="1864"/>
                  </a:cubicBezTo>
                  <a:cubicBezTo>
                    <a:pt x="54903" y="1534"/>
                    <a:pt x="54270" y="1154"/>
                    <a:pt x="53585" y="850"/>
                  </a:cubicBezTo>
                  <a:lnTo>
                    <a:pt x="53458" y="1078"/>
                  </a:lnTo>
                  <a:cubicBezTo>
                    <a:pt x="53180" y="1027"/>
                    <a:pt x="53332" y="774"/>
                    <a:pt x="53205" y="672"/>
                  </a:cubicBezTo>
                  <a:lnTo>
                    <a:pt x="53205" y="672"/>
                  </a:lnTo>
                  <a:cubicBezTo>
                    <a:pt x="53180" y="723"/>
                    <a:pt x="53129" y="774"/>
                    <a:pt x="53104" y="824"/>
                  </a:cubicBezTo>
                  <a:lnTo>
                    <a:pt x="52875" y="748"/>
                  </a:lnTo>
                  <a:cubicBezTo>
                    <a:pt x="52808" y="748"/>
                    <a:pt x="52751" y="805"/>
                    <a:pt x="52684" y="805"/>
                  </a:cubicBezTo>
                  <a:cubicBezTo>
                    <a:pt x="52650" y="805"/>
                    <a:pt x="52613" y="791"/>
                    <a:pt x="52571" y="748"/>
                  </a:cubicBezTo>
                  <a:lnTo>
                    <a:pt x="52723" y="393"/>
                  </a:lnTo>
                  <a:cubicBezTo>
                    <a:pt x="52318" y="191"/>
                    <a:pt x="51862" y="64"/>
                    <a:pt x="51405" y="13"/>
                  </a:cubicBezTo>
                  <a:cubicBezTo>
                    <a:pt x="51323" y="4"/>
                    <a:pt x="51241" y="0"/>
                    <a:pt x="5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968800" y="3289375"/>
              <a:ext cx="22200" cy="17125"/>
            </a:xfrm>
            <a:custGeom>
              <a:avLst/>
              <a:gdLst/>
              <a:ahLst/>
              <a:cxnLst/>
              <a:rect l="l" t="t" r="r" b="b"/>
              <a:pathLst>
                <a:path w="888" h="685" extrusionOk="0">
                  <a:moveTo>
                    <a:pt x="152" y="0"/>
                  </a:moveTo>
                  <a:cubicBezTo>
                    <a:pt x="102" y="152"/>
                    <a:pt x="51" y="279"/>
                    <a:pt x="0" y="406"/>
                  </a:cubicBezTo>
                  <a:cubicBezTo>
                    <a:pt x="0" y="431"/>
                    <a:pt x="51" y="482"/>
                    <a:pt x="51" y="558"/>
                  </a:cubicBezTo>
                  <a:lnTo>
                    <a:pt x="355" y="507"/>
                  </a:lnTo>
                  <a:lnTo>
                    <a:pt x="583" y="685"/>
                  </a:lnTo>
                  <a:lnTo>
                    <a:pt x="887" y="4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4841400" y="4461700"/>
              <a:ext cx="15225" cy="20300"/>
            </a:xfrm>
            <a:custGeom>
              <a:avLst/>
              <a:gdLst/>
              <a:ahLst/>
              <a:cxnLst/>
              <a:rect l="l" t="t" r="r" b="b"/>
              <a:pathLst>
                <a:path w="609" h="812" extrusionOk="0">
                  <a:moveTo>
                    <a:pt x="355" y="1"/>
                  </a:moveTo>
                  <a:lnTo>
                    <a:pt x="203" y="178"/>
                  </a:lnTo>
                  <a:cubicBezTo>
                    <a:pt x="228" y="356"/>
                    <a:pt x="228" y="482"/>
                    <a:pt x="228" y="584"/>
                  </a:cubicBezTo>
                  <a:lnTo>
                    <a:pt x="0" y="812"/>
                  </a:lnTo>
                  <a:lnTo>
                    <a:pt x="608" y="812"/>
                  </a:lnTo>
                  <a:cubicBezTo>
                    <a:pt x="456" y="558"/>
                    <a:pt x="507" y="305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248275" y="4700600"/>
              <a:ext cx="15250" cy="18400"/>
            </a:xfrm>
            <a:custGeom>
              <a:avLst/>
              <a:gdLst/>
              <a:ahLst/>
              <a:cxnLst/>
              <a:rect l="l" t="t" r="r" b="b"/>
              <a:pathLst>
                <a:path w="610" h="736" extrusionOk="0">
                  <a:moveTo>
                    <a:pt x="229" y="1"/>
                  </a:moveTo>
                  <a:cubicBezTo>
                    <a:pt x="102" y="178"/>
                    <a:pt x="26" y="381"/>
                    <a:pt x="1" y="609"/>
                  </a:cubicBezTo>
                  <a:cubicBezTo>
                    <a:pt x="204" y="685"/>
                    <a:pt x="406" y="736"/>
                    <a:pt x="609" y="736"/>
                  </a:cubicBezTo>
                  <a:cubicBezTo>
                    <a:pt x="609" y="634"/>
                    <a:pt x="584" y="584"/>
                    <a:pt x="584" y="533"/>
                  </a:cubicBezTo>
                  <a:lnTo>
                    <a:pt x="305" y="406"/>
                  </a:lnTo>
                  <a:cubicBezTo>
                    <a:pt x="280" y="280"/>
                    <a:pt x="254" y="204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127250" y="4171475"/>
              <a:ext cx="15225" cy="20300"/>
            </a:xfrm>
            <a:custGeom>
              <a:avLst/>
              <a:gdLst/>
              <a:ahLst/>
              <a:cxnLst/>
              <a:rect l="l" t="t" r="r" b="b"/>
              <a:pathLst>
                <a:path w="609" h="812" extrusionOk="0">
                  <a:moveTo>
                    <a:pt x="507" y="0"/>
                  </a:moveTo>
                  <a:lnTo>
                    <a:pt x="507" y="0"/>
                  </a:lnTo>
                  <a:cubicBezTo>
                    <a:pt x="330" y="51"/>
                    <a:pt x="152" y="127"/>
                    <a:pt x="0" y="254"/>
                  </a:cubicBezTo>
                  <a:cubicBezTo>
                    <a:pt x="152" y="457"/>
                    <a:pt x="305" y="634"/>
                    <a:pt x="457" y="811"/>
                  </a:cubicBezTo>
                  <a:lnTo>
                    <a:pt x="609" y="811"/>
                  </a:lnTo>
                  <a:cubicBezTo>
                    <a:pt x="583" y="583"/>
                    <a:pt x="533" y="381"/>
                    <a:pt x="406" y="203"/>
                  </a:cubicBezTo>
                  <a:cubicBezTo>
                    <a:pt x="457" y="127"/>
                    <a:pt x="482" y="76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4062575" y="5111875"/>
              <a:ext cx="13325" cy="20175"/>
            </a:xfrm>
            <a:custGeom>
              <a:avLst/>
              <a:gdLst/>
              <a:ahLst/>
              <a:cxnLst/>
              <a:rect l="l" t="t" r="r" b="b"/>
              <a:pathLst>
                <a:path w="533" h="807" extrusionOk="0">
                  <a:moveTo>
                    <a:pt x="102" y="0"/>
                  </a:moveTo>
                  <a:cubicBezTo>
                    <a:pt x="51" y="254"/>
                    <a:pt x="26" y="482"/>
                    <a:pt x="1" y="736"/>
                  </a:cubicBezTo>
                  <a:cubicBezTo>
                    <a:pt x="69" y="781"/>
                    <a:pt x="153" y="806"/>
                    <a:pt x="238" y="806"/>
                  </a:cubicBezTo>
                  <a:cubicBezTo>
                    <a:pt x="342" y="806"/>
                    <a:pt x="449" y="769"/>
                    <a:pt x="533" y="685"/>
                  </a:cubicBezTo>
                  <a:lnTo>
                    <a:pt x="102" y="254"/>
                  </a:lnTo>
                  <a:cubicBezTo>
                    <a:pt x="102" y="229"/>
                    <a:pt x="330" y="76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987800" y="3318525"/>
              <a:ext cx="24100" cy="16500"/>
            </a:xfrm>
            <a:custGeom>
              <a:avLst/>
              <a:gdLst/>
              <a:ahLst/>
              <a:cxnLst/>
              <a:rect l="l" t="t" r="r" b="b"/>
              <a:pathLst>
                <a:path w="964" h="660" extrusionOk="0">
                  <a:moveTo>
                    <a:pt x="102" y="0"/>
                  </a:moveTo>
                  <a:lnTo>
                    <a:pt x="1" y="203"/>
                  </a:lnTo>
                  <a:lnTo>
                    <a:pt x="229" y="127"/>
                  </a:lnTo>
                  <a:lnTo>
                    <a:pt x="406" y="380"/>
                  </a:lnTo>
                  <a:cubicBezTo>
                    <a:pt x="558" y="482"/>
                    <a:pt x="786" y="431"/>
                    <a:pt x="888" y="659"/>
                  </a:cubicBezTo>
                  <a:lnTo>
                    <a:pt x="964" y="533"/>
                  </a:lnTo>
                  <a:lnTo>
                    <a:pt x="533" y="1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653825" y="3383800"/>
              <a:ext cx="17125" cy="29800"/>
            </a:xfrm>
            <a:custGeom>
              <a:avLst/>
              <a:gdLst/>
              <a:ahLst/>
              <a:cxnLst/>
              <a:rect l="l" t="t" r="r" b="b"/>
              <a:pathLst>
                <a:path w="685" h="1192" extrusionOk="0">
                  <a:moveTo>
                    <a:pt x="507" y="0"/>
                  </a:moveTo>
                  <a:cubicBezTo>
                    <a:pt x="456" y="101"/>
                    <a:pt x="406" y="178"/>
                    <a:pt x="355" y="279"/>
                  </a:cubicBezTo>
                  <a:cubicBezTo>
                    <a:pt x="279" y="380"/>
                    <a:pt x="178" y="456"/>
                    <a:pt x="102" y="532"/>
                  </a:cubicBezTo>
                  <a:lnTo>
                    <a:pt x="203" y="786"/>
                  </a:lnTo>
                  <a:lnTo>
                    <a:pt x="0" y="1039"/>
                  </a:lnTo>
                  <a:lnTo>
                    <a:pt x="254" y="1191"/>
                  </a:lnTo>
                  <a:lnTo>
                    <a:pt x="254" y="583"/>
                  </a:lnTo>
                  <a:cubicBezTo>
                    <a:pt x="304" y="380"/>
                    <a:pt x="685" y="355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847100" y="3740550"/>
              <a:ext cx="13950" cy="13475"/>
            </a:xfrm>
            <a:custGeom>
              <a:avLst/>
              <a:gdLst/>
              <a:ahLst/>
              <a:cxnLst/>
              <a:rect l="l" t="t" r="r" b="b"/>
              <a:pathLst>
                <a:path w="558" h="539" extrusionOk="0">
                  <a:moveTo>
                    <a:pt x="532" y="1"/>
                  </a:moveTo>
                  <a:lnTo>
                    <a:pt x="228" y="330"/>
                  </a:lnTo>
                  <a:cubicBezTo>
                    <a:pt x="225" y="336"/>
                    <a:pt x="220" y="339"/>
                    <a:pt x="213" y="339"/>
                  </a:cubicBezTo>
                  <a:cubicBezTo>
                    <a:pt x="185" y="339"/>
                    <a:pt x="126" y="295"/>
                    <a:pt x="78" y="295"/>
                  </a:cubicBezTo>
                  <a:cubicBezTo>
                    <a:pt x="41" y="295"/>
                    <a:pt x="10" y="320"/>
                    <a:pt x="0" y="406"/>
                  </a:cubicBezTo>
                  <a:cubicBezTo>
                    <a:pt x="72" y="493"/>
                    <a:pt x="185" y="538"/>
                    <a:pt x="302" y="538"/>
                  </a:cubicBezTo>
                  <a:cubicBezTo>
                    <a:pt x="390" y="538"/>
                    <a:pt x="481" y="512"/>
                    <a:pt x="558" y="457"/>
                  </a:cubicBezTo>
                  <a:cubicBezTo>
                    <a:pt x="532" y="356"/>
                    <a:pt x="532" y="229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887050" y="3294825"/>
              <a:ext cx="14600" cy="9150"/>
            </a:xfrm>
            <a:custGeom>
              <a:avLst/>
              <a:gdLst/>
              <a:ahLst/>
              <a:cxnLst/>
              <a:rect l="l" t="t" r="r" b="b"/>
              <a:pathLst>
                <a:path w="584" h="366" extrusionOk="0">
                  <a:moveTo>
                    <a:pt x="152" y="1"/>
                  </a:moveTo>
                  <a:cubicBezTo>
                    <a:pt x="102" y="1"/>
                    <a:pt x="51" y="4"/>
                    <a:pt x="0" y="10"/>
                  </a:cubicBezTo>
                  <a:cubicBezTo>
                    <a:pt x="152" y="264"/>
                    <a:pt x="152" y="264"/>
                    <a:pt x="457" y="365"/>
                  </a:cubicBezTo>
                  <a:lnTo>
                    <a:pt x="583" y="86"/>
                  </a:lnTo>
                  <a:cubicBezTo>
                    <a:pt x="450" y="29"/>
                    <a:pt x="303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586650" y="4682875"/>
              <a:ext cx="19025" cy="9525"/>
            </a:xfrm>
            <a:custGeom>
              <a:avLst/>
              <a:gdLst/>
              <a:ahLst/>
              <a:cxnLst/>
              <a:rect l="l" t="t" r="r" b="b"/>
              <a:pathLst>
                <a:path w="761" h="381" extrusionOk="0">
                  <a:moveTo>
                    <a:pt x="380" y="0"/>
                  </a:moveTo>
                  <a:cubicBezTo>
                    <a:pt x="355" y="228"/>
                    <a:pt x="0" y="76"/>
                    <a:pt x="26" y="380"/>
                  </a:cubicBezTo>
                  <a:cubicBezTo>
                    <a:pt x="102" y="355"/>
                    <a:pt x="203" y="355"/>
                    <a:pt x="279" y="355"/>
                  </a:cubicBezTo>
                  <a:cubicBezTo>
                    <a:pt x="355" y="355"/>
                    <a:pt x="431" y="380"/>
                    <a:pt x="533" y="380"/>
                  </a:cubicBezTo>
                  <a:cubicBezTo>
                    <a:pt x="583" y="380"/>
                    <a:pt x="634" y="304"/>
                    <a:pt x="761" y="228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821750" y="4543225"/>
              <a:ext cx="8900" cy="10675"/>
            </a:xfrm>
            <a:custGeom>
              <a:avLst/>
              <a:gdLst/>
              <a:ahLst/>
              <a:cxnLst/>
              <a:rect l="l" t="t" r="r" b="b"/>
              <a:pathLst>
                <a:path w="356" h="427" extrusionOk="0">
                  <a:moveTo>
                    <a:pt x="161" y="1"/>
                  </a:moveTo>
                  <a:cubicBezTo>
                    <a:pt x="84" y="1"/>
                    <a:pt x="36" y="63"/>
                    <a:pt x="0" y="187"/>
                  </a:cubicBezTo>
                  <a:lnTo>
                    <a:pt x="203" y="415"/>
                  </a:lnTo>
                  <a:cubicBezTo>
                    <a:pt x="203" y="424"/>
                    <a:pt x="206" y="426"/>
                    <a:pt x="212" y="426"/>
                  </a:cubicBezTo>
                  <a:cubicBezTo>
                    <a:pt x="223" y="426"/>
                    <a:pt x="245" y="415"/>
                    <a:pt x="279" y="415"/>
                  </a:cubicBezTo>
                  <a:cubicBezTo>
                    <a:pt x="355" y="314"/>
                    <a:pt x="355" y="136"/>
                    <a:pt x="279" y="35"/>
                  </a:cubicBezTo>
                  <a:cubicBezTo>
                    <a:pt x="233" y="12"/>
                    <a:pt x="195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809075" y="4475650"/>
              <a:ext cx="10150" cy="15225"/>
            </a:xfrm>
            <a:custGeom>
              <a:avLst/>
              <a:gdLst/>
              <a:ahLst/>
              <a:cxnLst/>
              <a:rect l="l" t="t" r="r" b="b"/>
              <a:pathLst>
                <a:path w="406" h="609" extrusionOk="0">
                  <a:moveTo>
                    <a:pt x="203" y="0"/>
                  </a:moveTo>
                  <a:lnTo>
                    <a:pt x="203" y="0"/>
                  </a:lnTo>
                  <a:cubicBezTo>
                    <a:pt x="0" y="304"/>
                    <a:pt x="0" y="304"/>
                    <a:pt x="279" y="609"/>
                  </a:cubicBezTo>
                  <a:cubicBezTo>
                    <a:pt x="406" y="406"/>
                    <a:pt x="254" y="203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117100" y="4101900"/>
              <a:ext cx="10175" cy="10025"/>
            </a:xfrm>
            <a:custGeom>
              <a:avLst/>
              <a:gdLst/>
              <a:ahLst/>
              <a:cxnLst/>
              <a:rect l="l" t="t" r="r" b="b"/>
              <a:pathLst>
                <a:path w="407" h="401" extrusionOk="0">
                  <a:moveTo>
                    <a:pt x="97" y="0"/>
                  </a:moveTo>
                  <a:cubicBezTo>
                    <a:pt x="72" y="0"/>
                    <a:pt x="54" y="18"/>
                    <a:pt x="26" y="46"/>
                  </a:cubicBezTo>
                  <a:cubicBezTo>
                    <a:pt x="1" y="198"/>
                    <a:pt x="102" y="299"/>
                    <a:pt x="229" y="401"/>
                  </a:cubicBezTo>
                  <a:lnTo>
                    <a:pt x="406" y="401"/>
                  </a:lnTo>
                  <a:cubicBezTo>
                    <a:pt x="406" y="325"/>
                    <a:pt x="381" y="249"/>
                    <a:pt x="381" y="198"/>
                  </a:cubicBezTo>
                  <a:cubicBezTo>
                    <a:pt x="204" y="53"/>
                    <a:pt x="140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125350" y="4111900"/>
              <a:ext cx="8900" cy="9600"/>
            </a:xfrm>
            <a:custGeom>
              <a:avLst/>
              <a:gdLst/>
              <a:ahLst/>
              <a:cxnLst/>
              <a:rect l="l" t="t" r="r" b="b"/>
              <a:pathLst>
                <a:path w="356" h="384" extrusionOk="0">
                  <a:moveTo>
                    <a:pt x="76" y="1"/>
                  </a:moveTo>
                  <a:lnTo>
                    <a:pt x="96" y="13"/>
                  </a:lnTo>
                  <a:lnTo>
                    <a:pt x="96" y="13"/>
                  </a:lnTo>
                  <a:cubicBezTo>
                    <a:pt x="98" y="9"/>
                    <a:pt x="100" y="5"/>
                    <a:pt x="102" y="1"/>
                  </a:cubicBezTo>
                  <a:close/>
                  <a:moveTo>
                    <a:pt x="96" y="13"/>
                  </a:moveTo>
                  <a:cubicBezTo>
                    <a:pt x="49" y="108"/>
                    <a:pt x="25" y="182"/>
                    <a:pt x="0" y="279"/>
                  </a:cubicBezTo>
                  <a:cubicBezTo>
                    <a:pt x="111" y="346"/>
                    <a:pt x="173" y="383"/>
                    <a:pt x="217" y="383"/>
                  </a:cubicBezTo>
                  <a:cubicBezTo>
                    <a:pt x="273" y="383"/>
                    <a:pt x="298" y="321"/>
                    <a:pt x="355" y="178"/>
                  </a:cubicBezTo>
                  <a:lnTo>
                    <a:pt x="96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383900" y="3698725"/>
              <a:ext cx="10800" cy="9550"/>
            </a:xfrm>
            <a:custGeom>
              <a:avLst/>
              <a:gdLst/>
              <a:ahLst/>
              <a:cxnLst/>
              <a:rect l="l" t="t" r="r" b="b"/>
              <a:pathLst>
                <a:path w="432" h="382" extrusionOk="0">
                  <a:moveTo>
                    <a:pt x="254" y="1"/>
                  </a:moveTo>
                  <a:lnTo>
                    <a:pt x="0" y="102"/>
                  </a:lnTo>
                  <a:cubicBezTo>
                    <a:pt x="127" y="330"/>
                    <a:pt x="127" y="330"/>
                    <a:pt x="330" y="381"/>
                  </a:cubicBezTo>
                  <a:cubicBezTo>
                    <a:pt x="355" y="280"/>
                    <a:pt x="406" y="178"/>
                    <a:pt x="431" y="52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59050" y="4679075"/>
              <a:ext cx="12700" cy="3575"/>
            </a:xfrm>
            <a:custGeom>
              <a:avLst/>
              <a:gdLst/>
              <a:ahLst/>
              <a:cxnLst/>
              <a:rect l="l" t="t" r="r" b="b"/>
              <a:pathLst>
                <a:path w="508" h="143" extrusionOk="0">
                  <a:moveTo>
                    <a:pt x="174" y="1"/>
                  </a:moveTo>
                  <a:cubicBezTo>
                    <a:pt x="116" y="1"/>
                    <a:pt x="57" y="9"/>
                    <a:pt x="1" y="25"/>
                  </a:cubicBezTo>
                  <a:cubicBezTo>
                    <a:pt x="69" y="121"/>
                    <a:pt x="159" y="143"/>
                    <a:pt x="256" y="143"/>
                  </a:cubicBezTo>
                  <a:cubicBezTo>
                    <a:pt x="338" y="143"/>
                    <a:pt x="426" y="127"/>
                    <a:pt x="508" y="127"/>
                  </a:cubicBezTo>
                  <a:cubicBezTo>
                    <a:pt x="421" y="40"/>
                    <a:pt x="299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814150" y="4496550"/>
              <a:ext cx="6350" cy="11450"/>
            </a:xfrm>
            <a:custGeom>
              <a:avLst/>
              <a:gdLst/>
              <a:ahLst/>
              <a:cxnLst/>
              <a:rect l="l" t="t" r="r" b="b"/>
              <a:pathLst>
                <a:path w="254" h="458" extrusionOk="0">
                  <a:moveTo>
                    <a:pt x="76" y="1"/>
                  </a:moveTo>
                  <a:cubicBezTo>
                    <a:pt x="51" y="178"/>
                    <a:pt x="0" y="330"/>
                    <a:pt x="178" y="457"/>
                  </a:cubicBezTo>
                  <a:cubicBezTo>
                    <a:pt x="203" y="356"/>
                    <a:pt x="178" y="280"/>
                    <a:pt x="203" y="204"/>
                  </a:cubicBezTo>
                  <a:cubicBezTo>
                    <a:pt x="203" y="128"/>
                    <a:pt x="228" y="77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904150" y="3300150"/>
              <a:ext cx="8900" cy="8900"/>
            </a:xfrm>
            <a:custGeom>
              <a:avLst/>
              <a:gdLst/>
              <a:ahLst/>
              <a:cxnLst/>
              <a:rect l="l" t="t" r="r" b="b"/>
              <a:pathLst>
                <a:path w="356" h="356" extrusionOk="0">
                  <a:moveTo>
                    <a:pt x="127" y="0"/>
                  </a:moveTo>
                  <a:lnTo>
                    <a:pt x="127" y="0"/>
                  </a:lnTo>
                  <a:cubicBezTo>
                    <a:pt x="1" y="279"/>
                    <a:pt x="1" y="279"/>
                    <a:pt x="229" y="355"/>
                  </a:cubicBezTo>
                  <a:cubicBezTo>
                    <a:pt x="356" y="203"/>
                    <a:pt x="305" y="102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820475" y="4529500"/>
              <a:ext cx="8900" cy="9150"/>
            </a:xfrm>
            <a:custGeom>
              <a:avLst/>
              <a:gdLst/>
              <a:ahLst/>
              <a:cxnLst/>
              <a:rect l="l" t="t" r="r" b="b"/>
              <a:pathLst>
                <a:path w="356" h="366" extrusionOk="0">
                  <a:moveTo>
                    <a:pt x="127" y="1"/>
                  </a:moveTo>
                  <a:cubicBezTo>
                    <a:pt x="77" y="102"/>
                    <a:pt x="26" y="153"/>
                    <a:pt x="1" y="229"/>
                  </a:cubicBezTo>
                  <a:cubicBezTo>
                    <a:pt x="119" y="321"/>
                    <a:pt x="190" y="365"/>
                    <a:pt x="241" y="365"/>
                  </a:cubicBezTo>
                  <a:cubicBezTo>
                    <a:pt x="288" y="365"/>
                    <a:pt x="319" y="327"/>
                    <a:pt x="355" y="254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4785000" y="3611275"/>
              <a:ext cx="10150" cy="8900"/>
            </a:xfrm>
            <a:custGeom>
              <a:avLst/>
              <a:gdLst/>
              <a:ahLst/>
              <a:cxnLst/>
              <a:rect l="l" t="t" r="r" b="b"/>
              <a:pathLst>
                <a:path w="406" h="35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01" y="77"/>
                    <a:pt x="0" y="128"/>
                    <a:pt x="25" y="330"/>
                  </a:cubicBezTo>
                  <a:lnTo>
                    <a:pt x="203" y="356"/>
                  </a:lnTo>
                  <a:cubicBezTo>
                    <a:pt x="304" y="254"/>
                    <a:pt x="406" y="128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4857225" y="4496550"/>
              <a:ext cx="13975" cy="8275"/>
            </a:xfrm>
            <a:custGeom>
              <a:avLst/>
              <a:gdLst/>
              <a:ahLst/>
              <a:cxnLst/>
              <a:rect l="l" t="t" r="r" b="b"/>
              <a:pathLst>
                <a:path w="559" h="331" extrusionOk="0">
                  <a:moveTo>
                    <a:pt x="558" y="1"/>
                  </a:moveTo>
                  <a:cubicBezTo>
                    <a:pt x="432" y="280"/>
                    <a:pt x="178" y="128"/>
                    <a:pt x="1" y="330"/>
                  </a:cubicBezTo>
                  <a:lnTo>
                    <a:pt x="558" y="229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959925" y="3283675"/>
              <a:ext cx="8250" cy="7625"/>
            </a:xfrm>
            <a:custGeom>
              <a:avLst/>
              <a:gdLst/>
              <a:ahLst/>
              <a:cxnLst/>
              <a:rect l="l" t="t" r="r" b="b"/>
              <a:pathLst>
                <a:path w="330" h="305" extrusionOk="0">
                  <a:moveTo>
                    <a:pt x="0" y="0"/>
                  </a:moveTo>
                  <a:lnTo>
                    <a:pt x="0" y="304"/>
                  </a:lnTo>
                  <a:lnTo>
                    <a:pt x="330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935200" y="3299500"/>
              <a:ext cx="7000" cy="8900"/>
            </a:xfrm>
            <a:custGeom>
              <a:avLst/>
              <a:gdLst/>
              <a:ahLst/>
              <a:cxnLst/>
              <a:rect l="l" t="t" r="r" b="b"/>
              <a:pathLst>
                <a:path w="280" h="356" extrusionOk="0">
                  <a:moveTo>
                    <a:pt x="280" y="1"/>
                  </a:moveTo>
                  <a:cubicBezTo>
                    <a:pt x="77" y="102"/>
                    <a:pt x="1" y="204"/>
                    <a:pt x="77" y="356"/>
                  </a:cubicBezTo>
                  <a:lnTo>
                    <a:pt x="254" y="356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198225" y="4660050"/>
              <a:ext cx="11425" cy="8900"/>
            </a:xfrm>
            <a:custGeom>
              <a:avLst/>
              <a:gdLst/>
              <a:ahLst/>
              <a:cxnLst/>
              <a:rect l="l" t="t" r="r" b="b"/>
              <a:pathLst>
                <a:path w="457" h="356" extrusionOk="0">
                  <a:moveTo>
                    <a:pt x="457" y="0"/>
                  </a:moveTo>
                  <a:lnTo>
                    <a:pt x="0" y="26"/>
                  </a:lnTo>
                  <a:lnTo>
                    <a:pt x="406" y="355"/>
                  </a:lnTo>
                  <a:cubicBezTo>
                    <a:pt x="431" y="203"/>
                    <a:pt x="431" y="127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13425" y="4663450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128" y="1"/>
                  </a:moveTo>
                  <a:cubicBezTo>
                    <a:pt x="85" y="1"/>
                    <a:pt x="53" y="64"/>
                    <a:pt x="1" y="194"/>
                  </a:cubicBezTo>
                  <a:cubicBezTo>
                    <a:pt x="51" y="219"/>
                    <a:pt x="102" y="245"/>
                    <a:pt x="153" y="245"/>
                  </a:cubicBezTo>
                  <a:cubicBezTo>
                    <a:pt x="203" y="219"/>
                    <a:pt x="254" y="194"/>
                    <a:pt x="305" y="169"/>
                  </a:cubicBezTo>
                  <a:cubicBezTo>
                    <a:pt x="218" y="58"/>
                    <a:pt x="16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633575" y="3464850"/>
              <a:ext cx="11425" cy="7850"/>
            </a:xfrm>
            <a:custGeom>
              <a:avLst/>
              <a:gdLst/>
              <a:ahLst/>
              <a:cxnLst/>
              <a:rect l="l" t="t" r="r" b="b"/>
              <a:pathLst>
                <a:path w="457" h="314" extrusionOk="0">
                  <a:moveTo>
                    <a:pt x="456" y="281"/>
                  </a:moveTo>
                  <a:cubicBezTo>
                    <a:pt x="446" y="281"/>
                    <a:pt x="435" y="283"/>
                    <a:pt x="424" y="286"/>
                  </a:cubicBezTo>
                  <a:lnTo>
                    <a:pt x="424" y="286"/>
                  </a:lnTo>
                  <a:cubicBezTo>
                    <a:pt x="434" y="294"/>
                    <a:pt x="445" y="301"/>
                    <a:pt x="456" y="307"/>
                  </a:cubicBezTo>
                  <a:lnTo>
                    <a:pt x="456" y="281"/>
                  </a:lnTo>
                  <a:close/>
                  <a:moveTo>
                    <a:pt x="38" y="1"/>
                  </a:moveTo>
                  <a:cubicBezTo>
                    <a:pt x="26" y="1"/>
                    <a:pt x="13" y="1"/>
                    <a:pt x="0" y="3"/>
                  </a:cubicBezTo>
                  <a:cubicBezTo>
                    <a:pt x="102" y="104"/>
                    <a:pt x="203" y="205"/>
                    <a:pt x="304" y="307"/>
                  </a:cubicBezTo>
                  <a:cubicBezTo>
                    <a:pt x="309" y="312"/>
                    <a:pt x="317" y="314"/>
                    <a:pt x="325" y="314"/>
                  </a:cubicBezTo>
                  <a:cubicBezTo>
                    <a:pt x="351" y="314"/>
                    <a:pt x="389" y="296"/>
                    <a:pt x="424" y="286"/>
                  </a:cubicBezTo>
                  <a:lnTo>
                    <a:pt x="424" y="286"/>
                  </a:lnTo>
                  <a:cubicBezTo>
                    <a:pt x="305" y="198"/>
                    <a:pt x="262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931400" y="3317250"/>
              <a:ext cx="12075" cy="7625"/>
            </a:xfrm>
            <a:custGeom>
              <a:avLst/>
              <a:gdLst/>
              <a:ahLst/>
              <a:cxnLst/>
              <a:rect l="l" t="t" r="r" b="b"/>
              <a:pathLst>
                <a:path w="483" h="305" extrusionOk="0">
                  <a:moveTo>
                    <a:pt x="1" y="1"/>
                  </a:moveTo>
                  <a:cubicBezTo>
                    <a:pt x="102" y="153"/>
                    <a:pt x="127" y="203"/>
                    <a:pt x="153" y="279"/>
                  </a:cubicBezTo>
                  <a:lnTo>
                    <a:pt x="457" y="305"/>
                  </a:lnTo>
                  <a:cubicBezTo>
                    <a:pt x="457" y="279"/>
                    <a:pt x="457" y="254"/>
                    <a:pt x="482" y="229"/>
                  </a:cubicBezTo>
                  <a:cubicBezTo>
                    <a:pt x="406" y="229"/>
                    <a:pt x="330" y="203"/>
                    <a:pt x="254" y="178"/>
                  </a:cubicBezTo>
                  <a:cubicBezTo>
                    <a:pt x="178" y="127"/>
                    <a:pt x="77" y="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4827450" y="4514300"/>
              <a:ext cx="8250" cy="12075"/>
            </a:xfrm>
            <a:custGeom>
              <a:avLst/>
              <a:gdLst/>
              <a:ahLst/>
              <a:cxnLst/>
              <a:rect l="l" t="t" r="r" b="b"/>
              <a:pathLst>
                <a:path w="330" h="483" extrusionOk="0">
                  <a:moveTo>
                    <a:pt x="254" y="1"/>
                  </a:moveTo>
                  <a:lnTo>
                    <a:pt x="0" y="229"/>
                  </a:lnTo>
                  <a:lnTo>
                    <a:pt x="330" y="482"/>
                  </a:lnTo>
                  <a:cubicBezTo>
                    <a:pt x="305" y="305"/>
                    <a:pt x="279" y="203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921275" y="3297850"/>
              <a:ext cx="6975" cy="6750"/>
            </a:xfrm>
            <a:custGeom>
              <a:avLst/>
              <a:gdLst/>
              <a:ahLst/>
              <a:cxnLst/>
              <a:rect l="l" t="t" r="r" b="b"/>
              <a:pathLst>
                <a:path w="279" h="270" extrusionOk="0">
                  <a:moveTo>
                    <a:pt x="86" y="0"/>
                  </a:moveTo>
                  <a:cubicBezTo>
                    <a:pt x="60" y="0"/>
                    <a:pt x="32" y="6"/>
                    <a:pt x="0" y="16"/>
                  </a:cubicBezTo>
                  <a:cubicBezTo>
                    <a:pt x="0" y="143"/>
                    <a:pt x="25" y="244"/>
                    <a:pt x="178" y="270"/>
                  </a:cubicBezTo>
                  <a:cubicBezTo>
                    <a:pt x="203" y="244"/>
                    <a:pt x="254" y="194"/>
                    <a:pt x="279" y="194"/>
                  </a:cubicBezTo>
                  <a:cubicBezTo>
                    <a:pt x="239" y="73"/>
                    <a:pt x="183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4073350" y="3283575"/>
              <a:ext cx="9525" cy="4525"/>
            </a:xfrm>
            <a:custGeom>
              <a:avLst/>
              <a:gdLst/>
              <a:ahLst/>
              <a:cxnLst/>
              <a:rect l="l" t="t" r="r" b="b"/>
              <a:pathLst>
                <a:path w="381" h="181" extrusionOk="0">
                  <a:moveTo>
                    <a:pt x="123" y="1"/>
                  </a:moveTo>
                  <a:cubicBezTo>
                    <a:pt x="87" y="1"/>
                    <a:pt x="47" y="16"/>
                    <a:pt x="1" y="55"/>
                  </a:cubicBezTo>
                  <a:cubicBezTo>
                    <a:pt x="30" y="144"/>
                    <a:pt x="77" y="181"/>
                    <a:pt x="157" y="181"/>
                  </a:cubicBezTo>
                  <a:cubicBezTo>
                    <a:pt x="214" y="181"/>
                    <a:pt x="286" y="162"/>
                    <a:pt x="381" y="131"/>
                  </a:cubicBezTo>
                  <a:cubicBezTo>
                    <a:pt x="275" y="78"/>
                    <a:pt x="20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4080950" y="3187350"/>
              <a:ext cx="8900" cy="10150"/>
            </a:xfrm>
            <a:custGeom>
              <a:avLst/>
              <a:gdLst/>
              <a:ahLst/>
              <a:cxnLst/>
              <a:rect l="l" t="t" r="r" b="b"/>
              <a:pathLst>
                <a:path w="356" h="406" extrusionOk="0">
                  <a:moveTo>
                    <a:pt x="153" y="0"/>
                  </a:moveTo>
                  <a:lnTo>
                    <a:pt x="153" y="0"/>
                  </a:lnTo>
                  <a:cubicBezTo>
                    <a:pt x="178" y="203"/>
                    <a:pt x="1" y="254"/>
                    <a:pt x="153" y="406"/>
                  </a:cubicBezTo>
                  <a:lnTo>
                    <a:pt x="345" y="238"/>
                  </a:lnTo>
                  <a:lnTo>
                    <a:pt x="345" y="238"/>
                  </a:lnTo>
                  <a:cubicBezTo>
                    <a:pt x="348" y="243"/>
                    <a:pt x="352" y="248"/>
                    <a:pt x="356" y="254"/>
                  </a:cubicBezTo>
                  <a:lnTo>
                    <a:pt x="356" y="228"/>
                  </a:lnTo>
                  <a:lnTo>
                    <a:pt x="345" y="238"/>
                  </a:lnTo>
                  <a:lnTo>
                    <a:pt x="345" y="238"/>
                  </a:lnTo>
                  <a:cubicBezTo>
                    <a:pt x="297" y="170"/>
                    <a:pt x="247" y="118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125975" y="4130275"/>
              <a:ext cx="7000" cy="7625"/>
            </a:xfrm>
            <a:custGeom>
              <a:avLst/>
              <a:gdLst/>
              <a:ahLst/>
              <a:cxnLst/>
              <a:rect l="l" t="t" r="r" b="b"/>
              <a:pathLst>
                <a:path w="280" h="305" extrusionOk="0">
                  <a:moveTo>
                    <a:pt x="51" y="1"/>
                  </a:moveTo>
                  <a:lnTo>
                    <a:pt x="1" y="77"/>
                  </a:lnTo>
                  <a:lnTo>
                    <a:pt x="178" y="305"/>
                  </a:lnTo>
                  <a:cubicBezTo>
                    <a:pt x="229" y="204"/>
                    <a:pt x="254" y="153"/>
                    <a:pt x="280" y="77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41950" y="4673375"/>
              <a:ext cx="9525" cy="6975"/>
            </a:xfrm>
            <a:custGeom>
              <a:avLst/>
              <a:gdLst/>
              <a:ahLst/>
              <a:cxnLst/>
              <a:rect l="l" t="t" r="r" b="b"/>
              <a:pathLst>
                <a:path w="381" h="279" extrusionOk="0">
                  <a:moveTo>
                    <a:pt x="105" y="0"/>
                  </a:moveTo>
                  <a:cubicBezTo>
                    <a:pt x="74" y="0"/>
                    <a:pt x="40" y="8"/>
                    <a:pt x="0" y="25"/>
                  </a:cubicBezTo>
                  <a:lnTo>
                    <a:pt x="381" y="279"/>
                  </a:lnTo>
                  <a:cubicBezTo>
                    <a:pt x="282" y="101"/>
                    <a:pt x="214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305325" y="4781075"/>
              <a:ext cx="6350" cy="4475"/>
            </a:xfrm>
            <a:custGeom>
              <a:avLst/>
              <a:gdLst/>
              <a:ahLst/>
              <a:cxnLst/>
              <a:rect l="l" t="t" r="r" b="b"/>
              <a:pathLst>
                <a:path w="254" h="179" extrusionOk="0">
                  <a:moveTo>
                    <a:pt x="25" y="1"/>
                  </a:moveTo>
                  <a:cubicBezTo>
                    <a:pt x="0" y="26"/>
                    <a:pt x="0" y="52"/>
                    <a:pt x="0" y="77"/>
                  </a:cubicBezTo>
                  <a:lnTo>
                    <a:pt x="228" y="178"/>
                  </a:lnTo>
                  <a:lnTo>
                    <a:pt x="254" y="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4957350" y="4407850"/>
              <a:ext cx="3825" cy="10775"/>
            </a:xfrm>
            <a:custGeom>
              <a:avLst/>
              <a:gdLst/>
              <a:ahLst/>
              <a:cxnLst/>
              <a:rect l="l" t="t" r="r" b="b"/>
              <a:pathLst>
                <a:path w="153" h="431" extrusionOk="0">
                  <a:moveTo>
                    <a:pt x="1" y="0"/>
                  </a:moveTo>
                  <a:cubicBezTo>
                    <a:pt x="1" y="51"/>
                    <a:pt x="1" y="101"/>
                    <a:pt x="1" y="152"/>
                  </a:cubicBezTo>
                  <a:cubicBezTo>
                    <a:pt x="1" y="203"/>
                    <a:pt x="26" y="279"/>
                    <a:pt x="26" y="431"/>
                  </a:cubicBezTo>
                  <a:cubicBezTo>
                    <a:pt x="153" y="203"/>
                    <a:pt x="127" y="1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122175" y="4166400"/>
              <a:ext cx="4475" cy="6375"/>
            </a:xfrm>
            <a:custGeom>
              <a:avLst/>
              <a:gdLst/>
              <a:ahLst/>
              <a:cxnLst/>
              <a:rect l="l" t="t" r="r" b="b"/>
              <a:pathLst>
                <a:path w="179" h="255" extrusionOk="0">
                  <a:moveTo>
                    <a:pt x="153" y="1"/>
                  </a:moveTo>
                  <a:lnTo>
                    <a:pt x="1" y="26"/>
                  </a:lnTo>
                  <a:cubicBezTo>
                    <a:pt x="1" y="153"/>
                    <a:pt x="26" y="229"/>
                    <a:pt x="178" y="254"/>
                  </a:cubicBezTo>
                  <a:cubicBezTo>
                    <a:pt x="178" y="153"/>
                    <a:pt x="153" y="77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4774850" y="3626025"/>
              <a:ext cx="8275" cy="4025"/>
            </a:xfrm>
            <a:custGeom>
              <a:avLst/>
              <a:gdLst/>
              <a:ahLst/>
              <a:cxnLst/>
              <a:rect l="l" t="t" r="r" b="b"/>
              <a:pathLst>
                <a:path w="331" h="161" extrusionOk="0">
                  <a:moveTo>
                    <a:pt x="254" y="0"/>
                  </a:moveTo>
                  <a:cubicBezTo>
                    <a:pt x="229" y="0"/>
                    <a:pt x="203" y="7"/>
                    <a:pt x="178" y="19"/>
                  </a:cubicBezTo>
                  <a:cubicBezTo>
                    <a:pt x="102" y="19"/>
                    <a:pt x="51" y="45"/>
                    <a:pt x="1" y="95"/>
                  </a:cubicBezTo>
                  <a:cubicBezTo>
                    <a:pt x="83" y="141"/>
                    <a:pt x="142" y="160"/>
                    <a:pt x="187" y="160"/>
                  </a:cubicBezTo>
                  <a:cubicBezTo>
                    <a:pt x="265" y="160"/>
                    <a:pt x="298" y="100"/>
                    <a:pt x="330" y="19"/>
                  </a:cubicBezTo>
                  <a:cubicBezTo>
                    <a:pt x="305" y="7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603150" y="3431325"/>
              <a:ext cx="5100" cy="5725"/>
            </a:xfrm>
            <a:custGeom>
              <a:avLst/>
              <a:gdLst/>
              <a:ahLst/>
              <a:cxnLst/>
              <a:rect l="l" t="t" r="r" b="b"/>
              <a:pathLst>
                <a:path w="204" h="229" extrusionOk="0">
                  <a:moveTo>
                    <a:pt x="1" y="0"/>
                  </a:moveTo>
                  <a:lnTo>
                    <a:pt x="77" y="228"/>
                  </a:lnTo>
                  <a:cubicBezTo>
                    <a:pt x="203" y="51"/>
                    <a:pt x="203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972600" y="3261800"/>
              <a:ext cx="5100" cy="2875"/>
            </a:xfrm>
            <a:custGeom>
              <a:avLst/>
              <a:gdLst/>
              <a:ahLst/>
              <a:cxnLst/>
              <a:rect l="l" t="t" r="r" b="b"/>
              <a:pathLst>
                <a:path w="204" h="115" extrusionOk="0">
                  <a:moveTo>
                    <a:pt x="102" y="1"/>
                  </a:moveTo>
                  <a:cubicBezTo>
                    <a:pt x="76" y="1"/>
                    <a:pt x="51" y="39"/>
                    <a:pt x="0" y="115"/>
                  </a:cubicBezTo>
                  <a:lnTo>
                    <a:pt x="203" y="115"/>
                  </a:lnTo>
                  <a:cubicBezTo>
                    <a:pt x="152" y="39"/>
                    <a:pt x="127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4850900" y="4488325"/>
              <a:ext cx="5100" cy="7000"/>
            </a:xfrm>
            <a:custGeom>
              <a:avLst/>
              <a:gdLst/>
              <a:ahLst/>
              <a:cxnLst/>
              <a:rect l="l" t="t" r="r" b="b"/>
              <a:pathLst>
                <a:path w="204" h="280" extrusionOk="0">
                  <a:moveTo>
                    <a:pt x="178" y="0"/>
                  </a:moveTo>
                  <a:lnTo>
                    <a:pt x="178" y="0"/>
                  </a:lnTo>
                  <a:cubicBezTo>
                    <a:pt x="0" y="178"/>
                    <a:pt x="0" y="178"/>
                    <a:pt x="203" y="279"/>
                  </a:cubicBezTo>
                  <a:cubicBezTo>
                    <a:pt x="203" y="178"/>
                    <a:pt x="178" y="102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150050" y="4224700"/>
              <a:ext cx="8275" cy="9400"/>
            </a:xfrm>
            <a:custGeom>
              <a:avLst/>
              <a:gdLst/>
              <a:ahLst/>
              <a:cxnLst/>
              <a:rect l="l" t="t" r="r" b="b"/>
              <a:pathLst>
                <a:path w="331" h="376" extrusionOk="0">
                  <a:moveTo>
                    <a:pt x="254" y="1"/>
                  </a:moveTo>
                  <a:lnTo>
                    <a:pt x="1" y="305"/>
                  </a:lnTo>
                  <a:cubicBezTo>
                    <a:pt x="60" y="349"/>
                    <a:pt x="127" y="376"/>
                    <a:pt x="193" y="376"/>
                  </a:cubicBezTo>
                  <a:cubicBezTo>
                    <a:pt x="241" y="376"/>
                    <a:pt x="288" y="362"/>
                    <a:pt x="330" y="330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4042300" y="5141025"/>
              <a:ext cx="8900" cy="12075"/>
            </a:xfrm>
            <a:custGeom>
              <a:avLst/>
              <a:gdLst/>
              <a:ahLst/>
              <a:cxnLst/>
              <a:rect l="l" t="t" r="r" b="b"/>
              <a:pathLst>
                <a:path w="356" h="483" extrusionOk="0">
                  <a:moveTo>
                    <a:pt x="254" y="0"/>
                  </a:moveTo>
                  <a:cubicBezTo>
                    <a:pt x="178" y="153"/>
                    <a:pt x="1" y="279"/>
                    <a:pt x="102" y="482"/>
                  </a:cubicBezTo>
                  <a:lnTo>
                    <a:pt x="355" y="431"/>
                  </a:lnTo>
                  <a:cubicBezTo>
                    <a:pt x="330" y="305"/>
                    <a:pt x="279" y="153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6"/>
          <p:cNvGrpSpPr/>
          <p:nvPr/>
        </p:nvGrpSpPr>
        <p:grpSpPr>
          <a:xfrm rot="-899960" flipH="1">
            <a:off x="7771111" y="1379741"/>
            <a:ext cx="1354810" cy="1617552"/>
            <a:chOff x="6307125" y="1865700"/>
            <a:chExt cx="1354850" cy="1617600"/>
          </a:xfrm>
        </p:grpSpPr>
        <p:sp>
          <p:nvSpPr>
            <p:cNvPr id="722" name="Google Shape;722;p16"/>
            <p:cNvSpPr/>
            <p:nvPr/>
          </p:nvSpPr>
          <p:spPr>
            <a:xfrm>
              <a:off x="6307125" y="1865700"/>
              <a:ext cx="1354850" cy="1617600"/>
            </a:xfrm>
            <a:custGeom>
              <a:avLst/>
              <a:gdLst/>
              <a:ahLst/>
              <a:cxnLst/>
              <a:rect l="l" t="t" r="r" b="b"/>
              <a:pathLst>
                <a:path w="54194" h="64704" extrusionOk="0">
                  <a:moveTo>
                    <a:pt x="20405" y="6353"/>
                  </a:moveTo>
                  <a:lnTo>
                    <a:pt x="20405" y="6378"/>
                  </a:lnTo>
                  <a:cubicBezTo>
                    <a:pt x="20380" y="6657"/>
                    <a:pt x="20355" y="6885"/>
                    <a:pt x="20329" y="7088"/>
                  </a:cubicBezTo>
                  <a:cubicBezTo>
                    <a:pt x="20253" y="6683"/>
                    <a:pt x="20253" y="6531"/>
                    <a:pt x="20405" y="6353"/>
                  </a:cubicBezTo>
                  <a:close/>
                  <a:moveTo>
                    <a:pt x="49118" y="8108"/>
                  </a:moveTo>
                  <a:cubicBezTo>
                    <a:pt x="49085" y="8249"/>
                    <a:pt x="48987" y="8388"/>
                    <a:pt x="48846" y="8482"/>
                  </a:cubicBezTo>
                  <a:cubicBezTo>
                    <a:pt x="48744" y="8584"/>
                    <a:pt x="48617" y="8685"/>
                    <a:pt x="48516" y="8787"/>
                  </a:cubicBezTo>
                  <a:cubicBezTo>
                    <a:pt x="48414" y="8888"/>
                    <a:pt x="48312" y="8974"/>
                    <a:pt x="48224" y="9056"/>
                  </a:cubicBezTo>
                  <a:lnTo>
                    <a:pt x="48224" y="9056"/>
                  </a:lnTo>
                  <a:cubicBezTo>
                    <a:pt x="48288" y="8956"/>
                    <a:pt x="48355" y="8867"/>
                    <a:pt x="48440" y="8761"/>
                  </a:cubicBezTo>
                  <a:cubicBezTo>
                    <a:pt x="48567" y="8634"/>
                    <a:pt x="48719" y="8482"/>
                    <a:pt x="48820" y="8381"/>
                  </a:cubicBezTo>
                  <a:cubicBezTo>
                    <a:pt x="48911" y="8290"/>
                    <a:pt x="49023" y="8199"/>
                    <a:pt x="49118" y="8108"/>
                  </a:cubicBezTo>
                  <a:close/>
                  <a:moveTo>
                    <a:pt x="25855" y="4680"/>
                  </a:moveTo>
                  <a:cubicBezTo>
                    <a:pt x="25754" y="5441"/>
                    <a:pt x="25652" y="6252"/>
                    <a:pt x="25576" y="7012"/>
                  </a:cubicBezTo>
                  <a:cubicBezTo>
                    <a:pt x="25475" y="7798"/>
                    <a:pt x="25424" y="8584"/>
                    <a:pt x="25323" y="9370"/>
                  </a:cubicBezTo>
                  <a:cubicBezTo>
                    <a:pt x="25247" y="8761"/>
                    <a:pt x="25652" y="5060"/>
                    <a:pt x="25855" y="4680"/>
                  </a:cubicBezTo>
                  <a:close/>
                  <a:moveTo>
                    <a:pt x="38580" y="5060"/>
                  </a:moveTo>
                  <a:lnTo>
                    <a:pt x="38580" y="5060"/>
                  </a:lnTo>
                  <a:cubicBezTo>
                    <a:pt x="37718" y="6885"/>
                    <a:pt x="36881" y="8710"/>
                    <a:pt x="36146" y="10561"/>
                  </a:cubicBezTo>
                  <a:cubicBezTo>
                    <a:pt x="36197" y="10054"/>
                    <a:pt x="38225" y="5415"/>
                    <a:pt x="38580" y="5060"/>
                  </a:cubicBezTo>
                  <a:close/>
                  <a:moveTo>
                    <a:pt x="21470" y="3109"/>
                  </a:moveTo>
                  <a:cubicBezTo>
                    <a:pt x="21901" y="5694"/>
                    <a:pt x="21926" y="8305"/>
                    <a:pt x="22078" y="10916"/>
                  </a:cubicBezTo>
                  <a:cubicBezTo>
                    <a:pt x="21749" y="8305"/>
                    <a:pt x="21698" y="5694"/>
                    <a:pt x="21470" y="3109"/>
                  </a:cubicBezTo>
                  <a:close/>
                  <a:moveTo>
                    <a:pt x="44105" y="11828"/>
                  </a:moveTo>
                  <a:cubicBezTo>
                    <a:pt x="43953" y="12132"/>
                    <a:pt x="43700" y="12411"/>
                    <a:pt x="43421" y="12589"/>
                  </a:cubicBezTo>
                  <a:cubicBezTo>
                    <a:pt x="43497" y="12437"/>
                    <a:pt x="43599" y="12284"/>
                    <a:pt x="43700" y="12158"/>
                  </a:cubicBezTo>
                  <a:lnTo>
                    <a:pt x="43725" y="12183"/>
                  </a:lnTo>
                  <a:cubicBezTo>
                    <a:pt x="43852" y="12082"/>
                    <a:pt x="43979" y="11955"/>
                    <a:pt x="44105" y="11828"/>
                  </a:cubicBezTo>
                  <a:close/>
                  <a:moveTo>
                    <a:pt x="42813" y="13197"/>
                  </a:moveTo>
                  <a:cubicBezTo>
                    <a:pt x="42694" y="13435"/>
                    <a:pt x="42530" y="13629"/>
                    <a:pt x="42300" y="13736"/>
                  </a:cubicBezTo>
                  <a:lnTo>
                    <a:pt x="42300" y="13736"/>
                  </a:lnTo>
                  <a:cubicBezTo>
                    <a:pt x="42406" y="13503"/>
                    <a:pt x="42598" y="13316"/>
                    <a:pt x="42813" y="13197"/>
                  </a:cubicBezTo>
                  <a:close/>
                  <a:moveTo>
                    <a:pt x="42103" y="13983"/>
                  </a:moveTo>
                  <a:cubicBezTo>
                    <a:pt x="42128" y="13983"/>
                    <a:pt x="42128" y="13983"/>
                    <a:pt x="42154" y="14008"/>
                  </a:cubicBezTo>
                  <a:cubicBezTo>
                    <a:pt x="42179" y="14059"/>
                    <a:pt x="42179" y="14084"/>
                    <a:pt x="42179" y="14135"/>
                  </a:cubicBezTo>
                  <a:cubicBezTo>
                    <a:pt x="42078" y="14186"/>
                    <a:pt x="41951" y="14262"/>
                    <a:pt x="41850" y="14338"/>
                  </a:cubicBezTo>
                  <a:cubicBezTo>
                    <a:pt x="41748" y="14414"/>
                    <a:pt x="41672" y="14515"/>
                    <a:pt x="41571" y="14591"/>
                  </a:cubicBezTo>
                  <a:lnTo>
                    <a:pt x="41545" y="14540"/>
                  </a:lnTo>
                  <a:cubicBezTo>
                    <a:pt x="41621" y="14262"/>
                    <a:pt x="41875" y="14135"/>
                    <a:pt x="42103" y="13983"/>
                  </a:cubicBezTo>
                  <a:close/>
                  <a:moveTo>
                    <a:pt x="41267" y="14845"/>
                  </a:moveTo>
                  <a:lnTo>
                    <a:pt x="41064" y="15276"/>
                  </a:lnTo>
                  <a:lnTo>
                    <a:pt x="41064" y="15301"/>
                  </a:lnTo>
                  <a:cubicBezTo>
                    <a:pt x="41006" y="15301"/>
                    <a:pt x="40977" y="15419"/>
                    <a:pt x="40877" y="15419"/>
                  </a:cubicBezTo>
                  <a:cubicBezTo>
                    <a:pt x="40846" y="15419"/>
                    <a:pt x="40808" y="15407"/>
                    <a:pt x="40760" y="15377"/>
                  </a:cubicBezTo>
                  <a:cubicBezTo>
                    <a:pt x="40836" y="15149"/>
                    <a:pt x="41013" y="14946"/>
                    <a:pt x="41267" y="14845"/>
                  </a:cubicBezTo>
                  <a:close/>
                  <a:moveTo>
                    <a:pt x="48147" y="9141"/>
                  </a:moveTo>
                  <a:lnTo>
                    <a:pt x="48147" y="9141"/>
                  </a:lnTo>
                  <a:cubicBezTo>
                    <a:pt x="48050" y="9308"/>
                    <a:pt x="47951" y="9451"/>
                    <a:pt x="47806" y="9572"/>
                  </a:cubicBezTo>
                  <a:cubicBezTo>
                    <a:pt x="47350" y="9927"/>
                    <a:pt x="47046" y="10434"/>
                    <a:pt x="46640" y="10840"/>
                  </a:cubicBezTo>
                  <a:cubicBezTo>
                    <a:pt x="46387" y="11093"/>
                    <a:pt x="46159" y="11372"/>
                    <a:pt x="45956" y="11651"/>
                  </a:cubicBezTo>
                  <a:cubicBezTo>
                    <a:pt x="45728" y="11904"/>
                    <a:pt x="45500" y="12183"/>
                    <a:pt x="45246" y="12462"/>
                  </a:cubicBezTo>
                  <a:cubicBezTo>
                    <a:pt x="44967" y="12715"/>
                    <a:pt x="44739" y="12994"/>
                    <a:pt x="44536" y="13324"/>
                  </a:cubicBezTo>
                  <a:cubicBezTo>
                    <a:pt x="44511" y="13374"/>
                    <a:pt x="44435" y="13374"/>
                    <a:pt x="44410" y="13425"/>
                  </a:cubicBezTo>
                  <a:cubicBezTo>
                    <a:pt x="44283" y="13603"/>
                    <a:pt x="44080" y="13729"/>
                    <a:pt x="44029" y="13957"/>
                  </a:cubicBezTo>
                  <a:lnTo>
                    <a:pt x="43852" y="14135"/>
                  </a:lnTo>
                  <a:lnTo>
                    <a:pt x="43649" y="14363"/>
                  </a:lnTo>
                  <a:cubicBezTo>
                    <a:pt x="43599" y="14414"/>
                    <a:pt x="43548" y="14464"/>
                    <a:pt x="43497" y="14515"/>
                  </a:cubicBezTo>
                  <a:cubicBezTo>
                    <a:pt x="43446" y="14591"/>
                    <a:pt x="43396" y="14667"/>
                    <a:pt x="43345" y="14718"/>
                  </a:cubicBezTo>
                  <a:cubicBezTo>
                    <a:pt x="43041" y="15022"/>
                    <a:pt x="42737" y="15352"/>
                    <a:pt x="42458" y="15681"/>
                  </a:cubicBezTo>
                  <a:cubicBezTo>
                    <a:pt x="42027" y="16137"/>
                    <a:pt x="41647" y="16644"/>
                    <a:pt x="41241" y="17101"/>
                  </a:cubicBezTo>
                  <a:cubicBezTo>
                    <a:pt x="41205" y="17155"/>
                    <a:pt x="41181" y="17197"/>
                    <a:pt x="41124" y="17197"/>
                  </a:cubicBezTo>
                  <a:cubicBezTo>
                    <a:pt x="41101" y="17197"/>
                    <a:pt x="41074" y="17191"/>
                    <a:pt x="41038" y="17177"/>
                  </a:cubicBezTo>
                  <a:cubicBezTo>
                    <a:pt x="41165" y="16999"/>
                    <a:pt x="41267" y="16847"/>
                    <a:pt x="41393" y="16720"/>
                  </a:cubicBezTo>
                  <a:lnTo>
                    <a:pt x="42002" y="15960"/>
                  </a:lnTo>
                  <a:cubicBezTo>
                    <a:pt x="42128" y="15833"/>
                    <a:pt x="42179" y="15732"/>
                    <a:pt x="42331" y="15554"/>
                  </a:cubicBezTo>
                  <a:cubicBezTo>
                    <a:pt x="42458" y="15377"/>
                    <a:pt x="42610" y="15225"/>
                    <a:pt x="42762" y="15047"/>
                  </a:cubicBezTo>
                  <a:cubicBezTo>
                    <a:pt x="42990" y="14794"/>
                    <a:pt x="43218" y="14515"/>
                    <a:pt x="43446" y="14236"/>
                  </a:cubicBezTo>
                  <a:cubicBezTo>
                    <a:pt x="43624" y="14033"/>
                    <a:pt x="43801" y="13856"/>
                    <a:pt x="43979" y="13628"/>
                  </a:cubicBezTo>
                  <a:cubicBezTo>
                    <a:pt x="44207" y="13324"/>
                    <a:pt x="44460" y="13020"/>
                    <a:pt x="44714" y="12741"/>
                  </a:cubicBezTo>
                  <a:cubicBezTo>
                    <a:pt x="45195" y="12234"/>
                    <a:pt x="45652" y="11701"/>
                    <a:pt x="46108" y="11195"/>
                  </a:cubicBezTo>
                  <a:cubicBezTo>
                    <a:pt x="46488" y="10789"/>
                    <a:pt x="46868" y="10383"/>
                    <a:pt x="47249" y="10003"/>
                  </a:cubicBezTo>
                  <a:cubicBezTo>
                    <a:pt x="47274" y="9953"/>
                    <a:pt x="47325" y="9902"/>
                    <a:pt x="47375" y="9851"/>
                  </a:cubicBezTo>
                  <a:cubicBezTo>
                    <a:pt x="47570" y="9559"/>
                    <a:pt x="47835" y="9337"/>
                    <a:pt x="48147" y="9141"/>
                  </a:cubicBezTo>
                  <a:close/>
                  <a:moveTo>
                    <a:pt x="40405" y="17962"/>
                  </a:moveTo>
                  <a:cubicBezTo>
                    <a:pt x="40430" y="18140"/>
                    <a:pt x="40303" y="18292"/>
                    <a:pt x="40126" y="18317"/>
                  </a:cubicBezTo>
                  <a:lnTo>
                    <a:pt x="40101" y="18267"/>
                  </a:lnTo>
                  <a:lnTo>
                    <a:pt x="40379" y="17962"/>
                  </a:lnTo>
                  <a:close/>
                  <a:moveTo>
                    <a:pt x="11209" y="19047"/>
                  </a:moveTo>
                  <a:cubicBezTo>
                    <a:pt x="11236" y="19142"/>
                    <a:pt x="11282" y="19237"/>
                    <a:pt x="11306" y="19331"/>
                  </a:cubicBezTo>
                  <a:cubicBezTo>
                    <a:pt x="11356" y="19433"/>
                    <a:pt x="11306" y="19534"/>
                    <a:pt x="11229" y="19585"/>
                  </a:cubicBezTo>
                  <a:cubicBezTo>
                    <a:pt x="11187" y="19413"/>
                    <a:pt x="11180" y="19224"/>
                    <a:pt x="11209" y="19047"/>
                  </a:cubicBezTo>
                  <a:close/>
                  <a:moveTo>
                    <a:pt x="39011" y="19534"/>
                  </a:moveTo>
                  <a:lnTo>
                    <a:pt x="39011" y="19559"/>
                  </a:lnTo>
                  <a:cubicBezTo>
                    <a:pt x="38909" y="19787"/>
                    <a:pt x="38833" y="19863"/>
                    <a:pt x="38630" y="19889"/>
                  </a:cubicBezTo>
                  <a:cubicBezTo>
                    <a:pt x="38706" y="19737"/>
                    <a:pt x="38757" y="19711"/>
                    <a:pt x="39011" y="19534"/>
                  </a:cubicBezTo>
                  <a:close/>
                  <a:moveTo>
                    <a:pt x="40937" y="2652"/>
                  </a:moveTo>
                  <a:lnTo>
                    <a:pt x="40988" y="2678"/>
                  </a:lnTo>
                  <a:cubicBezTo>
                    <a:pt x="40962" y="2779"/>
                    <a:pt x="40937" y="2880"/>
                    <a:pt x="40886" y="2982"/>
                  </a:cubicBezTo>
                  <a:lnTo>
                    <a:pt x="40506" y="4097"/>
                  </a:lnTo>
                  <a:cubicBezTo>
                    <a:pt x="40379" y="4477"/>
                    <a:pt x="40253" y="4883"/>
                    <a:pt x="40101" y="5263"/>
                  </a:cubicBezTo>
                  <a:cubicBezTo>
                    <a:pt x="39923" y="5745"/>
                    <a:pt x="39720" y="6252"/>
                    <a:pt x="39543" y="6733"/>
                  </a:cubicBezTo>
                  <a:cubicBezTo>
                    <a:pt x="39061" y="8051"/>
                    <a:pt x="38580" y="9370"/>
                    <a:pt x="38123" y="10662"/>
                  </a:cubicBezTo>
                  <a:cubicBezTo>
                    <a:pt x="37642" y="11955"/>
                    <a:pt x="37135" y="13273"/>
                    <a:pt x="36628" y="14540"/>
                  </a:cubicBezTo>
                  <a:cubicBezTo>
                    <a:pt x="36476" y="14971"/>
                    <a:pt x="36298" y="15377"/>
                    <a:pt x="36121" y="15808"/>
                  </a:cubicBezTo>
                  <a:lnTo>
                    <a:pt x="35715" y="16771"/>
                  </a:lnTo>
                  <a:cubicBezTo>
                    <a:pt x="35690" y="16796"/>
                    <a:pt x="35665" y="16847"/>
                    <a:pt x="35665" y="16872"/>
                  </a:cubicBezTo>
                  <a:cubicBezTo>
                    <a:pt x="35639" y="16974"/>
                    <a:pt x="35589" y="17075"/>
                    <a:pt x="35563" y="17151"/>
                  </a:cubicBezTo>
                  <a:cubicBezTo>
                    <a:pt x="35386" y="17430"/>
                    <a:pt x="35259" y="17734"/>
                    <a:pt x="35158" y="18064"/>
                  </a:cubicBezTo>
                  <a:cubicBezTo>
                    <a:pt x="34980" y="18419"/>
                    <a:pt x="34778" y="18723"/>
                    <a:pt x="34625" y="19052"/>
                  </a:cubicBezTo>
                  <a:cubicBezTo>
                    <a:pt x="34499" y="19357"/>
                    <a:pt x="34321" y="19686"/>
                    <a:pt x="34118" y="19990"/>
                  </a:cubicBezTo>
                  <a:cubicBezTo>
                    <a:pt x="34118" y="19940"/>
                    <a:pt x="34118" y="19863"/>
                    <a:pt x="34118" y="19813"/>
                  </a:cubicBezTo>
                  <a:cubicBezTo>
                    <a:pt x="34195" y="19635"/>
                    <a:pt x="34296" y="19458"/>
                    <a:pt x="34372" y="19280"/>
                  </a:cubicBezTo>
                  <a:cubicBezTo>
                    <a:pt x="34676" y="18647"/>
                    <a:pt x="34955" y="18038"/>
                    <a:pt x="35259" y="17405"/>
                  </a:cubicBezTo>
                  <a:cubicBezTo>
                    <a:pt x="35437" y="16999"/>
                    <a:pt x="35589" y="16594"/>
                    <a:pt x="35766" y="16188"/>
                  </a:cubicBezTo>
                  <a:cubicBezTo>
                    <a:pt x="35791" y="16137"/>
                    <a:pt x="35817" y="16112"/>
                    <a:pt x="35817" y="16061"/>
                  </a:cubicBezTo>
                  <a:cubicBezTo>
                    <a:pt x="35918" y="15859"/>
                    <a:pt x="36020" y="15656"/>
                    <a:pt x="36096" y="15453"/>
                  </a:cubicBezTo>
                  <a:cubicBezTo>
                    <a:pt x="36374" y="14769"/>
                    <a:pt x="36653" y="14059"/>
                    <a:pt x="36932" y="13324"/>
                  </a:cubicBezTo>
                  <a:cubicBezTo>
                    <a:pt x="37388" y="12107"/>
                    <a:pt x="37845" y="10890"/>
                    <a:pt x="38301" y="9674"/>
                  </a:cubicBezTo>
                  <a:cubicBezTo>
                    <a:pt x="38605" y="8837"/>
                    <a:pt x="38909" y="8026"/>
                    <a:pt x="39213" y="7190"/>
                  </a:cubicBezTo>
                  <a:cubicBezTo>
                    <a:pt x="39670" y="6024"/>
                    <a:pt x="40101" y="4858"/>
                    <a:pt x="40531" y="3692"/>
                  </a:cubicBezTo>
                  <a:lnTo>
                    <a:pt x="40937" y="2652"/>
                  </a:lnTo>
                  <a:close/>
                  <a:moveTo>
                    <a:pt x="46970" y="17962"/>
                  </a:moveTo>
                  <a:lnTo>
                    <a:pt x="47046" y="18013"/>
                  </a:lnTo>
                  <a:lnTo>
                    <a:pt x="46843" y="18191"/>
                  </a:lnTo>
                  <a:cubicBezTo>
                    <a:pt x="46792" y="18241"/>
                    <a:pt x="46742" y="18267"/>
                    <a:pt x="46691" y="18343"/>
                  </a:cubicBezTo>
                  <a:cubicBezTo>
                    <a:pt x="46615" y="18393"/>
                    <a:pt x="46539" y="18444"/>
                    <a:pt x="46463" y="18495"/>
                  </a:cubicBezTo>
                  <a:cubicBezTo>
                    <a:pt x="46387" y="18545"/>
                    <a:pt x="46311" y="18596"/>
                    <a:pt x="46235" y="18647"/>
                  </a:cubicBezTo>
                  <a:cubicBezTo>
                    <a:pt x="45981" y="18850"/>
                    <a:pt x="45702" y="19078"/>
                    <a:pt x="45449" y="19280"/>
                  </a:cubicBezTo>
                  <a:cubicBezTo>
                    <a:pt x="44993" y="19635"/>
                    <a:pt x="44536" y="19940"/>
                    <a:pt x="44080" y="20294"/>
                  </a:cubicBezTo>
                  <a:cubicBezTo>
                    <a:pt x="44004" y="20370"/>
                    <a:pt x="43903" y="20421"/>
                    <a:pt x="43776" y="20421"/>
                  </a:cubicBezTo>
                  <a:lnTo>
                    <a:pt x="46970" y="17962"/>
                  </a:lnTo>
                  <a:close/>
                  <a:moveTo>
                    <a:pt x="34042" y="20117"/>
                  </a:moveTo>
                  <a:cubicBezTo>
                    <a:pt x="34017" y="20294"/>
                    <a:pt x="33992" y="20446"/>
                    <a:pt x="33941" y="20599"/>
                  </a:cubicBezTo>
                  <a:cubicBezTo>
                    <a:pt x="33865" y="20725"/>
                    <a:pt x="33814" y="20827"/>
                    <a:pt x="33814" y="20979"/>
                  </a:cubicBezTo>
                  <a:cubicBezTo>
                    <a:pt x="33789" y="21106"/>
                    <a:pt x="33688" y="21232"/>
                    <a:pt x="33561" y="21258"/>
                  </a:cubicBezTo>
                  <a:cubicBezTo>
                    <a:pt x="33713" y="20877"/>
                    <a:pt x="33764" y="20472"/>
                    <a:pt x="33966" y="20117"/>
                  </a:cubicBezTo>
                  <a:close/>
                  <a:moveTo>
                    <a:pt x="42324" y="21559"/>
                  </a:moveTo>
                  <a:cubicBezTo>
                    <a:pt x="42343" y="21559"/>
                    <a:pt x="42363" y="21560"/>
                    <a:pt x="42382" y="21562"/>
                  </a:cubicBezTo>
                  <a:lnTo>
                    <a:pt x="42382" y="21587"/>
                  </a:lnTo>
                  <a:cubicBezTo>
                    <a:pt x="42188" y="21636"/>
                    <a:pt x="42156" y="21893"/>
                    <a:pt x="41910" y="21893"/>
                  </a:cubicBezTo>
                  <a:cubicBezTo>
                    <a:pt x="41899" y="21893"/>
                    <a:pt x="41887" y="21892"/>
                    <a:pt x="41875" y="21891"/>
                  </a:cubicBezTo>
                  <a:cubicBezTo>
                    <a:pt x="41921" y="21682"/>
                    <a:pt x="42116" y="21559"/>
                    <a:pt x="42324" y="21559"/>
                  </a:cubicBezTo>
                  <a:close/>
                  <a:moveTo>
                    <a:pt x="17947" y="22702"/>
                  </a:moveTo>
                  <a:cubicBezTo>
                    <a:pt x="17947" y="22804"/>
                    <a:pt x="17972" y="22855"/>
                    <a:pt x="17947" y="22880"/>
                  </a:cubicBezTo>
                  <a:cubicBezTo>
                    <a:pt x="18073" y="22956"/>
                    <a:pt x="18225" y="22931"/>
                    <a:pt x="18225" y="23133"/>
                  </a:cubicBezTo>
                  <a:cubicBezTo>
                    <a:pt x="18181" y="23171"/>
                    <a:pt x="18138" y="23184"/>
                    <a:pt x="18097" y="23184"/>
                  </a:cubicBezTo>
                  <a:cubicBezTo>
                    <a:pt x="17997" y="23184"/>
                    <a:pt x="17902" y="23108"/>
                    <a:pt x="17795" y="23108"/>
                  </a:cubicBezTo>
                  <a:cubicBezTo>
                    <a:pt x="17718" y="22931"/>
                    <a:pt x="17795" y="22829"/>
                    <a:pt x="17921" y="22702"/>
                  </a:cubicBezTo>
                  <a:close/>
                  <a:moveTo>
                    <a:pt x="18225" y="23311"/>
                  </a:moveTo>
                  <a:lnTo>
                    <a:pt x="18251" y="23336"/>
                  </a:lnTo>
                  <a:cubicBezTo>
                    <a:pt x="18428" y="23514"/>
                    <a:pt x="18378" y="23843"/>
                    <a:pt x="18124" y="23944"/>
                  </a:cubicBezTo>
                  <a:cubicBezTo>
                    <a:pt x="18175" y="23742"/>
                    <a:pt x="18200" y="23539"/>
                    <a:pt x="18225" y="23311"/>
                  </a:cubicBezTo>
                  <a:close/>
                  <a:moveTo>
                    <a:pt x="42661" y="27544"/>
                  </a:moveTo>
                  <a:lnTo>
                    <a:pt x="42661" y="27544"/>
                  </a:lnTo>
                  <a:cubicBezTo>
                    <a:pt x="41926" y="27949"/>
                    <a:pt x="41241" y="28406"/>
                    <a:pt x="40481" y="28735"/>
                  </a:cubicBezTo>
                  <a:cubicBezTo>
                    <a:pt x="41165" y="28279"/>
                    <a:pt x="41900" y="27873"/>
                    <a:pt x="42661" y="27544"/>
                  </a:cubicBezTo>
                  <a:close/>
                  <a:moveTo>
                    <a:pt x="51380" y="23615"/>
                  </a:moveTo>
                  <a:cubicBezTo>
                    <a:pt x="51152" y="23919"/>
                    <a:pt x="50873" y="24173"/>
                    <a:pt x="50569" y="24375"/>
                  </a:cubicBezTo>
                  <a:cubicBezTo>
                    <a:pt x="50012" y="24756"/>
                    <a:pt x="49505" y="25187"/>
                    <a:pt x="48947" y="25541"/>
                  </a:cubicBezTo>
                  <a:cubicBezTo>
                    <a:pt x="48617" y="25770"/>
                    <a:pt x="48364" y="26124"/>
                    <a:pt x="47933" y="26251"/>
                  </a:cubicBezTo>
                  <a:lnTo>
                    <a:pt x="47908" y="26251"/>
                  </a:lnTo>
                  <a:cubicBezTo>
                    <a:pt x="47705" y="26378"/>
                    <a:pt x="47502" y="26505"/>
                    <a:pt x="47299" y="26657"/>
                  </a:cubicBezTo>
                  <a:lnTo>
                    <a:pt x="45069" y="28076"/>
                  </a:lnTo>
                  <a:cubicBezTo>
                    <a:pt x="44587" y="28380"/>
                    <a:pt x="44105" y="28710"/>
                    <a:pt x="43624" y="29014"/>
                  </a:cubicBezTo>
                  <a:cubicBezTo>
                    <a:pt x="42635" y="29622"/>
                    <a:pt x="41647" y="30231"/>
                    <a:pt x="40658" y="30839"/>
                  </a:cubicBezTo>
                  <a:cubicBezTo>
                    <a:pt x="40531" y="30915"/>
                    <a:pt x="40405" y="30966"/>
                    <a:pt x="40278" y="31042"/>
                  </a:cubicBezTo>
                  <a:cubicBezTo>
                    <a:pt x="39644" y="31371"/>
                    <a:pt x="39011" y="31752"/>
                    <a:pt x="38377" y="32056"/>
                  </a:cubicBezTo>
                  <a:cubicBezTo>
                    <a:pt x="37439" y="32537"/>
                    <a:pt x="36527" y="32994"/>
                    <a:pt x="35563" y="33399"/>
                  </a:cubicBezTo>
                  <a:cubicBezTo>
                    <a:pt x="35031" y="33678"/>
                    <a:pt x="34499" y="33906"/>
                    <a:pt x="33966" y="34084"/>
                  </a:cubicBezTo>
                  <a:cubicBezTo>
                    <a:pt x="33459" y="34210"/>
                    <a:pt x="33003" y="34388"/>
                    <a:pt x="32522" y="34514"/>
                  </a:cubicBezTo>
                  <a:cubicBezTo>
                    <a:pt x="31888" y="34717"/>
                    <a:pt x="31203" y="34869"/>
                    <a:pt x="30570" y="35047"/>
                  </a:cubicBezTo>
                  <a:cubicBezTo>
                    <a:pt x="30342" y="35123"/>
                    <a:pt x="30114" y="35174"/>
                    <a:pt x="29860" y="35224"/>
                  </a:cubicBezTo>
                  <a:lnTo>
                    <a:pt x="29860" y="35199"/>
                  </a:lnTo>
                  <a:cubicBezTo>
                    <a:pt x="29936" y="35148"/>
                    <a:pt x="30012" y="35123"/>
                    <a:pt x="30088" y="35097"/>
                  </a:cubicBezTo>
                  <a:cubicBezTo>
                    <a:pt x="30747" y="34895"/>
                    <a:pt x="31406" y="34717"/>
                    <a:pt x="32065" y="34514"/>
                  </a:cubicBezTo>
                  <a:cubicBezTo>
                    <a:pt x="32750" y="34286"/>
                    <a:pt x="33459" y="34033"/>
                    <a:pt x="34144" y="33805"/>
                  </a:cubicBezTo>
                  <a:cubicBezTo>
                    <a:pt x="34803" y="33602"/>
                    <a:pt x="35437" y="33348"/>
                    <a:pt x="36045" y="33044"/>
                  </a:cubicBezTo>
                  <a:cubicBezTo>
                    <a:pt x="36704" y="32740"/>
                    <a:pt x="37363" y="32436"/>
                    <a:pt x="37997" y="32106"/>
                  </a:cubicBezTo>
                  <a:cubicBezTo>
                    <a:pt x="38935" y="31599"/>
                    <a:pt x="39872" y="31067"/>
                    <a:pt x="40785" y="30535"/>
                  </a:cubicBezTo>
                  <a:cubicBezTo>
                    <a:pt x="41419" y="30180"/>
                    <a:pt x="42052" y="29774"/>
                    <a:pt x="42686" y="29394"/>
                  </a:cubicBezTo>
                  <a:cubicBezTo>
                    <a:pt x="43472" y="28913"/>
                    <a:pt x="44232" y="28431"/>
                    <a:pt x="44993" y="27949"/>
                  </a:cubicBezTo>
                  <a:cubicBezTo>
                    <a:pt x="46209" y="27189"/>
                    <a:pt x="47426" y="26403"/>
                    <a:pt x="48617" y="25617"/>
                  </a:cubicBezTo>
                  <a:cubicBezTo>
                    <a:pt x="49226" y="25212"/>
                    <a:pt x="49783" y="24781"/>
                    <a:pt x="50366" y="24375"/>
                  </a:cubicBezTo>
                  <a:cubicBezTo>
                    <a:pt x="50595" y="24223"/>
                    <a:pt x="50797" y="24046"/>
                    <a:pt x="51000" y="23868"/>
                  </a:cubicBezTo>
                  <a:cubicBezTo>
                    <a:pt x="51127" y="23767"/>
                    <a:pt x="51254" y="23691"/>
                    <a:pt x="51380" y="23615"/>
                  </a:cubicBezTo>
                  <a:close/>
                  <a:moveTo>
                    <a:pt x="41114" y="35250"/>
                  </a:moveTo>
                  <a:lnTo>
                    <a:pt x="41114" y="35250"/>
                  </a:lnTo>
                  <a:cubicBezTo>
                    <a:pt x="40886" y="35376"/>
                    <a:pt x="40608" y="35452"/>
                    <a:pt x="40354" y="35452"/>
                  </a:cubicBezTo>
                  <a:cubicBezTo>
                    <a:pt x="40582" y="35351"/>
                    <a:pt x="40861" y="35275"/>
                    <a:pt x="41114" y="35250"/>
                  </a:cubicBezTo>
                  <a:close/>
                  <a:moveTo>
                    <a:pt x="40264" y="35489"/>
                  </a:moveTo>
                  <a:lnTo>
                    <a:pt x="40264" y="35489"/>
                  </a:lnTo>
                  <a:cubicBezTo>
                    <a:pt x="40167" y="35527"/>
                    <a:pt x="40070" y="35566"/>
                    <a:pt x="39974" y="35604"/>
                  </a:cubicBezTo>
                  <a:cubicBezTo>
                    <a:pt x="39670" y="35680"/>
                    <a:pt x="39340" y="35757"/>
                    <a:pt x="39036" y="35833"/>
                  </a:cubicBezTo>
                  <a:cubicBezTo>
                    <a:pt x="38250" y="36061"/>
                    <a:pt x="37490" y="36263"/>
                    <a:pt x="36729" y="36466"/>
                  </a:cubicBezTo>
                  <a:cubicBezTo>
                    <a:pt x="36172" y="36618"/>
                    <a:pt x="35589" y="36770"/>
                    <a:pt x="35006" y="36923"/>
                  </a:cubicBezTo>
                  <a:cubicBezTo>
                    <a:pt x="34955" y="36948"/>
                    <a:pt x="34930" y="36948"/>
                    <a:pt x="34879" y="36948"/>
                  </a:cubicBezTo>
                  <a:cubicBezTo>
                    <a:pt x="34879" y="36923"/>
                    <a:pt x="34879" y="36897"/>
                    <a:pt x="34879" y="36872"/>
                  </a:cubicBezTo>
                  <a:cubicBezTo>
                    <a:pt x="34955" y="36846"/>
                    <a:pt x="35031" y="36846"/>
                    <a:pt x="35107" y="36821"/>
                  </a:cubicBezTo>
                  <a:cubicBezTo>
                    <a:pt x="35715" y="36644"/>
                    <a:pt x="36324" y="36466"/>
                    <a:pt x="36957" y="36314"/>
                  </a:cubicBezTo>
                  <a:cubicBezTo>
                    <a:pt x="37921" y="36061"/>
                    <a:pt x="38884" y="35807"/>
                    <a:pt x="39847" y="35554"/>
                  </a:cubicBezTo>
                  <a:cubicBezTo>
                    <a:pt x="39990" y="35533"/>
                    <a:pt x="40134" y="35529"/>
                    <a:pt x="40264" y="35489"/>
                  </a:cubicBezTo>
                  <a:close/>
                  <a:moveTo>
                    <a:pt x="42002" y="36745"/>
                  </a:moveTo>
                  <a:cubicBezTo>
                    <a:pt x="42002" y="36796"/>
                    <a:pt x="41976" y="36821"/>
                    <a:pt x="41951" y="36821"/>
                  </a:cubicBezTo>
                  <a:cubicBezTo>
                    <a:pt x="38402" y="38063"/>
                    <a:pt x="34752" y="39001"/>
                    <a:pt x="31127" y="40116"/>
                  </a:cubicBezTo>
                  <a:cubicBezTo>
                    <a:pt x="34676" y="38748"/>
                    <a:pt x="38377" y="37835"/>
                    <a:pt x="42002" y="36745"/>
                  </a:cubicBezTo>
                  <a:close/>
                  <a:moveTo>
                    <a:pt x="33789" y="43741"/>
                  </a:moveTo>
                  <a:lnTo>
                    <a:pt x="28086" y="44958"/>
                  </a:lnTo>
                  <a:cubicBezTo>
                    <a:pt x="29936" y="44375"/>
                    <a:pt x="31837" y="43969"/>
                    <a:pt x="33789" y="43741"/>
                  </a:cubicBezTo>
                  <a:close/>
                  <a:moveTo>
                    <a:pt x="36121" y="44831"/>
                  </a:moveTo>
                  <a:lnTo>
                    <a:pt x="36121" y="44882"/>
                  </a:lnTo>
                  <a:lnTo>
                    <a:pt x="30620" y="46377"/>
                  </a:lnTo>
                  <a:lnTo>
                    <a:pt x="25120" y="47873"/>
                  </a:lnTo>
                  <a:cubicBezTo>
                    <a:pt x="25145" y="47822"/>
                    <a:pt x="25171" y="47797"/>
                    <a:pt x="25221" y="47797"/>
                  </a:cubicBezTo>
                  <a:cubicBezTo>
                    <a:pt x="25982" y="47543"/>
                    <a:pt x="26742" y="47264"/>
                    <a:pt x="27503" y="47036"/>
                  </a:cubicBezTo>
                  <a:cubicBezTo>
                    <a:pt x="28694" y="46681"/>
                    <a:pt x="29911" y="46352"/>
                    <a:pt x="31127" y="46048"/>
                  </a:cubicBezTo>
                  <a:cubicBezTo>
                    <a:pt x="31812" y="45870"/>
                    <a:pt x="32471" y="45718"/>
                    <a:pt x="33155" y="45541"/>
                  </a:cubicBezTo>
                  <a:cubicBezTo>
                    <a:pt x="33890" y="45363"/>
                    <a:pt x="34600" y="45161"/>
                    <a:pt x="35335" y="44983"/>
                  </a:cubicBezTo>
                  <a:cubicBezTo>
                    <a:pt x="35589" y="44932"/>
                    <a:pt x="35867" y="44882"/>
                    <a:pt x="36121" y="44831"/>
                  </a:cubicBezTo>
                  <a:close/>
                  <a:moveTo>
                    <a:pt x="29454" y="51421"/>
                  </a:moveTo>
                  <a:lnTo>
                    <a:pt x="24461" y="51827"/>
                  </a:lnTo>
                  <a:cubicBezTo>
                    <a:pt x="26109" y="51548"/>
                    <a:pt x="27782" y="51421"/>
                    <a:pt x="29454" y="51421"/>
                  </a:cubicBezTo>
                  <a:close/>
                  <a:moveTo>
                    <a:pt x="29961" y="53069"/>
                  </a:moveTo>
                  <a:cubicBezTo>
                    <a:pt x="29987" y="53069"/>
                    <a:pt x="30037" y="53094"/>
                    <a:pt x="30063" y="53094"/>
                  </a:cubicBezTo>
                  <a:cubicBezTo>
                    <a:pt x="26818" y="53500"/>
                    <a:pt x="23599" y="54007"/>
                    <a:pt x="20355" y="54489"/>
                  </a:cubicBezTo>
                  <a:lnTo>
                    <a:pt x="20355" y="54438"/>
                  </a:lnTo>
                  <a:cubicBezTo>
                    <a:pt x="20405" y="54438"/>
                    <a:pt x="20456" y="54412"/>
                    <a:pt x="20481" y="54412"/>
                  </a:cubicBezTo>
                  <a:cubicBezTo>
                    <a:pt x="21191" y="54286"/>
                    <a:pt x="21876" y="54159"/>
                    <a:pt x="22560" y="54032"/>
                  </a:cubicBezTo>
                  <a:cubicBezTo>
                    <a:pt x="24993" y="53576"/>
                    <a:pt x="27477" y="53246"/>
                    <a:pt x="29961" y="53069"/>
                  </a:cubicBezTo>
                  <a:close/>
                  <a:moveTo>
                    <a:pt x="32177" y="0"/>
                  </a:moveTo>
                  <a:cubicBezTo>
                    <a:pt x="32090" y="0"/>
                    <a:pt x="32047" y="45"/>
                    <a:pt x="32015" y="143"/>
                  </a:cubicBezTo>
                  <a:cubicBezTo>
                    <a:pt x="31837" y="523"/>
                    <a:pt x="31685" y="903"/>
                    <a:pt x="31584" y="1309"/>
                  </a:cubicBezTo>
                  <a:cubicBezTo>
                    <a:pt x="31508" y="1562"/>
                    <a:pt x="31432" y="1791"/>
                    <a:pt x="31356" y="2044"/>
                  </a:cubicBezTo>
                  <a:cubicBezTo>
                    <a:pt x="31254" y="2323"/>
                    <a:pt x="31153" y="2652"/>
                    <a:pt x="31077" y="2957"/>
                  </a:cubicBezTo>
                  <a:cubicBezTo>
                    <a:pt x="31026" y="3134"/>
                    <a:pt x="31001" y="3337"/>
                    <a:pt x="30925" y="3489"/>
                  </a:cubicBezTo>
                  <a:cubicBezTo>
                    <a:pt x="30874" y="3616"/>
                    <a:pt x="30798" y="3742"/>
                    <a:pt x="30722" y="3844"/>
                  </a:cubicBezTo>
                  <a:cubicBezTo>
                    <a:pt x="30849" y="3996"/>
                    <a:pt x="30773" y="4148"/>
                    <a:pt x="30747" y="4300"/>
                  </a:cubicBezTo>
                  <a:cubicBezTo>
                    <a:pt x="30697" y="4477"/>
                    <a:pt x="30646" y="4629"/>
                    <a:pt x="30595" y="4807"/>
                  </a:cubicBezTo>
                  <a:cubicBezTo>
                    <a:pt x="30570" y="4858"/>
                    <a:pt x="30570" y="4908"/>
                    <a:pt x="30544" y="4959"/>
                  </a:cubicBezTo>
                  <a:cubicBezTo>
                    <a:pt x="30494" y="5466"/>
                    <a:pt x="30316" y="5897"/>
                    <a:pt x="30240" y="6429"/>
                  </a:cubicBezTo>
                  <a:cubicBezTo>
                    <a:pt x="30139" y="6961"/>
                    <a:pt x="30063" y="7494"/>
                    <a:pt x="29961" y="8026"/>
                  </a:cubicBezTo>
                  <a:cubicBezTo>
                    <a:pt x="29885" y="8508"/>
                    <a:pt x="29809" y="8964"/>
                    <a:pt x="29759" y="9420"/>
                  </a:cubicBezTo>
                  <a:cubicBezTo>
                    <a:pt x="29657" y="10130"/>
                    <a:pt x="29581" y="10840"/>
                    <a:pt x="29480" y="11549"/>
                  </a:cubicBezTo>
                  <a:cubicBezTo>
                    <a:pt x="29480" y="11600"/>
                    <a:pt x="29454" y="11651"/>
                    <a:pt x="29429" y="11676"/>
                  </a:cubicBezTo>
                  <a:cubicBezTo>
                    <a:pt x="29429" y="11423"/>
                    <a:pt x="29429" y="11169"/>
                    <a:pt x="29454" y="10941"/>
                  </a:cubicBezTo>
                  <a:cubicBezTo>
                    <a:pt x="29531" y="10307"/>
                    <a:pt x="29607" y="9699"/>
                    <a:pt x="29683" y="9065"/>
                  </a:cubicBezTo>
                  <a:cubicBezTo>
                    <a:pt x="29759" y="8584"/>
                    <a:pt x="29860" y="8102"/>
                    <a:pt x="29936" y="7595"/>
                  </a:cubicBezTo>
                  <a:cubicBezTo>
                    <a:pt x="29961" y="7392"/>
                    <a:pt x="29987" y="7164"/>
                    <a:pt x="30037" y="6936"/>
                  </a:cubicBezTo>
                  <a:cubicBezTo>
                    <a:pt x="30114" y="6556"/>
                    <a:pt x="30190" y="6201"/>
                    <a:pt x="30266" y="5821"/>
                  </a:cubicBezTo>
                  <a:cubicBezTo>
                    <a:pt x="30291" y="5745"/>
                    <a:pt x="30291" y="5669"/>
                    <a:pt x="30291" y="5593"/>
                  </a:cubicBezTo>
                  <a:lnTo>
                    <a:pt x="30240" y="5567"/>
                  </a:lnTo>
                  <a:cubicBezTo>
                    <a:pt x="30215" y="5618"/>
                    <a:pt x="30190" y="5694"/>
                    <a:pt x="30164" y="5770"/>
                  </a:cubicBezTo>
                  <a:cubicBezTo>
                    <a:pt x="30114" y="5973"/>
                    <a:pt x="30063" y="6176"/>
                    <a:pt x="30037" y="6404"/>
                  </a:cubicBezTo>
                  <a:cubicBezTo>
                    <a:pt x="29987" y="6683"/>
                    <a:pt x="29936" y="6961"/>
                    <a:pt x="29885" y="7240"/>
                  </a:cubicBezTo>
                  <a:cubicBezTo>
                    <a:pt x="29733" y="8077"/>
                    <a:pt x="29556" y="8913"/>
                    <a:pt x="29429" y="9775"/>
                  </a:cubicBezTo>
                  <a:cubicBezTo>
                    <a:pt x="29328" y="10612"/>
                    <a:pt x="29252" y="11473"/>
                    <a:pt x="29150" y="12335"/>
                  </a:cubicBezTo>
                  <a:cubicBezTo>
                    <a:pt x="29125" y="12791"/>
                    <a:pt x="29074" y="13248"/>
                    <a:pt x="29049" y="13704"/>
                  </a:cubicBezTo>
                  <a:cubicBezTo>
                    <a:pt x="28973" y="14693"/>
                    <a:pt x="28948" y="15681"/>
                    <a:pt x="28973" y="16695"/>
                  </a:cubicBezTo>
                  <a:cubicBezTo>
                    <a:pt x="28998" y="17202"/>
                    <a:pt x="28998" y="17734"/>
                    <a:pt x="28998" y="18241"/>
                  </a:cubicBezTo>
                  <a:cubicBezTo>
                    <a:pt x="29049" y="19179"/>
                    <a:pt x="29100" y="20117"/>
                    <a:pt x="29125" y="21055"/>
                  </a:cubicBezTo>
                  <a:cubicBezTo>
                    <a:pt x="29201" y="22424"/>
                    <a:pt x="29252" y="23792"/>
                    <a:pt x="29302" y="25136"/>
                  </a:cubicBezTo>
                  <a:cubicBezTo>
                    <a:pt x="29328" y="25592"/>
                    <a:pt x="29353" y="26023"/>
                    <a:pt x="29328" y="26454"/>
                  </a:cubicBezTo>
                  <a:cubicBezTo>
                    <a:pt x="29302" y="27012"/>
                    <a:pt x="29150" y="27544"/>
                    <a:pt x="28897" y="28051"/>
                  </a:cubicBezTo>
                  <a:cubicBezTo>
                    <a:pt x="28593" y="28558"/>
                    <a:pt x="28314" y="29090"/>
                    <a:pt x="28035" y="29597"/>
                  </a:cubicBezTo>
                  <a:cubicBezTo>
                    <a:pt x="27984" y="29698"/>
                    <a:pt x="27908" y="29800"/>
                    <a:pt x="27832" y="29952"/>
                  </a:cubicBezTo>
                  <a:cubicBezTo>
                    <a:pt x="27782" y="29825"/>
                    <a:pt x="27782" y="29698"/>
                    <a:pt x="27832" y="29572"/>
                  </a:cubicBezTo>
                  <a:cubicBezTo>
                    <a:pt x="28162" y="27873"/>
                    <a:pt x="28339" y="26150"/>
                    <a:pt x="28365" y="24426"/>
                  </a:cubicBezTo>
                  <a:cubicBezTo>
                    <a:pt x="28441" y="21689"/>
                    <a:pt x="28314" y="18951"/>
                    <a:pt x="28187" y="16213"/>
                  </a:cubicBezTo>
                  <a:cubicBezTo>
                    <a:pt x="28136" y="15047"/>
                    <a:pt x="28111" y="13881"/>
                    <a:pt x="28086" y="12741"/>
                  </a:cubicBezTo>
                  <a:cubicBezTo>
                    <a:pt x="28035" y="10941"/>
                    <a:pt x="28010" y="9141"/>
                    <a:pt x="27959" y="7342"/>
                  </a:cubicBezTo>
                  <a:cubicBezTo>
                    <a:pt x="27934" y="6100"/>
                    <a:pt x="27858" y="4858"/>
                    <a:pt x="27807" y="3616"/>
                  </a:cubicBezTo>
                  <a:cubicBezTo>
                    <a:pt x="27782" y="2957"/>
                    <a:pt x="27756" y="2297"/>
                    <a:pt x="27706" y="1638"/>
                  </a:cubicBezTo>
                  <a:cubicBezTo>
                    <a:pt x="27706" y="1309"/>
                    <a:pt x="27680" y="1005"/>
                    <a:pt x="27655" y="675"/>
                  </a:cubicBezTo>
                  <a:cubicBezTo>
                    <a:pt x="27629" y="599"/>
                    <a:pt x="27604" y="523"/>
                    <a:pt x="27579" y="447"/>
                  </a:cubicBezTo>
                  <a:lnTo>
                    <a:pt x="27528" y="447"/>
                  </a:lnTo>
                  <a:cubicBezTo>
                    <a:pt x="27477" y="548"/>
                    <a:pt x="27477" y="625"/>
                    <a:pt x="27477" y="726"/>
                  </a:cubicBezTo>
                  <a:cubicBezTo>
                    <a:pt x="27477" y="1131"/>
                    <a:pt x="27477" y="1512"/>
                    <a:pt x="27452" y="1917"/>
                  </a:cubicBezTo>
                  <a:lnTo>
                    <a:pt x="27452" y="3590"/>
                  </a:lnTo>
                  <a:cubicBezTo>
                    <a:pt x="27477" y="3869"/>
                    <a:pt x="27477" y="4148"/>
                    <a:pt x="27452" y="4427"/>
                  </a:cubicBezTo>
                  <a:cubicBezTo>
                    <a:pt x="27427" y="5010"/>
                    <a:pt x="27401" y="5593"/>
                    <a:pt x="27427" y="6150"/>
                  </a:cubicBezTo>
                  <a:cubicBezTo>
                    <a:pt x="27401" y="6632"/>
                    <a:pt x="27427" y="7114"/>
                    <a:pt x="27427" y="7595"/>
                  </a:cubicBezTo>
                  <a:cubicBezTo>
                    <a:pt x="27427" y="7722"/>
                    <a:pt x="27401" y="7849"/>
                    <a:pt x="27401" y="7975"/>
                  </a:cubicBezTo>
                  <a:cubicBezTo>
                    <a:pt x="27376" y="8685"/>
                    <a:pt x="27376" y="9395"/>
                    <a:pt x="27376" y="10105"/>
                  </a:cubicBezTo>
                  <a:cubicBezTo>
                    <a:pt x="27376" y="10459"/>
                    <a:pt x="27325" y="10789"/>
                    <a:pt x="27275" y="11144"/>
                  </a:cubicBezTo>
                  <a:cubicBezTo>
                    <a:pt x="27275" y="11068"/>
                    <a:pt x="27249" y="10992"/>
                    <a:pt x="27249" y="10916"/>
                  </a:cubicBezTo>
                  <a:cubicBezTo>
                    <a:pt x="27173" y="9522"/>
                    <a:pt x="27224" y="8102"/>
                    <a:pt x="27224" y="6683"/>
                  </a:cubicBezTo>
                  <a:cubicBezTo>
                    <a:pt x="27249" y="5922"/>
                    <a:pt x="27249" y="5187"/>
                    <a:pt x="27249" y="4427"/>
                  </a:cubicBezTo>
                  <a:cubicBezTo>
                    <a:pt x="27249" y="3945"/>
                    <a:pt x="27300" y="3463"/>
                    <a:pt x="27300" y="2957"/>
                  </a:cubicBezTo>
                  <a:cubicBezTo>
                    <a:pt x="27325" y="2399"/>
                    <a:pt x="27325" y="1816"/>
                    <a:pt x="27351" y="1258"/>
                  </a:cubicBezTo>
                  <a:cubicBezTo>
                    <a:pt x="27351" y="1131"/>
                    <a:pt x="27376" y="1005"/>
                    <a:pt x="27376" y="878"/>
                  </a:cubicBezTo>
                  <a:cubicBezTo>
                    <a:pt x="27376" y="650"/>
                    <a:pt x="27351" y="422"/>
                    <a:pt x="27325" y="194"/>
                  </a:cubicBezTo>
                  <a:lnTo>
                    <a:pt x="27072" y="67"/>
                  </a:lnTo>
                  <a:cubicBezTo>
                    <a:pt x="26970" y="194"/>
                    <a:pt x="26894" y="320"/>
                    <a:pt x="26844" y="447"/>
                  </a:cubicBezTo>
                  <a:cubicBezTo>
                    <a:pt x="26768" y="650"/>
                    <a:pt x="26717" y="853"/>
                    <a:pt x="26666" y="1055"/>
                  </a:cubicBezTo>
                  <a:cubicBezTo>
                    <a:pt x="26540" y="1360"/>
                    <a:pt x="26463" y="1664"/>
                    <a:pt x="26387" y="1993"/>
                  </a:cubicBezTo>
                  <a:cubicBezTo>
                    <a:pt x="26362" y="2399"/>
                    <a:pt x="26134" y="2779"/>
                    <a:pt x="26134" y="3210"/>
                  </a:cubicBezTo>
                  <a:cubicBezTo>
                    <a:pt x="26109" y="3413"/>
                    <a:pt x="26058" y="3641"/>
                    <a:pt x="25982" y="3869"/>
                  </a:cubicBezTo>
                  <a:lnTo>
                    <a:pt x="25880" y="3742"/>
                  </a:lnTo>
                  <a:cubicBezTo>
                    <a:pt x="25830" y="3970"/>
                    <a:pt x="25779" y="4148"/>
                    <a:pt x="25754" y="4351"/>
                  </a:cubicBezTo>
                  <a:cubicBezTo>
                    <a:pt x="25323" y="6657"/>
                    <a:pt x="25069" y="8989"/>
                    <a:pt x="24993" y="11347"/>
                  </a:cubicBezTo>
                  <a:cubicBezTo>
                    <a:pt x="24943" y="12715"/>
                    <a:pt x="24968" y="14084"/>
                    <a:pt x="25044" y="15428"/>
                  </a:cubicBezTo>
                  <a:cubicBezTo>
                    <a:pt x="25095" y="16163"/>
                    <a:pt x="25171" y="16898"/>
                    <a:pt x="25247" y="17633"/>
                  </a:cubicBezTo>
                  <a:cubicBezTo>
                    <a:pt x="25297" y="18140"/>
                    <a:pt x="25348" y="18672"/>
                    <a:pt x="25399" y="19179"/>
                  </a:cubicBezTo>
                  <a:cubicBezTo>
                    <a:pt x="25500" y="20041"/>
                    <a:pt x="25627" y="20903"/>
                    <a:pt x="25754" y="21765"/>
                  </a:cubicBezTo>
                  <a:cubicBezTo>
                    <a:pt x="25906" y="22804"/>
                    <a:pt x="26109" y="23818"/>
                    <a:pt x="26286" y="24832"/>
                  </a:cubicBezTo>
                  <a:cubicBezTo>
                    <a:pt x="26438" y="25719"/>
                    <a:pt x="26590" y="26581"/>
                    <a:pt x="26717" y="27468"/>
                  </a:cubicBezTo>
                  <a:cubicBezTo>
                    <a:pt x="26818" y="28152"/>
                    <a:pt x="26869" y="28862"/>
                    <a:pt x="26818" y="29572"/>
                  </a:cubicBezTo>
                  <a:cubicBezTo>
                    <a:pt x="26768" y="30307"/>
                    <a:pt x="26742" y="31016"/>
                    <a:pt x="26641" y="31752"/>
                  </a:cubicBezTo>
                  <a:cubicBezTo>
                    <a:pt x="26590" y="32106"/>
                    <a:pt x="26463" y="32436"/>
                    <a:pt x="26286" y="32765"/>
                  </a:cubicBezTo>
                  <a:cubicBezTo>
                    <a:pt x="26134" y="33019"/>
                    <a:pt x="25957" y="33247"/>
                    <a:pt x="25779" y="33501"/>
                  </a:cubicBezTo>
                  <a:cubicBezTo>
                    <a:pt x="25551" y="33830"/>
                    <a:pt x="25374" y="34185"/>
                    <a:pt x="25145" y="34514"/>
                  </a:cubicBezTo>
                  <a:lnTo>
                    <a:pt x="24537" y="35478"/>
                  </a:lnTo>
                  <a:cubicBezTo>
                    <a:pt x="24385" y="35757"/>
                    <a:pt x="24208" y="36010"/>
                    <a:pt x="24055" y="36289"/>
                  </a:cubicBezTo>
                  <a:cubicBezTo>
                    <a:pt x="24005" y="36314"/>
                    <a:pt x="23979" y="36340"/>
                    <a:pt x="23929" y="36390"/>
                  </a:cubicBezTo>
                  <a:lnTo>
                    <a:pt x="23878" y="36365"/>
                  </a:lnTo>
                  <a:cubicBezTo>
                    <a:pt x="23903" y="36289"/>
                    <a:pt x="23903" y="36213"/>
                    <a:pt x="23929" y="36137"/>
                  </a:cubicBezTo>
                  <a:cubicBezTo>
                    <a:pt x="24055" y="35731"/>
                    <a:pt x="24182" y="35326"/>
                    <a:pt x="24309" y="34945"/>
                  </a:cubicBezTo>
                  <a:cubicBezTo>
                    <a:pt x="24588" y="34185"/>
                    <a:pt x="24765" y="33399"/>
                    <a:pt x="24841" y="32588"/>
                  </a:cubicBezTo>
                  <a:cubicBezTo>
                    <a:pt x="24993" y="31093"/>
                    <a:pt x="24993" y="29597"/>
                    <a:pt x="24816" y="28102"/>
                  </a:cubicBezTo>
                  <a:cubicBezTo>
                    <a:pt x="24689" y="27113"/>
                    <a:pt x="24562" y="26124"/>
                    <a:pt x="24436" y="25136"/>
                  </a:cubicBezTo>
                  <a:cubicBezTo>
                    <a:pt x="24334" y="24274"/>
                    <a:pt x="24208" y="23412"/>
                    <a:pt x="24106" y="22550"/>
                  </a:cubicBezTo>
                  <a:cubicBezTo>
                    <a:pt x="23675" y="18951"/>
                    <a:pt x="23219" y="15326"/>
                    <a:pt x="22813" y="11701"/>
                  </a:cubicBezTo>
                  <a:cubicBezTo>
                    <a:pt x="22585" y="9927"/>
                    <a:pt x="22459" y="8127"/>
                    <a:pt x="22256" y="6353"/>
                  </a:cubicBezTo>
                  <a:cubicBezTo>
                    <a:pt x="22129" y="5212"/>
                    <a:pt x="21952" y="4097"/>
                    <a:pt x="21673" y="2982"/>
                  </a:cubicBezTo>
                  <a:cubicBezTo>
                    <a:pt x="21647" y="2830"/>
                    <a:pt x="21597" y="2703"/>
                    <a:pt x="21546" y="2602"/>
                  </a:cubicBezTo>
                  <a:lnTo>
                    <a:pt x="21090" y="2424"/>
                  </a:lnTo>
                  <a:cubicBezTo>
                    <a:pt x="20963" y="2475"/>
                    <a:pt x="20887" y="2602"/>
                    <a:pt x="20862" y="2728"/>
                  </a:cubicBezTo>
                  <a:cubicBezTo>
                    <a:pt x="20811" y="2855"/>
                    <a:pt x="20786" y="2982"/>
                    <a:pt x="20760" y="3134"/>
                  </a:cubicBezTo>
                  <a:cubicBezTo>
                    <a:pt x="20684" y="3616"/>
                    <a:pt x="20608" y="4097"/>
                    <a:pt x="20532" y="4579"/>
                  </a:cubicBezTo>
                  <a:cubicBezTo>
                    <a:pt x="20507" y="4680"/>
                    <a:pt x="20481" y="4782"/>
                    <a:pt x="20431" y="4858"/>
                  </a:cubicBezTo>
                  <a:lnTo>
                    <a:pt x="20456" y="4883"/>
                  </a:lnTo>
                  <a:cubicBezTo>
                    <a:pt x="20405" y="5035"/>
                    <a:pt x="20355" y="5212"/>
                    <a:pt x="20329" y="5365"/>
                  </a:cubicBezTo>
                  <a:cubicBezTo>
                    <a:pt x="20253" y="6201"/>
                    <a:pt x="20177" y="7012"/>
                    <a:pt x="20127" y="7823"/>
                  </a:cubicBezTo>
                  <a:cubicBezTo>
                    <a:pt x="20025" y="9953"/>
                    <a:pt x="20076" y="12107"/>
                    <a:pt x="20253" y="14262"/>
                  </a:cubicBezTo>
                  <a:cubicBezTo>
                    <a:pt x="20380" y="15732"/>
                    <a:pt x="20532" y="17202"/>
                    <a:pt x="20684" y="18697"/>
                  </a:cubicBezTo>
                  <a:cubicBezTo>
                    <a:pt x="20760" y="19255"/>
                    <a:pt x="20811" y="19838"/>
                    <a:pt x="20887" y="20396"/>
                  </a:cubicBezTo>
                  <a:cubicBezTo>
                    <a:pt x="21090" y="21689"/>
                    <a:pt x="21293" y="22956"/>
                    <a:pt x="21495" y="24249"/>
                  </a:cubicBezTo>
                  <a:cubicBezTo>
                    <a:pt x="21647" y="25110"/>
                    <a:pt x="21825" y="25947"/>
                    <a:pt x="22002" y="26809"/>
                  </a:cubicBezTo>
                  <a:cubicBezTo>
                    <a:pt x="22078" y="27189"/>
                    <a:pt x="22180" y="27595"/>
                    <a:pt x="22281" y="27975"/>
                  </a:cubicBezTo>
                  <a:cubicBezTo>
                    <a:pt x="22306" y="28127"/>
                    <a:pt x="22332" y="28279"/>
                    <a:pt x="22382" y="28456"/>
                  </a:cubicBezTo>
                  <a:cubicBezTo>
                    <a:pt x="22484" y="28938"/>
                    <a:pt x="22560" y="29420"/>
                    <a:pt x="22687" y="29927"/>
                  </a:cubicBezTo>
                  <a:cubicBezTo>
                    <a:pt x="22763" y="30180"/>
                    <a:pt x="22813" y="30459"/>
                    <a:pt x="22839" y="30738"/>
                  </a:cubicBezTo>
                  <a:cubicBezTo>
                    <a:pt x="22864" y="31093"/>
                    <a:pt x="22965" y="31447"/>
                    <a:pt x="23016" y="31802"/>
                  </a:cubicBezTo>
                  <a:cubicBezTo>
                    <a:pt x="23118" y="32639"/>
                    <a:pt x="23168" y="33475"/>
                    <a:pt x="23168" y="34337"/>
                  </a:cubicBezTo>
                  <a:cubicBezTo>
                    <a:pt x="23143" y="35047"/>
                    <a:pt x="23067" y="35731"/>
                    <a:pt x="22915" y="36441"/>
                  </a:cubicBezTo>
                  <a:cubicBezTo>
                    <a:pt x="22813" y="36973"/>
                    <a:pt x="22712" y="37506"/>
                    <a:pt x="22585" y="38038"/>
                  </a:cubicBezTo>
                  <a:cubicBezTo>
                    <a:pt x="22433" y="38646"/>
                    <a:pt x="22180" y="39229"/>
                    <a:pt x="21799" y="39761"/>
                  </a:cubicBezTo>
                  <a:cubicBezTo>
                    <a:pt x="21521" y="40116"/>
                    <a:pt x="21267" y="40497"/>
                    <a:pt x="21014" y="40902"/>
                  </a:cubicBezTo>
                  <a:cubicBezTo>
                    <a:pt x="20836" y="41206"/>
                    <a:pt x="20557" y="41536"/>
                    <a:pt x="20355" y="41840"/>
                  </a:cubicBezTo>
                  <a:cubicBezTo>
                    <a:pt x="20279" y="41967"/>
                    <a:pt x="20203" y="42093"/>
                    <a:pt x="20127" y="42220"/>
                  </a:cubicBezTo>
                  <a:cubicBezTo>
                    <a:pt x="20101" y="42296"/>
                    <a:pt x="20025" y="42347"/>
                    <a:pt x="20000" y="42423"/>
                  </a:cubicBezTo>
                  <a:cubicBezTo>
                    <a:pt x="19873" y="42322"/>
                    <a:pt x="19924" y="42246"/>
                    <a:pt x="19949" y="42170"/>
                  </a:cubicBezTo>
                  <a:cubicBezTo>
                    <a:pt x="20050" y="41865"/>
                    <a:pt x="20152" y="41536"/>
                    <a:pt x="20253" y="41232"/>
                  </a:cubicBezTo>
                  <a:cubicBezTo>
                    <a:pt x="20583" y="40142"/>
                    <a:pt x="20760" y="39001"/>
                    <a:pt x="20786" y="37860"/>
                  </a:cubicBezTo>
                  <a:cubicBezTo>
                    <a:pt x="20811" y="36923"/>
                    <a:pt x="20760" y="35985"/>
                    <a:pt x="20684" y="35072"/>
                  </a:cubicBezTo>
                  <a:cubicBezTo>
                    <a:pt x="20633" y="34717"/>
                    <a:pt x="20633" y="34388"/>
                    <a:pt x="20608" y="34033"/>
                  </a:cubicBezTo>
                  <a:cubicBezTo>
                    <a:pt x="20532" y="33577"/>
                    <a:pt x="20456" y="33120"/>
                    <a:pt x="20380" y="32639"/>
                  </a:cubicBezTo>
                  <a:cubicBezTo>
                    <a:pt x="20329" y="32436"/>
                    <a:pt x="20304" y="32208"/>
                    <a:pt x="20253" y="31980"/>
                  </a:cubicBezTo>
                  <a:cubicBezTo>
                    <a:pt x="20152" y="31270"/>
                    <a:pt x="20025" y="30560"/>
                    <a:pt x="19898" y="29850"/>
                  </a:cubicBezTo>
                  <a:cubicBezTo>
                    <a:pt x="19822" y="29445"/>
                    <a:pt x="19721" y="29014"/>
                    <a:pt x="19620" y="28608"/>
                  </a:cubicBezTo>
                  <a:cubicBezTo>
                    <a:pt x="19594" y="28532"/>
                    <a:pt x="19594" y="28456"/>
                    <a:pt x="19569" y="28355"/>
                  </a:cubicBezTo>
                  <a:cubicBezTo>
                    <a:pt x="19493" y="27924"/>
                    <a:pt x="19417" y="27468"/>
                    <a:pt x="19341" y="27037"/>
                  </a:cubicBezTo>
                  <a:cubicBezTo>
                    <a:pt x="19290" y="26809"/>
                    <a:pt x="19265" y="26606"/>
                    <a:pt x="19239" y="26403"/>
                  </a:cubicBezTo>
                  <a:cubicBezTo>
                    <a:pt x="19239" y="26302"/>
                    <a:pt x="19214" y="26226"/>
                    <a:pt x="19214" y="26150"/>
                  </a:cubicBezTo>
                  <a:cubicBezTo>
                    <a:pt x="19087" y="25744"/>
                    <a:pt x="19011" y="25339"/>
                    <a:pt x="18986" y="24933"/>
                  </a:cubicBezTo>
                  <a:cubicBezTo>
                    <a:pt x="18935" y="24756"/>
                    <a:pt x="18910" y="24578"/>
                    <a:pt x="18859" y="24401"/>
                  </a:cubicBezTo>
                  <a:lnTo>
                    <a:pt x="18631" y="24325"/>
                  </a:lnTo>
                  <a:lnTo>
                    <a:pt x="18834" y="24173"/>
                  </a:lnTo>
                  <a:lnTo>
                    <a:pt x="18656" y="24071"/>
                  </a:lnTo>
                  <a:cubicBezTo>
                    <a:pt x="18682" y="24021"/>
                    <a:pt x="18707" y="23970"/>
                    <a:pt x="18732" y="23919"/>
                  </a:cubicBezTo>
                  <a:cubicBezTo>
                    <a:pt x="18732" y="23894"/>
                    <a:pt x="18732" y="23894"/>
                    <a:pt x="18732" y="23868"/>
                  </a:cubicBezTo>
                  <a:cubicBezTo>
                    <a:pt x="18631" y="23666"/>
                    <a:pt x="18606" y="23412"/>
                    <a:pt x="18631" y="23184"/>
                  </a:cubicBezTo>
                  <a:cubicBezTo>
                    <a:pt x="18631" y="23108"/>
                    <a:pt x="18606" y="23007"/>
                    <a:pt x="18580" y="22931"/>
                  </a:cubicBezTo>
                  <a:cubicBezTo>
                    <a:pt x="18555" y="22753"/>
                    <a:pt x="18530" y="22550"/>
                    <a:pt x="18504" y="22373"/>
                  </a:cubicBezTo>
                  <a:cubicBezTo>
                    <a:pt x="18479" y="22297"/>
                    <a:pt x="18479" y="22246"/>
                    <a:pt x="18479" y="22170"/>
                  </a:cubicBezTo>
                  <a:cubicBezTo>
                    <a:pt x="18428" y="21790"/>
                    <a:pt x="18352" y="21410"/>
                    <a:pt x="18301" y="21029"/>
                  </a:cubicBezTo>
                  <a:cubicBezTo>
                    <a:pt x="18175" y="20294"/>
                    <a:pt x="18023" y="19559"/>
                    <a:pt x="17896" y="18824"/>
                  </a:cubicBezTo>
                  <a:cubicBezTo>
                    <a:pt x="17820" y="18419"/>
                    <a:pt x="17744" y="18013"/>
                    <a:pt x="17668" y="17608"/>
                  </a:cubicBezTo>
                  <a:cubicBezTo>
                    <a:pt x="17516" y="16771"/>
                    <a:pt x="17364" y="15960"/>
                    <a:pt x="17237" y="15123"/>
                  </a:cubicBezTo>
                  <a:cubicBezTo>
                    <a:pt x="17135" y="14540"/>
                    <a:pt x="17059" y="13957"/>
                    <a:pt x="16958" y="13374"/>
                  </a:cubicBezTo>
                  <a:cubicBezTo>
                    <a:pt x="16857" y="12665"/>
                    <a:pt x="16755" y="11930"/>
                    <a:pt x="16629" y="11220"/>
                  </a:cubicBezTo>
                  <a:cubicBezTo>
                    <a:pt x="16552" y="10713"/>
                    <a:pt x="16451" y="10181"/>
                    <a:pt x="16375" y="9648"/>
                  </a:cubicBezTo>
                  <a:cubicBezTo>
                    <a:pt x="16350" y="9395"/>
                    <a:pt x="16274" y="9167"/>
                    <a:pt x="16122" y="8964"/>
                  </a:cubicBezTo>
                  <a:cubicBezTo>
                    <a:pt x="16122" y="9015"/>
                    <a:pt x="16122" y="9040"/>
                    <a:pt x="16122" y="9091"/>
                  </a:cubicBezTo>
                  <a:cubicBezTo>
                    <a:pt x="16172" y="9420"/>
                    <a:pt x="16223" y="9750"/>
                    <a:pt x="16274" y="10079"/>
                  </a:cubicBezTo>
                  <a:cubicBezTo>
                    <a:pt x="16274" y="10181"/>
                    <a:pt x="16274" y="10282"/>
                    <a:pt x="16274" y="10383"/>
                  </a:cubicBezTo>
                  <a:cubicBezTo>
                    <a:pt x="16299" y="10561"/>
                    <a:pt x="16324" y="10738"/>
                    <a:pt x="16350" y="10916"/>
                  </a:cubicBezTo>
                  <a:cubicBezTo>
                    <a:pt x="16426" y="11448"/>
                    <a:pt x="16502" y="11955"/>
                    <a:pt x="16552" y="12487"/>
                  </a:cubicBezTo>
                  <a:cubicBezTo>
                    <a:pt x="16603" y="12867"/>
                    <a:pt x="16629" y="13248"/>
                    <a:pt x="16654" y="13628"/>
                  </a:cubicBezTo>
                  <a:cubicBezTo>
                    <a:pt x="16679" y="13957"/>
                    <a:pt x="16755" y="14312"/>
                    <a:pt x="16831" y="14642"/>
                  </a:cubicBezTo>
                  <a:cubicBezTo>
                    <a:pt x="16857" y="14845"/>
                    <a:pt x="16831" y="15073"/>
                    <a:pt x="16806" y="15276"/>
                  </a:cubicBezTo>
                  <a:cubicBezTo>
                    <a:pt x="16755" y="15250"/>
                    <a:pt x="16755" y="15225"/>
                    <a:pt x="16730" y="15199"/>
                  </a:cubicBezTo>
                  <a:cubicBezTo>
                    <a:pt x="16730" y="15098"/>
                    <a:pt x="16705" y="14997"/>
                    <a:pt x="16705" y="14895"/>
                  </a:cubicBezTo>
                  <a:cubicBezTo>
                    <a:pt x="16679" y="14794"/>
                    <a:pt x="16679" y="14667"/>
                    <a:pt x="16654" y="14566"/>
                  </a:cubicBezTo>
                  <a:cubicBezTo>
                    <a:pt x="16629" y="14464"/>
                    <a:pt x="16629" y="14363"/>
                    <a:pt x="16629" y="14262"/>
                  </a:cubicBezTo>
                  <a:cubicBezTo>
                    <a:pt x="16578" y="13881"/>
                    <a:pt x="16502" y="13476"/>
                    <a:pt x="16476" y="13070"/>
                  </a:cubicBezTo>
                  <a:cubicBezTo>
                    <a:pt x="16375" y="12259"/>
                    <a:pt x="16324" y="11473"/>
                    <a:pt x="16248" y="10662"/>
                  </a:cubicBezTo>
                  <a:cubicBezTo>
                    <a:pt x="16248" y="10586"/>
                    <a:pt x="16248" y="10485"/>
                    <a:pt x="16274" y="10409"/>
                  </a:cubicBezTo>
                  <a:cubicBezTo>
                    <a:pt x="16223" y="10333"/>
                    <a:pt x="16198" y="10282"/>
                    <a:pt x="16198" y="10206"/>
                  </a:cubicBezTo>
                  <a:cubicBezTo>
                    <a:pt x="16147" y="9927"/>
                    <a:pt x="16147" y="9674"/>
                    <a:pt x="16096" y="9395"/>
                  </a:cubicBezTo>
                  <a:cubicBezTo>
                    <a:pt x="16071" y="9243"/>
                    <a:pt x="16020" y="9091"/>
                    <a:pt x="15995" y="8939"/>
                  </a:cubicBezTo>
                  <a:cubicBezTo>
                    <a:pt x="15868" y="8913"/>
                    <a:pt x="15792" y="8863"/>
                    <a:pt x="15716" y="8863"/>
                  </a:cubicBezTo>
                  <a:cubicBezTo>
                    <a:pt x="15589" y="8913"/>
                    <a:pt x="15615" y="8964"/>
                    <a:pt x="15589" y="9116"/>
                  </a:cubicBezTo>
                  <a:cubicBezTo>
                    <a:pt x="15589" y="9243"/>
                    <a:pt x="15564" y="9395"/>
                    <a:pt x="15564" y="9547"/>
                  </a:cubicBezTo>
                  <a:lnTo>
                    <a:pt x="15564" y="9598"/>
                  </a:lnTo>
                  <a:cubicBezTo>
                    <a:pt x="15665" y="9876"/>
                    <a:pt x="15513" y="10105"/>
                    <a:pt x="15513" y="10383"/>
                  </a:cubicBezTo>
                  <a:cubicBezTo>
                    <a:pt x="15513" y="10510"/>
                    <a:pt x="15513" y="10612"/>
                    <a:pt x="15513" y="10789"/>
                  </a:cubicBezTo>
                  <a:cubicBezTo>
                    <a:pt x="15488" y="10966"/>
                    <a:pt x="15463" y="11144"/>
                    <a:pt x="15463" y="11321"/>
                  </a:cubicBezTo>
                  <a:cubicBezTo>
                    <a:pt x="15437" y="11676"/>
                    <a:pt x="15412" y="12031"/>
                    <a:pt x="15386" y="12386"/>
                  </a:cubicBezTo>
                  <a:cubicBezTo>
                    <a:pt x="15386" y="12437"/>
                    <a:pt x="15412" y="12462"/>
                    <a:pt x="15412" y="12487"/>
                  </a:cubicBezTo>
                  <a:cubicBezTo>
                    <a:pt x="15412" y="12589"/>
                    <a:pt x="15361" y="12715"/>
                    <a:pt x="15386" y="12817"/>
                  </a:cubicBezTo>
                  <a:cubicBezTo>
                    <a:pt x="15412" y="12918"/>
                    <a:pt x="15437" y="13045"/>
                    <a:pt x="15437" y="13172"/>
                  </a:cubicBezTo>
                  <a:cubicBezTo>
                    <a:pt x="15310" y="13450"/>
                    <a:pt x="15209" y="13704"/>
                    <a:pt x="15488" y="13983"/>
                  </a:cubicBezTo>
                  <a:lnTo>
                    <a:pt x="15310" y="14211"/>
                  </a:lnTo>
                  <a:lnTo>
                    <a:pt x="15437" y="14287"/>
                  </a:lnTo>
                  <a:cubicBezTo>
                    <a:pt x="15463" y="14566"/>
                    <a:pt x="15463" y="14870"/>
                    <a:pt x="15488" y="15149"/>
                  </a:cubicBezTo>
                  <a:lnTo>
                    <a:pt x="15336" y="15250"/>
                  </a:lnTo>
                  <a:cubicBezTo>
                    <a:pt x="15361" y="15504"/>
                    <a:pt x="15386" y="15782"/>
                    <a:pt x="15412" y="16137"/>
                  </a:cubicBezTo>
                  <a:cubicBezTo>
                    <a:pt x="15361" y="16289"/>
                    <a:pt x="15361" y="16442"/>
                    <a:pt x="15412" y="16594"/>
                  </a:cubicBezTo>
                  <a:cubicBezTo>
                    <a:pt x="15437" y="16644"/>
                    <a:pt x="15437" y="16695"/>
                    <a:pt x="15437" y="16746"/>
                  </a:cubicBezTo>
                  <a:cubicBezTo>
                    <a:pt x="15412" y="17126"/>
                    <a:pt x="15437" y="17506"/>
                    <a:pt x="15488" y="17886"/>
                  </a:cubicBezTo>
                  <a:cubicBezTo>
                    <a:pt x="15513" y="18165"/>
                    <a:pt x="15539" y="18469"/>
                    <a:pt x="15564" y="18748"/>
                  </a:cubicBezTo>
                  <a:cubicBezTo>
                    <a:pt x="15564" y="18824"/>
                    <a:pt x="15564" y="18875"/>
                    <a:pt x="15589" y="18926"/>
                  </a:cubicBezTo>
                  <a:lnTo>
                    <a:pt x="15792" y="19052"/>
                  </a:lnTo>
                  <a:lnTo>
                    <a:pt x="15640" y="19230"/>
                  </a:lnTo>
                  <a:cubicBezTo>
                    <a:pt x="15615" y="19509"/>
                    <a:pt x="15640" y="19787"/>
                    <a:pt x="15691" y="20066"/>
                  </a:cubicBezTo>
                  <a:cubicBezTo>
                    <a:pt x="15741" y="20320"/>
                    <a:pt x="15741" y="20599"/>
                    <a:pt x="15767" y="20877"/>
                  </a:cubicBezTo>
                  <a:cubicBezTo>
                    <a:pt x="15767" y="21004"/>
                    <a:pt x="15767" y="21131"/>
                    <a:pt x="15919" y="21182"/>
                  </a:cubicBezTo>
                  <a:cubicBezTo>
                    <a:pt x="15893" y="21258"/>
                    <a:pt x="15868" y="21308"/>
                    <a:pt x="15843" y="21384"/>
                  </a:cubicBezTo>
                  <a:cubicBezTo>
                    <a:pt x="15843" y="21460"/>
                    <a:pt x="15868" y="21536"/>
                    <a:pt x="15893" y="21612"/>
                  </a:cubicBezTo>
                  <a:cubicBezTo>
                    <a:pt x="15969" y="21739"/>
                    <a:pt x="15969" y="21866"/>
                    <a:pt x="15944" y="21993"/>
                  </a:cubicBezTo>
                  <a:cubicBezTo>
                    <a:pt x="15944" y="22069"/>
                    <a:pt x="15969" y="22119"/>
                    <a:pt x="15995" y="22195"/>
                  </a:cubicBezTo>
                  <a:cubicBezTo>
                    <a:pt x="16020" y="22246"/>
                    <a:pt x="16071" y="22322"/>
                    <a:pt x="16096" y="22373"/>
                  </a:cubicBezTo>
                  <a:cubicBezTo>
                    <a:pt x="16020" y="22652"/>
                    <a:pt x="16071" y="22931"/>
                    <a:pt x="16248" y="23159"/>
                  </a:cubicBezTo>
                  <a:lnTo>
                    <a:pt x="16198" y="23184"/>
                  </a:lnTo>
                  <a:lnTo>
                    <a:pt x="16096" y="23209"/>
                  </a:lnTo>
                  <a:cubicBezTo>
                    <a:pt x="16020" y="23438"/>
                    <a:pt x="16147" y="23615"/>
                    <a:pt x="16198" y="23818"/>
                  </a:cubicBezTo>
                  <a:cubicBezTo>
                    <a:pt x="16223" y="23894"/>
                    <a:pt x="16223" y="23944"/>
                    <a:pt x="16223" y="23995"/>
                  </a:cubicBezTo>
                  <a:cubicBezTo>
                    <a:pt x="16198" y="24198"/>
                    <a:pt x="16223" y="24375"/>
                    <a:pt x="16299" y="24553"/>
                  </a:cubicBezTo>
                  <a:cubicBezTo>
                    <a:pt x="16324" y="24654"/>
                    <a:pt x="16350" y="24756"/>
                    <a:pt x="16375" y="24908"/>
                  </a:cubicBezTo>
                  <a:lnTo>
                    <a:pt x="16527" y="25060"/>
                  </a:lnTo>
                  <a:cubicBezTo>
                    <a:pt x="16502" y="25110"/>
                    <a:pt x="16476" y="25187"/>
                    <a:pt x="16476" y="25237"/>
                  </a:cubicBezTo>
                  <a:cubicBezTo>
                    <a:pt x="16451" y="25313"/>
                    <a:pt x="16451" y="25389"/>
                    <a:pt x="16476" y="25440"/>
                  </a:cubicBezTo>
                  <a:cubicBezTo>
                    <a:pt x="16552" y="25617"/>
                    <a:pt x="16552" y="25820"/>
                    <a:pt x="16451" y="25972"/>
                  </a:cubicBezTo>
                  <a:cubicBezTo>
                    <a:pt x="16552" y="26251"/>
                    <a:pt x="16629" y="26530"/>
                    <a:pt x="16705" y="26783"/>
                  </a:cubicBezTo>
                  <a:cubicBezTo>
                    <a:pt x="16730" y="26859"/>
                    <a:pt x="16730" y="26936"/>
                    <a:pt x="16730" y="27012"/>
                  </a:cubicBezTo>
                  <a:cubicBezTo>
                    <a:pt x="16705" y="27316"/>
                    <a:pt x="16755" y="27595"/>
                    <a:pt x="16907" y="27823"/>
                  </a:cubicBezTo>
                  <a:cubicBezTo>
                    <a:pt x="17009" y="28025"/>
                    <a:pt x="17059" y="28279"/>
                    <a:pt x="17034" y="28482"/>
                  </a:cubicBezTo>
                  <a:cubicBezTo>
                    <a:pt x="17034" y="28583"/>
                    <a:pt x="17034" y="28685"/>
                    <a:pt x="17059" y="28786"/>
                  </a:cubicBezTo>
                  <a:cubicBezTo>
                    <a:pt x="17110" y="28938"/>
                    <a:pt x="17161" y="29090"/>
                    <a:pt x="17186" y="29268"/>
                  </a:cubicBezTo>
                  <a:cubicBezTo>
                    <a:pt x="17237" y="29521"/>
                    <a:pt x="17237" y="29774"/>
                    <a:pt x="17288" y="30028"/>
                  </a:cubicBezTo>
                  <a:lnTo>
                    <a:pt x="17288" y="30104"/>
                  </a:lnTo>
                  <a:cubicBezTo>
                    <a:pt x="17414" y="30357"/>
                    <a:pt x="17516" y="30636"/>
                    <a:pt x="17566" y="30915"/>
                  </a:cubicBezTo>
                  <a:cubicBezTo>
                    <a:pt x="17592" y="31042"/>
                    <a:pt x="17642" y="31143"/>
                    <a:pt x="17617" y="31245"/>
                  </a:cubicBezTo>
                  <a:cubicBezTo>
                    <a:pt x="17566" y="31422"/>
                    <a:pt x="17592" y="31599"/>
                    <a:pt x="17668" y="31752"/>
                  </a:cubicBezTo>
                  <a:cubicBezTo>
                    <a:pt x="17693" y="31878"/>
                    <a:pt x="17718" y="32005"/>
                    <a:pt x="17744" y="32132"/>
                  </a:cubicBezTo>
                  <a:cubicBezTo>
                    <a:pt x="17795" y="32436"/>
                    <a:pt x="17820" y="32740"/>
                    <a:pt x="17845" y="33070"/>
                  </a:cubicBezTo>
                  <a:cubicBezTo>
                    <a:pt x="17921" y="33425"/>
                    <a:pt x="17972" y="33805"/>
                    <a:pt x="18048" y="34160"/>
                  </a:cubicBezTo>
                  <a:cubicBezTo>
                    <a:pt x="18225" y="34895"/>
                    <a:pt x="18276" y="35630"/>
                    <a:pt x="18403" y="36365"/>
                  </a:cubicBezTo>
                  <a:cubicBezTo>
                    <a:pt x="18454" y="36796"/>
                    <a:pt x="18504" y="37227"/>
                    <a:pt x="18530" y="37632"/>
                  </a:cubicBezTo>
                  <a:cubicBezTo>
                    <a:pt x="18555" y="38012"/>
                    <a:pt x="18606" y="38367"/>
                    <a:pt x="18656" y="38748"/>
                  </a:cubicBezTo>
                  <a:cubicBezTo>
                    <a:pt x="18682" y="39026"/>
                    <a:pt x="18682" y="39331"/>
                    <a:pt x="18682" y="39609"/>
                  </a:cubicBezTo>
                  <a:cubicBezTo>
                    <a:pt x="18682" y="39990"/>
                    <a:pt x="18682" y="40344"/>
                    <a:pt x="18707" y="40699"/>
                  </a:cubicBezTo>
                  <a:cubicBezTo>
                    <a:pt x="18707" y="41130"/>
                    <a:pt x="18682" y="41587"/>
                    <a:pt x="18631" y="42017"/>
                  </a:cubicBezTo>
                  <a:cubicBezTo>
                    <a:pt x="18580" y="42398"/>
                    <a:pt x="18530" y="42753"/>
                    <a:pt x="18428" y="43107"/>
                  </a:cubicBezTo>
                  <a:cubicBezTo>
                    <a:pt x="18352" y="43513"/>
                    <a:pt x="18251" y="43919"/>
                    <a:pt x="18175" y="44324"/>
                  </a:cubicBezTo>
                  <a:cubicBezTo>
                    <a:pt x="18124" y="44476"/>
                    <a:pt x="18099" y="44628"/>
                    <a:pt x="18048" y="44806"/>
                  </a:cubicBezTo>
                  <a:cubicBezTo>
                    <a:pt x="17947" y="45135"/>
                    <a:pt x="17845" y="45490"/>
                    <a:pt x="17769" y="45845"/>
                  </a:cubicBezTo>
                  <a:cubicBezTo>
                    <a:pt x="17769" y="45921"/>
                    <a:pt x="17769" y="46022"/>
                    <a:pt x="17795" y="46124"/>
                  </a:cubicBezTo>
                  <a:lnTo>
                    <a:pt x="17668" y="46251"/>
                  </a:lnTo>
                  <a:lnTo>
                    <a:pt x="17718" y="46377"/>
                  </a:lnTo>
                  <a:cubicBezTo>
                    <a:pt x="17592" y="46529"/>
                    <a:pt x="17414" y="46631"/>
                    <a:pt x="17389" y="46859"/>
                  </a:cubicBezTo>
                  <a:lnTo>
                    <a:pt x="17212" y="46656"/>
                  </a:lnTo>
                  <a:lnTo>
                    <a:pt x="17059" y="46910"/>
                  </a:lnTo>
                  <a:lnTo>
                    <a:pt x="16755" y="46986"/>
                  </a:lnTo>
                  <a:lnTo>
                    <a:pt x="16831" y="46681"/>
                  </a:lnTo>
                  <a:lnTo>
                    <a:pt x="16831" y="46681"/>
                  </a:lnTo>
                  <a:cubicBezTo>
                    <a:pt x="16654" y="46757"/>
                    <a:pt x="16527" y="46884"/>
                    <a:pt x="16451" y="47062"/>
                  </a:cubicBezTo>
                  <a:lnTo>
                    <a:pt x="16552" y="47264"/>
                  </a:lnTo>
                  <a:lnTo>
                    <a:pt x="16350" y="47569"/>
                  </a:lnTo>
                  <a:lnTo>
                    <a:pt x="16274" y="47543"/>
                  </a:lnTo>
                  <a:cubicBezTo>
                    <a:pt x="16274" y="47493"/>
                    <a:pt x="16274" y="47442"/>
                    <a:pt x="16299" y="47340"/>
                  </a:cubicBezTo>
                  <a:lnTo>
                    <a:pt x="16299" y="47340"/>
                  </a:lnTo>
                  <a:cubicBezTo>
                    <a:pt x="16198" y="47417"/>
                    <a:pt x="16122" y="47467"/>
                    <a:pt x="16020" y="47543"/>
                  </a:cubicBezTo>
                  <a:lnTo>
                    <a:pt x="16198" y="47670"/>
                  </a:lnTo>
                  <a:lnTo>
                    <a:pt x="16198" y="47873"/>
                  </a:lnTo>
                  <a:cubicBezTo>
                    <a:pt x="16148" y="47922"/>
                    <a:pt x="16099" y="47941"/>
                    <a:pt x="16052" y="47941"/>
                  </a:cubicBezTo>
                  <a:cubicBezTo>
                    <a:pt x="15976" y="47941"/>
                    <a:pt x="15905" y="47894"/>
                    <a:pt x="15843" y="47847"/>
                  </a:cubicBezTo>
                  <a:lnTo>
                    <a:pt x="15817" y="47873"/>
                  </a:lnTo>
                  <a:lnTo>
                    <a:pt x="15969" y="48025"/>
                  </a:lnTo>
                  <a:lnTo>
                    <a:pt x="15691" y="48228"/>
                  </a:lnTo>
                  <a:lnTo>
                    <a:pt x="15615" y="48050"/>
                  </a:lnTo>
                  <a:lnTo>
                    <a:pt x="15437" y="48152"/>
                  </a:lnTo>
                  <a:lnTo>
                    <a:pt x="15412" y="48380"/>
                  </a:lnTo>
                  <a:cubicBezTo>
                    <a:pt x="15209" y="48456"/>
                    <a:pt x="15057" y="48532"/>
                    <a:pt x="15057" y="48785"/>
                  </a:cubicBezTo>
                  <a:lnTo>
                    <a:pt x="14803" y="48912"/>
                  </a:lnTo>
                  <a:cubicBezTo>
                    <a:pt x="14778" y="48887"/>
                    <a:pt x="14778" y="48861"/>
                    <a:pt x="14778" y="48836"/>
                  </a:cubicBezTo>
                  <a:cubicBezTo>
                    <a:pt x="14803" y="48633"/>
                    <a:pt x="14854" y="48456"/>
                    <a:pt x="14930" y="48253"/>
                  </a:cubicBezTo>
                  <a:cubicBezTo>
                    <a:pt x="15133" y="47746"/>
                    <a:pt x="15285" y="47214"/>
                    <a:pt x="15412" y="46681"/>
                  </a:cubicBezTo>
                  <a:cubicBezTo>
                    <a:pt x="15665" y="45490"/>
                    <a:pt x="15792" y="44273"/>
                    <a:pt x="15792" y="43082"/>
                  </a:cubicBezTo>
                  <a:cubicBezTo>
                    <a:pt x="15792" y="42474"/>
                    <a:pt x="15767" y="41865"/>
                    <a:pt x="15691" y="41282"/>
                  </a:cubicBezTo>
                  <a:cubicBezTo>
                    <a:pt x="15539" y="39838"/>
                    <a:pt x="15310" y="38418"/>
                    <a:pt x="15032" y="37024"/>
                  </a:cubicBezTo>
                  <a:cubicBezTo>
                    <a:pt x="14803" y="35833"/>
                    <a:pt x="14601" y="34641"/>
                    <a:pt x="14398" y="33475"/>
                  </a:cubicBezTo>
                  <a:cubicBezTo>
                    <a:pt x="13790" y="29952"/>
                    <a:pt x="13181" y="26454"/>
                    <a:pt x="12421" y="22981"/>
                  </a:cubicBezTo>
                  <a:cubicBezTo>
                    <a:pt x="12167" y="21841"/>
                    <a:pt x="11914" y="20725"/>
                    <a:pt x="11686" y="19585"/>
                  </a:cubicBezTo>
                  <a:cubicBezTo>
                    <a:pt x="11508" y="18723"/>
                    <a:pt x="11356" y="17836"/>
                    <a:pt x="11204" y="16974"/>
                  </a:cubicBezTo>
                  <a:cubicBezTo>
                    <a:pt x="11077" y="16264"/>
                    <a:pt x="10951" y="15529"/>
                    <a:pt x="10824" y="14819"/>
                  </a:cubicBezTo>
                  <a:cubicBezTo>
                    <a:pt x="10824" y="14693"/>
                    <a:pt x="10773" y="14591"/>
                    <a:pt x="10748" y="14464"/>
                  </a:cubicBezTo>
                  <a:lnTo>
                    <a:pt x="10697" y="14464"/>
                  </a:lnTo>
                  <a:lnTo>
                    <a:pt x="10697" y="14718"/>
                  </a:lnTo>
                  <a:cubicBezTo>
                    <a:pt x="10748" y="15276"/>
                    <a:pt x="10824" y="15833"/>
                    <a:pt x="10875" y="16391"/>
                  </a:cubicBezTo>
                  <a:cubicBezTo>
                    <a:pt x="10925" y="16771"/>
                    <a:pt x="11001" y="17126"/>
                    <a:pt x="11027" y="17506"/>
                  </a:cubicBezTo>
                  <a:cubicBezTo>
                    <a:pt x="11103" y="17961"/>
                    <a:pt x="11153" y="18442"/>
                    <a:pt x="11204" y="18897"/>
                  </a:cubicBezTo>
                  <a:lnTo>
                    <a:pt x="11204" y="18897"/>
                  </a:lnTo>
                  <a:cubicBezTo>
                    <a:pt x="11189" y="18865"/>
                    <a:pt x="11179" y="18832"/>
                    <a:pt x="11179" y="18799"/>
                  </a:cubicBezTo>
                  <a:cubicBezTo>
                    <a:pt x="11103" y="18495"/>
                    <a:pt x="11052" y="18165"/>
                    <a:pt x="11001" y="17861"/>
                  </a:cubicBezTo>
                  <a:cubicBezTo>
                    <a:pt x="10925" y="17177"/>
                    <a:pt x="10849" y="16518"/>
                    <a:pt x="10773" y="15833"/>
                  </a:cubicBezTo>
                  <a:cubicBezTo>
                    <a:pt x="10748" y="15478"/>
                    <a:pt x="10723" y="15123"/>
                    <a:pt x="10697" y="14769"/>
                  </a:cubicBezTo>
                  <a:cubicBezTo>
                    <a:pt x="10672" y="14616"/>
                    <a:pt x="10646" y="14490"/>
                    <a:pt x="10621" y="14338"/>
                  </a:cubicBezTo>
                  <a:lnTo>
                    <a:pt x="10342" y="14338"/>
                  </a:lnTo>
                  <a:cubicBezTo>
                    <a:pt x="10292" y="14490"/>
                    <a:pt x="10241" y="14642"/>
                    <a:pt x="10241" y="14794"/>
                  </a:cubicBezTo>
                  <a:cubicBezTo>
                    <a:pt x="10165" y="15605"/>
                    <a:pt x="10114" y="16416"/>
                    <a:pt x="10063" y="17227"/>
                  </a:cubicBezTo>
                  <a:cubicBezTo>
                    <a:pt x="10063" y="17379"/>
                    <a:pt x="10063" y="17506"/>
                    <a:pt x="10089" y="17658"/>
                  </a:cubicBezTo>
                  <a:cubicBezTo>
                    <a:pt x="10114" y="17836"/>
                    <a:pt x="10089" y="18013"/>
                    <a:pt x="10013" y="18165"/>
                  </a:cubicBezTo>
                  <a:cubicBezTo>
                    <a:pt x="9962" y="18368"/>
                    <a:pt x="9962" y="18571"/>
                    <a:pt x="10013" y="18748"/>
                  </a:cubicBezTo>
                  <a:cubicBezTo>
                    <a:pt x="10063" y="18875"/>
                    <a:pt x="10063" y="19027"/>
                    <a:pt x="10013" y="19128"/>
                  </a:cubicBezTo>
                  <a:cubicBezTo>
                    <a:pt x="9987" y="19255"/>
                    <a:pt x="9987" y="19357"/>
                    <a:pt x="9987" y="19483"/>
                  </a:cubicBezTo>
                  <a:cubicBezTo>
                    <a:pt x="10013" y="20142"/>
                    <a:pt x="10063" y="20776"/>
                    <a:pt x="10114" y="21435"/>
                  </a:cubicBezTo>
                  <a:cubicBezTo>
                    <a:pt x="10140" y="21967"/>
                    <a:pt x="10165" y="22525"/>
                    <a:pt x="10216" y="23057"/>
                  </a:cubicBezTo>
                  <a:cubicBezTo>
                    <a:pt x="10444" y="25034"/>
                    <a:pt x="10646" y="27012"/>
                    <a:pt x="10875" y="28989"/>
                  </a:cubicBezTo>
                  <a:cubicBezTo>
                    <a:pt x="11077" y="30586"/>
                    <a:pt x="11331" y="32208"/>
                    <a:pt x="11584" y="33805"/>
                  </a:cubicBezTo>
                  <a:cubicBezTo>
                    <a:pt x="11812" y="35174"/>
                    <a:pt x="12091" y="36517"/>
                    <a:pt x="12446" y="37835"/>
                  </a:cubicBezTo>
                  <a:cubicBezTo>
                    <a:pt x="12649" y="38545"/>
                    <a:pt x="12852" y="39255"/>
                    <a:pt x="13055" y="39990"/>
                  </a:cubicBezTo>
                  <a:cubicBezTo>
                    <a:pt x="13156" y="40395"/>
                    <a:pt x="13257" y="40801"/>
                    <a:pt x="13333" y="41257"/>
                  </a:cubicBezTo>
                  <a:cubicBezTo>
                    <a:pt x="13435" y="41688"/>
                    <a:pt x="13536" y="42144"/>
                    <a:pt x="13612" y="42575"/>
                  </a:cubicBezTo>
                  <a:cubicBezTo>
                    <a:pt x="13663" y="42829"/>
                    <a:pt x="13714" y="43082"/>
                    <a:pt x="13764" y="43336"/>
                  </a:cubicBezTo>
                  <a:cubicBezTo>
                    <a:pt x="13764" y="43437"/>
                    <a:pt x="13840" y="43513"/>
                    <a:pt x="13840" y="43614"/>
                  </a:cubicBezTo>
                  <a:cubicBezTo>
                    <a:pt x="13866" y="43969"/>
                    <a:pt x="13866" y="44349"/>
                    <a:pt x="13891" y="44704"/>
                  </a:cubicBezTo>
                  <a:cubicBezTo>
                    <a:pt x="13942" y="45186"/>
                    <a:pt x="13967" y="45668"/>
                    <a:pt x="13967" y="46149"/>
                  </a:cubicBezTo>
                  <a:cubicBezTo>
                    <a:pt x="13967" y="46352"/>
                    <a:pt x="13967" y="46529"/>
                    <a:pt x="13992" y="46707"/>
                  </a:cubicBezTo>
                  <a:cubicBezTo>
                    <a:pt x="14018" y="46757"/>
                    <a:pt x="14043" y="46834"/>
                    <a:pt x="14068" y="46859"/>
                  </a:cubicBezTo>
                  <a:cubicBezTo>
                    <a:pt x="13942" y="46986"/>
                    <a:pt x="13942" y="47138"/>
                    <a:pt x="13942" y="47315"/>
                  </a:cubicBezTo>
                  <a:cubicBezTo>
                    <a:pt x="13942" y="47569"/>
                    <a:pt x="13916" y="47847"/>
                    <a:pt x="13891" y="48101"/>
                  </a:cubicBezTo>
                  <a:cubicBezTo>
                    <a:pt x="13840" y="48304"/>
                    <a:pt x="13815" y="48506"/>
                    <a:pt x="13840" y="48709"/>
                  </a:cubicBezTo>
                  <a:cubicBezTo>
                    <a:pt x="13840" y="48861"/>
                    <a:pt x="13815" y="48988"/>
                    <a:pt x="13790" y="49115"/>
                  </a:cubicBezTo>
                  <a:cubicBezTo>
                    <a:pt x="13815" y="49140"/>
                    <a:pt x="13840" y="49216"/>
                    <a:pt x="13840" y="49267"/>
                  </a:cubicBezTo>
                  <a:cubicBezTo>
                    <a:pt x="13815" y="49368"/>
                    <a:pt x="13790" y="49444"/>
                    <a:pt x="13739" y="49520"/>
                  </a:cubicBezTo>
                  <a:cubicBezTo>
                    <a:pt x="13790" y="49596"/>
                    <a:pt x="13815" y="49672"/>
                    <a:pt x="13840" y="49723"/>
                  </a:cubicBezTo>
                  <a:lnTo>
                    <a:pt x="13156" y="50712"/>
                  </a:lnTo>
                  <a:cubicBezTo>
                    <a:pt x="13131" y="50788"/>
                    <a:pt x="13105" y="50838"/>
                    <a:pt x="13055" y="50889"/>
                  </a:cubicBezTo>
                  <a:cubicBezTo>
                    <a:pt x="13055" y="50940"/>
                    <a:pt x="13029" y="50991"/>
                    <a:pt x="13004" y="50991"/>
                  </a:cubicBezTo>
                  <a:cubicBezTo>
                    <a:pt x="12852" y="51143"/>
                    <a:pt x="12674" y="51269"/>
                    <a:pt x="12548" y="51447"/>
                  </a:cubicBezTo>
                  <a:lnTo>
                    <a:pt x="12167" y="51827"/>
                  </a:lnTo>
                  <a:cubicBezTo>
                    <a:pt x="12142" y="51852"/>
                    <a:pt x="12142" y="51878"/>
                    <a:pt x="12117" y="51903"/>
                  </a:cubicBezTo>
                  <a:cubicBezTo>
                    <a:pt x="11736" y="52207"/>
                    <a:pt x="11407" y="52562"/>
                    <a:pt x="11103" y="52942"/>
                  </a:cubicBezTo>
                  <a:cubicBezTo>
                    <a:pt x="11052" y="52993"/>
                    <a:pt x="11001" y="53018"/>
                    <a:pt x="10925" y="53069"/>
                  </a:cubicBezTo>
                  <a:lnTo>
                    <a:pt x="10875" y="53018"/>
                  </a:lnTo>
                  <a:cubicBezTo>
                    <a:pt x="10875" y="52942"/>
                    <a:pt x="10900" y="52866"/>
                    <a:pt x="10925" y="52790"/>
                  </a:cubicBezTo>
                  <a:cubicBezTo>
                    <a:pt x="11027" y="52410"/>
                    <a:pt x="11179" y="52004"/>
                    <a:pt x="11280" y="51624"/>
                  </a:cubicBezTo>
                  <a:cubicBezTo>
                    <a:pt x="11559" y="50661"/>
                    <a:pt x="11686" y="49672"/>
                    <a:pt x="11686" y="48659"/>
                  </a:cubicBezTo>
                  <a:cubicBezTo>
                    <a:pt x="11711" y="47746"/>
                    <a:pt x="11660" y="46859"/>
                    <a:pt x="11559" y="45946"/>
                  </a:cubicBezTo>
                  <a:cubicBezTo>
                    <a:pt x="11458" y="45237"/>
                    <a:pt x="11356" y="44476"/>
                    <a:pt x="11229" y="43741"/>
                  </a:cubicBezTo>
                  <a:cubicBezTo>
                    <a:pt x="10925" y="42068"/>
                    <a:pt x="10469" y="40446"/>
                    <a:pt x="10038" y="38824"/>
                  </a:cubicBezTo>
                  <a:cubicBezTo>
                    <a:pt x="9430" y="36593"/>
                    <a:pt x="8821" y="34337"/>
                    <a:pt x="8314" y="32081"/>
                  </a:cubicBezTo>
                  <a:cubicBezTo>
                    <a:pt x="7858" y="30003"/>
                    <a:pt x="7453" y="27924"/>
                    <a:pt x="7047" y="25820"/>
                  </a:cubicBezTo>
                  <a:cubicBezTo>
                    <a:pt x="6895" y="25187"/>
                    <a:pt x="6844" y="24502"/>
                    <a:pt x="6743" y="23843"/>
                  </a:cubicBezTo>
                  <a:cubicBezTo>
                    <a:pt x="6642" y="23260"/>
                    <a:pt x="6540" y="22652"/>
                    <a:pt x="6464" y="22069"/>
                  </a:cubicBezTo>
                  <a:cubicBezTo>
                    <a:pt x="6439" y="21967"/>
                    <a:pt x="6439" y="21841"/>
                    <a:pt x="6413" y="21739"/>
                  </a:cubicBezTo>
                  <a:cubicBezTo>
                    <a:pt x="6413" y="21689"/>
                    <a:pt x="6363" y="21638"/>
                    <a:pt x="6337" y="21587"/>
                  </a:cubicBezTo>
                  <a:lnTo>
                    <a:pt x="6337" y="21587"/>
                  </a:lnTo>
                  <a:lnTo>
                    <a:pt x="6363" y="22348"/>
                  </a:lnTo>
                  <a:lnTo>
                    <a:pt x="6287" y="22348"/>
                  </a:lnTo>
                  <a:cubicBezTo>
                    <a:pt x="6287" y="22170"/>
                    <a:pt x="6236" y="21993"/>
                    <a:pt x="6236" y="21790"/>
                  </a:cubicBezTo>
                  <a:cubicBezTo>
                    <a:pt x="6211" y="21689"/>
                    <a:pt x="6211" y="21562"/>
                    <a:pt x="6211" y="21460"/>
                  </a:cubicBezTo>
                  <a:cubicBezTo>
                    <a:pt x="6211" y="21347"/>
                    <a:pt x="6129" y="21254"/>
                    <a:pt x="6021" y="21254"/>
                  </a:cubicBezTo>
                  <a:cubicBezTo>
                    <a:pt x="6009" y="21254"/>
                    <a:pt x="5996" y="21255"/>
                    <a:pt x="5982" y="21258"/>
                  </a:cubicBezTo>
                  <a:cubicBezTo>
                    <a:pt x="5830" y="21435"/>
                    <a:pt x="5830" y="21689"/>
                    <a:pt x="5830" y="21866"/>
                  </a:cubicBezTo>
                  <a:lnTo>
                    <a:pt x="5830" y="22424"/>
                  </a:lnTo>
                  <a:cubicBezTo>
                    <a:pt x="5805" y="22525"/>
                    <a:pt x="5754" y="22626"/>
                    <a:pt x="5754" y="22728"/>
                  </a:cubicBezTo>
                  <a:cubicBezTo>
                    <a:pt x="5729" y="22931"/>
                    <a:pt x="5704" y="23133"/>
                    <a:pt x="5704" y="23336"/>
                  </a:cubicBezTo>
                  <a:cubicBezTo>
                    <a:pt x="5678" y="23564"/>
                    <a:pt x="5653" y="23818"/>
                    <a:pt x="5628" y="24071"/>
                  </a:cubicBezTo>
                  <a:cubicBezTo>
                    <a:pt x="5602" y="24527"/>
                    <a:pt x="5552" y="24984"/>
                    <a:pt x="5552" y="25440"/>
                  </a:cubicBezTo>
                  <a:cubicBezTo>
                    <a:pt x="5552" y="26124"/>
                    <a:pt x="5552" y="26834"/>
                    <a:pt x="5602" y="27519"/>
                  </a:cubicBezTo>
                  <a:cubicBezTo>
                    <a:pt x="5678" y="29268"/>
                    <a:pt x="5881" y="31016"/>
                    <a:pt x="6236" y="32740"/>
                  </a:cubicBezTo>
                  <a:cubicBezTo>
                    <a:pt x="6388" y="33627"/>
                    <a:pt x="6565" y="34540"/>
                    <a:pt x="6743" y="35427"/>
                  </a:cubicBezTo>
                  <a:cubicBezTo>
                    <a:pt x="6895" y="36086"/>
                    <a:pt x="7047" y="36720"/>
                    <a:pt x="7199" y="37353"/>
                  </a:cubicBezTo>
                  <a:cubicBezTo>
                    <a:pt x="7275" y="37658"/>
                    <a:pt x="7351" y="37936"/>
                    <a:pt x="7427" y="38241"/>
                  </a:cubicBezTo>
                  <a:cubicBezTo>
                    <a:pt x="7731" y="39407"/>
                    <a:pt x="8061" y="40573"/>
                    <a:pt x="8365" y="41739"/>
                  </a:cubicBezTo>
                  <a:cubicBezTo>
                    <a:pt x="8568" y="42499"/>
                    <a:pt x="8771" y="43285"/>
                    <a:pt x="8974" y="44071"/>
                  </a:cubicBezTo>
                  <a:cubicBezTo>
                    <a:pt x="9126" y="44552"/>
                    <a:pt x="9227" y="45034"/>
                    <a:pt x="9328" y="45515"/>
                  </a:cubicBezTo>
                  <a:cubicBezTo>
                    <a:pt x="9404" y="46149"/>
                    <a:pt x="9557" y="46783"/>
                    <a:pt x="9607" y="47417"/>
                  </a:cubicBezTo>
                  <a:cubicBezTo>
                    <a:pt x="9683" y="48304"/>
                    <a:pt x="9785" y="49166"/>
                    <a:pt x="9861" y="50053"/>
                  </a:cubicBezTo>
                  <a:cubicBezTo>
                    <a:pt x="9861" y="50408"/>
                    <a:pt x="9861" y="50762"/>
                    <a:pt x="9861" y="51117"/>
                  </a:cubicBezTo>
                  <a:cubicBezTo>
                    <a:pt x="9861" y="51219"/>
                    <a:pt x="9861" y="51320"/>
                    <a:pt x="9886" y="51421"/>
                  </a:cubicBezTo>
                  <a:cubicBezTo>
                    <a:pt x="9861" y="51599"/>
                    <a:pt x="9835" y="51751"/>
                    <a:pt x="9835" y="51878"/>
                  </a:cubicBezTo>
                  <a:cubicBezTo>
                    <a:pt x="9785" y="52233"/>
                    <a:pt x="9734" y="52562"/>
                    <a:pt x="9683" y="52917"/>
                  </a:cubicBezTo>
                  <a:cubicBezTo>
                    <a:pt x="9658" y="52942"/>
                    <a:pt x="9658" y="52968"/>
                    <a:pt x="9658" y="53018"/>
                  </a:cubicBezTo>
                  <a:cubicBezTo>
                    <a:pt x="9582" y="53500"/>
                    <a:pt x="9506" y="53982"/>
                    <a:pt x="9354" y="54463"/>
                  </a:cubicBezTo>
                  <a:cubicBezTo>
                    <a:pt x="9303" y="54691"/>
                    <a:pt x="9202" y="54869"/>
                    <a:pt x="9050" y="55021"/>
                  </a:cubicBezTo>
                  <a:cubicBezTo>
                    <a:pt x="8391" y="55629"/>
                    <a:pt x="7731" y="56238"/>
                    <a:pt x="7098" y="56846"/>
                  </a:cubicBezTo>
                  <a:cubicBezTo>
                    <a:pt x="6718" y="57226"/>
                    <a:pt x="6337" y="57606"/>
                    <a:pt x="5932" y="57910"/>
                  </a:cubicBezTo>
                  <a:lnTo>
                    <a:pt x="5653" y="58113"/>
                  </a:lnTo>
                  <a:cubicBezTo>
                    <a:pt x="5678" y="58215"/>
                    <a:pt x="5704" y="58291"/>
                    <a:pt x="5729" y="58392"/>
                  </a:cubicBezTo>
                  <a:cubicBezTo>
                    <a:pt x="5526" y="58468"/>
                    <a:pt x="5273" y="58367"/>
                    <a:pt x="5222" y="58646"/>
                  </a:cubicBezTo>
                  <a:lnTo>
                    <a:pt x="5323" y="58772"/>
                  </a:lnTo>
                  <a:lnTo>
                    <a:pt x="5298" y="58798"/>
                  </a:lnTo>
                  <a:lnTo>
                    <a:pt x="5045" y="58722"/>
                  </a:lnTo>
                  <a:lnTo>
                    <a:pt x="4816" y="58924"/>
                  </a:lnTo>
                  <a:cubicBezTo>
                    <a:pt x="4842" y="59000"/>
                    <a:pt x="4994" y="59026"/>
                    <a:pt x="4893" y="59153"/>
                  </a:cubicBezTo>
                  <a:lnTo>
                    <a:pt x="4690" y="59051"/>
                  </a:lnTo>
                  <a:cubicBezTo>
                    <a:pt x="4639" y="59102"/>
                    <a:pt x="4614" y="59153"/>
                    <a:pt x="4588" y="59203"/>
                  </a:cubicBezTo>
                  <a:lnTo>
                    <a:pt x="4386" y="59254"/>
                  </a:lnTo>
                  <a:cubicBezTo>
                    <a:pt x="4233" y="59457"/>
                    <a:pt x="4056" y="59634"/>
                    <a:pt x="3828" y="59736"/>
                  </a:cubicBezTo>
                  <a:cubicBezTo>
                    <a:pt x="3574" y="59786"/>
                    <a:pt x="3346" y="59964"/>
                    <a:pt x="3220" y="60192"/>
                  </a:cubicBezTo>
                  <a:cubicBezTo>
                    <a:pt x="3194" y="60242"/>
                    <a:pt x="3169" y="60268"/>
                    <a:pt x="3118" y="60293"/>
                  </a:cubicBezTo>
                  <a:cubicBezTo>
                    <a:pt x="2915" y="60420"/>
                    <a:pt x="2662" y="60572"/>
                    <a:pt x="2484" y="60673"/>
                  </a:cubicBezTo>
                  <a:cubicBezTo>
                    <a:pt x="2307" y="60749"/>
                    <a:pt x="2130" y="60825"/>
                    <a:pt x="2104" y="61028"/>
                  </a:cubicBezTo>
                  <a:cubicBezTo>
                    <a:pt x="1749" y="61155"/>
                    <a:pt x="1445" y="61358"/>
                    <a:pt x="1217" y="61637"/>
                  </a:cubicBezTo>
                  <a:cubicBezTo>
                    <a:pt x="1090" y="61713"/>
                    <a:pt x="964" y="61738"/>
                    <a:pt x="862" y="61789"/>
                  </a:cubicBezTo>
                  <a:cubicBezTo>
                    <a:pt x="761" y="61865"/>
                    <a:pt x="659" y="61941"/>
                    <a:pt x="558" y="61991"/>
                  </a:cubicBezTo>
                  <a:cubicBezTo>
                    <a:pt x="533" y="62118"/>
                    <a:pt x="482" y="62220"/>
                    <a:pt x="457" y="62346"/>
                  </a:cubicBezTo>
                  <a:cubicBezTo>
                    <a:pt x="507" y="62448"/>
                    <a:pt x="685" y="62498"/>
                    <a:pt x="634" y="62651"/>
                  </a:cubicBezTo>
                  <a:cubicBezTo>
                    <a:pt x="330" y="62828"/>
                    <a:pt x="330" y="62828"/>
                    <a:pt x="381" y="63284"/>
                  </a:cubicBezTo>
                  <a:lnTo>
                    <a:pt x="0" y="63664"/>
                  </a:lnTo>
                  <a:cubicBezTo>
                    <a:pt x="26" y="63740"/>
                    <a:pt x="26" y="63817"/>
                    <a:pt x="51" y="63943"/>
                  </a:cubicBezTo>
                  <a:lnTo>
                    <a:pt x="482" y="63842"/>
                  </a:lnTo>
                  <a:cubicBezTo>
                    <a:pt x="530" y="63815"/>
                    <a:pt x="581" y="63802"/>
                    <a:pt x="632" y="63802"/>
                  </a:cubicBezTo>
                  <a:cubicBezTo>
                    <a:pt x="771" y="63802"/>
                    <a:pt x="908" y="63896"/>
                    <a:pt x="964" y="64045"/>
                  </a:cubicBezTo>
                  <a:cubicBezTo>
                    <a:pt x="913" y="64070"/>
                    <a:pt x="837" y="64121"/>
                    <a:pt x="761" y="64121"/>
                  </a:cubicBezTo>
                  <a:cubicBezTo>
                    <a:pt x="583" y="64121"/>
                    <a:pt x="431" y="64222"/>
                    <a:pt x="355" y="64349"/>
                  </a:cubicBezTo>
                  <a:cubicBezTo>
                    <a:pt x="305" y="64400"/>
                    <a:pt x="279" y="64450"/>
                    <a:pt x="229" y="64476"/>
                  </a:cubicBezTo>
                  <a:lnTo>
                    <a:pt x="583" y="64704"/>
                  </a:lnTo>
                  <a:lnTo>
                    <a:pt x="989" y="64602"/>
                  </a:lnTo>
                  <a:cubicBezTo>
                    <a:pt x="1040" y="64602"/>
                    <a:pt x="1116" y="64577"/>
                    <a:pt x="1166" y="64526"/>
                  </a:cubicBezTo>
                  <a:cubicBezTo>
                    <a:pt x="1471" y="64273"/>
                    <a:pt x="1800" y="64019"/>
                    <a:pt x="2104" y="63766"/>
                  </a:cubicBezTo>
                  <a:cubicBezTo>
                    <a:pt x="2865" y="63157"/>
                    <a:pt x="3600" y="62549"/>
                    <a:pt x="4335" y="61915"/>
                  </a:cubicBezTo>
                  <a:cubicBezTo>
                    <a:pt x="4816" y="61485"/>
                    <a:pt x="5273" y="61054"/>
                    <a:pt x="5729" y="60648"/>
                  </a:cubicBezTo>
                  <a:cubicBezTo>
                    <a:pt x="6084" y="60344"/>
                    <a:pt x="6439" y="60065"/>
                    <a:pt x="6768" y="59761"/>
                  </a:cubicBezTo>
                  <a:cubicBezTo>
                    <a:pt x="7275" y="59305"/>
                    <a:pt x="7782" y="58823"/>
                    <a:pt x="8289" y="58341"/>
                  </a:cubicBezTo>
                  <a:cubicBezTo>
                    <a:pt x="8821" y="57860"/>
                    <a:pt x="9328" y="57378"/>
                    <a:pt x="9835" y="56897"/>
                  </a:cubicBezTo>
                  <a:cubicBezTo>
                    <a:pt x="10190" y="56567"/>
                    <a:pt x="10520" y="56238"/>
                    <a:pt x="10849" y="55933"/>
                  </a:cubicBezTo>
                  <a:cubicBezTo>
                    <a:pt x="10976" y="55781"/>
                    <a:pt x="11153" y="55705"/>
                    <a:pt x="11356" y="55705"/>
                  </a:cubicBezTo>
                  <a:cubicBezTo>
                    <a:pt x="11812" y="55705"/>
                    <a:pt x="12269" y="55655"/>
                    <a:pt x="12725" y="55655"/>
                  </a:cubicBezTo>
                  <a:lnTo>
                    <a:pt x="14956" y="55655"/>
                  </a:lnTo>
                  <a:cubicBezTo>
                    <a:pt x="16350" y="55655"/>
                    <a:pt x="17718" y="55528"/>
                    <a:pt x="19087" y="55325"/>
                  </a:cubicBezTo>
                  <a:cubicBezTo>
                    <a:pt x="21369" y="54970"/>
                    <a:pt x="23650" y="54590"/>
                    <a:pt x="25931" y="54260"/>
                  </a:cubicBezTo>
                  <a:cubicBezTo>
                    <a:pt x="28035" y="53956"/>
                    <a:pt x="30139" y="53677"/>
                    <a:pt x="32268" y="53399"/>
                  </a:cubicBezTo>
                  <a:cubicBezTo>
                    <a:pt x="34118" y="53145"/>
                    <a:pt x="35969" y="52892"/>
                    <a:pt x="37794" y="52511"/>
                  </a:cubicBezTo>
                  <a:cubicBezTo>
                    <a:pt x="37997" y="52461"/>
                    <a:pt x="38199" y="52410"/>
                    <a:pt x="38377" y="52359"/>
                  </a:cubicBezTo>
                  <a:cubicBezTo>
                    <a:pt x="38478" y="52309"/>
                    <a:pt x="38580" y="52258"/>
                    <a:pt x="38681" y="52207"/>
                  </a:cubicBezTo>
                  <a:cubicBezTo>
                    <a:pt x="38681" y="52207"/>
                    <a:pt x="38681" y="52182"/>
                    <a:pt x="38681" y="52157"/>
                  </a:cubicBezTo>
                  <a:lnTo>
                    <a:pt x="38402" y="52182"/>
                  </a:lnTo>
                  <a:cubicBezTo>
                    <a:pt x="38529" y="52055"/>
                    <a:pt x="38757" y="52004"/>
                    <a:pt x="38656" y="51726"/>
                  </a:cubicBezTo>
                  <a:cubicBezTo>
                    <a:pt x="38580" y="51700"/>
                    <a:pt x="38504" y="51675"/>
                    <a:pt x="38428" y="51675"/>
                  </a:cubicBezTo>
                  <a:cubicBezTo>
                    <a:pt x="37870" y="51599"/>
                    <a:pt x="37338" y="51548"/>
                    <a:pt x="36780" y="51497"/>
                  </a:cubicBezTo>
                  <a:cubicBezTo>
                    <a:pt x="36172" y="51421"/>
                    <a:pt x="35563" y="51371"/>
                    <a:pt x="34955" y="51345"/>
                  </a:cubicBezTo>
                  <a:cubicBezTo>
                    <a:pt x="34473" y="51295"/>
                    <a:pt x="33992" y="51295"/>
                    <a:pt x="33510" y="51269"/>
                  </a:cubicBezTo>
                  <a:cubicBezTo>
                    <a:pt x="32902" y="51244"/>
                    <a:pt x="32319" y="51193"/>
                    <a:pt x="31710" y="51193"/>
                  </a:cubicBezTo>
                  <a:cubicBezTo>
                    <a:pt x="31423" y="51189"/>
                    <a:pt x="31136" y="51187"/>
                    <a:pt x="30849" y="51187"/>
                  </a:cubicBezTo>
                  <a:cubicBezTo>
                    <a:pt x="29412" y="51187"/>
                    <a:pt x="27976" y="51240"/>
                    <a:pt x="26540" y="51345"/>
                  </a:cubicBezTo>
                  <a:cubicBezTo>
                    <a:pt x="24740" y="51523"/>
                    <a:pt x="22940" y="51802"/>
                    <a:pt x="21166" y="52207"/>
                  </a:cubicBezTo>
                  <a:cubicBezTo>
                    <a:pt x="19417" y="52587"/>
                    <a:pt x="17693" y="53044"/>
                    <a:pt x="15969" y="53525"/>
                  </a:cubicBezTo>
                  <a:cubicBezTo>
                    <a:pt x="15234" y="53728"/>
                    <a:pt x="14474" y="53956"/>
                    <a:pt x="13714" y="54159"/>
                  </a:cubicBezTo>
                  <a:cubicBezTo>
                    <a:pt x="13384" y="54235"/>
                    <a:pt x="13055" y="54286"/>
                    <a:pt x="12725" y="54336"/>
                  </a:cubicBezTo>
                  <a:lnTo>
                    <a:pt x="12522" y="54336"/>
                  </a:lnTo>
                  <a:cubicBezTo>
                    <a:pt x="12548" y="54260"/>
                    <a:pt x="12598" y="54184"/>
                    <a:pt x="12649" y="54108"/>
                  </a:cubicBezTo>
                  <a:cubicBezTo>
                    <a:pt x="13156" y="53601"/>
                    <a:pt x="13612" y="53069"/>
                    <a:pt x="14094" y="52562"/>
                  </a:cubicBezTo>
                  <a:cubicBezTo>
                    <a:pt x="14373" y="52233"/>
                    <a:pt x="14651" y="51928"/>
                    <a:pt x="14930" y="51599"/>
                  </a:cubicBezTo>
                  <a:cubicBezTo>
                    <a:pt x="15184" y="51345"/>
                    <a:pt x="15412" y="51067"/>
                    <a:pt x="15640" y="50788"/>
                  </a:cubicBezTo>
                  <a:cubicBezTo>
                    <a:pt x="15767" y="50636"/>
                    <a:pt x="15944" y="50534"/>
                    <a:pt x="16172" y="50509"/>
                  </a:cubicBezTo>
                  <a:cubicBezTo>
                    <a:pt x="17059" y="50306"/>
                    <a:pt x="17947" y="50129"/>
                    <a:pt x="18834" y="50027"/>
                  </a:cubicBezTo>
                  <a:cubicBezTo>
                    <a:pt x="20253" y="49825"/>
                    <a:pt x="21647" y="49546"/>
                    <a:pt x="23016" y="49140"/>
                  </a:cubicBezTo>
                  <a:cubicBezTo>
                    <a:pt x="24892" y="48608"/>
                    <a:pt x="26793" y="48050"/>
                    <a:pt x="28694" y="47493"/>
                  </a:cubicBezTo>
                  <a:cubicBezTo>
                    <a:pt x="29987" y="47138"/>
                    <a:pt x="31280" y="46783"/>
                    <a:pt x="32572" y="46403"/>
                  </a:cubicBezTo>
                  <a:cubicBezTo>
                    <a:pt x="33814" y="46048"/>
                    <a:pt x="35056" y="45668"/>
                    <a:pt x="36298" y="45287"/>
                  </a:cubicBezTo>
                  <a:cubicBezTo>
                    <a:pt x="36881" y="45110"/>
                    <a:pt x="37464" y="44932"/>
                    <a:pt x="38073" y="44730"/>
                  </a:cubicBezTo>
                  <a:cubicBezTo>
                    <a:pt x="38782" y="44527"/>
                    <a:pt x="39492" y="44299"/>
                    <a:pt x="40202" y="44071"/>
                  </a:cubicBezTo>
                  <a:cubicBezTo>
                    <a:pt x="40582" y="43944"/>
                    <a:pt x="40937" y="43817"/>
                    <a:pt x="41317" y="43665"/>
                  </a:cubicBezTo>
                  <a:cubicBezTo>
                    <a:pt x="41368" y="43640"/>
                    <a:pt x="41444" y="43589"/>
                    <a:pt x="41520" y="43564"/>
                  </a:cubicBezTo>
                  <a:lnTo>
                    <a:pt x="41317" y="43488"/>
                  </a:lnTo>
                  <a:lnTo>
                    <a:pt x="41469" y="43285"/>
                  </a:lnTo>
                  <a:lnTo>
                    <a:pt x="41419" y="43107"/>
                  </a:lnTo>
                  <a:cubicBezTo>
                    <a:pt x="41393" y="43107"/>
                    <a:pt x="41368" y="43057"/>
                    <a:pt x="41343" y="43057"/>
                  </a:cubicBezTo>
                  <a:cubicBezTo>
                    <a:pt x="41165" y="43057"/>
                    <a:pt x="41013" y="43006"/>
                    <a:pt x="40836" y="43006"/>
                  </a:cubicBezTo>
                  <a:lnTo>
                    <a:pt x="39923" y="43006"/>
                  </a:lnTo>
                  <a:cubicBezTo>
                    <a:pt x="39543" y="43031"/>
                    <a:pt x="39188" y="43031"/>
                    <a:pt x="38808" y="43031"/>
                  </a:cubicBezTo>
                  <a:cubicBezTo>
                    <a:pt x="38377" y="43082"/>
                    <a:pt x="37921" y="43107"/>
                    <a:pt x="37490" y="43158"/>
                  </a:cubicBezTo>
                  <a:lnTo>
                    <a:pt x="37439" y="43158"/>
                  </a:lnTo>
                  <a:cubicBezTo>
                    <a:pt x="37338" y="43143"/>
                    <a:pt x="37238" y="43137"/>
                    <a:pt x="37140" y="43137"/>
                  </a:cubicBezTo>
                  <a:cubicBezTo>
                    <a:pt x="36749" y="43137"/>
                    <a:pt x="36380" y="43234"/>
                    <a:pt x="35994" y="43234"/>
                  </a:cubicBezTo>
                  <a:cubicBezTo>
                    <a:pt x="35944" y="43234"/>
                    <a:pt x="35893" y="43259"/>
                    <a:pt x="35842" y="43259"/>
                  </a:cubicBezTo>
                  <a:cubicBezTo>
                    <a:pt x="35817" y="43310"/>
                    <a:pt x="35791" y="43361"/>
                    <a:pt x="35766" y="43412"/>
                  </a:cubicBezTo>
                  <a:lnTo>
                    <a:pt x="35538" y="43412"/>
                  </a:lnTo>
                  <a:lnTo>
                    <a:pt x="35538" y="43386"/>
                  </a:lnTo>
                  <a:lnTo>
                    <a:pt x="35690" y="43285"/>
                  </a:lnTo>
                  <a:lnTo>
                    <a:pt x="35538" y="43285"/>
                  </a:lnTo>
                  <a:lnTo>
                    <a:pt x="34397" y="43437"/>
                  </a:lnTo>
                  <a:cubicBezTo>
                    <a:pt x="33941" y="43513"/>
                    <a:pt x="33459" y="43564"/>
                    <a:pt x="33003" y="43640"/>
                  </a:cubicBezTo>
                  <a:cubicBezTo>
                    <a:pt x="32192" y="43766"/>
                    <a:pt x="31406" y="43919"/>
                    <a:pt x="30595" y="44096"/>
                  </a:cubicBezTo>
                  <a:cubicBezTo>
                    <a:pt x="29708" y="44299"/>
                    <a:pt x="28846" y="44502"/>
                    <a:pt x="27959" y="44730"/>
                  </a:cubicBezTo>
                  <a:cubicBezTo>
                    <a:pt x="26616" y="45059"/>
                    <a:pt x="25297" y="45490"/>
                    <a:pt x="23979" y="45997"/>
                  </a:cubicBezTo>
                  <a:cubicBezTo>
                    <a:pt x="22636" y="46504"/>
                    <a:pt x="21318" y="47138"/>
                    <a:pt x="20000" y="47797"/>
                  </a:cubicBezTo>
                  <a:cubicBezTo>
                    <a:pt x="19214" y="48202"/>
                    <a:pt x="18403" y="48532"/>
                    <a:pt x="17592" y="48912"/>
                  </a:cubicBezTo>
                  <a:cubicBezTo>
                    <a:pt x="17516" y="48937"/>
                    <a:pt x="17414" y="48963"/>
                    <a:pt x="17313" y="48988"/>
                  </a:cubicBezTo>
                  <a:cubicBezTo>
                    <a:pt x="17313" y="48836"/>
                    <a:pt x="17364" y="48709"/>
                    <a:pt x="17465" y="48608"/>
                  </a:cubicBezTo>
                  <a:cubicBezTo>
                    <a:pt x="17642" y="48405"/>
                    <a:pt x="17820" y="48202"/>
                    <a:pt x="17972" y="47974"/>
                  </a:cubicBezTo>
                  <a:cubicBezTo>
                    <a:pt x="18048" y="47898"/>
                    <a:pt x="18099" y="47822"/>
                    <a:pt x="18149" y="47746"/>
                  </a:cubicBezTo>
                  <a:lnTo>
                    <a:pt x="18530" y="47264"/>
                  </a:lnTo>
                  <a:lnTo>
                    <a:pt x="18403" y="47062"/>
                  </a:lnTo>
                  <a:lnTo>
                    <a:pt x="18200" y="47112"/>
                  </a:lnTo>
                  <a:lnTo>
                    <a:pt x="17997" y="46960"/>
                  </a:lnTo>
                  <a:lnTo>
                    <a:pt x="18124" y="46757"/>
                  </a:lnTo>
                  <a:lnTo>
                    <a:pt x="18276" y="46884"/>
                  </a:lnTo>
                  <a:lnTo>
                    <a:pt x="18808" y="46859"/>
                  </a:lnTo>
                  <a:cubicBezTo>
                    <a:pt x="18935" y="46757"/>
                    <a:pt x="19037" y="46631"/>
                    <a:pt x="19138" y="46504"/>
                  </a:cubicBezTo>
                  <a:cubicBezTo>
                    <a:pt x="19544" y="46022"/>
                    <a:pt x="19898" y="45490"/>
                    <a:pt x="20507" y="45211"/>
                  </a:cubicBezTo>
                  <a:cubicBezTo>
                    <a:pt x="21064" y="44958"/>
                    <a:pt x="21571" y="44603"/>
                    <a:pt x="22129" y="44324"/>
                  </a:cubicBezTo>
                  <a:cubicBezTo>
                    <a:pt x="22864" y="43893"/>
                    <a:pt x="23675" y="43538"/>
                    <a:pt x="24486" y="43285"/>
                  </a:cubicBezTo>
                  <a:cubicBezTo>
                    <a:pt x="25754" y="42879"/>
                    <a:pt x="26996" y="42372"/>
                    <a:pt x="28238" y="41865"/>
                  </a:cubicBezTo>
                  <a:cubicBezTo>
                    <a:pt x="29378" y="41384"/>
                    <a:pt x="30544" y="40953"/>
                    <a:pt x="31736" y="40598"/>
                  </a:cubicBezTo>
                  <a:cubicBezTo>
                    <a:pt x="32623" y="40319"/>
                    <a:pt x="33510" y="40040"/>
                    <a:pt x="34423" y="39761"/>
                  </a:cubicBezTo>
                  <a:cubicBezTo>
                    <a:pt x="35082" y="39559"/>
                    <a:pt x="35766" y="39356"/>
                    <a:pt x="36450" y="39153"/>
                  </a:cubicBezTo>
                  <a:cubicBezTo>
                    <a:pt x="37794" y="38722"/>
                    <a:pt x="39112" y="38317"/>
                    <a:pt x="40455" y="37886"/>
                  </a:cubicBezTo>
                  <a:cubicBezTo>
                    <a:pt x="42204" y="37328"/>
                    <a:pt x="43953" y="36720"/>
                    <a:pt x="45677" y="36035"/>
                  </a:cubicBezTo>
                  <a:cubicBezTo>
                    <a:pt x="46691" y="35630"/>
                    <a:pt x="47680" y="35148"/>
                    <a:pt x="48643" y="34616"/>
                  </a:cubicBezTo>
                  <a:cubicBezTo>
                    <a:pt x="48820" y="34540"/>
                    <a:pt x="48972" y="34413"/>
                    <a:pt x="49124" y="34312"/>
                  </a:cubicBezTo>
                  <a:cubicBezTo>
                    <a:pt x="49200" y="34261"/>
                    <a:pt x="49251" y="34210"/>
                    <a:pt x="49302" y="34160"/>
                  </a:cubicBezTo>
                  <a:lnTo>
                    <a:pt x="49251" y="34109"/>
                  </a:lnTo>
                  <a:lnTo>
                    <a:pt x="48693" y="34312"/>
                  </a:lnTo>
                  <a:lnTo>
                    <a:pt x="48668" y="34286"/>
                  </a:lnTo>
                  <a:cubicBezTo>
                    <a:pt x="48769" y="34210"/>
                    <a:pt x="48871" y="34160"/>
                    <a:pt x="48972" y="34084"/>
                  </a:cubicBezTo>
                  <a:cubicBezTo>
                    <a:pt x="49099" y="34033"/>
                    <a:pt x="49226" y="34033"/>
                    <a:pt x="49302" y="33881"/>
                  </a:cubicBezTo>
                  <a:cubicBezTo>
                    <a:pt x="49251" y="33653"/>
                    <a:pt x="49200" y="33577"/>
                    <a:pt x="48972" y="33577"/>
                  </a:cubicBezTo>
                  <a:cubicBezTo>
                    <a:pt x="48883" y="33569"/>
                    <a:pt x="48794" y="33566"/>
                    <a:pt x="48706" y="33566"/>
                  </a:cubicBezTo>
                  <a:cubicBezTo>
                    <a:pt x="48492" y="33566"/>
                    <a:pt x="48282" y="33584"/>
                    <a:pt x="48085" y="33602"/>
                  </a:cubicBezTo>
                  <a:cubicBezTo>
                    <a:pt x="47603" y="33678"/>
                    <a:pt x="47147" y="33805"/>
                    <a:pt x="46691" y="33855"/>
                  </a:cubicBezTo>
                  <a:cubicBezTo>
                    <a:pt x="45195" y="34058"/>
                    <a:pt x="43725" y="34464"/>
                    <a:pt x="42255" y="34793"/>
                  </a:cubicBezTo>
                  <a:cubicBezTo>
                    <a:pt x="41165" y="35021"/>
                    <a:pt x="40075" y="35300"/>
                    <a:pt x="38985" y="35579"/>
                  </a:cubicBezTo>
                  <a:cubicBezTo>
                    <a:pt x="37414" y="35985"/>
                    <a:pt x="35867" y="36416"/>
                    <a:pt x="34321" y="36846"/>
                  </a:cubicBezTo>
                  <a:cubicBezTo>
                    <a:pt x="33637" y="37024"/>
                    <a:pt x="32952" y="37277"/>
                    <a:pt x="32268" y="37506"/>
                  </a:cubicBezTo>
                  <a:cubicBezTo>
                    <a:pt x="31812" y="37683"/>
                    <a:pt x="31356" y="37860"/>
                    <a:pt x="30899" y="38038"/>
                  </a:cubicBezTo>
                  <a:cubicBezTo>
                    <a:pt x="30849" y="38063"/>
                    <a:pt x="30773" y="38089"/>
                    <a:pt x="30722" y="38139"/>
                  </a:cubicBezTo>
                  <a:cubicBezTo>
                    <a:pt x="30570" y="38241"/>
                    <a:pt x="30392" y="38317"/>
                    <a:pt x="30190" y="38342"/>
                  </a:cubicBezTo>
                  <a:cubicBezTo>
                    <a:pt x="29835" y="38469"/>
                    <a:pt x="29480" y="38595"/>
                    <a:pt x="29150" y="38798"/>
                  </a:cubicBezTo>
                  <a:cubicBezTo>
                    <a:pt x="28922" y="38900"/>
                    <a:pt x="28694" y="39052"/>
                    <a:pt x="28466" y="39178"/>
                  </a:cubicBezTo>
                  <a:cubicBezTo>
                    <a:pt x="28288" y="39280"/>
                    <a:pt x="28060" y="39331"/>
                    <a:pt x="27883" y="39407"/>
                  </a:cubicBezTo>
                  <a:cubicBezTo>
                    <a:pt x="27782" y="39483"/>
                    <a:pt x="27680" y="39559"/>
                    <a:pt x="27579" y="39660"/>
                  </a:cubicBezTo>
                  <a:lnTo>
                    <a:pt x="27300" y="39812"/>
                  </a:lnTo>
                  <a:lnTo>
                    <a:pt x="27300" y="39863"/>
                  </a:lnTo>
                  <a:cubicBezTo>
                    <a:pt x="27266" y="39863"/>
                    <a:pt x="27232" y="39852"/>
                    <a:pt x="27206" y="39852"/>
                  </a:cubicBezTo>
                  <a:cubicBezTo>
                    <a:pt x="27193" y="39852"/>
                    <a:pt x="27182" y="39854"/>
                    <a:pt x="27173" y="39863"/>
                  </a:cubicBezTo>
                  <a:cubicBezTo>
                    <a:pt x="26920" y="39990"/>
                    <a:pt x="26666" y="40116"/>
                    <a:pt x="26438" y="40243"/>
                  </a:cubicBezTo>
                  <a:cubicBezTo>
                    <a:pt x="26261" y="40370"/>
                    <a:pt x="26083" y="40471"/>
                    <a:pt x="25906" y="40598"/>
                  </a:cubicBezTo>
                  <a:cubicBezTo>
                    <a:pt x="25830" y="40649"/>
                    <a:pt x="25754" y="40725"/>
                    <a:pt x="25678" y="40775"/>
                  </a:cubicBezTo>
                  <a:cubicBezTo>
                    <a:pt x="25652" y="40801"/>
                    <a:pt x="25627" y="40826"/>
                    <a:pt x="25576" y="40851"/>
                  </a:cubicBezTo>
                  <a:cubicBezTo>
                    <a:pt x="25297" y="40978"/>
                    <a:pt x="25044" y="41130"/>
                    <a:pt x="24765" y="41308"/>
                  </a:cubicBezTo>
                  <a:cubicBezTo>
                    <a:pt x="24638" y="41409"/>
                    <a:pt x="24486" y="41510"/>
                    <a:pt x="24360" y="41637"/>
                  </a:cubicBezTo>
                  <a:cubicBezTo>
                    <a:pt x="24131" y="41789"/>
                    <a:pt x="23929" y="41916"/>
                    <a:pt x="23650" y="42119"/>
                  </a:cubicBezTo>
                  <a:cubicBezTo>
                    <a:pt x="23396" y="42347"/>
                    <a:pt x="23067" y="42448"/>
                    <a:pt x="22788" y="42651"/>
                  </a:cubicBezTo>
                  <a:cubicBezTo>
                    <a:pt x="22712" y="42702"/>
                    <a:pt x="22636" y="42753"/>
                    <a:pt x="22560" y="42803"/>
                  </a:cubicBezTo>
                  <a:cubicBezTo>
                    <a:pt x="22332" y="43031"/>
                    <a:pt x="22002" y="43133"/>
                    <a:pt x="21749" y="43361"/>
                  </a:cubicBezTo>
                  <a:cubicBezTo>
                    <a:pt x="21723" y="43386"/>
                    <a:pt x="21698" y="43412"/>
                    <a:pt x="21647" y="43437"/>
                  </a:cubicBezTo>
                  <a:cubicBezTo>
                    <a:pt x="21597" y="43361"/>
                    <a:pt x="21597" y="43234"/>
                    <a:pt x="21673" y="43183"/>
                  </a:cubicBezTo>
                  <a:cubicBezTo>
                    <a:pt x="21977" y="42727"/>
                    <a:pt x="22306" y="42296"/>
                    <a:pt x="22611" y="41865"/>
                  </a:cubicBezTo>
                  <a:cubicBezTo>
                    <a:pt x="23118" y="41130"/>
                    <a:pt x="23625" y="40370"/>
                    <a:pt x="24106" y="39635"/>
                  </a:cubicBezTo>
                  <a:cubicBezTo>
                    <a:pt x="24385" y="39229"/>
                    <a:pt x="24664" y="38798"/>
                    <a:pt x="24917" y="38393"/>
                  </a:cubicBezTo>
                  <a:cubicBezTo>
                    <a:pt x="25196" y="38012"/>
                    <a:pt x="25450" y="37607"/>
                    <a:pt x="25703" y="37201"/>
                  </a:cubicBezTo>
                  <a:cubicBezTo>
                    <a:pt x="25779" y="37075"/>
                    <a:pt x="25906" y="36973"/>
                    <a:pt x="26033" y="36897"/>
                  </a:cubicBezTo>
                  <a:cubicBezTo>
                    <a:pt x="26996" y="36542"/>
                    <a:pt x="27934" y="36137"/>
                    <a:pt x="28897" y="35833"/>
                  </a:cubicBezTo>
                  <a:cubicBezTo>
                    <a:pt x="29531" y="35630"/>
                    <a:pt x="30164" y="35503"/>
                    <a:pt x="30798" y="35402"/>
                  </a:cubicBezTo>
                  <a:cubicBezTo>
                    <a:pt x="31837" y="35174"/>
                    <a:pt x="32902" y="34971"/>
                    <a:pt x="33916" y="34641"/>
                  </a:cubicBezTo>
                  <a:cubicBezTo>
                    <a:pt x="34651" y="34413"/>
                    <a:pt x="35361" y="34134"/>
                    <a:pt x="36045" y="33830"/>
                  </a:cubicBezTo>
                  <a:cubicBezTo>
                    <a:pt x="37845" y="33044"/>
                    <a:pt x="39568" y="32132"/>
                    <a:pt x="41241" y="31093"/>
                  </a:cubicBezTo>
                  <a:cubicBezTo>
                    <a:pt x="42762" y="30205"/>
                    <a:pt x="44232" y="29268"/>
                    <a:pt x="45677" y="28254"/>
                  </a:cubicBezTo>
                  <a:cubicBezTo>
                    <a:pt x="46868" y="27417"/>
                    <a:pt x="48060" y="26606"/>
                    <a:pt x="49200" y="25770"/>
                  </a:cubicBezTo>
                  <a:cubicBezTo>
                    <a:pt x="49859" y="25288"/>
                    <a:pt x="50468" y="24756"/>
                    <a:pt x="51076" y="24223"/>
                  </a:cubicBezTo>
                  <a:cubicBezTo>
                    <a:pt x="51330" y="23995"/>
                    <a:pt x="51583" y="23716"/>
                    <a:pt x="51786" y="23463"/>
                  </a:cubicBezTo>
                  <a:cubicBezTo>
                    <a:pt x="51811" y="23412"/>
                    <a:pt x="51837" y="23361"/>
                    <a:pt x="51811" y="23336"/>
                  </a:cubicBezTo>
                  <a:lnTo>
                    <a:pt x="51811" y="23336"/>
                  </a:lnTo>
                  <a:lnTo>
                    <a:pt x="51532" y="23488"/>
                  </a:lnTo>
                  <a:cubicBezTo>
                    <a:pt x="51659" y="23260"/>
                    <a:pt x="51887" y="23108"/>
                    <a:pt x="51710" y="22855"/>
                  </a:cubicBezTo>
                  <a:cubicBezTo>
                    <a:pt x="51634" y="22855"/>
                    <a:pt x="51558" y="22880"/>
                    <a:pt x="51482" y="22880"/>
                  </a:cubicBezTo>
                  <a:cubicBezTo>
                    <a:pt x="51178" y="23083"/>
                    <a:pt x="50772" y="23133"/>
                    <a:pt x="50442" y="23311"/>
                  </a:cubicBezTo>
                  <a:cubicBezTo>
                    <a:pt x="49986" y="23539"/>
                    <a:pt x="49555" y="23792"/>
                    <a:pt x="49099" y="24021"/>
                  </a:cubicBezTo>
                  <a:cubicBezTo>
                    <a:pt x="48871" y="24173"/>
                    <a:pt x="48643" y="24274"/>
                    <a:pt x="48415" y="24325"/>
                  </a:cubicBezTo>
                  <a:cubicBezTo>
                    <a:pt x="48136" y="24578"/>
                    <a:pt x="47806" y="24781"/>
                    <a:pt x="47451" y="24882"/>
                  </a:cubicBezTo>
                  <a:lnTo>
                    <a:pt x="47325" y="24806"/>
                  </a:lnTo>
                  <a:cubicBezTo>
                    <a:pt x="46539" y="25212"/>
                    <a:pt x="45702" y="25643"/>
                    <a:pt x="44891" y="26074"/>
                  </a:cubicBezTo>
                  <a:cubicBezTo>
                    <a:pt x="44131" y="26479"/>
                    <a:pt x="43370" y="26885"/>
                    <a:pt x="42610" y="27290"/>
                  </a:cubicBezTo>
                  <a:cubicBezTo>
                    <a:pt x="42002" y="27645"/>
                    <a:pt x="41393" y="28000"/>
                    <a:pt x="40785" y="28304"/>
                  </a:cubicBezTo>
                  <a:cubicBezTo>
                    <a:pt x="39974" y="28761"/>
                    <a:pt x="39163" y="29191"/>
                    <a:pt x="38326" y="29622"/>
                  </a:cubicBezTo>
                  <a:cubicBezTo>
                    <a:pt x="37388" y="30129"/>
                    <a:pt x="36501" y="30586"/>
                    <a:pt x="35513" y="31067"/>
                  </a:cubicBezTo>
                  <a:cubicBezTo>
                    <a:pt x="34524" y="31574"/>
                    <a:pt x="33535" y="32030"/>
                    <a:pt x="32547" y="32512"/>
                  </a:cubicBezTo>
                  <a:cubicBezTo>
                    <a:pt x="32040" y="32765"/>
                    <a:pt x="31558" y="33044"/>
                    <a:pt x="31051" y="33298"/>
                  </a:cubicBezTo>
                  <a:lnTo>
                    <a:pt x="29607" y="34033"/>
                  </a:lnTo>
                  <a:lnTo>
                    <a:pt x="27148" y="35275"/>
                  </a:lnTo>
                  <a:cubicBezTo>
                    <a:pt x="27097" y="35300"/>
                    <a:pt x="27046" y="35326"/>
                    <a:pt x="26970" y="35351"/>
                  </a:cubicBezTo>
                  <a:cubicBezTo>
                    <a:pt x="26962" y="35359"/>
                    <a:pt x="26954" y="35362"/>
                    <a:pt x="26944" y="35362"/>
                  </a:cubicBezTo>
                  <a:cubicBezTo>
                    <a:pt x="26925" y="35362"/>
                    <a:pt x="26903" y="35351"/>
                    <a:pt x="26869" y="35351"/>
                  </a:cubicBezTo>
                  <a:cubicBezTo>
                    <a:pt x="26894" y="35275"/>
                    <a:pt x="26920" y="35199"/>
                    <a:pt x="26945" y="35123"/>
                  </a:cubicBezTo>
                  <a:cubicBezTo>
                    <a:pt x="27351" y="34413"/>
                    <a:pt x="27731" y="33703"/>
                    <a:pt x="28136" y="33019"/>
                  </a:cubicBezTo>
                  <a:cubicBezTo>
                    <a:pt x="28212" y="32892"/>
                    <a:pt x="28314" y="32791"/>
                    <a:pt x="28441" y="32740"/>
                  </a:cubicBezTo>
                  <a:cubicBezTo>
                    <a:pt x="30494" y="31726"/>
                    <a:pt x="32547" y="30712"/>
                    <a:pt x="34575" y="29698"/>
                  </a:cubicBezTo>
                  <a:cubicBezTo>
                    <a:pt x="36070" y="28938"/>
                    <a:pt x="37490" y="28102"/>
                    <a:pt x="38884" y="27164"/>
                  </a:cubicBezTo>
                  <a:cubicBezTo>
                    <a:pt x="39644" y="26657"/>
                    <a:pt x="40405" y="26124"/>
                    <a:pt x="41165" y="25592"/>
                  </a:cubicBezTo>
                  <a:cubicBezTo>
                    <a:pt x="41571" y="25288"/>
                    <a:pt x="41976" y="24958"/>
                    <a:pt x="42382" y="24629"/>
                  </a:cubicBezTo>
                  <a:cubicBezTo>
                    <a:pt x="42762" y="24350"/>
                    <a:pt x="43117" y="24097"/>
                    <a:pt x="43472" y="23792"/>
                  </a:cubicBezTo>
                  <a:cubicBezTo>
                    <a:pt x="43776" y="23564"/>
                    <a:pt x="44055" y="23311"/>
                    <a:pt x="44334" y="23057"/>
                  </a:cubicBezTo>
                  <a:cubicBezTo>
                    <a:pt x="44435" y="22981"/>
                    <a:pt x="44562" y="22931"/>
                    <a:pt x="44638" y="22855"/>
                  </a:cubicBezTo>
                  <a:cubicBezTo>
                    <a:pt x="45322" y="22272"/>
                    <a:pt x="45981" y="21689"/>
                    <a:pt x="46666" y="21131"/>
                  </a:cubicBezTo>
                  <a:cubicBezTo>
                    <a:pt x="47020" y="20801"/>
                    <a:pt x="47350" y="20497"/>
                    <a:pt x="47705" y="20168"/>
                  </a:cubicBezTo>
                  <a:cubicBezTo>
                    <a:pt x="48237" y="19661"/>
                    <a:pt x="48769" y="19128"/>
                    <a:pt x="49302" y="18596"/>
                  </a:cubicBezTo>
                  <a:cubicBezTo>
                    <a:pt x="49530" y="18393"/>
                    <a:pt x="49733" y="18191"/>
                    <a:pt x="49961" y="17962"/>
                  </a:cubicBezTo>
                  <a:cubicBezTo>
                    <a:pt x="50316" y="17633"/>
                    <a:pt x="50671" y="17278"/>
                    <a:pt x="51025" y="16923"/>
                  </a:cubicBezTo>
                  <a:cubicBezTo>
                    <a:pt x="51330" y="16619"/>
                    <a:pt x="51634" y="16315"/>
                    <a:pt x="51963" y="15985"/>
                  </a:cubicBezTo>
                  <a:cubicBezTo>
                    <a:pt x="52344" y="15605"/>
                    <a:pt x="52698" y="15225"/>
                    <a:pt x="53053" y="14870"/>
                  </a:cubicBezTo>
                  <a:cubicBezTo>
                    <a:pt x="53307" y="14616"/>
                    <a:pt x="53560" y="14363"/>
                    <a:pt x="53839" y="14135"/>
                  </a:cubicBezTo>
                  <a:lnTo>
                    <a:pt x="54194" y="13729"/>
                  </a:lnTo>
                  <a:cubicBezTo>
                    <a:pt x="54169" y="13729"/>
                    <a:pt x="54143" y="13704"/>
                    <a:pt x="54118" y="13704"/>
                  </a:cubicBezTo>
                  <a:cubicBezTo>
                    <a:pt x="53788" y="13957"/>
                    <a:pt x="53459" y="14211"/>
                    <a:pt x="53155" y="14464"/>
                  </a:cubicBezTo>
                  <a:cubicBezTo>
                    <a:pt x="52952" y="14693"/>
                    <a:pt x="52698" y="14870"/>
                    <a:pt x="52470" y="15073"/>
                  </a:cubicBezTo>
                  <a:cubicBezTo>
                    <a:pt x="52141" y="15402"/>
                    <a:pt x="51811" y="15706"/>
                    <a:pt x="51456" y="15985"/>
                  </a:cubicBezTo>
                  <a:cubicBezTo>
                    <a:pt x="51254" y="16163"/>
                    <a:pt x="51076" y="16365"/>
                    <a:pt x="50899" y="16543"/>
                  </a:cubicBezTo>
                  <a:cubicBezTo>
                    <a:pt x="50772" y="16644"/>
                    <a:pt x="50645" y="16720"/>
                    <a:pt x="50544" y="16822"/>
                  </a:cubicBezTo>
                  <a:lnTo>
                    <a:pt x="49910" y="17405"/>
                  </a:lnTo>
                  <a:cubicBezTo>
                    <a:pt x="49707" y="17633"/>
                    <a:pt x="49505" y="17836"/>
                    <a:pt x="49276" y="18038"/>
                  </a:cubicBezTo>
                  <a:cubicBezTo>
                    <a:pt x="49124" y="18191"/>
                    <a:pt x="48947" y="18343"/>
                    <a:pt x="48769" y="18469"/>
                  </a:cubicBezTo>
                  <a:cubicBezTo>
                    <a:pt x="48440" y="18799"/>
                    <a:pt x="48110" y="19103"/>
                    <a:pt x="47756" y="19407"/>
                  </a:cubicBezTo>
                  <a:cubicBezTo>
                    <a:pt x="47502" y="19610"/>
                    <a:pt x="47274" y="19838"/>
                    <a:pt x="47046" y="20041"/>
                  </a:cubicBezTo>
                  <a:cubicBezTo>
                    <a:pt x="46716" y="20345"/>
                    <a:pt x="46361" y="20624"/>
                    <a:pt x="46007" y="20903"/>
                  </a:cubicBezTo>
                  <a:cubicBezTo>
                    <a:pt x="45981" y="20928"/>
                    <a:pt x="45981" y="20928"/>
                    <a:pt x="45956" y="20953"/>
                  </a:cubicBezTo>
                  <a:cubicBezTo>
                    <a:pt x="45626" y="21334"/>
                    <a:pt x="45170" y="21562"/>
                    <a:pt x="44815" y="21891"/>
                  </a:cubicBezTo>
                  <a:cubicBezTo>
                    <a:pt x="44765" y="21917"/>
                    <a:pt x="44739" y="21967"/>
                    <a:pt x="44688" y="21993"/>
                  </a:cubicBezTo>
                  <a:cubicBezTo>
                    <a:pt x="44587" y="22119"/>
                    <a:pt x="44460" y="22221"/>
                    <a:pt x="44334" y="22297"/>
                  </a:cubicBezTo>
                  <a:cubicBezTo>
                    <a:pt x="44105" y="22474"/>
                    <a:pt x="43903" y="22677"/>
                    <a:pt x="43751" y="22905"/>
                  </a:cubicBezTo>
                  <a:lnTo>
                    <a:pt x="43599" y="22956"/>
                  </a:lnTo>
                  <a:cubicBezTo>
                    <a:pt x="40810" y="25110"/>
                    <a:pt x="37870" y="27113"/>
                    <a:pt x="34854" y="28913"/>
                  </a:cubicBezTo>
                  <a:lnTo>
                    <a:pt x="34803" y="28887"/>
                  </a:lnTo>
                  <a:cubicBezTo>
                    <a:pt x="34828" y="28862"/>
                    <a:pt x="34854" y="28837"/>
                    <a:pt x="34879" y="28811"/>
                  </a:cubicBezTo>
                  <a:cubicBezTo>
                    <a:pt x="35513" y="28431"/>
                    <a:pt x="36121" y="28051"/>
                    <a:pt x="36729" y="27645"/>
                  </a:cubicBezTo>
                  <a:cubicBezTo>
                    <a:pt x="37515" y="27113"/>
                    <a:pt x="38276" y="26555"/>
                    <a:pt x="39061" y="25998"/>
                  </a:cubicBezTo>
                  <a:cubicBezTo>
                    <a:pt x="39518" y="25668"/>
                    <a:pt x="39974" y="25364"/>
                    <a:pt x="40405" y="25034"/>
                  </a:cubicBezTo>
                  <a:cubicBezTo>
                    <a:pt x="40709" y="24832"/>
                    <a:pt x="40962" y="24604"/>
                    <a:pt x="41292" y="24350"/>
                  </a:cubicBezTo>
                  <a:cubicBezTo>
                    <a:pt x="41621" y="24097"/>
                    <a:pt x="41951" y="23843"/>
                    <a:pt x="42280" y="23590"/>
                  </a:cubicBezTo>
                  <a:cubicBezTo>
                    <a:pt x="42990" y="23032"/>
                    <a:pt x="43700" y="22449"/>
                    <a:pt x="44435" y="21891"/>
                  </a:cubicBezTo>
                  <a:cubicBezTo>
                    <a:pt x="44815" y="21587"/>
                    <a:pt x="45195" y="21283"/>
                    <a:pt x="45576" y="20953"/>
                  </a:cubicBezTo>
                  <a:cubicBezTo>
                    <a:pt x="46108" y="20523"/>
                    <a:pt x="46615" y="20066"/>
                    <a:pt x="47147" y="19610"/>
                  </a:cubicBezTo>
                  <a:cubicBezTo>
                    <a:pt x="47578" y="19230"/>
                    <a:pt x="48009" y="18850"/>
                    <a:pt x="48440" y="18469"/>
                  </a:cubicBezTo>
                  <a:cubicBezTo>
                    <a:pt x="48795" y="18191"/>
                    <a:pt x="49099" y="17886"/>
                    <a:pt x="49454" y="17582"/>
                  </a:cubicBezTo>
                  <a:cubicBezTo>
                    <a:pt x="50062" y="17025"/>
                    <a:pt x="50671" y="16492"/>
                    <a:pt x="51304" y="15935"/>
                  </a:cubicBezTo>
                  <a:cubicBezTo>
                    <a:pt x="51583" y="15706"/>
                    <a:pt x="51811" y="15453"/>
                    <a:pt x="52065" y="15225"/>
                  </a:cubicBezTo>
                  <a:cubicBezTo>
                    <a:pt x="52242" y="15073"/>
                    <a:pt x="52445" y="14946"/>
                    <a:pt x="52622" y="14794"/>
                  </a:cubicBezTo>
                  <a:cubicBezTo>
                    <a:pt x="52724" y="14718"/>
                    <a:pt x="52774" y="14642"/>
                    <a:pt x="52927" y="14515"/>
                  </a:cubicBezTo>
                  <a:cubicBezTo>
                    <a:pt x="53079" y="14388"/>
                    <a:pt x="53281" y="14236"/>
                    <a:pt x="53383" y="14135"/>
                  </a:cubicBezTo>
                  <a:cubicBezTo>
                    <a:pt x="53510" y="14059"/>
                    <a:pt x="53636" y="13983"/>
                    <a:pt x="53636" y="13780"/>
                  </a:cubicBezTo>
                  <a:lnTo>
                    <a:pt x="53484" y="13780"/>
                  </a:lnTo>
                  <a:cubicBezTo>
                    <a:pt x="53510" y="13679"/>
                    <a:pt x="53560" y="13552"/>
                    <a:pt x="53433" y="13450"/>
                  </a:cubicBezTo>
                  <a:cubicBezTo>
                    <a:pt x="53180" y="13450"/>
                    <a:pt x="53079" y="13653"/>
                    <a:pt x="52952" y="13805"/>
                  </a:cubicBezTo>
                  <a:lnTo>
                    <a:pt x="52724" y="13755"/>
                  </a:lnTo>
                  <a:lnTo>
                    <a:pt x="52648" y="13805"/>
                  </a:lnTo>
                  <a:lnTo>
                    <a:pt x="51735" y="14287"/>
                  </a:lnTo>
                  <a:cubicBezTo>
                    <a:pt x="51659" y="14338"/>
                    <a:pt x="51608" y="14388"/>
                    <a:pt x="51532" y="14439"/>
                  </a:cubicBezTo>
                  <a:lnTo>
                    <a:pt x="51025" y="14794"/>
                  </a:lnTo>
                  <a:lnTo>
                    <a:pt x="50113" y="15377"/>
                  </a:lnTo>
                  <a:cubicBezTo>
                    <a:pt x="49935" y="15478"/>
                    <a:pt x="49758" y="15605"/>
                    <a:pt x="49581" y="15732"/>
                  </a:cubicBezTo>
                  <a:cubicBezTo>
                    <a:pt x="49200" y="16011"/>
                    <a:pt x="48820" y="16289"/>
                    <a:pt x="48440" y="16568"/>
                  </a:cubicBezTo>
                  <a:cubicBezTo>
                    <a:pt x="47806" y="17050"/>
                    <a:pt x="47173" y="17531"/>
                    <a:pt x="46539" y="17988"/>
                  </a:cubicBezTo>
                  <a:cubicBezTo>
                    <a:pt x="46083" y="18343"/>
                    <a:pt x="45626" y="18697"/>
                    <a:pt x="45170" y="19052"/>
                  </a:cubicBezTo>
                  <a:cubicBezTo>
                    <a:pt x="44714" y="19382"/>
                    <a:pt x="44258" y="19711"/>
                    <a:pt x="43801" y="20041"/>
                  </a:cubicBezTo>
                  <a:cubicBezTo>
                    <a:pt x="43320" y="20396"/>
                    <a:pt x="42863" y="20751"/>
                    <a:pt x="42407" y="21106"/>
                  </a:cubicBezTo>
                  <a:cubicBezTo>
                    <a:pt x="42027" y="21384"/>
                    <a:pt x="41647" y="21638"/>
                    <a:pt x="41292" y="21917"/>
                  </a:cubicBezTo>
                  <a:cubicBezTo>
                    <a:pt x="41038" y="22094"/>
                    <a:pt x="40785" y="22297"/>
                    <a:pt x="40531" y="22500"/>
                  </a:cubicBezTo>
                  <a:cubicBezTo>
                    <a:pt x="40354" y="22601"/>
                    <a:pt x="40151" y="22728"/>
                    <a:pt x="39948" y="22804"/>
                  </a:cubicBezTo>
                  <a:cubicBezTo>
                    <a:pt x="40379" y="22322"/>
                    <a:pt x="40937" y="21993"/>
                    <a:pt x="41393" y="21562"/>
                  </a:cubicBezTo>
                  <a:cubicBezTo>
                    <a:pt x="41343" y="21536"/>
                    <a:pt x="41317" y="21536"/>
                    <a:pt x="41317" y="21536"/>
                  </a:cubicBezTo>
                  <a:lnTo>
                    <a:pt x="40684" y="22018"/>
                  </a:lnTo>
                  <a:cubicBezTo>
                    <a:pt x="40481" y="22145"/>
                    <a:pt x="40278" y="22297"/>
                    <a:pt x="40101" y="22449"/>
                  </a:cubicBezTo>
                  <a:cubicBezTo>
                    <a:pt x="39670" y="22753"/>
                    <a:pt x="39264" y="23108"/>
                    <a:pt x="38859" y="23412"/>
                  </a:cubicBezTo>
                  <a:cubicBezTo>
                    <a:pt x="38580" y="23640"/>
                    <a:pt x="38276" y="23868"/>
                    <a:pt x="37971" y="24122"/>
                  </a:cubicBezTo>
                  <a:lnTo>
                    <a:pt x="36805" y="25060"/>
                  </a:lnTo>
                  <a:cubicBezTo>
                    <a:pt x="36552" y="25288"/>
                    <a:pt x="36324" y="25440"/>
                    <a:pt x="36020" y="25693"/>
                  </a:cubicBezTo>
                  <a:cubicBezTo>
                    <a:pt x="35741" y="25947"/>
                    <a:pt x="35462" y="26200"/>
                    <a:pt x="35158" y="26454"/>
                  </a:cubicBezTo>
                  <a:cubicBezTo>
                    <a:pt x="34778" y="26758"/>
                    <a:pt x="34397" y="27062"/>
                    <a:pt x="34042" y="27366"/>
                  </a:cubicBezTo>
                  <a:cubicBezTo>
                    <a:pt x="33231" y="28025"/>
                    <a:pt x="32420" y="28710"/>
                    <a:pt x="31609" y="29369"/>
                  </a:cubicBezTo>
                  <a:cubicBezTo>
                    <a:pt x="31127" y="29724"/>
                    <a:pt x="30646" y="30079"/>
                    <a:pt x="30139" y="30408"/>
                  </a:cubicBezTo>
                  <a:cubicBezTo>
                    <a:pt x="29961" y="30535"/>
                    <a:pt x="29759" y="30662"/>
                    <a:pt x="29581" y="30763"/>
                  </a:cubicBezTo>
                  <a:cubicBezTo>
                    <a:pt x="29505" y="30814"/>
                    <a:pt x="29454" y="30839"/>
                    <a:pt x="29378" y="30864"/>
                  </a:cubicBezTo>
                  <a:lnTo>
                    <a:pt x="29353" y="30814"/>
                  </a:lnTo>
                  <a:cubicBezTo>
                    <a:pt x="29353" y="30763"/>
                    <a:pt x="29378" y="30687"/>
                    <a:pt x="29404" y="30611"/>
                  </a:cubicBezTo>
                  <a:cubicBezTo>
                    <a:pt x="29835" y="29749"/>
                    <a:pt x="30240" y="28887"/>
                    <a:pt x="30671" y="28025"/>
                  </a:cubicBezTo>
                  <a:cubicBezTo>
                    <a:pt x="30722" y="27949"/>
                    <a:pt x="30773" y="27873"/>
                    <a:pt x="30849" y="27823"/>
                  </a:cubicBezTo>
                  <a:cubicBezTo>
                    <a:pt x="31381" y="27442"/>
                    <a:pt x="31863" y="27012"/>
                    <a:pt x="32293" y="26530"/>
                  </a:cubicBezTo>
                  <a:cubicBezTo>
                    <a:pt x="32699" y="26150"/>
                    <a:pt x="33079" y="25744"/>
                    <a:pt x="33459" y="25364"/>
                  </a:cubicBezTo>
                  <a:cubicBezTo>
                    <a:pt x="34245" y="24604"/>
                    <a:pt x="35082" y="23894"/>
                    <a:pt x="35944" y="23235"/>
                  </a:cubicBezTo>
                  <a:cubicBezTo>
                    <a:pt x="37033" y="22373"/>
                    <a:pt x="38073" y="21460"/>
                    <a:pt x="39061" y="20472"/>
                  </a:cubicBezTo>
                  <a:cubicBezTo>
                    <a:pt x="39416" y="20142"/>
                    <a:pt x="39720" y="19762"/>
                    <a:pt x="40050" y="19382"/>
                  </a:cubicBezTo>
                  <a:cubicBezTo>
                    <a:pt x="40379" y="19027"/>
                    <a:pt x="40709" y="18672"/>
                    <a:pt x="41013" y="18292"/>
                  </a:cubicBezTo>
                  <a:cubicBezTo>
                    <a:pt x="41520" y="17684"/>
                    <a:pt x="42027" y="17075"/>
                    <a:pt x="42509" y="16467"/>
                  </a:cubicBezTo>
                  <a:cubicBezTo>
                    <a:pt x="42813" y="16112"/>
                    <a:pt x="43066" y="15757"/>
                    <a:pt x="43345" y="15428"/>
                  </a:cubicBezTo>
                  <a:cubicBezTo>
                    <a:pt x="43827" y="14819"/>
                    <a:pt x="44283" y="14236"/>
                    <a:pt x="44765" y="13628"/>
                  </a:cubicBezTo>
                  <a:cubicBezTo>
                    <a:pt x="45348" y="12918"/>
                    <a:pt x="45931" y="12183"/>
                    <a:pt x="46514" y="11448"/>
                  </a:cubicBezTo>
                  <a:cubicBezTo>
                    <a:pt x="47325" y="10459"/>
                    <a:pt x="48136" y="9522"/>
                    <a:pt x="48922" y="8558"/>
                  </a:cubicBezTo>
                  <a:cubicBezTo>
                    <a:pt x="49048" y="8432"/>
                    <a:pt x="49150" y="8280"/>
                    <a:pt x="49276" y="8102"/>
                  </a:cubicBezTo>
                  <a:lnTo>
                    <a:pt x="49146" y="8080"/>
                  </a:lnTo>
                  <a:lnTo>
                    <a:pt x="49146" y="8080"/>
                  </a:lnTo>
                  <a:cubicBezTo>
                    <a:pt x="49147" y="8079"/>
                    <a:pt x="49148" y="8078"/>
                    <a:pt x="49150" y="8077"/>
                  </a:cubicBezTo>
                  <a:cubicBezTo>
                    <a:pt x="49175" y="8026"/>
                    <a:pt x="49175" y="7975"/>
                    <a:pt x="49200" y="7899"/>
                  </a:cubicBezTo>
                  <a:cubicBezTo>
                    <a:pt x="49150" y="7823"/>
                    <a:pt x="49124" y="7747"/>
                    <a:pt x="49074" y="7646"/>
                  </a:cubicBezTo>
                  <a:cubicBezTo>
                    <a:pt x="49023" y="7722"/>
                    <a:pt x="48998" y="7747"/>
                    <a:pt x="48972" y="7773"/>
                  </a:cubicBezTo>
                  <a:cubicBezTo>
                    <a:pt x="48947" y="7823"/>
                    <a:pt x="48922" y="7849"/>
                    <a:pt x="48922" y="7899"/>
                  </a:cubicBezTo>
                  <a:cubicBezTo>
                    <a:pt x="48668" y="7899"/>
                    <a:pt x="48465" y="8001"/>
                    <a:pt x="48339" y="8204"/>
                  </a:cubicBezTo>
                  <a:cubicBezTo>
                    <a:pt x="48136" y="8229"/>
                    <a:pt x="47958" y="8356"/>
                    <a:pt x="47832" y="8508"/>
                  </a:cubicBezTo>
                  <a:cubicBezTo>
                    <a:pt x="47781" y="8533"/>
                    <a:pt x="47756" y="8558"/>
                    <a:pt x="47705" y="8584"/>
                  </a:cubicBezTo>
                  <a:cubicBezTo>
                    <a:pt x="47680" y="8609"/>
                    <a:pt x="47603" y="8609"/>
                    <a:pt x="47603" y="8634"/>
                  </a:cubicBezTo>
                  <a:cubicBezTo>
                    <a:pt x="47426" y="8939"/>
                    <a:pt x="47071" y="9015"/>
                    <a:pt x="46843" y="9217"/>
                  </a:cubicBezTo>
                  <a:cubicBezTo>
                    <a:pt x="46488" y="9522"/>
                    <a:pt x="46083" y="9775"/>
                    <a:pt x="45728" y="10105"/>
                  </a:cubicBezTo>
                  <a:cubicBezTo>
                    <a:pt x="45221" y="10561"/>
                    <a:pt x="44714" y="11068"/>
                    <a:pt x="44207" y="11549"/>
                  </a:cubicBezTo>
                  <a:cubicBezTo>
                    <a:pt x="44156" y="11600"/>
                    <a:pt x="44131" y="11625"/>
                    <a:pt x="44080" y="11676"/>
                  </a:cubicBezTo>
                  <a:cubicBezTo>
                    <a:pt x="43776" y="11904"/>
                    <a:pt x="43472" y="12183"/>
                    <a:pt x="43218" y="12487"/>
                  </a:cubicBezTo>
                  <a:cubicBezTo>
                    <a:pt x="43041" y="12665"/>
                    <a:pt x="42838" y="12842"/>
                    <a:pt x="42661" y="13045"/>
                  </a:cubicBezTo>
                  <a:cubicBezTo>
                    <a:pt x="42559" y="13172"/>
                    <a:pt x="42407" y="13324"/>
                    <a:pt x="42331" y="13400"/>
                  </a:cubicBezTo>
                  <a:cubicBezTo>
                    <a:pt x="42230" y="13501"/>
                    <a:pt x="42154" y="13577"/>
                    <a:pt x="42052" y="13679"/>
                  </a:cubicBezTo>
                  <a:lnTo>
                    <a:pt x="41748" y="13983"/>
                  </a:lnTo>
                  <a:cubicBezTo>
                    <a:pt x="41545" y="14135"/>
                    <a:pt x="41368" y="14312"/>
                    <a:pt x="41216" y="14515"/>
                  </a:cubicBezTo>
                  <a:cubicBezTo>
                    <a:pt x="40988" y="14819"/>
                    <a:pt x="40658" y="14997"/>
                    <a:pt x="40481" y="15301"/>
                  </a:cubicBezTo>
                  <a:cubicBezTo>
                    <a:pt x="40405" y="15428"/>
                    <a:pt x="40202" y="15504"/>
                    <a:pt x="40075" y="15630"/>
                  </a:cubicBezTo>
                  <a:lnTo>
                    <a:pt x="39974" y="15478"/>
                  </a:lnTo>
                  <a:cubicBezTo>
                    <a:pt x="39746" y="15656"/>
                    <a:pt x="39568" y="15884"/>
                    <a:pt x="39416" y="16112"/>
                  </a:cubicBezTo>
                  <a:lnTo>
                    <a:pt x="39543" y="16213"/>
                  </a:lnTo>
                  <a:cubicBezTo>
                    <a:pt x="39497" y="16271"/>
                    <a:pt x="39451" y="16287"/>
                    <a:pt x="39402" y="16287"/>
                  </a:cubicBezTo>
                  <a:cubicBezTo>
                    <a:pt x="39344" y="16287"/>
                    <a:pt x="39283" y="16264"/>
                    <a:pt x="39213" y="16264"/>
                  </a:cubicBezTo>
                  <a:cubicBezTo>
                    <a:pt x="39036" y="16467"/>
                    <a:pt x="38859" y="16670"/>
                    <a:pt x="38656" y="16898"/>
                  </a:cubicBezTo>
                  <a:cubicBezTo>
                    <a:pt x="38554" y="17025"/>
                    <a:pt x="38453" y="17151"/>
                    <a:pt x="38326" y="17303"/>
                  </a:cubicBezTo>
                  <a:cubicBezTo>
                    <a:pt x="38276" y="17354"/>
                    <a:pt x="38225" y="17405"/>
                    <a:pt x="38174" y="17455"/>
                  </a:cubicBezTo>
                  <a:cubicBezTo>
                    <a:pt x="38022" y="17658"/>
                    <a:pt x="37870" y="17836"/>
                    <a:pt x="37718" y="17988"/>
                  </a:cubicBezTo>
                  <a:cubicBezTo>
                    <a:pt x="37616" y="18089"/>
                    <a:pt x="37566" y="18216"/>
                    <a:pt x="37540" y="18343"/>
                  </a:cubicBezTo>
                  <a:cubicBezTo>
                    <a:pt x="37363" y="18469"/>
                    <a:pt x="37186" y="18621"/>
                    <a:pt x="37084" y="18824"/>
                  </a:cubicBezTo>
                  <a:cubicBezTo>
                    <a:pt x="37008" y="18951"/>
                    <a:pt x="36932" y="19052"/>
                    <a:pt x="36831" y="19154"/>
                  </a:cubicBezTo>
                  <a:cubicBezTo>
                    <a:pt x="36476" y="19610"/>
                    <a:pt x="36096" y="20016"/>
                    <a:pt x="35766" y="20497"/>
                  </a:cubicBezTo>
                  <a:cubicBezTo>
                    <a:pt x="35462" y="20877"/>
                    <a:pt x="35183" y="21283"/>
                    <a:pt x="34930" y="21714"/>
                  </a:cubicBezTo>
                  <a:cubicBezTo>
                    <a:pt x="34854" y="21866"/>
                    <a:pt x="34727" y="21993"/>
                    <a:pt x="34651" y="22145"/>
                  </a:cubicBezTo>
                  <a:cubicBezTo>
                    <a:pt x="34397" y="22398"/>
                    <a:pt x="34195" y="22702"/>
                    <a:pt x="34017" y="23032"/>
                  </a:cubicBezTo>
                  <a:cubicBezTo>
                    <a:pt x="33840" y="23235"/>
                    <a:pt x="33713" y="23361"/>
                    <a:pt x="33586" y="23514"/>
                  </a:cubicBezTo>
                  <a:cubicBezTo>
                    <a:pt x="33333" y="23818"/>
                    <a:pt x="33079" y="24097"/>
                    <a:pt x="32851" y="24401"/>
                  </a:cubicBezTo>
                  <a:cubicBezTo>
                    <a:pt x="32674" y="24604"/>
                    <a:pt x="32547" y="24806"/>
                    <a:pt x="32369" y="25060"/>
                  </a:cubicBezTo>
                  <a:lnTo>
                    <a:pt x="32040" y="25237"/>
                  </a:lnTo>
                  <a:cubicBezTo>
                    <a:pt x="32040" y="25161"/>
                    <a:pt x="32065" y="25060"/>
                    <a:pt x="32116" y="24958"/>
                  </a:cubicBezTo>
                  <a:cubicBezTo>
                    <a:pt x="32217" y="24705"/>
                    <a:pt x="32344" y="24426"/>
                    <a:pt x="32471" y="24173"/>
                  </a:cubicBezTo>
                  <a:cubicBezTo>
                    <a:pt x="32648" y="23767"/>
                    <a:pt x="32800" y="23387"/>
                    <a:pt x="32978" y="22981"/>
                  </a:cubicBezTo>
                  <a:cubicBezTo>
                    <a:pt x="33003" y="22931"/>
                    <a:pt x="32978" y="22880"/>
                    <a:pt x="33003" y="22829"/>
                  </a:cubicBezTo>
                  <a:cubicBezTo>
                    <a:pt x="33029" y="22728"/>
                    <a:pt x="33054" y="22652"/>
                    <a:pt x="33105" y="22576"/>
                  </a:cubicBezTo>
                  <a:cubicBezTo>
                    <a:pt x="33155" y="22525"/>
                    <a:pt x="33206" y="22449"/>
                    <a:pt x="33257" y="22398"/>
                  </a:cubicBezTo>
                  <a:cubicBezTo>
                    <a:pt x="33434" y="21967"/>
                    <a:pt x="33738" y="21562"/>
                    <a:pt x="33890" y="21106"/>
                  </a:cubicBezTo>
                  <a:cubicBezTo>
                    <a:pt x="33966" y="20852"/>
                    <a:pt x="34093" y="20624"/>
                    <a:pt x="34245" y="20396"/>
                  </a:cubicBezTo>
                  <a:cubicBezTo>
                    <a:pt x="34524" y="19914"/>
                    <a:pt x="34778" y="19433"/>
                    <a:pt x="35031" y="18951"/>
                  </a:cubicBezTo>
                  <a:cubicBezTo>
                    <a:pt x="35259" y="18571"/>
                    <a:pt x="35487" y="18191"/>
                    <a:pt x="35690" y="17810"/>
                  </a:cubicBezTo>
                  <a:cubicBezTo>
                    <a:pt x="35944" y="17354"/>
                    <a:pt x="36172" y="16872"/>
                    <a:pt x="36425" y="16391"/>
                  </a:cubicBezTo>
                  <a:cubicBezTo>
                    <a:pt x="36679" y="15859"/>
                    <a:pt x="36932" y="15326"/>
                    <a:pt x="37160" y="14794"/>
                  </a:cubicBezTo>
                  <a:cubicBezTo>
                    <a:pt x="37769" y="13425"/>
                    <a:pt x="38301" y="12031"/>
                    <a:pt x="38782" y="10637"/>
                  </a:cubicBezTo>
                  <a:cubicBezTo>
                    <a:pt x="39061" y="9826"/>
                    <a:pt x="39340" y="9040"/>
                    <a:pt x="39594" y="8254"/>
                  </a:cubicBezTo>
                  <a:cubicBezTo>
                    <a:pt x="40101" y="6657"/>
                    <a:pt x="40608" y="5060"/>
                    <a:pt x="41089" y="3463"/>
                  </a:cubicBezTo>
                  <a:cubicBezTo>
                    <a:pt x="41191" y="3109"/>
                    <a:pt x="41267" y="2754"/>
                    <a:pt x="41343" y="2399"/>
                  </a:cubicBezTo>
                  <a:cubicBezTo>
                    <a:pt x="41343" y="2297"/>
                    <a:pt x="41343" y="2171"/>
                    <a:pt x="41368" y="2069"/>
                  </a:cubicBezTo>
                  <a:lnTo>
                    <a:pt x="41368" y="2069"/>
                  </a:lnTo>
                  <a:cubicBezTo>
                    <a:pt x="41140" y="2120"/>
                    <a:pt x="41165" y="2323"/>
                    <a:pt x="41038" y="2424"/>
                  </a:cubicBezTo>
                  <a:cubicBezTo>
                    <a:pt x="41089" y="2247"/>
                    <a:pt x="41114" y="2095"/>
                    <a:pt x="41140" y="1943"/>
                  </a:cubicBezTo>
                  <a:cubicBezTo>
                    <a:pt x="41085" y="1819"/>
                    <a:pt x="40962" y="1754"/>
                    <a:pt x="40837" y="1754"/>
                  </a:cubicBezTo>
                  <a:cubicBezTo>
                    <a:pt x="40732" y="1754"/>
                    <a:pt x="40626" y="1799"/>
                    <a:pt x="40557" y="1892"/>
                  </a:cubicBezTo>
                  <a:cubicBezTo>
                    <a:pt x="40405" y="2044"/>
                    <a:pt x="40303" y="2196"/>
                    <a:pt x="40177" y="2348"/>
                  </a:cubicBezTo>
                  <a:cubicBezTo>
                    <a:pt x="40050" y="2551"/>
                    <a:pt x="39923" y="2779"/>
                    <a:pt x="39771" y="2982"/>
                  </a:cubicBezTo>
                  <a:cubicBezTo>
                    <a:pt x="39771" y="3033"/>
                    <a:pt x="39746" y="3109"/>
                    <a:pt x="39695" y="3109"/>
                  </a:cubicBezTo>
                  <a:cubicBezTo>
                    <a:pt x="39518" y="3185"/>
                    <a:pt x="39492" y="3362"/>
                    <a:pt x="39416" y="3514"/>
                  </a:cubicBezTo>
                  <a:cubicBezTo>
                    <a:pt x="39391" y="3616"/>
                    <a:pt x="39365" y="3692"/>
                    <a:pt x="39289" y="3768"/>
                  </a:cubicBezTo>
                  <a:cubicBezTo>
                    <a:pt x="39315" y="3717"/>
                    <a:pt x="39340" y="3641"/>
                    <a:pt x="39340" y="3590"/>
                  </a:cubicBezTo>
                  <a:cubicBezTo>
                    <a:pt x="39315" y="3590"/>
                    <a:pt x="39289" y="3616"/>
                    <a:pt x="39289" y="3616"/>
                  </a:cubicBezTo>
                  <a:cubicBezTo>
                    <a:pt x="39036" y="4072"/>
                    <a:pt x="38757" y="4503"/>
                    <a:pt x="38504" y="4959"/>
                  </a:cubicBezTo>
                  <a:cubicBezTo>
                    <a:pt x="37870" y="6074"/>
                    <a:pt x="37312" y="7240"/>
                    <a:pt x="36805" y="8406"/>
                  </a:cubicBezTo>
                  <a:cubicBezTo>
                    <a:pt x="36552" y="9015"/>
                    <a:pt x="36298" y="9623"/>
                    <a:pt x="36070" y="10257"/>
                  </a:cubicBezTo>
                  <a:cubicBezTo>
                    <a:pt x="35817" y="10941"/>
                    <a:pt x="35563" y="11600"/>
                    <a:pt x="35335" y="12310"/>
                  </a:cubicBezTo>
                  <a:cubicBezTo>
                    <a:pt x="35031" y="13248"/>
                    <a:pt x="34778" y="14211"/>
                    <a:pt x="34524" y="15149"/>
                  </a:cubicBezTo>
                  <a:cubicBezTo>
                    <a:pt x="34473" y="15276"/>
                    <a:pt x="34473" y="15428"/>
                    <a:pt x="34448" y="15554"/>
                  </a:cubicBezTo>
                  <a:cubicBezTo>
                    <a:pt x="34397" y="15833"/>
                    <a:pt x="34321" y="16087"/>
                    <a:pt x="34245" y="16340"/>
                  </a:cubicBezTo>
                  <a:cubicBezTo>
                    <a:pt x="34093" y="16796"/>
                    <a:pt x="33966" y="17227"/>
                    <a:pt x="33814" y="17684"/>
                  </a:cubicBezTo>
                  <a:cubicBezTo>
                    <a:pt x="33764" y="17836"/>
                    <a:pt x="33688" y="17988"/>
                    <a:pt x="33612" y="18140"/>
                  </a:cubicBezTo>
                  <a:cubicBezTo>
                    <a:pt x="33206" y="19027"/>
                    <a:pt x="32800" y="19889"/>
                    <a:pt x="32395" y="20751"/>
                  </a:cubicBezTo>
                  <a:cubicBezTo>
                    <a:pt x="32319" y="20953"/>
                    <a:pt x="32217" y="21156"/>
                    <a:pt x="32116" y="21359"/>
                  </a:cubicBezTo>
                  <a:cubicBezTo>
                    <a:pt x="32091" y="21435"/>
                    <a:pt x="32065" y="21511"/>
                    <a:pt x="32040" y="21612"/>
                  </a:cubicBezTo>
                  <a:cubicBezTo>
                    <a:pt x="32015" y="21714"/>
                    <a:pt x="31989" y="21790"/>
                    <a:pt x="31939" y="21866"/>
                  </a:cubicBezTo>
                  <a:cubicBezTo>
                    <a:pt x="31685" y="22272"/>
                    <a:pt x="31482" y="22702"/>
                    <a:pt x="31305" y="23133"/>
                  </a:cubicBezTo>
                  <a:cubicBezTo>
                    <a:pt x="31254" y="23209"/>
                    <a:pt x="31203" y="23285"/>
                    <a:pt x="31178" y="23361"/>
                  </a:cubicBezTo>
                  <a:lnTo>
                    <a:pt x="31127" y="23361"/>
                  </a:lnTo>
                  <a:cubicBezTo>
                    <a:pt x="31127" y="23235"/>
                    <a:pt x="31127" y="23083"/>
                    <a:pt x="31153" y="22956"/>
                  </a:cubicBezTo>
                  <a:cubicBezTo>
                    <a:pt x="31305" y="22170"/>
                    <a:pt x="31482" y="21384"/>
                    <a:pt x="31609" y="20573"/>
                  </a:cubicBezTo>
                  <a:cubicBezTo>
                    <a:pt x="31761" y="19635"/>
                    <a:pt x="31863" y="18672"/>
                    <a:pt x="31939" y="17734"/>
                  </a:cubicBezTo>
                  <a:cubicBezTo>
                    <a:pt x="32040" y="16518"/>
                    <a:pt x="32116" y="15326"/>
                    <a:pt x="32167" y="14110"/>
                  </a:cubicBezTo>
                  <a:cubicBezTo>
                    <a:pt x="32243" y="12893"/>
                    <a:pt x="32243" y="11701"/>
                    <a:pt x="32293" y="10485"/>
                  </a:cubicBezTo>
                  <a:cubicBezTo>
                    <a:pt x="32344" y="8812"/>
                    <a:pt x="32420" y="7114"/>
                    <a:pt x="32471" y="5415"/>
                  </a:cubicBezTo>
                  <a:cubicBezTo>
                    <a:pt x="32496" y="4477"/>
                    <a:pt x="32547" y="3540"/>
                    <a:pt x="32572" y="2627"/>
                  </a:cubicBezTo>
                  <a:cubicBezTo>
                    <a:pt x="32572" y="2500"/>
                    <a:pt x="32547" y="2399"/>
                    <a:pt x="32547" y="2221"/>
                  </a:cubicBezTo>
                  <a:cubicBezTo>
                    <a:pt x="32547" y="2069"/>
                    <a:pt x="32572" y="1892"/>
                    <a:pt x="32572" y="1714"/>
                  </a:cubicBezTo>
                  <a:lnTo>
                    <a:pt x="32572" y="295"/>
                  </a:lnTo>
                  <a:cubicBezTo>
                    <a:pt x="32572" y="244"/>
                    <a:pt x="32572" y="194"/>
                    <a:pt x="32547" y="143"/>
                  </a:cubicBezTo>
                  <a:cubicBezTo>
                    <a:pt x="32522" y="194"/>
                    <a:pt x="32496" y="219"/>
                    <a:pt x="32496" y="219"/>
                  </a:cubicBezTo>
                  <a:cubicBezTo>
                    <a:pt x="32471" y="371"/>
                    <a:pt x="32446" y="548"/>
                    <a:pt x="32446" y="701"/>
                  </a:cubicBezTo>
                  <a:cubicBezTo>
                    <a:pt x="32420" y="1055"/>
                    <a:pt x="32395" y="1410"/>
                    <a:pt x="32369" y="1791"/>
                  </a:cubicBezTo>
                  <a:cubicBezTo>
                    <a:pt x="32369" y="1917"/>
                    <a:pt x="32319" y="2069"/>
                    <a:pt x="32319" y="2221"/>
                  </a:cubicBezTo>
                  <a:cubicBezTo>
                    <a:pt x="32293" y="2450"/>
                    <a:pt x="32268" y="2703"/>
                    <a:pt x="32268" y="2906"/>
                  </a:cubicBezTo>
                  <a:cubicBezTo>
                    <a:pt x="32243" y="3109"/>
                    <a:pt x="32192" y="3311"/>
                    <a:pt x="32192" y="3540"/>
                  </a:cubicBezTo>
                  <a:cubicBezTo>
                    <a:pt x="32167" y="3996"/>
                    <a:pt x="32141" y="4477"/>
                    <a:pt x="32091" y="4959"/>
                  </a:cubicBezTo>
                  <a:cubicBezTo>
                    <a:pt x="32091" y="5086"/>
                    <a:pt x="32015" y="5212"/>
                    <a:pt x="32015" y="5339"/>
                  </a:cubicBezTo>
                  <a:cubicBezTo>
                    <a:pt x="31964" y="5922"/>
                    <a:pt x="31939" y="6531"/>
                    <a:pt x="31888" y="7114"/>
                  </a:cubicBezTo>
                  <a:cubicBezTo>
                    <a:pt x="31812" y="8001"/>
                    <a:pt x="31736" y="8888"/>
                    <a:pt x="31685" y="9775"/>
                  </a:cubicBezTo>
                  <a:cubicBezTo>
                    <a:pt x="31660" y="10206"/>
                    <a:pt x="31685" y="10637"/>
                    <a:pt x="31660" y="11068"/>
                  </a:cubicBezTo>
                  <a:cubicBezTo>
                    <a:pt x="31609" y="11727"/>
                    <a:pt x="31558" y="12361"/>
                    <a:pt x="31508" y="13020"/>
                  </a:cubicBezTo>
                  <a:cubicBezTo>
                    <a:pt x="31482" y="13628"/>
                    <a:pt x="31432" y="14211"/>
                    <a:pt x="31406" y="14819"/>
                  </a:cubicBezTo>
                  <a:cubicBezTo>
                    <a:pt x="31406" y="14895"/>
                    <a:pt x="31381" y="14971"/>
                    <a:pt x="31330" y="15022"/>
                  </a:cubicBezTo>
                  <a:lnTo>
                    <a:pt x="31330" y="14895"/>
                  </a:lnTo>
                  <a:cubicBezTo>
                    <a:pt x="31356" y="14464"/>
                    <a:pt x="31330" y="14059"/>
                    <a:pt x="31356" y="13628"/>
                  </a:cubicBezTo>
                  <a:cubicBezTo>
                    <a:pt x="31406" y="12082"/>
                    <a:pt x="31482" y="10535"/>
                    <a:pt x="31558" y="8989"/>
                  </a:cubicBezTo>
                  <a:cubicBezTo>
                    <a:pt x="31609" y="8102"/>
                    <a:pt x="31685" y="7215"/>
                    <a:pt x="31761" y="6328"/>
                  </a:cubicBezTo>
                  <a:cubicBezTo>
                    <a:pt x="31786" y="6074"/>
                    <a:pt x="31837" y="5795"/>
                    <a:pt x="31863" y="5542"/>
                  </a:cubicBezTo>
                  <a:cubicBezTo>
                    <a:pt x="31888" y="5263"/>
                    <a:pt x="31913" y="5010"/>
                    <a:pt x="31913" y="4756"/>
                  </a:cubicBezTo>
                  <a:cubicBezTo>
                    <a:pt x="31939" y="4680"/>
                    <a:pt x="31939" y="4604"/>
                    <a:pt x="31939" y="4553"/>
                  </a:cubicBezTo>
                  <a:cubicBezTo>
                    <a:pt x="31989" y="4275"/>
                    <a:pt x="32040" y="4021"/>
                    <a:pt x="32065" y="3742"/>
                  </a:cubicBezTo>
                  <a:cubicBezTo>
                    <a:pt x="32116" y="3362"/>
                    <a:pt x="32141" y="2982"/>
                    <a:pt x="32167" y="2602"/>
                  </a:cubicBezTo>
                  <a:lnTo>
                    <a:pt x="32167" y="2196"/>
                  </a:lnTo>
                  <a:cubicBezTo>
                    <a:pt x="32167" y="2120"/>
                    <a:pt x="32167" y="2044"/>
                    <a:pt x="32167" y="1968"/>
                  </a:cubicBezTo>
                  <a:cubicBezTo>
                    <a:pt x="32243" y="1638"/>
                    <a:pt x="32293" y="1309"/>
                    <a:pt x="32293" y="979"/>
                  </a:cubicBezTo>
                  <a:cubicBezTo>
                    <a:pt x="32293" y="777"/>
                    <a:pt x="32344" y="548"/>
                    <a:pt x="32395" y="346"/>
                  </a:cubicBezTo>
                  <a:cubicBezTo>
                    <a:pt x="32395" y="244"/>
                    <a:pt x="32369" y="143"/>
                    <a:pt x="32369" y="42"/>
                  </a:cubicBezTo>
                  <a:cubicBezTo>
                    <a:pt x="32288" y="14"/>
                    <a:pt x="32225" y="0"/>
                    <a:pt x="3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7388850" y="2304325"/>
              <a:ext cx="88725" cy="65575"/>
            </a:xfrm>
            <a:custGeom>
              <a:avLst/>
              <a:gdLst/>
              <a:ahLst/>
              <a:cxnLst/>
              <a:rect l="l" t="t" r="r" b="b"/>
              <a:pathLst>
                <a:path w="3549" h="2623" extrusionOk="0">
                  <a:moveTo>
                    <a:pt x="3481" y="1"/>
                  </a:moveTo>
                  <a:cubicBezTo>
                    <a:pt x="3475" y="1"/>
                    <a:pt x="3473" y="3"/>
                    <a:pt x="3473" y="12"/>
                  </a:cubicBezTo>
                  <a:lnTo>
                    <a:pt x="25" y="2496"/>
                  </a:lnTo>
                  <a:cubicBezTo>
                    <a:pt x="0" y="2496"/>
                    <a:pt x="0" y="2547"/>
                    <a:pt x="0" y="2572"/>
                  </a:cubicBezTo>
                  <a:lnTo>
                    <a:pt x="25" y="2623"/>
                  </a:lnTo>
                  <a:cubicBezTo>
                    <a:pt x="76" y="2597"/>
                    <a:pt x="152" y="2547"/>
                    <a:pt x="228" y="2521"/>
                  </a:cubicBezTo>
                  <a:cubicBezTo>
                    <a:pt x="811" y="2065"/>
                    <a:pt x="1419" y="1634"/>
                    <a:pt x="2002" y="1178"/>
                  </a:cubicBezTo>
                  <a:cubicBezTo>
                    <a:pt x="2383" y="899"/>
                    <a:pt x="2788" y="620"/>
                    <a:pt x="3168" y="341"/>
                  </a:cubicBezTo>
                  <a:cubicBezTo>
                    <a:pt x="3295" y="240"/>
                    <a:pt x="3422" y="139"/>
                    <a:pt x="3549" y="12"/>
                  </a:cubicBezTo>
                  <a:cubicBezTo>
                    <a:pt x="3515" y="12"/>
                    <a:pt x="3492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7347025" y="2371150"/>
              <a:ext cx="38025" cy="28525"/>
            </a:xfrm>
            <a:custGeom>
              <a:avLst/>
              <a:gdLst/>
              <a:ahLst/>
              <a:cxnLst/>
              <a:rect l="l" t="t" r="r" b="b"/>
              <a:pathLst>
                <a:path w="1521" h="1141" extrusionOk="0">
                  <a:moveTo>
                    <a:pt x="1521" y="0"/>
                  </a:moveTo>
                  <a:lnTo>
                    <a:pt x="1521" y="0"/>
                  </a:lnTo>
                  <a:cubicBezTo>
                    <a:pt x="1470" y="26"/>
                    <a:pt x="1420" y="26"/>
                    <a:pt x="1369" y="51"/>
                  </a:cubicBezTo>
                  <a:cubicBezTo>
                    <a:pt x="887" y="381"/>
                    <a:pt x="431" y="761"/>
                    <a:pt x="0" y="1141"/>
                  </a:cubicBezTo>
                  <a:cubicBezTo>
                    <a:pt x="583" y="862"/>
                    <a:pt x="1090" y="482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7489600" y="2276100"/>
              <a:ext cx="26000" cy="19025"/>
            </a:xfrm>
            <a:custGeom>
              <a:avLst/>
              <a:gdLst/>
              <a:ahLst/>
              <a:cxnLst/>
              <a:rect l="l" t="t" r="r" b="b"/>
              <a:pathLst>
                <a:path w="1040" h="761" extrusionOk="0">
                  <a:moveTo>
                    <a:pt x="989" y="0"/>
                  </a:moveTo>
                  <a:lnTo>
                    <a:pt x="0" y="735"/>
                  </a:lnTo>
                  <a:lnTo>
                    <a:pt x="26" y="761"/>
                  </a:lnTo>
                  <a:cubicBezTo>
                    <a:pt x="203" y="685"/>
                    <a:pt x="355" y="558"/>
                    <a:pt x="507" y="406"/>
                  </a:cubicBezTo>
                  <a:cubicBezTo>
                    <a:pt x="685" y="304"/>
                    <a:pt x="862" y="178"/>
                    <a:pt x="1040" y="76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7653100" y="2196450"/>
              <a:ext cx="5725" cy="12500"/>
            </a:xfrm>
            <a:custGeom>
              <a:avLst/>
              <a:gdLst/>
              <a:ahLst/>
              <a:cxnLst/>
              <a:rect l="l" t="t" r="r" b="b"/>
              <a:pathLst>
                <a:path w="229" h="500" extrusionOk="0">
                  <a:moveTo>
                    <a:pt x="125" y="0"/>
                  </a:moveTo>
                  <a:cubicBezTo>
                    <a:pt x="73" y="0"/>
                    <a:pt x="32" y="40"/>
                    <a:pt x="0" y="119"/>
                  </a:cubicBezTo>
                  <a:lnTo>
                    <a:pt x="76" y="297"/>
                  </a:lnTo>
                  <a:cubicBezTo>
                    <a:pt x="51" y="347"/>
                    <a:pt x="25" y="398"/>
                    <a:pt x="0" y="449"/>
                  </a:cubicBezTo>
                  <a:lnTo>
                    <a:pt x="25" y="499"/>
                  </a:lnTo>
                  <a:lnTo>
                    <a:pt x="228" y="347"/>
                  </a:lnTo>
                  <a:lnTo>
                    <a:pt x="228" y="43"/>
                  </a:lnTo>
                  <a:cubicBezTo>
                    <a:pt x="190" y="15"/>
                    <a:pt x="156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388850" y="2155700"/>
              <a:ext cx="15850" cy="14600"/>
            </a:xfrm>
            <a:custGeom>
              <a:avLst/>
              <a:gdLst/>
              <a:ahLst/>
              <a:cxnLst/>
              <a:rect l="l" t="t" r="r" b="b"/>
              <a:pathLst>
                <a:path w="634" h="584" extrusionOk="0">
                  <a:moveTo>
                    <a:pt x="558" y="0"/>
                  </a:moveTo>
                  <a:lnTo>
                    <a:pt x="0" y="558"/>
                  </a:lnTo>
                  <a:lnTo>
                    <a:pt x="51" y="583"/>
                  </a:lnTo>
                  <a:lnTo>
                    <a:pt x="634" y="5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 rot="8999956" flipH="1">
            <a:off x="158432" y="-333046"/>
            <a:ext cx="1354820" cy="1617564"/>
            <a:chOff x="6307125" y="1865700"/>
            <a:chExt cx="1354850" cy="1617600"/>
          </a:xfrm>
        </p:grpSpPr>
        <p:sp>
          <p:nvSpPr>
            <p:cNvPr id="729" name="Google Shape;729;p16"/>
            <p:cNvSpPr/>
            <p:nvPr/>
          </p:nvSpPr>
          <p:spPr>
            <a:xfrm>
              <a:off x="6307125" y="1865700"/>
              <a:ext cx="1354850" cy="1617600"/>
            </a:xfrm>
            <a:custGeom>
              <a:avLst/>
              <a:gdLst/>
              <a:ahLst/>
              <a:cxnLst/>
              <a:rect l="l" t="t" r="r" b="b"/>
              <a:pathLst>
                <a:path w="54194" h="64704" extrusionOk="0">
                  <a:moveTo>
                    <a:pt x="20405" y="6353"/>
                  </a:moveTo>
                  <a:lnTo>
                    <a:pt x="20405" y="6378"/>
                  </a:lnTo>
                  <a:cubicBezTo>
                    <a:pt x="20380" y="6657"/>
                    <a:pt x="20355" y="6885"/>
                    <a:pt x="20329" y="7088"/>
                  </a:cubicBezTo>
                  <a:cubicBezTo>
                    <a:pt x="20253" y="6683"/>
                    <a:pt x="20253" y="6531"/>
                    <a:pt x="20405" y="6353"/>
                  </a:cubicBezTo>
                  <a:close/>
                  <a:moveTo>
                    <a:pt x="49118" y="8108"/>
                  </a:moveTo>
                  <a:cubicBezTo>
                    <a:pt x="49085" y="8249"/>
                    <a:pt x="48987" y="8388"/>
                    <a:pt x="48846" y="8482"/>
                  </a:cubicBezTo>
                  <a:cubicBezTo>
                    <a:pt x="48744" y="8584"/>
                    <a:pt x="48617" y="8685"/>
                    <a:pt x="48516" y="8787"/>
                  </a:cubicBezTo>
                  <a:cubicBezTo>
                    <a:pt x="48414" y="8888"/>
                    <a:pt x="48312" y="8974"/>
                    <a:pt x="48224" y="9056"/>
                  </a:cubicBezTo>
                  <a:lnTo>
                    <a:pt x="48224" y="9056"/>
                  </a:lnTo>
                  <a:cubicBezTo>
                    <a:pt x="48288" y="8956"/>
                    <a:pt x="48355" y="8867"/>
                    <a:pt x="48440" y="8761"/>
                  </a:cubicBezTo>
                  <a:cubicBezTo>
                    <a:pt x="48567" y="8634"/>
                    <a:pt x="48719" y="8482"/>
                    <a:pt x="48820" y="8381"/>
                  </a:cubicBezTo>
                  <a:cubicBezTo>
                    <a:pt x="48911" y="8290"/>
                    <a:pt x="49023" y="8199"/>
                    <a:pt x="49118" y="8108"/>
                  </a:cubicBezTo>
                  <a:close/>
                  <a:moveTo>
                    <a:pt x="25855" y="4680"/>
                  </a:moveTo>
                  <a:cubicBezTo>
                    <a:pt x="25754" y="5441"/>
                    <a:pt x="25652" y="6252"/>
                    <a:pt x="25576" y="7012"/>
                  </a:cubicBezTo>
                  <a:cubicBezTo>
                    <a:pt x="25475" y="7798"/>
                    <a:pt x="25424" y="8584"/>
                    <a:pt x="25323" y="9370"/>
                  </a:cubicBezTo>
                  <a:cubicBezTo>
                    <a:pt x="25247" y="8761"/>
                    <a:pt x="25652" y="5060"/>
                    <a:pt x="25855" y="4680"/>
                  </a:cubicBezTo>
                  <a:close/>
                  <a:moveTo>
                    <a:pt x="38580" y="5060"/>
                  </a:moveTo>
                  <a:lnTo>
                    <a:pt x="38580" y="5060"/>
                  </a:lnTo>
                  <a:cubicBezTo>
                    <a:pt x="37718" y="6885"/>
                    <a:pt x="36881" y="8710"/>
                    <a:pt x="36146" y="10561"/>
                  </a:cubicBezTo>
                  <a:cubicBezTo>
                    <a:pt x="36197" y="10054"/>
                    <a:pt x="38225" y="5415"/>
                    <a:pt x="38580" y="5060"/>
                  </a:cubicBezTo>
                  <a:close/>
                  <a:moveTo>
                    <a:pt x="21470" y="3109"/>
                  </a:moveTo>
                  <a:cubicBezTo>
                    <a:pt x="21901" y="5694"/>
                    <a:pt x="21926" y="8305"/>
                    <a:pt x="22078" y="10916"/>
                  </a:cubicBezTo>
                  <a:cubicBezTo>
                    <a:pt x="21749" y="8305"/>
                    <a:pt x="21698" y="5694"/>
                    <a:pt x="21470" y="3109"/>
                  </a:cubicBezTo>
                  <a:close/>
                  <a:moveTo>
                    <a:pt x="44105" y="11828"/>
                  </a:moveTo>
                  <a:cubicBezTo>
                    <a:pt x="43953" y="12132"/>
                    <a:pt x="43700" y="12411"/>
                    <a:pt x="43421" y="12589"/>
                  </a:cubicBezTo>
                  <a:cubicBezTo>
                    <a:pt x="43497" y="12437"/>
                    <a:pt x="43599" y="12284"/>
                    <a:pt x="43700" y="12158"/>
                  </a:cubicBezTo>
                  <a:lnTo>
                    <a:pt x="43725" y="12183"/>
                  </a:lnTo>
                  <a:cubicBezTo>
                    <a:pt x="43852" y="12082"/>
                    <a:pt x="43979" y="11955"/>
                    <a:pt x="44105" y="11828"/>
                  </a:cubicBezTo>
                  <a:close/>
                  <a:moveTo>
                    <a:pt x="42813" y="13197"/>
                  </a:moveTo>
                  <a:cubicBezTo>
                    <a:pt x="42694" y="13435"/>
                    <a:pt x="42530" y="13629"/>
                    <a:pt x="42300" y="13736"/>
                  </a:cubicBezTo>
                  <a:lnTo>
                    <a:pt x="42300" y="13736"/>
                  </a:lnTo>
                  <a:cubicBezTo>
                    <a:pt x="42406" y="13503"/>
                    <a:pt x="42598" y="13316"/>
                    <a:pt x="42813" y="13197"/>
                  </a:cubicBezTo>
                  <a:close/>
                  <a:moveTo>
                    <a:pt x="42103" y="13983"/>
                  </a:moveTo>
                  <a:cubicBezTo>
                    <a:pt x="42128" y="13983"/>
                    <a:pt x="42128" y="13983"/>
                    <a:pt x="42154" y="14008"/>
                  </a:cubicBezTo>
                  <a:cubicBezTo>
                    <a:pt x="42179" y="14059"/>
                    <a:pt x="42179" y="14084"/>
                    <a:pt x="42179" y="14135"/>
                  </a:cubicBezTo>
                  <a:cubicBezTo>
                    <a:pt x="42078" y="14186"/>
                    <a:pt x="41951" y="14262"/>
                    <a:pt x="41850" y="14338"/>
                  </a:cubicBezTo>
                  <a:cubicBezTo>
                    <a:pt x="41748" y="14414"/>
                    <a:pt x="41672" y="14515"/>
                    <a:pt x="41571" y="14591"/>
                  </a:cubicBezTo>
                  <a:lnTo>
                    <a:pt x="41545" y="14540"/>
                  </a:lnTo>
                  <a:cubicBezTo>
                    <a:pt x="41621" y="14262"/>
                    <a:pt x="41875" y="14135"/>
                    <a:pt x="42103" y="13983"/>
                  </a:cubicBezTo>
                  <a:close/>
                  <a:moveTo>
                    <a:pt x="41267" y="14845"/>
                  </a:moveTo>
                  <a:lnTo>
                    <a:pt x="41064" y="15276"/>
                  </a:lnTo>
                  <a:lnTo>
                    <a:pt x="41064" y="15301"/>
                  </a:lnTo>
                  <a:cubicBezTo>
                    <a:pt x="41006" y="15301"/>
                    <a:pt x="40977" y="15419"/>
                    <a:pt x="40877" y="15419"/>
                  </a:cubicBezTo>
                  <a:cubicBezTo>
                    <a:pt x="40846" y="15419"/>
                    <a:pt x="40808" y="15407"/>
                    <a:pt x="40760" y="15377"/>
                  </a:cubicBezTo>
                  <a:cubicBezTo>
                    <a:pt x="40836" y="15149"/>
                    <a:pt x="41013" y="14946"/>
                    <a:pt x="41267" y="14845"/>
                  </a:cubicBezTo>
                  <a:close/>
                  <a:moveTo>
                    <a:pt x="48147" y="9141"/>
                  </a:moveTo>
                  <a:lnTo>
                    <a:pt x="48147" y="9141"/>
                  </a:lnTo>
                  <a:cubicBezTo>
                    <a:pt x="48050" y="9308"/>
                    <a:pt x="47951" y="9451"/>
                    <a:pt x="47806" y="9572"/>
                  </a:cubicBezTo>
                  <a:cubicBezTo>
                    <a:pt x="47350" y="9927"/>
                    <a:pt x="47046" y="10434"/>
                    <a:pt x="46640" y="10840"/>
                  </a:cubicBezTo>
                  <a:cubicBezTo>
                    <a:pt x="46387" y="11093"/>
                    <a:pt x="46159" y="11372"/>
                    <a:pt x="45956" y="11651"/>
                  </a:cubicBezTo>
                  <a:cubicBezTo>
                    <a:pt x="45728" y="11904"/>
                    <a:pt x="45500" y="12183"/>
                    <a:pt x="45246" y="12462"/>
                  </a:cubicBezTo>
                  <a:cubicBezTo>
                    <a:pt x="44967" y="12715"/>
                    <a:pt x="44739" y="12994"/>
                    <a:pt x="44536" y="13324"/>
                  </a:cubicBezTo>
                  <a:cubicBezTo>
                    <a:pt x="44511" y="13374"/>
                    <a:pt x="44435" y="13374"/>
                    <a:pt x="44410" y="13425"/>
                  </a:cubicBezTo>
                  <a:cubicBezTo>
                    <a:pt x="44283" y="13603"/>
                    <a:pt x="44080" y="13729"/>
                    <a:pt x="44029" y="13957"/>
                  </a:cubicBezTo>
                  <a:lnTo>
                    <a:pt x="43852" y="14135"/>
                  </a:lnTo>
                  <a:lnTo>
                    <a:pt x="43649" y="14363"/>
                  </a:lnTo>
                  <a:cubicBezTo>
                    <a:pt x="43599" y="14414"/>
                    <a:pt x="43548" y="14464"/>
                    <a:pt x="43497" y="14515"/>
                  </a:cubicBezTo>
                  <a:cubicBezTo>
                    <a:pt x="43446" y="14591"/>
                    <a:pt x="43396" y="14667"/>
                    <a:pt x="43345" y="14718"/>
                  </a:cubicBezTo>
                  <a:cubicBezTo>
                    <a:pt x="43041" y="15022"/>
                    <a:pt x="42737" y="15352"/>
                    <a:pt x="42458" y="15681"/>
                  </a:cubicBezTo>
                  <a:cubicBezTo>
                    <a:pt x="42027" y="16137"/>
                    <a:pt x="41647" y="16644"/>
                    <a:pt x="41241" y="17101"/>
                  </a:cubicBezTo>
                  <a:cubicBezTo>
                    <a:pt x="41205" y="17155"/>
                    <a:pt x="41181" y="17197"/>
                    <a:pt x="41124" y="17197"/>
                  </a:cubicBezTo>
                  <a:cubicBezTo>
                    <a:pt x="41101" y="17197"/>
                    <a:pt x="41074" y="17191"/>
                    <a:pt x="41038" y="17177"/>
                  </a:cubicBezTo>
                  <a:cubicBezTo>
                    <a:pt x="41165" y="16999"/>
                    <a:pt x="41267" y="16847"/>
                    <a:pt x="41393" y="16720"/>
                  </a:cubicBezTo>
                  <a:lnTo>
                    <a:pt x="42002" y="15960"/>
                  </a:lnTo>
                  <a:cubicBezTo>
                    <a:pt x="42128" y="15833"/>
                    <a:pt x="42179" y="15732"/>
                    <a:pt x="42331" y="15554"/>
                  </a:cubicBezTo>
                  <a:cubicBezTo>
                    <a:pt x="42458" y="15377"/>
                    <a:pt x="42610" y="15225"/>
                    <a:pt x="42762" y="15047"/>
                  </a:cubicBezTo>
                  <a:cubicBezTo>
                    <a:pt x="42990" y="14794"/>
                    <a:pt x="43218" y="14515"/>
                    <a:pt x="43446" y="14236"/>
                  </a:cubicBezTo>
                  <a:cubicBezTo>
                    <a:pt x="43624" y="14033"/>
                    <a:pt x="43801" y="13856"/>
                    <a:pt x="43979" y="13628"/>
                  </a:cubicBezTo>
                  <a:cubicBezTo>
                    <a:pt x="44207" y="13324"/>
                    <a:pt x="44460" y="13020"/>
                    <a:pt x="44714" y="12741"/>
                  </a:cubicBezTo>
                  <a:cubicBezTo>
                    <a:pt x="45195" y="12234"/>
                    <a:pt x="45652" y="11701"/>
                    <a:pt x="46108" y="11195"/>
                  </a:cubicBezTo>
                  <a:cubicBezTo>
                    <a:pt x="46488" y="10789"/>
                    <a:pt x="46868" y="10383"/>
                    <a:pt x="47249" y="10003"/>
                  </a:cubicBezTo>
                  <a:cubicBezTo>
                    <a:pt x="47274" y="9953"/>
                    <a:pt x="47325" y="9902"/>
                    <a:pt x="47375" y="9851"/>
                  </a:cubicBezTo>
                  <a:cubicBezTo>
                    <a:pt x="47570" y="9559"/>
                    <a:pt x="47835" y="9337"/>
                    <a:pt x="48147" y="9141"/>
                  </a:cubicBezTo>
                  <a:close/>
                  <a:moveTo>
                    <a:pt x="40405" y="17962"/>
                  </a:moveTo>
                  <a:cubicBezTo>
                    <a:pt x="40430" y="18140"/>
                    <a:pt x="40303" y="18292"/>
                    <a:pt x="40126" y="18317"/>
                  </a:cubicBezTo>
                  <a:lnTo>
                    <a:pt x="40101" y="18267"/>
                  </a:lnTo>
                  <a:lnTo>
                    <a:pt x="40379" y="17962"/>
                  </a:lnTo>
                  <a:close/>
                  <a:moveTo>
                    <a:pt x="11209" y="19047"/>
                  </a:moveTo>
                  <a:cubicBezTo>
                    <a:pt x="11236" y="19142"/>
                    <a:pt x="11282" y="19237"/>
                    <a:pt x="11306" y="19331"/>
                  </a:cubicBezTo>
                  <a:cubicBezTo>
                    <a:pt x="11356" y="19433"/>
                    <a:pt x="11306" y="19534"/>
                    <a:pt x="11229" y="19585"/>
                  </a:cubicBezTo>
                  <a:cubicBezTo>
                    <a:pt x="11187" y="19413"/>
                    <a:pt x="11180" y="19224"/>
                    <a:pt x="11209" y="19047"/>
                  </a:cubicBezTo>
                  <a:close/>
                  <a:moveTo>
                    <a:pt x="39011" y="19534"/>
                  </a:moveTo>
                  <a:lnTo>
                    <a:pt x="39011" y="19559"/>
                  </a:lnTo>
                  <a:cubicBezTo>
                    <a:pt x="38909" y="19787"/>
                    <a:pt x="38833" y="19863"/>
                    <a:pt x="38630" y="19889"/>
                  </a:cubicBezTo>
                  <a:cubicBezTo>
                    <a:pt x="38706" y="19737"/>
                    <a:pt x="38757" y="19711"/>
                    <a:pt x="39011" y="19534"/>
                  </a:cubicBezTo>
                  <a:close/>
                  <a:moveTo>
                    <a:pt x="40937" y="2652"/>
                  </a:moveTo>
                  <a:lnTo>
                    <a:pt x="40988" y="2678"/>
                  </a:lnTo>
                  <a:cubicBezTo>
                    <a:pt x="40962" y="2779"/>
                    <a:pt x="40937" y="2880"/>
                    <a:pt x="40886" y="2982"/>
                  </a:cubicBezTo>
                  <a:lnTo>
                    <a:pt x="40506" y="4097"/>
                  </a:lnTo>
                  <a:cubicBezTo>
                    <a:pt x="40379" y="4477"/>
                    <a:pt x="40253" y="4883"/>
                    <a:pt x="40101" y="5263"/>
                  </a:cubicBezTo>
                  <a:cubicBezTo>
                    <a:pt x="39923" y="5745"/>
                    <a:pt x="39720" y="6252"/>
                    <a:pt x="39543" y="6733"/>
                  </a:cubicBezTo>
                  <a:cubicBezTo>
                    <a:pt x="39061" y="8051"/>
                    <a:pt x="38580" y="9370"/>
                    <a:pt x="38123" y="10662"/>
                  </a:cubicBezTo>
                  <a:cubicBezTo>
                    <a:pt x="37642" y="11955"/>
                    <a:pt x="37135" y="13273"/>
                    <a:pt x="36628" y="14540"/>
                  </a:cubicBezTo>
                  <a:cubicBezTo>
                    <a:pt x="36476" y="14971"/>
                    <a:pt x="36298" y="15377"/>
                    <a:pt x="36121" y="15808"/>
                  </a:cubicBezTo>
                  <a:lnTo>
                    <a:pt x="35715" y="16771"/>
                  </a:lnTo>
                  <a:cubicBezTo>
                    <a:pt x="35690" y="16796"/>
                    <a:pt x="35665" y="16847"/>
                    <a:pt x="35665" y="16872"/>
                  </a:cubicBezTo>
                  <a:cubicBezTo>
                    <a:pt x="35639" y="16974"/>
                    <a:pt x="35589" y="17075"/>
                    <a:pt x="35563" y="17151"/>
                  </a:cubicBezTo>
                  <a:cubicBezTo>
                    <a:pt x="35386" y="17430"/>
                    <a:pt x="35259" y="17734"/>
                    <a:pt x="35158" y="18064"/>
                  </a:cubicBezTo>
                  <a:cubicBezTo>
                    <a:pt x="34980" y="18419"/>
                    <a:pt x="34778" y="18723"/>
                    <a:pt x="34625" y="19052"/>
                  </a:cubicBezTo>
                  <a:cubicBezTo>
                    <a:pt x="34499" y="19357"/>
                    <a:pt x="34321" y="19686"/>
                    <a:pt x="34118" y="19990"/>
                  </a:cubicBezTo>
                  <a:cubicBezTo>
                    <a:pt x="34118" y="19940"/>
                    <a:pt x="34118" y="19863"/>
                    <a:pt x="34118" y="19813"/>
                  </a:cubicBezTo>
                  <a:cubicBezTo>
                    <a:pt x="34195" y="19635"/>
                    <a:pt x="34296" y="19458"/>
                    <a:pt x="34372" y="19280"/>
                  </a:cubicBezTo>
                  <a:cubicBezTo>
                    <a:pt x="34676" y="18647"/>
                    <a:pt x="34955" y="18038"/>
                    <a:pt x="35259" y="17405"/>
                  </a:cubicBezTo>
                  <a:cubicBezTo>
                    <a:pt x="35437" y="16999"/>
                    <a:pt x="35589" y="16594"/>
                    <a:pt x="35766" y="16188"/>
                  </a:cubicBezTo>
                  <a:cubicBezTo>
                    <a:pt x="35791" y="16137"/>
                    <a:pt x="35817" y="16112"/>
                    <a:pt x="35817" y="16061"/>
                  </a:cubicBezTo>
                  <a:cubicBezTo>
                    <a:pt x="35918" y="15859"/>
                    <a:pt x="36020" y="15656"/>
                    <a:pt x="36096" y="15453"/>
                  </a:cubicBezTo>
                  <a:cubicBezTo>
                    <a:pt x="36374" y="14769"/>
                    <a:pt x="36653" y="14059"/>
                    <a:pt x="36932" y="13324"/>
                  </a:cubicBezTo>
                  <a:cubicBezTo>
                    <a:pt x="37388" y="12107"/>
                    <a:pt x="37845" y="10890"/>
                    <a:pt x="38301" y="9674"/>
                  </a:cubicBezTo>
                  <a:cubicBezTo>
                    <a:pt x="38605" y="8837"/>
                    <a:pt x="38909" y="8026"/>
                    <a:pt x="39213" y="7190"/>
                  </a:cubicBezTo>
                  <a:cubicBezTo>
                    <a:pt x="39670" y="6024"/>
                    <a:pt x="40101" y="4858"/>
                    <a:pt x="40531" y="3692"/>
                  </a:cubicBezTo>
                  <a:lnTo>
                    <a:pt x="40937" y="2652"/>
                  </a:lnTo>
                  <a:close/>
                  <a:moveTo>
                    <a:pt x="46970" y="17962"/>
                  </a:moveTo>
                  <a:lnTo>
                    <a:pt x="47046" y="18013"/>
                  </a:lnTo>
                  <a:lnTo>
                    <a:pt x="46843" y="18191"/>
                  </a:lnTo>
                  <a:cubicBezTo>
                    <a:pt x="46792" y="18241"/>
                    <a:pt x="46742" y="18267"/>
                    <a:pt x="46691" y="18343"/>
                  </a:cubicBezTo>
                  <a:cubicBezTo>
                    <a:pt x="46615" y="18393"/>
                    <a:pt x="46539" y="18444"/>
                    <a:pt x="46463" y="18495"/>
                  </a:cubicBezTo>
                  <a:cubicBezTo>
                    <a:pt x="46387" y="18545"/>
                    <a:pt x="46311" y="18596"/>
                    <a:pt x="46235" y="18647"/>
                  </a:cubicBezTo>
                  <a:cubicBezTo>
                    <a:pt x="45981" y="18850"/>
                    <a:pt x="45702" y="19078"/>
                    <a:pt x="45449" y="19280"/>
                  </a:cubicBezTo>
                  <a:cubicBezTo>
                    <a:pt x="44993" y="19635"/>
                    <a:pt x="44536" y="19940"/>
                    <a:pt x="44080" y="20294"/>
                  </a:cubicBezTo>
                  <a:cubicBezTo>
                    <a:pt x="44004" y="20370"/>
                    <a:pt x="43903" y="20421"/>
                    <a:pt x="43776" y="20421"/>
                  </a:cubicBezTo>
                  <a:lnTo>
                    <a:pt x="46970" y="17962"/>
                  </a:lnTo>
                  <a:close/>
                  <a:moveTo>
                    <a:pt x="34042" y="20117"/>
                  </a:moveTo>
                  <a:cubicBezTo>
                    <a:pt x="34017" y="20294"/>
                    <a:pt x="33992" y="20446"/>
                    <a:pt x="33941" y="20599"/>
                  </a:cubicBezTo>
                  <a:cubicBezTo>
                    <a:pt x="33865" y="20725"/>
                    <a:pt x="33814" y="20827"/>
                    <a:pt x="33814" y="20979"/>
                  </a:cubicBezTo>
                  <a:cubicBezTo>
                    <a:pt x="33789" y="21106"/>
                    <a:pt x="33688" y="21232"/>
                    <a:pt x="33561" y="21258"/>
                  </a:cubicBezTo>
                  <a:cubicBezTo>
                    <a:pt x="33713" y="20877"/>
                    <a:pt x="33764" y="20472"/>
                    <a:pt x="33966" y="20117"/>
                  </a:cubicBezTo>
                  <a:close/>
                  <a:moveTo>
                    <a:pt x="42324" y="21559"/>
                  </a:moveTo>
                  <a:cubicBezTo>
                    <a:pt x="42343" y="21559"/>
                    <a:pt x="42363" y="21560"/>
                    <a:pt x="42382" y="21562"/>
                  </a:cubicBezTo>
                  <a:lnTo>
                    <a:pt x="42382" y="21587"/>
                  </a:lnTo>
                  <a:cubicBezTo>
                    <a:pt x="42188" y="21636"/>
                    <a:pt x="42156" y="21893"/>
                    <a:pt x="41910" y="21893"/>
                  </a:cubicBezTo>
                  <a:cubicBezTo>
                    <a:pt x="41899" y="21893"/>
                    <a:pt x="41887" y="21892"/>
                    <a:pt x="41875" y="21891"/>
                  </a:cubicBezTo>
                  <a:cubicBezTo>
                    <a:pt x="41921" y="21682"/>
                    <a:pt x="42116" y="21559"/>
                    <a:pt x="42324" y="21559"/>
                  </a:cubicBezTo>
                  <a:close/>
                  <a:moveTo>
                    <a:pt x="17947" y="22702"/>
                  </a:moveTo>
                  <a:cubicBezTo>
                    <a:pt x="17947" y="22804"/>
                    <a:pt x="17972" y="22855"/>
                    <a:pt x="17947" y="22880"/>
                  </a:cubicBezTo>
                  <a:cubicBezTo>
                    <a:pt x="18073" y="22956"/>
                    <a:pt x="18225" y="22931"/>
                    <a:pt x="18225" y="23133"/>
                  </a:cubicBezTo>
                  <a:cubicBezTo>
                    <a:pt x="18181" y="23171"/>
                    <a:pt x="18138" y="23184"/>
                    <a:pt x="18097" y="23184"/>
                  </a:cubicBezTo>
                  <a:cubicBezTo>
                    <a:pt x="17997" y="23184"/>
                    <a:pt x="17902" y="23108"/>
                    <a:pt x="17795" y="23108"/>
                  </a:cubicBezTo>
                  <a:cubicBezTo>
                    <a:pt x="17718" y="22931"/>
                    <a:pt x="17795" y="22829"/>
                    <a:pt x="17921" y="22702"/>
                  </a:cubicBezTo>
                  <a:close/>
                  <a:moveTo>
                    <a:pt x="18225" y="23311"/>
                  </a:moveTo>
                  <a:lnTo>
                    <a:pt x="18251" y="23336"/>
                  </a:lnTo>
                  <a:cubicBezTo>
                    <a:pt x="18428" y="23514"/>
                    <a:pt x="18378" y="23843"/>
                    <a:pt x="18124" y="23944"/>
                  </a:cubicBezTo>
                  <a:cubicBezTo>
                    <a:pt x="18175" y="23742"/>
                    <a:pt x="18200" y="23539"/>
                    <a:pt x="18225" y="23311"/>
                  </a:cubicBezTo>
                  <a:close/>
                  <a:moveTo>
                    <a:pt x="42661" y="27544"/>
                  </a:moveTo>
                  <a:lnTo>
                    <a:pt x="42661" y="27544"/>
                  </a:lnTo>
                  <a:cubicBezTo>
                    <a:pt x="41926" y="27949"/>
                    <a:pt x="41241" y="28406"/>
                    <a:pt x="40481" y="28735"/>
                  </a:cubicBezTo>
                  <a:cubicBezTo>
                    <a:pt x="41165" y="28279"/>
                    <a:pt x="41900" y="27873"/>
                    <a:pt x="42661" y="27544"/>
                  </a:cubicBezTo>
                  <a:close/>
                  <a:moveTo>
                    <a:pt x="51380" y="23615"/>
                  </a:moveTo>
                  <a:cubicBezTo>
                    <a:pt x="51152" y="23919"/>
                    <a:pt x="50873" y="24173"/>
                    <a:pt x="50569" y="24375"/>
                  </a:cubicBezTo>
                  <a:cubicBezTo>
                    <a:pt x="50012" y="24756"/>
                    <a:pt x="49505" y="25187"/>
                    <a:pt x="48947" y="25541"/>
                  </a:cubicBezTo>
                  <a:cubicBezTo>
                    <a:pt x="48617" y="25770"/>
                    <a:pt x="48364" y="26124"/>
                    <a:pt x="47933" y="26251"/>
                  </a:cubicBezTo>
                  <a:lnTo>
                    <a:pt x="47908" y="26251"/>
                  </a:lnTo>
                  <a:cubicBezTo>
                    <a:pt x="47705" y="26378"/>
                    <a:pt x="47502" y="26505"/>
                    <a:pt x="47299" y="26657"/>
                  </a:cubicBezTo>
                  <a:lnTo>
                    <a:pt x="45069" y="28076"/>
                  </a:lnTo>
                  <a:cubicBezTo>
                    <a:pt x="44587" y="28380"/>
                    <a:pt x="44105" y="28710"/>
                    <a:pt x="43624" y="29014"/>
                  </a:cubicBezTo>
                  <a:cubicBezTo>
                    <a:pt x="42635" y="29622"/>
                    <a:pt x="41647" y="30231"/>
                    <a:pt x="40658" y="30839"/>
                  </a:cubicBezTo>
                  <a:cubicBezTo>
                    <a:pt x="40531" y="30915"/>
                    <a:pt x="40405" y="30966"/>
                    <a:pt x="40278" y="31042"/>
                  </a:cubicBezTo>
                  <a:cubicBezTo>
                    <a:pt x="39644" y="31371"/>
                    <a:pt x="39011" y="31752"/>
                    <a:pt x="38377" y="32056"/>
                  </a:cubicBezTo>
                  <a:cubicBezTo>
                    <a:pt x="37439" y="32537"/>
                    <a:pt x="36527" y="32994"/>
                    <a:pt x="35563" y="33399"/>
                  </a:cubicBezTo>
                  <a:cubicBezTo>
                    <a:pt x="35031" y="33678"/>
                    <a:pt x="34499" y="33906"/>
                    <a:pt x="33966" y="34084"/>
                  </a:cubicBezTo>
                  <a:cubicBezTo>
                    <a:pt x="33459" y="34210"/>
                    <a:pt x="33003" y="34388"/>
                    <a:pt x="32522" y="34514"/>
                  </a:cubicBezTo>
                  <a:cubicBezTo>
                    <a:pt x="31888" y="34717"/>
                    <a:pt x="31203" y="34869"/>
                    <a:pt x="30570" y="35047"/>
                  </a:cubicBezTo>
                  <a:cubicBezTo>
                    <a:pt x="30342" y="35123"/>
                    <a:pt x="30114" y="35174"/>
                    <a:pt x="29860" y="35224"/>
                  </a:cubicBezTo>
                  <a:lnTo>
                    <a:pt x="29860" y="35199"/>
                  </a:lnTo>
                  <a:cubicBezTo>
                    <a:pt x="29936" y="35148"/>
                    <a:pt x="30012" y="35123"/>
                    <a:pt x="30088" y="35097"/>
                  </a:cubicBezTo>
                  <a:cubicBezTo>
                    <a:pt x="30747" y="34895"/>
                    <a:pt x="31406" y="34717"/>
                    <a:pt x="32065" y="34514"/>
                  </a:cubicBezTo>
                  <a:cubicBezTo>
                    <a:pt x="32750" y="34286"/>
                    <a:pt x="33459" y="34033"/>
                    <a:pt x="34144" y="33805"/>
                  </a:cubicBezTo>
                  <a:cubicBezTo>
                    <a:pt x="34803" y="33602"/>
                    <a:pt x="35437" y="33348"/>
                    <a:pt x="36045" y="33044"/>
                  </a:cubicBezTo>
                  <a:cubicBezTo>
                    <a:pt x="36704" y="32740"/>
                    <a:pt x="37363" y="32436"/>
                    <a:pt x="37997" y="32106"/>
                  </a:cubicBezTo>
                  <a:cubicBezTo>
                    <a:pt x="38935" y="31599"/>
                    <a:pt x="39872" y="31067"/>
                    <a:pt x="40785" y="30535"/>
                  </a:cubicBezTo>
                  <a:cubicBezTo>
                    <a:pt x="41419" y="30180"/>
                    <a:pt x="42052" y="29774"/>
                    <a:pt x="42686" y="29394"/>
                  </a:cubicBezTo>
                  <a:cubicBezTo>
                    <a:pt x="43472" y="28913"/>
                    <a:pt x="44232" y="28431"/>
                    <a:pt x="44993" y="27949"/>
                  </a:cubicBezTo>
                  <a:cubicBezTo>
                    <a:pt x="46209" y="27189"/>
                    <a:pt x="47426" y="26403"/>
                    <a:pt x="48617" y="25617"/>
                  </a:cubicBezTo>
                  <a:cubicBezTo>
                    <a:pt x="49226" y="25212"/>
                    <a:pt x="49783" y="24781"/>
                    <a:pt x="50366" y="24375"/>
                  </a:cubicBezTo>
                  <a:cubicBezTo>
                    <a:pt x="50595" y="24223"/>
                    <a:pt x="50797" y="24046"/>
                    <a:pt x="51000" y="23868"/>
                  </a:cubicBezTo>
                  <a:cubicBezTo>
                    <a:pt x="51127" y="23767"/>
                    <a:pt x="51254" y="23691"/>
                    <a:pt x="51380" y="23615"/>
                  </a:cubicBezTo>
                  <a:close/>
                  <a:moveTo>
                    <a:pt x="41114" y="35250"/>
                  </a:moveTo>
                  <a:lnTo>
                    <a:pt x="41114" y="35250"/>
                  </a:lnTo>
                  <a:cubicBezTo>
                    <a:pt x="40886" y="35376"/>
                    <a:pt x="40608" y="35452"/>
                    <a:pt x="40354" y="35452"/>
                  </a:cubicBezTo>
                  <a:cubicBezTo>
                    <a:pt x="40582" y="35351"/>
                    <a:pt x="40861" y="35275"/>
                    <a:pt x="41114" y="35250"/>
                  </a:cubicBezTo>
                  <a:close/>
                  <a:moveTo>
                    <a:pt x="40264" y="35489"/>
                  </a:moveTo>
                  <a:lnTo>
                    <a:pt x="40264" y="35489"/>
                  </a:lnTo>
                  <a:cubicBezTo>
                    <a:pt x="40167" y="35527"/>
                    <a:pt x="40070" y="35566"/>
                    <a:pt x="39974" y="35604"/>
                  </a:cubicBezTo>
                  <a:cubicBezTo>
                    <a:pt x="39670" y="35680"/>
                    <a:pt x="39340" y="35757"/>
                    <a:pt x="39036" y="35833"/>
                  </a:cubicBezTo>
                  <a:cubicBezTo>
                    <a:pt x="38250" y="36061"/>
                    <a:pt x="37490" y="36263"/>
                    <a:pt x="36729" y="36466"/>
                  </a:cubicBezTo>
                  <a:cubicBezTo>
                    <a:pt x="36172" y="36618"/>
                    <a:pt x="35589" y="36770"/>
                    <a:pt x="35006" y="36923"/>
                  </a:cubicBezTo>
                  <a:cubicBezTo>
                    <a:pt x="34955" y="36948"/>
                    <a:pt x="34930" y="36948"/>
                    <a:pt x="34879" y="36948"/>
                  </a:cubicBezTo>
                  <a:cubicBezTo>
                    <a:pt x="34879" y="36923"/>
                    <a:pt x="34879" y="36897"/>
                    <a:pt x="34879" y="36872"/>
                  </a:cubicBezTo>
                  <a:cubicBezTo>
                    <a:pt x="34955" y="36846"/>
                    <a:pt x="35031" y="36846"/>
                    <a:pt x="35107" y="36821"/>
                  </a:cubicBezTo>
                  <a:cubicBezTo>
                    <a:pt x="35715" y="36644"/>
                    <a:pt x="36324" y="36466"/>
                    <a:pt x="36957" y="36314"/>
                  </a:cubicBezTo>
                  <a:cubicBezTo>
                    <a:pt x="37921" y="36061"/>
                    <a:pt x="38884" y="35807"/>
                    <a:pt x="39847" y="35554"/>
                  </a:cubicBezTo>
                  <a:cubicBezTo>
                    <a:pt x="39990" y="35533"/>
                    <a:pt x="40134" y="35529"/>
                    <a:pt x="40264" y="35489"/>
                  </a:cubicBezTo>
                  <a:close/>
                  <a:moveTo>
                    <a:pt x="42002" y="36745"/>
                  </a:moveTo>
                  <a:cubicBezTo>
                    <a:pt x="42002" y="36796"/>
                    <a:pt x="41976" y="36821"/>
                    <a:pt x="41951" y="36821"/>
                  </a:cubicBezTo>
                  <a:cubicBezTo>
                    <a:pt x="38402" y="38063"/>
                    <a:pt x="34752" y="39001"/>
                    <a:pt x="31127" y="40116"/>
                  </a:cubicBezTo>
                  <a:cubicBezTo>
                    <a:pt x="34676" y="38748"/>
                    <a:pt x="38377" y="37835"/>
                    <a:pt x="42002" y="36745"/>
                  </a:cubicBezTo>
                  <a:close/>
                  <a:moveTo>
                    <a:pt x="33789" y="43741"/>
                  </a:moveTo>
                  <a:lnTo>
                    <a:pt x="28086" y="44958"/>
                  </a:lnTo>
                  <a:cubicBezTo>
                    <a:pt x="29936" y="44375"/>
                    <a:pt x="31837" y="43969"/>
                    <a:pt x="33789" y="43741"/>
                  </a:cubicBezTo>
                  <a:close/>
                  <a:moveTo>
                    <a:pt x="36121" y="44831"/>
                  </a:moveTo>
                  <a:lnTo>
                    <a:pt x="36121" y="44882"/>
                  </a:lnTo>
                  <a:lnTo>
                    <a:pt x="30620" y="46377"/>
                  </a:lnTo>
                  <a:lnTo>
                    <a:pt x="25120" y="47873"/>
                  </a:lnTo>
                  <a:cubicBezTo>
                    <a:pt x="25145" y="47822"/>
                    <a:pt x="25171" y="47797"/>
                    <a:pt x="25221" y="47797"/>
                  </a:cubicBezTo>
                  <a:cubicBezTo>
                    <a:pt x="25982" y="47543"/>
                    <a:pt x="26742" y="47264"/>
                    <a:pt x="27503" y="47036"/>
                  </a:cubicBezTo>
                  <a:cubicBezTo>
                    <a:pt x="28694" y="46681"/>
                    <a:pt x="29911" y="46352"/>
                    <a:pt x="31127" y="46048"/>
                  </a:cubicBezTo>
                  <a:cubicBezTo>
                    <a:pt x="31812" y="45870"/>
                    <a:pt x="32471" y="45718"/>
                    <a:pt x="33155" y="45541"/>
                  </a:cubicBezTo>
                  <a:cubicBezTo>
                    <a:pt x="33890" y="45363"/>
                    <a:pt x="34600" y="45161"/>
                    <a:pt x="35335" y="44983"/>
                  </a:cubicBezTo>
                  <a:cubicBezTo>
                    <a:pt x="35589" y="44932"/>
                    <a:pt x="35867" y="44882"/>
                    <a:pt x="36121" y="44831"/>
                  </a:cubicBezTo>
                  <a:close/>
                  <a:moveTo>
                    <a:pt x="29454" y="51421"/>
                  </a:moveTo>
                  <a:lnTo>
                    <a:pt x="24461" y="51827"/>
                  </a:lnTo>
                  <a:cubicBezTo>
                    <a:pt x="26109" y="51548"/>
                    <a:pt x="27782" y="51421"/>
                    <a:pt x="29454" y="51421"/>
                  </a:cubicBezTo>
                  <a:close/>
                  <a:moveTo>
                    <a:pt x="29961" y="53069"/>
                  </a:moveTo>
                  <a:cubicBezTo>
                    <a:pt x="29987" y="53069"/>
                    <a:pt x="30037" y="53094"/>
                    <a:pt x="30063" y="53094"/>
                  </a:cubicBezTo>
                  <a:cubicBezTo>
                    <a:pt x="26818" y="53500"/>
                    <a:pt x="23599" y="54007"/>
                    <a:pt x="20355" y="54489"/>
                  </a:cubicBezTo>
                  <a:lnTo>
                    <a:pt x="20355" y="54438"/>
                  </a:lnTo>
                  <a:cubicBezTo>
                    <a:pt x="20405" y="54438"/>
                    <a:pt x="20456" y="54412"/>
                    <a:pt x="20481" y="54412"/>
                  </a:cubicBezTo>
                  <a:cubicBezTo>
                    <a:pt x="21191" y="54286"/>
                    <a:pt x="21876" y="54159"/>
                    <a:pt x="22560" y="54032"/>
                  </a:cubicBezTo>
                  <a:cubicBezTo>
                    <a:pt x="24993" y="53576"/>
                    <a:pt x="27477" y="53246"/>
                    <a:pt x="29961" y="53069"/>
                  </a:cubicBezTo>
                  <a:close/>
                  <a:moveTo>
                    <a:pt x="32177" y="0"/>
                  </a:moveTo>
                  <a:cubicBezTo>
                    <a:pt x="32090" y="0"/>
                    <a:pt x="32047" y="45"/>
                    <a:pt x="32015" y="143"/>
                  </a:cubicBezTo>
                  <a:cubicBezTo>
                    <a:pt x="31837" y="523"/>
                    <a:pt x="31685" y="903"/>
                    <a:pt x="31584" y="1309"/>
                  </a:cubicBezTo>
                  <a:cubicBezTo>
                    <a:pt x="31508" y="1562"/>
                    <a:pt x="31432" y="1791"/>
                    <a:pt x="31356" y="2044"/>
                  </a:cubicBezTo>
                  <a:cubicBezTo>
                    <a:pt x="31254" y="2323"/>
                    <a:pt x="31153" y="2652"/>
                    <a:pt x="31077" y="2957"/>
                  </a:cubicBezTo>
                  <a:cubicBezTo>
                    <a:pt x="31026" y="3134"/>
                    <a:pt x="31001" y="3337"/>
                    <a:pt x="30925" y="3489"/>
                  </a:cubicBezTo>
                  <a:cubicBezTo>
                    <a:pt x="30874" y="3616"/>
                    <a:pt x="30798" y="3742"/>
                    <a:pt x="30722" y="3844"/>
                  </a:cubicBezTo>
                  <a:cubicBezTo>
                    <a:pt x="30849" y="3996"/>
                    <a:pt x="30773" y="4148"/>
                    <a:pt x="30747" y="4300"/>
                  </a:cubicBezTo>
                  <a:cubicBezTo>
                    <a:pt x="30697" y="4477"/>
                    <a:pt x="30646" y="4629"/>
                    <a:pt x="30595" y="4807"/>
                  </a:cubicBezTo>
                  <a:cubicBezTo>
                    <a:pt x="30570" y="4858"/>
                    <a:pt x="30570" y="4908"/>
                    <a:pt x="30544" y="4959"/>
                  </a:cubicBezTo>
                  <a:cubicBezTo>
                    <a:pt x="30494" y="5466"/>
                    <a:pt x="30316" y="5897"/>
                    <a:pt x="30240" y="6429"/>
                  </a:cubicBezTo>
                  <a:cubicBezTo>
                    <a:pt x="30139" y="6961"/>
                    <a:pt x="30063" y="7494"/>
                    <a:pt x="29961" y="8026"/>
                  </a:cubicBezTo>
                  <a:cubicBezTo>
                    <a:pt x="29885" y="8508"/>
                    <a:pt x="29809" y="8964"/>
                    <a:pt x="29759" y="9420"/>
                  </a:cubicBezTo>
                  <a:cubicBezTo>
                    <a:pt x="29657" y="10130"/>
                    <a:pt x="29581" y="10840"/>
                    <a:pt x="29480" y="11549"/>
                  </a:cubicBezTo>
                  <a:cubicBezTo>
                    <a:pt x="29480" y="11600"/>
                    <a:pt x="29454" y="11651"/>
                    <a:pt x="29429" y="11676"/>
                  </a:cubicBezTo>
                  <a:cubicBezTo>
                    <a:pt x="29429" y="11423"/>
                    <a:pt x="29429" y="11169"/>
                    <a:pt x="29454" y="10941"/>
                  </a:cubicBezTo>
                  <a:cubicBezTo>
                    <a:pt x="29531" y="10307"/>
                    <a:pt x="29607" y="9699"/>
                    <a:pt x="29683" y="9065"/>
                  </a:cubicBezTo>
                  <a:cubicBezTo>
                    <a:pt x="29759" y="8584"/>
                    <a:pt x="29860" y="8102"/>
                    <a:pt x="29936" y="7595"/>
                  </a:cubicBezTo>
                  <a:cubicBezTo>
                    <a:pt x="29961" y="7392"/>
                    <a:pt x="29987" y="7164"/>
                    <a:pt x="30037" y="6936"/>
                  </a:cubicBezTo>
                  <a:cubicBezTo>
                    <a:pt x="30114" y="6556"/>
                    <a:pt x="30190" y="6201"/>
                    <a:pt x="30266" y="5821"/>
                  </a:cubicBezTo>
                  <a:cubicBezTo>
                    <a:pt x="30291" y="5745"/>
                    <a:pt x="30291" y="5669"/>
                    <a:pt x="30291" y="5593"/>
                  </a:cubicBezTo>
                  <a:lnTo>
                    <a:pt x="30240" y="5567"/>
                  </a:lnTo>
                  <a:cubicBezTo>
                    <a:pt x="30215" y="5618"/>
                    <a:pt x="30190" y="5694"/>
                    <a:pt x="30164" y="5770"/>
                  </a:cubicBezTo>
                  <a:cubicBezTo>
                    <a:pt x="30114" y="5973"/>
                    <a:pt x="30063" y="6176"/>
                    <a:pt x="30037" y="6404"/>
                  </a:cubicBezTo>
                  <a:cubicBezTo>
                    <a:pt x="29987" y="6683"/>
                    <a:pt x="29936" y="6961"/>
                    <a:pt x="29885" y="7240"/>
                  </a:cubicBezTo>
                  <a:cubicBezTo>
                    <a:pt x="29733" y="8077"/>
                    <a:pt x="29556" y="8913"/>
                    <a:pt x="29429" y="9775"/>
                  </a:cubicBezTo>
                  <a:cubicBezTo>
                    <a:pt x="29328" y="10612"/>
                    <a:pt x="29252" y="11473"/>
                    <a:pt x="29150" y="12335"/>
                  </a:cubicBezTo>
                  <a:cubicBezTo>
                    <a:pt x="29125" y="12791"/>
                    <a:pt x="29074" y="13248"/>
                    <a:pt x="29049" y="13704"/>
                  </a:cubicBezTo>
                  <a:cubicBezTo>
                    <a:pt x="28973" y="14693"/>
                    <a:pt x="28948" y="15681"/>
                    <a:pt x="28973" y="16695"/>
                  </a:cubicBezTo>
                  <a:cubicBezTo>
                    <a:pt x="28998" y="17202"/>
                    <a:pt x="28998" y="17734"/>
                    <a:pt x="28998" y="18241"/>
                  </a:cubicBezTo>
                  <a:cubicBezTo>
                    <a:pt x="29049" y="19179"/>
                    <a:pt x="29100" y="20117"/>
                    <a:pt x="29125" y="21055"/>
                  </a:cubicBezTo>
                  <a:cubicBezTo>
                    <a:pt x="29201" y="22424"/>
                    <a:pt x="29252" y="23792"/>
                    <a:pt x="29302" y="25136"/>
                  </a:cubicBezTo>
                  <a:cubicBezTo>
                    <a:pt x="29328" y="25592"/>
                    <a:pt x="29353" y="26023"/>
                    <a:pt x="29328" y="26454"/>
                  </a:cubicBezTo>
                  <a:cubicBezTo>
                    <a:pt x="29302" y="27012"/>
                    <a:pt x="29150" y="27544"/>
                    <a:pt x="28897" y="28051"/>
                  </a:cubicBezTo>
                  <a:cubicBezTo>
                    <a:pt x="28593" y="28558"/>
                    <a:pt x="28314" y="29090"/>
                    <a:pt x="28035" y="29597"/>
                  </a:cubicBezTo>
                  <a:cubicBezTo>
                    <a:pt x="27984" y="29698"/>
                    <a:pt x="27908" y="29800"/>
                    <a:pt x="27832" y="29952"/>
                  </a:cubicBezTo>
                  <a:cubicBezTo>
                    <a:pt x="27782" y="29825"/>
                    <a:pt x="27782" y="29698"/>
                    <a:pt x="27832" y="29572"/>
                  </a:cubicBezTo>
                  <a:cubicBezTo>
                    <a:pt x="28162" y="27873"/>
                    <a:pt x="28339" y="26150"/>
                    <a:pt x="28365" y="24426"/>
                  </a:cubicBezTo>
                  <a:cubicBezTo>
                    <a:pt x="28441" y="21689"/>
                    <a:pt x="28314" y="18951"/>
                    <a:pt x="28187" y="16213"/>
                  </a:cubicBezTo>
                  <a:cubicBezTo>
                    <a:pt x="28136" y="15047"/>
                    <a:pt x="28111" y="13881"/>
                    <a:pt x="28086" y="12741"/>
                  </a:cubicBezTo>
                  <a:cubicBezTo>
                    <a:pt x="28035" y="10941"/>
                    <a:pt x="28010" y="9141"/>
                    <a:pt x="27959" y="7342"/>
                  </a:cubicBezTo>
                  <a:cubicBezTo>
                    <a:pt x="27934" y="6100"/>
                    <a:pt x="27858" y="4858"/>
                    <a:pt x="27807" y="3616"/>
                  </a:cubicBezTo>
                  <a:cubicBezTo>
                    <a:pt x="27782" y="2957"/>
                    <a:pt x="27756" y="2297"/>
                    <a:pt x="27706" y="1638"/>
                  </a:cubicBezTo>
                  <a:cubicBezTo>
                    <a:pt x="27706" y="1309"/>
                    <a:pt x="27680" y="1005"/>
                    <a:pt x="27655" y="675"/>
                  </a:cubicBezTo>
                  <a:cubicBezTo>
                    <a:pt x="27629" y="599"/>
                    <a:pt x="27604" y="523"/>
                    <a:pt x="27579" y="447"/>
                  </a:cubicBezTo>
                  <a:lnTo>
                    <a:pt x="27528" y="447"/>
                  </a:lnTo>
                  <a:cubicBezTo>
                    <a:pt x="27477" y="548"/>
                    <a:pt x="27477" y="625"/>
                    <a:pt x="27477" y="726"/>
                  </a:cubicBezTo>
                  <a:cubicBezTo>
                    <a:pt x="27477" y="1131"/>
                    <a:pt x="27477" y="1512"/>
                    <a:pt x="27452" y="1917"/>
                  </a:cubicBezTo>
                  <a:lnTo>
                    <a:pt x="27452" y="3590"/>
                  </a:lnTo>
                  <a:cubicBezTo>
                    <a:pt x="27477" y="3869"/>
                    <a:pt x="27477" y="4148"/>
                    <a:pt x="27452" y="4427"/>
                  </a:cubicBezTo>
                  <a:cubicBezTo>
                    <a:pt x="27427" y="5010"/>
                    <a:pt x="27401" y="5593"/>
                    <a:pt x="27427" y="6150"/>
                  </a:cubicBezTo>
                  <a:cubicBezTo>
                    <a:pt x="27401" y="6632"/>
                    <a:pt x="27427" y="7114"/>
                    <a:pt x="27427" y="7595"/>
                  </a:cubicBezTo>
                  <a:cubicBezTo>
                    <a:pt x="27427" y="7722"/>
                    <a:pt x="27401" y="7849"/>
                    <a:pt x="27401" y="7975"/>
                  </a:cubicBezTo>
                  <a:cubicBezTo>
                    <a:pt x="27376" y="8685"/>
                    <a:pt x="27376" y="9395"/>
                    <a:pt x="27376" y="10105"/>
                  </a:cubicBezTo>
                  <a:cubicBezTo>
                    <a:pt x="27376" y="10459"/>
                    <a:pt x="27325" y="10789"/>
                    <a:pt x="27275" y="11144"/>
                  </a:cubicBezTo>
                  <a:cubicBezTo>
                    <a:pt x="27275" y="11068"/>
                    <a:pt x="27249" y="10992"/>
                    <a:pt x="27249" y="10916"/>
                  </a:cubicBezTo>
                  <a:cubicBezTo>
                    <a:pt x="27173" y="9522"/>
                    <a:pt x="27224" y="8102"/>
                    <a:pt x="27224" y="6683"/>
                  </a:cubicBezTo>
                  <a:cubicBezTo>
                    <a:pt x="27249" y="5922"/>
                    <a:pt x="27249" y="5187"/>
                    <a:pt x="27249" y="4427"/>
                  </a:cubicBezTo>
                  <a:cubicBezTo>
                    <a:pt x="27249" y="3945"/>
                    <a:pt x="27300" y="3463"/>
                    <a:pt x="27300" y="2957"/>
                  </a:cubicBezTo>
                  <a:cubicBezTo>
                    <a:pt x="27325" y="2399"/>
                    <a:pt x="27325" y="1816"/>
                    <a:pt x="27351" y="1258"/>
                  </a:cubicBezTo>
                  <a:cubicBezTo>
                    <a:pt x="27351" y="1131"/>
                    <a:pt x="27376" y="1005"/>
                    <a:pt x="27376" y="878"/>
                  </a:cubicBezTo>
                  <a:cubicBezTo>
                    <a:pt x="27376" y="650"/>
                    <a:pt x="27351" y="422"/>
                    <a:pt x="27325" y="194"/>
                  </a:cubicBezTo>
                  <a:lnTo>
                    <a:pt x="27072" y="67"/>
                  </a:lnTo>
                  <a:cubicBezTo>
                    <a:pt x="26970" y="194"/>
                    <a:pt x="26894" y="320"/>
                    <a:pt x="26844" y="447"/>
                  </a:cubicBezTo>
                  <a:cubicBezTo>
                    <a:pt x="26768" y="650"/>
                    <a:pt x="26717" y="853"/>
                    <a:pt x="26666" y="1055"/>
                  </a:cubicBezTo>
                  <a:cubicBezTo>
                    <a:pt x="26540" y="1360"/>
                    <a:pt x="26463" y="1664"/>
                    <a:pt x="26387" y="1993"/>
                  </a:cubicBezTo>
                  <a:cubicBezTo>
                    <a:pt x="26362" y="2399"/>
                    <a:pt x="26134" y="2779"/>
                    <a:pt x="26134" y="3210"/>
                  </a:cubicBezTo>
                  <a:cubicBezTo>
                    <a:pt x="26109" y="3413"/>
                    <a:pt x="26058" y="3641"/>
                    <a:pt x="25982" y="3869"/>
                  </a:cubicBezTo>
                  <a:lnTo>
                    <a:pt x="25880" y="3742"/>
                  </a:lnTo>
                  <a:cubicBezTo>
                    <a:pt x="25830" y="3970"/>
                    <a:pt x="25779" y="4148"/>
                    <a:pt x="25754" y="4351"/>
                  </a:cubicBezTo>
                  <a:cubicBezTo>
                    <a:pt x="25323" y="6657"/>
                    <a:pt x="25069" y="8989"/>
                    <a:pt x="24993" y="11347"/>
                  </a:cubicBezTo>
                  <a:cubicBezTo>
                    <a:pt x="24943" y="12715"/>
                    <a:pt x="24968" y="14084"/>
                    <a:pt x="25044" y="15428"/>
                  </a:cubicBezTo>
                  <a:cubicBezTo>
                    <a:pt x="25095" y="16163"/>
                    <a:pt x="25171" y="16898"/>
                    <a:pt x="25247" y="17633"/>
                  </a:cubicBezTo>
                  <a:cubicBezTo>
                    <a:pt x="25297" y="18140"/>
                    <a:pt x="25348" y="18672"/>
                    <a:pt x="25399" y="19179"/>
                  </a:cubicBezTo>
                  <a:cubicBezTo>
                    <a:pt x="25500" y="20041"/>
                    <a:pt x="25627" y="20903"/>
                    <a:pt x="25754" y="21765"/>
                  </a:cubicBezTo>
                  <a:cubicBezTo>
                    <a:pt x="25906" y="22804"/>
                    <a:pt x="26109" y="23818"/>
                    <a:pt x="26286" y="24832"/>
                  </a:cubicBezTo>
                  <a:cubicBezTo>
                    <a:pt x="26438" y="25719"/>
                    <a:pt x="26590" y="26581"/>
                    <a:pt x="26717" y="27468"/>
                  </a:cubicBezTo>
                  <a:cubicBezTo>
                    <a:pt x="26818" y="28152"/>
                    <a:pt x="26869" y="28862"/>
                    <a:pt x="26818" y="29572"/>
                  </a:cubicBezTo>
                  <a:cubicBezTo>
                    <a:pt x="26768" y="30307"/>
                    <a:pt x="26742" y="31016"/>
                    <a:pt x="26641" y="31752"/>
                  </a:cubicBezTo>
                  <a:cubicBezTo>
                    <a:pt x="26590" y="32106"/>
                    <a:pt x="26463" y="32436"/>
                    <a:pt x="26286" y="32765"/>
                  </a:cubicBezTo>
                  <a:cubicBezTo>
                    <a:pt x="26134" y="33019"/>
                    <a:pt x="25957" y="33247"/>
                    <a:pt x="25779" y="33501"/>
                  </a:cubicBezTo>
                  <a:cubicBezTo>
                    <a:pt x="25551" y="33830"/>
                    <a:pt x="25374" y="34185"/>
                    <a:pt x="25145" y="34514"/>
                  </a:cubicBezTo>
                  <a:lnTo>
                    <a:pt x="24537" y="35478"/>
                  </a:lnTo>
                  <a:cubicBezTo>
                    <a:pt x="24385" y="35757"/>
                    <a:pt x="24208" y="36010"/>
                    <a:pt x="24055" y="36289"/>
                  </a:cubicBezTo>
                  <a:cubicBezTo>
                    <a:pt x="24005" y="36314"/>
                    <a:pt x="23979" y="36340"/>
                    <a:pt x="23929" y="36390"/>
                  </a:cubicBezTo>
                  <a:lnTo>
                    <a:pt x="23878" y="36365"/>
                  </a:lnTo>
                  <a:cubicBezTo>
                    <a:pt x="23903" y="36289"/>
                    <a:pt x="23903" y="36213"/>
                    <a:pt x="23929" y="36137"/>
                  </a:cubicBezTo>
                  <a:cubicBezTo>
                    <a:pt x="24055" y="35731"/>
                    <a:pt x="24182" y="35326"/>
                    <a:pt x="24309" y="34945"/>
                  </a:cubicBezTo>
                  <a:cubicBezTo>
                    <a:pt x="24588" y="34185"/>
                    <a:pt x="24765" y="33399"/>
                    <a:pt x="24841" y="32588"/>
                  </a:cubicBezTo>
                  <a:cubicBezTo>
                    <a:pt x="24993" y="31093"/>
                    <a:pt x="24993" y="29597"/>
                    <a:pt x="24816" y="28102"/>
                  </a:cubicBezTo>
                  <a:cubicBezTo>
                    <a:pt x="24689" y="27113"/>
                    <a:pt x="24562" y="26124"/>
                    <a:pt x="24436" y="25136"/>
                  </a:cubicBezTo>
                  <a:cubicBezTo>
                    <a:pt x="24334" y="24274"/>
                    <a:pt x="24208" y="23412"/>
                    <a:pt x="24106" y="22550"/>
                  </a:cubicBezTo>
                  <a:cubicBezTo>
                    <a:pt x="23675" y="18951"/>
                    <a:pt x="23219" y="15326"/>
                    <a:pt x="22813" y="11701"/>
                  </a:cubicBezTo>
                  <a:cubicBezTo>
                    <a:pt x="22585" y="9927"/>
                    <a:pt x="22459" y="8127"/>
                    <a:pt x="22256" y="6353"/>
                  </a:cubicBezTo>
                  <a:cubicBezTo>
                    <a:pt x="22129" y="5212"/>
                    <a:pt x="21952" y="4097"/>
                    <a:pt x="21673" y="2982"/>
                  </a:cubicBezTo>
                  <a:cubicBezTo>
                    <a:pt x="21647" y="2830"/>
                    <a:pt x="21597" y="2703"/>
                    <a:pt x="21546" y="2602"/>
                  </a:cubicBezTo>
                  <a:lnTo>
                    <a:pt x="21090" y="2424"/>
                  </a:lnTo>
                  <a:cubicBezTo>
                    <a:pt x="20963" y="2475"/>
                    <a:pt x="20887" y="2602"/>
                    <a:pt x="20862" y="2728"/>
                  </a:cubicBezTo>
                  <a:cubicBezTo>
                    <a:pt x="20811" y="2855"/>
                    <a:pt x="20786" y="2982"/>
                    <a:pt x="20760" y="3134"/>
                  </a:cubicBezTo>
                  <a:cubicBezTo>
                    <a:pt x="20684" y="3616"/>
                    <a:pt x="20608" y="4097"/>
                    <a:pt x="20532" y="4579"/>
                  </a:cubicBezTo>
                  <a:cubicBezTo>
                    <a:pt x="20507" y="4680"/>
                    <a:pt x="20481" y="4782"/>
                    <a:pt x="20431" y="4858"/>
                  </a:cubicBezTo>
                  <a:lnTo>
                    <a:pt x="20456" y="4883"/>
                  </a:lnTo>
                  <a:cubicBezTo>
                    <a:pt x="20405" y="5035"/>
                    <a:pt x="20355" y="5212"/>
                    <a:pt x="20329" y="5365"/>
                  </a:cubicBezTo>
                  <a:cubicBezTo>
                    <a:pt x="20253" y="6201"/>
                    <a:pt x="20177" y="7012"/>
                    <a:pt x="20127" y="7823"/>
                  </a:cubicBezTo>
                  <a:cubicBezTo>
                    <a:pt x="20025" y="9953"/>
                    <a:pt x="20076" y="12107"/>
                    <a:pt x="20253" y="14262"/>
                  </a:cubicBezTo>
                  <a:cubicBezTo>
                    <a:pt x="20380" y="15732"/>
                    <a:pt x="20532" y="17202"/>
                    <a:pt x="20684" y="18697"/>
                  </a:cubicBezTo>
                  <a:cubicBezTo>
                    <a:pt x="20760" y="19255"/>
                    <a:pt x="20811" y="19838"/>
                    <a:pt x="20887" y="20396"/>
                  </a:cubicBezTo>
                  <a:cubicBezTo>
                    <a:pt x="21090" y="21689"/>
                    <a:pt x="21293" y="22956"/>
                    <a:pt x="21495" y="24249"/>
                  </a:cubicBezTo>
                  <a:cubicBezTo>
                    <a:pt x="21647" y="25110"/>
                    <a:pt x="21825" y="25947"/>
                    <a:pt x="22002" y="26809"/>
                  </a:cubicBezTo>
                  <a:cubicBezTo>
                    <a:pt x="22078" y="27189"/>
                    <a:pt x="22180" y="27595"/>
                    <a:pt x="22281" y="27975"/>
                  </a:cubicBezTo>
                  <a:cubicBezTo>
                    <a:pt x="22306" y="28127"/>
                    <a:pt x="22332" y="28279"/>
                    <a:pt x="22382" y="28456"/>
                  </a:cubicBezTo>
                  <a:cubicBezTo>
                    <a:pt x="22484" y="28938"/>
                    <a:pt x="22560" y="29420"/>
                    <a:pt x="22687" y="29927"/>
                  </a:cubicBezTo>
                  <a:cubicBezTo>
                    <a:pt x="22763" y="30180"/>
                    <a:pt x="22813" y="30459"/>
                    <a:pt x="22839" y="30738"/>
                  </a:cubicBezTo>
                  <a:cubicBezTo>
                    <a:pt x="22864" y="31093"/>
                    <a:pt x="22965" y="31447"/>
                    <a:pt x="23016" y="31802"/>
                  </a:cubicBezTo>
                  <a:cubicBezTo>
                    <a:pt x="23118" y="32639"/>
                    <a:pt x="23168" y="33475"/>
                    <a:pt x="23168" y="34337"/>
                  </a:cubicBezTo>
                  <a:cubicBezTo>
                    <a:pt x="23143" y="35047"/>
                    <a:pt x="23067" y="35731"/>
                    <a:pt x="22915" y="36441"/>
                  </a:cubicBezTo>
                  <a:cubicBezTo>
                    <a:pt x="22813" y="36973"/>
                    <a:pt x="22712" y="37506"/>
                    <a:pt x="22585" y="38038"/>
                  </a:cubicBezTo>
                  <a:cubicBezTo>
                    <a:pt x="22433" y="38646"/>
                    <a:pt x="22180" y="39229"/>
                    <a:pt x="21799" y="39761"/>
                  </a:cubicBezTo>
                  <a:cubicBezTo>
                    <a:pt x="21521" y="40116"/>
                    <a:pt x="21267" y="40497"/>
                    <a:pt x="21014" y="40902"/>
                  </a:cubicBezTo>
                  <a:cubicBezTo>
                    <a:pt x="20836" y="41206"/>
                    <a:pt x="20557" y="41536"/>
                    <a:pt x="20355" y="41840"/>
                  </a:cubicBezTo>
                  <a:cubicBezTo>
                    <a:pt x="20279" y="41967"/>
                    <a:pt x="20203" y="42093"/>
                    <a:pt x="20127" y="42220"/>
                  </a:cubicBezTo>
                  <a:cubicBezTo>
                    <a:pt x="20101" y="42296"/>
                    <a:pt x="20025" y="42347"/>
                    <a:pt x="20000" y="42423"/>
                  </a:cubicBezTo>
                  <a:cubicBezTo>
                    <a:pt x="19873" y="42322"/>
                    <a:pt x="19924" y="42246"/>
                    <a:pt x="19949" y="42170"/>
                  </a:cubicBezTo>
                  <a:cubicBezTo>
                    <a:pt x="20050" y="41865"/>
                    <a:pt x="20152" y="41536"/>
                    <a:pt x="20253" y="41232"/>
                  </a:cubicBezTo>
                  <a:cubicBezTo>
                    <a:pt x="20583" y="40142"/>
                    <a:pt x="20760" y="39001"/>
                    <a:pt x="20786" y="37860"/>
                  </a:cubicBezTo>
                  <a:cubicBezTo>
                    <a:pt x="20811" y="36923"/>
                    <a:pt x="20760" y="35985"/>
                    <a:pt x="20684" y="35072"/>
                  </a:cubicBezTo>
                  <a:cubicBezTo>
                    <a:pt x="20633" y="34717"/>
                    <a:pt x="20633" y="34388"/>
                    <a:pt x="20608" y="34033"/>
                  </a:cubicBezTo>
                  <a:cubicBezTo>
                    <a:pt x="20532" y="33577"/>
                    <a:pt x="20456" y="33120"/>
                    <a:pt x="20380" y="32639"/>
                  </a:cubicBezTo>
                  <a:cubicBezTo>
                    <a:pt x="20329" y="32436"/>
                    <a:pt x="20304" y="32208"/>
                    <a:pt x="20253" y="31980"/>
                  </a:cubicBezTo>
                  <a:cubicBezTo>
                    <a:pt x="20152" y="31270"/>
                    <a:pt x="20025" y="30560"/>
                    <a:pt x="19898" y="29850"/>
                  </a:cubicBezTo>
                  <a:cubicBezTo>
                    <a:pt x="19822" y="29445"/>
                    <a:pt x="19721" y="29014"/>
                    <a:pt x="19620" y="28608"/>
                  </a:cubicBezTo>
                  <a:cubicBezTo>
                    <a:pt x="19594" y="28532"/>
                    <a:pt x="19594" y="28456"/>
                    <a:pt x="19569" y="28355"/>
                  </a:cubicBezTo>
                  <a:cubicBezTo>
                    <a:pt x="19493" y="27924"/>
                    <a:pt x="19417" y="27468"/>
                    <a:pt x="19341" y="27037"/>
                  </a:cubicBezTo>
                  <a:cubicBezTo>
                    <a:pt x="19290" y="26809"/>
                    <a:pt x="19265" y="26606"/>
                    <a:pt x="19239" y="26403"/>
                  </a:cubicBezTo>
                  <a:cubicBezTo>
                    <a:pt x="19239" y="26302"/>
                    <a:pt x="19214" y="26226"/>
                    <a:pt x="19214" y="26150"/>
                  </a:cubicBezTo>
                  <a:cubicBezTo>
                    <a:pt x="19087" y="25744"/>
                    <a:pt x="19011" y="25339"/>
                    <a:pt x="18986" y="24933"/>
                  </a:cubicBezTo>
                  <a:cubicBezTo>
                    <a:pt x="18935" y="24756"/>
                    <a:pt x="18910" y="24578"/>
                    <a:pt x="18859" y="24401"/>
                  </a:cubicBezTo>
                  <a:lnTo>
                    <a:pt x="18631" y="24325"/>
                  </a:lnTo>
                  <a:lnTo>
                    <a:pt x="18834" y="24173"/>
                  </a:lnTo>
                  <a:lnTo>
                    <a:pt x="18656" y="24071"/>
                  </a:lnTo>
                  <a:cubicBezTo>
                    <a:pt x="18682" y="24021"/>
                    <a:pt x="18707" y="23970"/>
                    <a:pt x="18732" y="23919"/>
                  </a:cubicBezTo>
                  <a:cubicBezTo>
                    <a:pt x="18732" y="23894"/>
                    <a:pt x="18732" y="23894"/>
                    <a:pt x="18732" y="23868"/>
                  </a:cubicBezTo>
                  <a:cubicBezTo>
                    <a:pt x="18631" y="23666"/>
                    <a:pt x="18606" y="23412"/>
                    <a:pt x="18631" y="23184"/>
                  </a:cubicBezTo>
                  <a:cubicBezTo>
                    <a:pt x="18631" y="23108"/>
                    <a:pt x="18606" y="23007"/>
                    <a:pt x="18580" y="22931"/>
                  </a:cubicBezTo>
                  <a:cubicBezTo>
                    <a:pt x="18555" y="22753"/>
                    <a:pt x="18530" y="22550"/>
                    <a:pt x="18504" y="22373"/>
                  </a:cubicBezTo>
                  <a:cubicBezTo>
                    <a:pt x="18479" y="22297"/>
                    <a:pt x="18479" y="22246"/>
                    <a:pt x="18479" y="22170"/>
                  </a:cubicBezTo>
                  <a:cubicBezTo>
                    <a:pt x="18428" y="21790"/>
                    <a:pt x="18352" y="21410"/>
                    <a:pt x="18301" y="21029"/>
                  </a:cubicBezTo>
                  <a:cubicBezTo>
                    <a:pt x="18175" y="20294"/>
                    <a:pt x="18023" y="19559"/>
                    <a:pt x="17896" y="18824"/>
                  </a:cubicBezTo>
                  <a:cubicBezTo>
                    <a:pt x="17820" y="18419"/>
                    <a:pt x="17744" y="18013"/>
                    <a:pt x="17668" y="17608"/>
                  </a:cubicBezTo>
                  <a:cubicBezTo>
                    <a:pt x="17516" y="16771"/>
                    <a:pt x="17364" y="15960"/>
                    <a:pt x="17237" y="15123"/>
                  </a:cubicBezTo>
                  <a:cubicBezTo>
                    <a:pt x="17135" y="14540"/>
                    <a:pt x="17059" y="13957"/>
                    <a:pt x="16958" y="13374"/>
                  </a:cubicBezTo>
                  <a:cubicBezTo>
                    <a:pt x="16857" y="12665"/>
                    <a:pt x="16755" y="11930"/>
                    <a:pt x="16629" y="11220"/>
                  </a:cubicBezTo>
                  <a:cubicBezTo>
                    <a:pt x="16552" y="10713"/>
                    <a:pt x="16451" y="10181"/>
                    <a:pt x="16375" y="9648"/>
                  </a:cubicBezTo>
                  <a:cubicBezTo>
                    <a:pt x="16350" y="9395"/>
                    <a:pt x="16274" y="9167"/>
                    <a:pt x="16122" y="8964"/>
                  </a:cubicBezTo>
                  <a:cubicBezTo>
                    <a:pt x="16122" y="9015"/>
                    <a:pt x="16122" y="9040"/>
                    <a:pt x="16122" y="9091"/>
                  </a:cubicBezTo>
                  <a:cubicBezTo>
                    <a:pt x="16172" y="9420"/>
                    <a:pt x="16223" y="9750"/>
                    <a:pt x="16274" y="10079"/>
                  </a:cubicBezTo>
                  <a:cubicBezTo>
                    <a:pt x="16274" y="10181"/>
                    <a:pt x="16274" y="10282"/>
                    <a:pt x="16274" y="10383"/>
                  </a:cubicBezTo>
                  <a:cubicBezTo>
                    <a:pt x="16299" y="10561"/>
                    <a:pt x="16324" y="10738"/>
                    <a:pt x="16350" y="10916"/>
                  </a:cubicBezTo>
                  <a:cubicBezTo>
                    <a:pt x="16426" y="11448"/>
                    <a:pt x="16502" y="11955"/>
                    <a:pt x="16552" y="12487"/>
                  </a:cubicBezTo>
                  <a:cubicBezTo>
                    <a:pt x="16603" y="12867"/>
                    <a:pt x="16629" y="13248"/>
                    <a:pt x="16654" y="13628"/>
                  </a:cubicBezTo>
                  <a:cubicBezTo>
                    <a:pt x="16679" y="13957"/>
                    <a:pt x="16755" y="14312"/>
                    <a:pt x="16831" y="14642"/>
                  </a:cubicBezTo>
                  <a:cubicBezTo>
                    <a:pt x="16857" y="14845"/>
                    <a:pt x="16831" y="15073"/>
                    <a:pt x="16806" y="15276"/>
                  </a:cubicBezTo>
                  <a:cubicBezTo>
                    <a:pt x="16755" y="15250"/>
                    <a:pt x="16755" y="15225"/>
                    <a:pt x="16730" y="15199"/>
                  </a:cubicBezTo>
                  <a:cubicBezTo>
                    <a:pt x="16730" y="15098"/>
                    <a:pt x="16705" y="14997"/>
                    <a:pt x="16705" y="14895"/>
                  </a:cubicBezTo>
                  <a:cubicBezTo>
                    <a:pt x="16679" y="14794"/>
                    <a:pt x="16679" y="14667"/>
                    <a:pt x="16654" y="14566"/>
                  </a:cubicBezTo>
                  <a:cubicBezTo>
                    <a:pt x="16629" y="14464"/>
                    <a:pt x="16629" y="14363"/>
                    <a:pt x="16629" y="14262"/>
                  </a:cubicBezTo>
                  <a:cubicBezTo>
                    <a:pt x="16578" y="13881"/>
                    <a:pt x="16502" y="13476"/>
                    <a:pt x="16476" y="13070"/>
                  </a:cubicBezTo>
                  <a:cubicBezTo>
                    <a:pt x="16375" y="12259"/>
                    <a:pt x="16324" y="11473"/>
                    <a:pt x="16248" y="10662"/>
                  </a:cubicBezTo>
                  <a:cubicBezTo>
                    <a:pt x="16248" y="10586"/>
                    <a:pt x="16248" y="10485"/>
                    <a:pt x="16274" y="10409"/>
                  </a:cubicBezTo>
                  <a:cubicBezTo>
                    <a:pt x="16223" y="10333"/>
                    <a:pt x="16198" y="10282"/>
                    <a:pt x="16198" y="10206"/>
                  </a:cubicBezTo>
                  <a:cubicBezTo>
                    <a:pt x="16147" y="9927"/>
                    <a:pt x="16147" y="9674"/>
                    <a:pt x="16096" y="9395"/>
                  </a:cubicBezTo>
                  <a:cubicBezTo>
                    <a:pt x="16071" y="9243"/>
                    <a:pt x="16020" y="9091"/>
                    <a:pt x="15995" y="8939"/>
                  </a:cubicBezTo>
                  <a:cubicBezTo>
                    <a:pt x="15868" y="8913"/>
                    <a:pt x="15792" y="8863"/>
                    <a:pt x="15716" y="8863"/>
                  </a:cubicBezTo>
                  <a:cubicBezTo>
                    <a:pt x="15589" y="8913"/>
                    <a:pt x="15615" y="8964"/>
                    <a:pt x="15589" y="9116"/>
                  </a:cubicBezTo>
                  <a:cubicBezTo>
                    <a:pt x="15589" y="9243"/>
                    <a:pt x="15564" y="9395"/>
                    <a:pt x="15564" y="9547"/>
                  </a:cubicBezTo>
                  <a:lnTo>
                    <a:pt x="15564" y="9598"/>
                  </a:lnTo>
                  <a:cubicBezTo>
                    <a:pt x="15665" y="9876"/>
                    <a:pt x="15513" y="10105"/>
                    <a:pt x="15513" y="10383"/>
                  </a:cubicBezTo>
                  <a:cubicBezTo>
                    <a:pt x="15513" y="10510"/>
                    <a:pt x="15513" y="10612"/>
                    <a:pt x="15513" y="10789"/>
                  </a:cubicBezTo>
                  <a:cubicBezTo>
                    <a:pt x="15488" y="10966"/>
                    <a:pt x="15463" y="11144"/>
                    <a:pt x="15463" y="11321"/>
                  </a:cubicBezTo>
                  <a:cubicBezTo>
                    <a:pt x="15437" y="11676"/>
                    <a:pt x="15412" y="12031"/>
                    <a:pt x="15386" y="12386"/>
                  </a:cubicBezTo>
                  <a:cubicBezTo>
                    <a:pt x="15386" y="12437"/>
                    <a:pt x="15412" y="12462"/>
                    <a:pt x="15412" y="12487"/>
                  </a:cubicBezTo>
                  <a:cubicBezTo>
                    <a:pt x="15412" y="12589"/>
                    <a:pt x="15361" y="12715"/>
                    <a:pt x="15386" y="12817"/>
                  </a:cubicBezTo>
                  <a:cubicBezTo>
                    <a:pt x="15412" y="12918"/>
                    <a:pt x="15437" y="13045"/>
                    <a:pt x="15437" y="13172"/>
                  </a:cubicBezTo>
                  <a:cubicBezTo>
                    <a:pt x="15310" y="13450"/>
                    <a:pt x="15209" y="13704"/>
                    <a:pt x="15488" y="13983"/>
                  </a:cubicBezTo>
                  <a:lnTo>
                    <a:pt x="15310" y="14211"/>
                  </a:lnTo>
                  <a:lnTo>
                    <a:pt x="15437" y="14287"/>
                  </a:lnTo>
                  <a:cubicBezTo>
                    <a:pt x="15463" y="14566"/>
                    <a:pt x="15463" y="14870"/>
                    <a:pt x="15488" y="15149"/>
                  </a:cubicBezTo>
                  <a:lnTo>
                    <a:pt x="15336" y="15250"/>
                  </a:lnTo>
                  <a:cubicBezTo>
                    <a:pt x="15361" y="15504"/>
                    <a:pt x="15386" y="15782"/>
                    <a:pt x="15412" y="16137"/>
                  </a:cubicBezTo>
                  <a:cubicBezTo>
                    <a:pt x="15361" y="16289"/>
                    <a:pt x="15361" y="16442"/>
                    <a:pt x="15412" y="16594"/>
                  </a:cubicBezTo>
                  <a:cubicBezTo>
                    <a:pt x="15437" y="16644"/>
                    <a:pt x="15437" y="16695"/>
                    <a:pt x="15437" y="16746"/>
                  </a:cubicBezTo>
                  <a:cubicBezTo>
                    <a:pt x="15412" y="17126"/>
                    <a:pt x="15437" y="17506"/>
                    <a:pt x="15488" y="17886"/>
                  </a:cubicBezTo>
                  <a:cubicBezTo>
                    <a:pt x="15513" y="18165"/>
                    <a:pt x="15539" y="18469"/>
                    <a:pt x="15564" y="18748"/>
                  </a:cubicBezTo>
                  <a:cubicBezTo>
                    <a:pt x="15564" y="18824"/>
                    <a:pt x="15564" y="18875"/>
                    <a:pt x="15589" y="18926"/>
                  </a:cubicBezTo>
                  <a:lnTo>
                    <a:pt x="15792" y="19052"/>
                  </a:lnTo>
                  <a:lnTo>
                    <a:pt x="15640" y="19230"/>
                  </a:lnTo>
                  <a:cubicBezTo>
                    <a:pt x="15615" y="19509"/>
                    <a:pt x="15640" y="19787"/>
                    <a:pt x="15691" y="20066"/>
                  </a:cubicBezTo>
                  <a:cubicBezTo>
                    <a:pt x="15741" y="20320"/>
                    <a:pt x="15741" y="20599"/>
                    <a:pt x="15767" y="20877"/>
                  </a:cubicBezTo>
                  <a:cubicBezTo>
                    <a:pt x="15767" y="21004"/>
                    <a:pt x="15767" y="21131"/>
                    <a:pt x="15919" y="21182"/>
                  </a:cubicBezTo>
                  <a:cubicBezTo>
                    <a:pt x="15893" y="21258"/>
                    <a:pt x="15868" y="21308"/>
                    <a:pt x="15843" y="21384"/>
                  </a:cubicBezTo>
                  <a:cubicBezTo>
                    <a:pt x="15843" y="21460"/>
                    <a:pt x="15868" y="21536"/>
                    <a:pt x="15893" y="21612"/>
                  </a:cubicBezTo>
                  <a:cubicBezTo>
                    <a:pt x="15969" y="21739"/>
                    <a:pt x="15969" y="21866"/>
                    <a:pt x="15944" y="21993"/>
                  </a:cubicBezTo>
                  <a:cubicBezTo>
                    <a:pt x="15944" y="22069"/>
                    <a:pt x="15969" y="22119"/>
                    <a:pt x="15995" y="22195"/>
                  </a:cubicBezTo>
                  <a:cubicBezTo>
                    <a:pt x="16020" y="22246"/>
                    <a:pt x="16071" y="22322"/>
                    <a:pt x="16096" y="22373"/>
                  </a:cubicBezTo>
                  <a:cubicBezTo>
                    <a:pt x="16020" y="22652"/>
                    <a:pt x="16071" y="22931"/>
                    <a:pt x="16248" y="23159"/>
                  </a:cubicBezTo>
                  <a:lnTo>
                    <a:pt x="16198" y="23184"/>
                  </a:lnTo>
                  <a:lnTo>
                    <a:pt x="16096" y="23209"/>
                  </a:lnTo>
                  <a:cubicBezTo>
                    <a:pt x="16020" y="23438"/>
                    <a:pt x="16147" y="23615"/>
                    <a:pt x="16198" y="23818"/>
                  </a:cubicBezTo>
                  <a:cubicBezTo>
                    <a:pt x="16223" y="23894"/>
                    <a:pt x="16223" y="23944"/>
                    <a:pt x="16223" y="23995"/>
                  </a:cubicBezTo>
                  <a:cubicBezTo>
                    <a:pt x="16198" y="24198"/>
                    <a:pt x="16223" y="24375"/>
                    <a:pt x="16299" y="24553"/>
                  </a:cubicBezTo>
                  <a:cubicBezTo>
                    <a:pt x="16324" y="24654"/>
                    <a:pt x="16350" y="24756"/>
                    <a:pt x="16375" y="24908"/>
                  </a:cubicBezTo>
                  <a:lnTo>
                    <a:pt x="16527" y="25060"/>
                  </a:lnTo>
                  <a:cubicBezTo>
                    <a:pt x="16502" y="25110"/>
                    <a:pt x="16476" y="25187"/>
                    <a:pt x="16476" y="25237"/>
                  </a:cubicBezTo>
                  <a:cubicBezTo>
                    <a:pt x="16451" y="25313"/>
                    <a:pt x="16451" y="25389"/>
                    <a:pt x="16476" y="25440"/>
                  </a:cubicBezTo>
                  <a:cubicBezTo>
                    <a:pt x="16552" y="25617"/>
                    <a:pt x="16552" y="25820"/>
                    <a:pt x="16451" y="25972"/>
                  </a:cubicBezTo>
                  <a:cubicBezTo>
                    <a:pt x="16552" y="26251"/>
                    <a:pt x="16629" y="26530"/>
                    <a:pt x="16705" y="26783"/>
                  </a:cubicBezTo>
                  <a:cubicBezTo>
                    <a:pt x="16730" y="26859"/>
                    <a:pt x="16730" y="26936"/>
                    <a:pt x="16730" y="27012"/>
                  </a:cubicBezTo>
                  <a:cubicBezTo>
                    <a:pt x="16705" y="27316"/>
                    <a:pt x="16755" y="27595"/>
                    <a:pt x="16907" y="27823"/>
                  </a:cubicBezTo>
                  <a:cubicBezTo>
                    <a:pt x="17009" y="28025"/>
                    <a:pt x="17059" y="28279"/>
                    <a:pt x="17034" y="28482"/>
                  </a:cubicBezTo>
                  <a:cubicBezTo>
                    <a:pt x="17034" y="28583"/>
                    <a:pt x="17034" y="28685"/>
                    <a:pt x="17059" y="28786"/>
                  </a:cubicBezTo>
                  <a:cubicBezTo>
                    <a:pt x="17110" y="28938"/>
                    <a:pt x="17161" y="29090"/>
                    <a:pt x="17186" y="29268"/>
                  </a:cubicBezTo>
                  <a:cubicBezTo>
                    <a:pt x="17237" y="29521"/>
                    <a:pt x="17237" y="29774"/>
                    <a:pt x="17288" y="30028"/>
                  </a:cubicBezTo>
                  <a:lnTo>
                    <a:pt x="17288" y="30104"/>
                  </a:lnTo>
                  <a:cubicBezTo>
                    <a:pt x="17414" y="30357"/>
                    <a:pt x="17516" y="30636"/>
                    <a:pt x="17566" y="30915"/>
                  </a:cubicBezTo>
                  <a:cubicBezTo>
                    <a:pt x="17592" y="31042"/>
                    <a:pt x="17642" y="31143"/>
                    <a:pt x="17617" y="31245"/>
                  </a:cubicBezTo>
                  <a:cubicBezTo>
                    <a:pt x="17566" y="31422"/>
                    <a:pt x="17592" y="31599"/>
                    <a:pt x="17668" y="31752"/>
                  </a:cubicBezTo>
                  <a:cubicBezTo>
                    <a:pt x="17693" y="31878"/>
                    <a:pt x="17718" y="32005"/>
                    <a:pt x="17744" y="32132"/>
                  </a:cubicBezTo>
                  <a:cubicBezTo>
                    <a:pt x="17795" y="32436"/>
                    <a:pt x="17820" y="32740"/>
                    <a:pt x="17845" y="33070"/>
                  </a:cubicBezTo>
                  <a:cubicBezTo>
                    <a:pt x="17921" y="33425"/>
                    <a:pt x="17972" y="33805"/>
                    <a:pt x="18048" y="34160"/>
                  </a:cubicBezTo>
                  <a:cubicBezTo>
                    <a:pt x="18225" y="34895"/>
                    <a:pt x="18276" y="35630"/>
                    <a:pt x="18403" y="36365"/>
                  </a:cubicBezTo>
                  <a:cubicBezTo>
                    <a:pt x="18454" y="36796"/>
                    <a:pt x="18504" y="37227"/>
                    <a:pt x="18530" y="37632"/>
                  </a:cubicBezTo>
                  <a:cubicBezTo>
                    <a:pt x="18555" y="38012"/>
                    <a:pt x="18606" y="38367"/>
                    <a:pt x="18656" y="38748"/>
                  </a:cubicBezTo>
                  <a:cubicBezTo>
                    <a:pt x="18682" y="39026"/>
                    <a:pt x="18682" y="39331"/>
                    <a:pt x="18682" y="39609"/>
                  </a:cubicBezTo>
                  <a:cubicBezTo>
                    <a:pt x="18682" y="39990"/>
                    <a:pt x="18682" y="40344"/>
                    <a:pt x="18707" y="40699"/>
                  </a:cubicBezTo>
                  <a:cubicBezTo>
                    <a:pt x="18707" y="41130"/>
                    <a:pt x="18682" y="41587"/>
                    <a:pt x="18631" y="42017"/>
                  </a:cubicBezTo>
                  <a:cubicBezTo>
                    <a:pt x="18580" y="42398"/>
                    <a:pt x="18530" y="42753"/>
                    <a:pt x="18428" y="43107"/>
                  </a:cubicBezTo>
                  <a:cubicBezTo>
                    <a:pt x="18352" y="43513"/>
                    <a:pt x="18251" y="43919"/>
                    <a:pt x="18175" y="44324"/>
                  </a:cubicBezTo>
                  <a:cubicBezTo>
                    <a:pt x="18124" y="44476"/>
                    <a:pt x="18099" y="44628"/>
                    <a:pt x="18048" y="44806"/>
                  </a:cubicBezTo>
                  <a:cubicBezTo>
                    <a:pt x="17947" y="45135"/>
                    <a:pt x="17845" y="45490"/>
                    <a:pt x="17769" y="45845"/>
                  </a:cubicBezTo>
                  <a:cubicBezTo>
                    <a:pt x="17769" y="45921"/>
                    <a:pt x="17769" y="46022"/>
                    <a:pt x="17795" y="46124"/>
                  </a:cubicBezTo>
                  <a:lnTo>
                    <a:pt x="17668" y="46251"/>
                  </a:lnTo>
                  <a:lnTo>
                    <a:pt x="17718" y="46377"/>
                  </a:lnTo>
                  <a:cubicBezTo>
                    <a:pt x="17592" y="46529"/>
                    <a:pt x="17414" y="46631"/>
                    <a:pt x="17389" y="46859"/>
                  </a:cubicBezTo>
                  <a:lnTo>
                    <a:pt x="17212" y="46656"/>
                  </a:lnTo>
                  <a:lnTo>
                    <a:pt x="17059" y="46910"/>
                  </a:lnTo>
                  <a:lnTo>
                    <a:pt x="16755" y="46986"/>
                  </a:lnTo>
                  <a:lnTo>
                    <a:pt x="16831" y="46681"/>
                  </a:lnTo>
                  <a:lnTo>
                    <a:pt x="16831" y="46681"/>
                  </a:lnTo>
                  <a:cubicBezTo>
                    <a:pt x="16654" y="46757"/>
                    <a:pt x="16527" y="46884"/>
                    <a:pt x="16451" y="47062"/>
                  </a:cubicBezTo>
                  <a:lnTo>
                    <a:pt x="16552" y="47264"/>
                  </a:lnTo>
                  <a:lnTo>
                    <a:pt x="16350" y="47569"/>
                  </a:lnTo>
                  <a:lnTo>
                    <a:pt x="16274" y="47543"/>
                  </a:lnTo>
                  <a:cubicBezTo>
                    <a:pt x="16274" y="47493"/>
                    <a:pt x="16274" y="47442"/>
                    <a:pt x="16299" y="47340"/>
                  </a:cubicBezTo>
                  <a:lnTo>
                    <a:pt x="16299" y="47340"/>
                  </a:lnTo>
                  <a:cubicBezTo>
                    <a:pt x="16198" y="47417"/>
                    <a:pt x="16122" y="47467"/>
                    <a:pt x="16020" y="47543"/>
                  </a:cubicBezTo>
                  <a:lnTo>
                    <a:pt x="16198" y="47670"/>
                  </a:lnTo>
                  <a:lnTo>
                    <a:pt x="16198" y="47873"/>
                  </a:lnTo>
                  <a:cubicBezTo>
                    <a:pt x="16148" y="47922"/>
                    <a:pt x="16099" y="47941"/>
                    <a:pt x="16052" y="47941"/>
                  </a:cubicBezTo>
                  <a:cubicBezTo>
                    <a:pt x="15976" y="47941"/>
                    <a:pt x="15905" y="47894"/>
                    <a:pt x="15843" y="47847"/>
                  </a:cubicBezTo>
                  <a:lnTo>
                    <a:pt x="15817" y="47873"/>
                  </a:lnTo>
                  <a:lnTo>
                    <a:pt x="15969" y="48025"/>
                  </a:lnTo>
                  <a:lnTo>
                    <a:pt x="15691" y="48228"/>
                  </a:lnTo>
                  <a:lnTo>
                    <a:pt x="15615" y="48050"/>
                  </a:lnTo>
                  <a:lnTo>
                    <a:pt x="15437" y="48152"/>
                  </a:lnTo>
                  <a:lnTo>
                    <a:pt x="15412" y="48380"/>
                  </a:lnTo>
                  <a:cubicBezTo>
                    <a:pt x="15209" y="48456"/>
                    <a:pt x="15057" y="48532"/>
                    <a:pt x="15057" y="48785"/>
                  </a:cubicBezTo>
                  <a:lnTo>
                    <a:pt x="14803" y="48912"/>
                  </a:lnTo>
                  <a:cubicBezTo>
                    <a:pt x="14778" y="48887"/>
                    <a:pt x="14778" y="48861"/>
                    <a:pt x="14778" y="48836"/>
                  </a:cubicBezTo>
                  <a:cubicBezTo>
                    <a:pt x="14803" y="48633"/>
                    <a:pt x="14854" y="48456"/>
                    <a:pt x="14930" y="48253"/>
                  </a:cubicBezTo>
                  <a:cubicBezTo>
                    <a:pt x="15133" y="47746"/>
                    <a:pt x="15285" y="47214"/>
                    <a:pt x="15412" y="46681"/>
                  </a:cubicBezTo>
                  <a:cubicBezTo>
                    <a:pt x="15665" y="45490"/>
                    <a:pt x="15792" y="44273"/>
                    <a:pt x="15792" y="43082"/>
                  </a:cubicBezTo>
                  <a:cubicBezTo>
                    <a:pt x="15792" y="42474"/>
                    <a:pt x="15767" y="41865"/>
                    <a:pt x="15691" y="41282"/>
                  </a:cubicBezTo>
                  <a:cubicBezTo>
                    <a:pt x="15539" y="39838"/>
                    <a:pt x="15310" y="38418"/>
                    <a:pt x="15032" y="37024"/>
                  </a:cubicBezTo>
                  <a:cubicBezTo>
                    <a:pt x="14803" y="35833"/>
                    <a:pt x="14601" y="34641"/>
                    <a:pt x="14398" y="33475"/>
                  </a:cubicBezTo>
                  <a:cubicBezTo>
                    <a:pt x="13790" y="29952"/>
                    <a:pt x="13181" y="26454"/>
                    <a:pt x="12421" y="22981"/>
                  </a:cubicBezTo>
                  <a:cubicBezTo>
                    <a:pt x="12167" y="21841"/>
                    <a:pt x="11914" y="20725"/>
                    <a:pt x="11686" y="19585"/>
                  </a:cubicBezTo>
                  <a:cubicBezTo>
                    <a:pt x="11508" y="18723"/>
                    <a:pt x="11356" y="17836"/>
                    <a:pt x="11204" y="16974"/>
                  </a:cubicBezTo>
                  <a:cubicBezTo>
                    <a:pt x="11077" y="16264"/>
                    <a:pt x="10951" y="15529"/>
                    <a:pt x="10824" y="14819"/>
                  </a:cubicBezTo>
                  <a:cubicBezTo>
                    <a:pt x="10824" y="14693"/>
                    <a:pt x="10773" y="14591"/>
                    <a:pt x="10748" y="14464"/>
                  </a:cubicBezTo>
                  <a:lnTo>
                    <a:pt x="10697" y="14464"/>
                  </a:lnTo>
                  <a:lnTo>
                    <a:pt x="10697" y="14718"/>
                  </a:lnTo>
                  <a:cubicBezTo>
                    <a:pt x="10748" y="15276"/>
                    <a:pt x="10824" y="15833"/>
                    <a:pt x="10875" y="16391"/>
                  </a:cubicBezTo>
                  <a:cubicBezTo>
                    <a:pt x="10925" y="16771"/>
                    <a:pt x="11001" y="17126"/>
                    <a:pt x="11027" y="17506"/>
                  </a:cubicBezTo>
                  <a:cubicBezTo>
                    <a:pt x="11103" y="17961"/>
                    <a:pt x="11153" y="18442"/>
                    <a:pt x="11204" y="18897"/>
                  </a:cubicBezTo>
                  <a:lnTo>
                    <a:pt x="11204" y="18897"/>
                  </a:lnTo>
                  <a:cubicBezTo>
                    <a:pt x="11189" y="18865"/>
                    <a:pt x="11179" y="18832"/>
                    <a:pt x="11179" y="18799"/>
                  </a:cubicBezTo>
                  <a:cubicBezTo>
                    <a:pt x="11103" y="18495"/>
                    <a:pt x="11052" y="18165"/>
                    <a:pt x="11001" y="17861"/>
                  </a:cubicBezTo>
                  <a:cubicBezTo>
                    <a:pt x="10925" y="17177"/>
                    <a:pt x="10849" y="16518"/>
                    <a:pt x="10773" y="15833"/>
                  </a:cubicBezTo>
                  <a:cubicBezTo>
                    <a:pt x="10748" y="15478"/>
                    <a:pt x="10723" y="15123"/>
                    <a:pt x="10697" y="14769"/>
                  </a:cubicBezTo>
                  <a:cubicBezTo>
                    <a:pt x="10672" y="14616"/>
                    <a:pt x="10646" y="14490"/>
                    <a:pt x="10621" y="14338"/>
                  </a:cubicBezTo>
                  <a:lnTo>
                    <a:pt x="10342" y="14338"/>
                  </a:lnTo>
                  <a:cubicBezTo>
                    <a:pt x="10292" y="14490"/>
                    <a:pt x="10241" y="14642"/>
                    <a:pt x="10241" y="14794"/>
                  </a:cubicBezTo>
                  <a:cubicBezTo>
                    <a:pt x="10165" y="15605"/>
                    <a:pt x="10114" y="16416"/>
                    <a:pt x="10063" y="17227"/>
                  </a:cubicBezTo>
                  <a:cubicBezTo>
                    <a:pt x="10063" y="17379"/>
                    <a:pt x="10063" y="17506"/>
                    <a:pt x="10089" y="17658"/>
                  </a:cubicBezTo>
                  <a:cubicBezTo>
                    <a:pt x="10114" y="17836"/>
                    <a:pt x="10089" y="18013"/>
                    <a:pt x="10013" y="18165"/>
                  </a:cubicBezTo>
                  <a:cubicBezTo>
                    <a:pt x="9962" y="18368"/>
                    <a:pt x="9962" y="18571"/>
                    <a:pt x="10013" y="18748"/>
                  </a:cubicBezTo>
                  <a:cubicBezTo>
                    <a:pt x="10063" y="18875"/>
                    <a:pt x="10063" y="19027"/>
                    <a:pt x="10013" y="19128"/>
                  </a:cubicBezTo>
                  <a:cubicBezTo>
                    <a:pt x="9987" y="19255"/>
                    <a:pt x="9987" y="19357"/>
                    <a:pt x="9987" y="19483"/>
                  </a:cubicBezTo>
                  <a:cubicBezTo>
                    <a:pt x="10013" y="20142"/>
                    <a:pt x="10063" y="20776"/>
                    <a:pt x="10114" y="21435"/>
                  </a:cubicBezTo>
                  <a:cubicBezTo>
                    <a:pt x="10140" y="21967"/>
                    <a:pt x="10165" y="22525"/>
                    <a:pt x="10216" y="23057"/>
                  </a:cubicBezTo>
                  <a:cubicBezTo>
                    <a:pt x="10444" y="25034"/>
                    <a:pt x="10646" y="27012"/>
                    <a:pt x="10875" y="28989"/>
                  </a:cubicBezTo>
                  <a:cubicBezTo>
                    <a:pt x="11077" y="30586"/>
                    <a:pt x="11331" y="32208"/>
                    <a:pt x="11584" y="33805"/>
                  </a:cubicBezTo>
                  <a:cubicBezTo>
                    <a:pt x="11812" y="35174"/>
                    <a:pt x="12091" y="36517"/>
                    <a:pt x="12446" y="37835"/>
                  </a:cubicBezTo>
                  <a:cubicBezTo>
                    <a:pt x="12649" y="38545"/>
                    <a:pt x="12852" y="39255"/>
                    <a:pt x="13055" y="39990"/>
                  </a:cubicBezTo>
                  <a:cubicBezTo>
                    <a:pt x="13156" y="40395"/>
                    <a:pt x="13257" y="40801"/>
                    <a:pt x="13333" y="41257"/>
                  </a:cubicBezTo>
                  <a:cubicBezTo>
                    <a:pt x="13435" y="41688"/>
                    <a:pt x="13536" y="42144"/>
                    <a:pt x="13612" y="42575"/>
                  </a:cubicBezTo>
                  <a:cubicBezTo>
                    <a:pt x="13663" y="42829"/>
                    <a:pt x="13714" y="43082"/>
                    <a:pt x="13764" y="43336"/>
                  </a:cubicBezTo>
                  <a:cubicBezTo>
                    <a:pt x="13764" y="43437"/>
                    <a:pt x="13840" y="43513"/>
                    <a:pt x="13840" y="43614"/>
                  </a:cubicBezTo>
                  <a:cubicBezTo>
                    <a:pt x="13866" y="43969"/>
                    <a:pt x="13866" y="44349"/>
                    <a:pt x="13891" y="44704"/>
                  </a:cubicBezTo>
                  <a:cubicBezTo>
                    <a:pt x="13942" y="45186"/>
                    <a:pt x="13967" y="45668"/>
                    <a:pt x="13967" y="46149"/>
                  </a:cubicBezTo>
                  <a:cubicBezTo>
                    <a:pt x="13967" y="46352"/>
                    <a:pt x="13967" y="46529"/>
                    <a:pt x="13992" y="46707"/>
                  </a:cubicBezTo>
                  <a:cubicBezTo>
                    <a:pt x="14018" y="46757"/>
                    <a:pt x="14043" y="46834"/>
                    <a:pt x="14068" y="46859"/>
                  </a:cubicBezTo>
                  <a:cubicBezTo>
                    <a:pt x="13942" y="46986"/>
                    <a:pt x="13942" y="47138"/>
                    <a:pt x="13942" y="47315"/>
                  </a:cubicBezTo>
                  <a:cubicBezTo>
                    <a:pt x="13942" y="47569"/>
                    <a:pt x="13916" y="47847"/>
                    <a:pt x="13891" y="48101"/>
                  </a:cubicBezTo>
                  <a:cubicBezTo>
                    <a:pt x="13840" y="48304"/>
                    <a:pt x="13815" y="48506"/>
                    <a:pt x="13840" y="48709"/>
                  </a:cubicBezTo>
                  <a:cubicBezTo>
                    <a:pt x="13840" y="48861"/>
                    <a:pt x="13815" y="48988"/>
                    <a:pt x="13790" y="49115"/>
                  </a:cubicBezTo>
                  <a:cubicBezTo>
                    <a:pt x="13815" y="49140"/>
                    <a:pt x="13840" y="49216"/>
                    <a:pt x="13840" y="49267"/>
                  </a:cubicBezTo>
                  <a:cubicBezTo>
                    <a:pt x="13815" y="49368"/>
                    <a:pt x="13790" y="49444"/>
                    <a:pt x="13739" y="49520"/>
                  </a:cubicBezTo>
                  <a:cubicBezTo>
                    <a:pt x="13790" y="49596"/>
                    <a:pt x="13815" y="49672"/>
                    <a:pt x="13840" y="49723"/>
                  </a:cubicBezTo>
                  <a:lnTo>
                    <a:pt x="13156" y="50712"/>
                  </a:lnTo>
                  <a:cubicBezTo>
                    <a:pt x="13131" y="50788"/>
                    <a:pt x="13105" y="50838"/>
                    <a:pt x="13055" y="50889"/>
                  </a:cubicBezTo>
                  <a:cubicBezTo>
                    <a:pt x="13055" y="50940"/>
                    <a:pt x="13029" y="50991"/>
                    <a:pt x="13004" y="50991"/>
                  </a:cubicBezTo>
                  <a:cubicBezTo>
                    <a:pt x="12852" y="51143"/>
                    <a:pt x="12674" y="51269"/>
                    <a:pt x="12548" y="51447"/>
                  </a:cubicBezTo>
                  <a:lnTo>
                    <a:pt x="12167" y="51827"/>
                  </a:lnTo>
                  <a:cubicBezTo>
                    <a:pt x="12142" y="51852"/>
                    <a:pt x="12142" y="51878"/>
                    <a:pt x="12117" y="51903"/>
                  </a:cubicBezTo>
                  <a:cubicBezTo>
                    <a:pt x="11736" y="52207"/>
                    <a:pt x="11407" y="52562"/>
                    <a:pt x="11103" y="52942"/>
                  </a:cubicBezTo>
                  <a:cubicBezTo>
                    <a:pt x="11052" y="52993"/>
                    <a:pt x="11001" y="53018"/>
                    <a:pt x="10925" y="53069"/>
                  </a:cubicBezTo>
                  <a:lnTo>
                    <a:pt x="10875" y="53018"/>
                  </a:lnTo>
                  <a:cubicBezTo>
                    <a:pt x="10875" y="52942"/>
                    <a:pt x="10900" y="52866"/>
                    <a:pt x="10925" y="52790"/>
                  </a:cubicBezTo>
                  <a:cubicBezTo>
                    <a:pt x="11027" y="52410"/>
                    <a:pt x="11179" y="52004"/>
                    <a:pt x="11280" y="51624"/>
                  </a:cubicBezTo>
                  <a:cubicBezTo>
                    <a:pt x="11559" y="50661"/>
                    <a:pt x="11686" y="49672"/>
                    <a:pt x="11686" y="48659"/>
                  </a:cubicBezTo>
                  <a:cubicBezTo>
                    <a:pt x="11711" y="47746"/>
                    <a:pt x="11660" y="46859"/>
                    <a:pt x="11559" y="45946"/>
                  </a:cubicBezTo>
                  <a:cubicBezTo>
                    <a:pt x="11458" y="45237"/>
                    <a:pt x="11356" y="44476"/>
                    <a:pt x="11229" y="43741"/>
                  </a:cubicBezTo>
                  <a:cubicBezTo>
                    <a:pt x="10925" y="42068"/>
                    <a:pt x="10469" y="40446"/>
                    <a:pt x="10038" y="38824"/>
                  </a:cubicBezTo>
                  <a:cubicBezTo>
                    <a:pt x="9430" y="36593"/>
                    <a:pt x="8821" y="34337"/>
                    <a:pt x="8314" y="32081"/>
                  </a:cubicBezTo>
                  <a:cubicBezTo>
                    <a:pt x="7858" y="30003"/>
                    <a:pt x="7453" y="27924"/>
                    <a:pt x="7047" y="25820"/>
                  </a:cubicBezTo>
                  <a:cubicBezTo>
                    <a:pt x="6895" y="25187"/>
                    <a:pt x="6844" y="24502"/>
                    <a:pt x="6743" y="23843"/>
                  </a:cubicBezTo>
                  <a:cubicBezTo>
                    <a:pt x="6642" y="23260"/>
                    <a:pt x="6540" y="22652"/>
                    <a:pt x="6464" y="22069"/>
                  </a:cubicBezTo>
                  <a:cubicBezTo>
                    <a:pt x="6439" y="21967"/>
                    <a:pt x="6439" y="21841"/>
                    <a:pt x="6413" y="21739"/>
                  </a:cubicBezTo>
                  <a:cubicBezTo>
                    <a:pt x="6413" y="21689"/>
                    <a:pt x="6363" y="21638"/>
                    <a:pt x="6337" y="21587"/>
                  </a:cubicBezTo>
                  <a:lnTo>
                    <a:pt x="6337" y="21587"/>
                  </a:lnTo>
                  <a:lnTo>
                    <a:pt x="6363" y="22348"/>
                  </a:lnTo>
                  <a:lnTo>
                    <a:pt x="6287" y="22348"/>
                  </a:lnTo>
                  <a:cubicBezTo>
                    <a:pt x="6287" y="22170"/>
                    <a:pt x="6236" y="21993"/>
                    <a:pt x="6236" y="21790"/>
                  </a:cubicBezTo>
                  <a:cubicBezTo>
                    <a:pt x="6211" y="21689"/>
                    <a:pt x="6211" y="21562"/>
                    <a:pt x="6211" y="21460"/>
                  </a:cubicBezTo>
                  <a:cubicBezTo>
                    <a:pt x="6211" y="21347"/>
                    <a:pt x="6129" y="21254"/>
                    <a:pt x="6021" y="21254"/>
                  </a:cubicBezTo>
                  <a:cubicBezTo>
                    <a:pt x="6009" y="21254"/>
                    <a:pt x="5996" y="21255"/>
                    <a:pt x="5982" y="21258"/>
                  </a:cubicBezTo>
                  <a:cubicBezTo>
                    <a:pt x="5830" y="21435"/>
                    <a:pt x="5830" y="21689"/>
                    <a:pt x="5830" y="21866"/>
                  </a:cubicBezTo>
                  <a:lnTo>
                    <a:pt x="5830" y="22424"/>
                  </a:lnTo>
                  <a:cubicBezTo>
                    <a:pt x="5805" y="22525"/>
                    <a:pt x="5754" y="22626"/>
                    <a:pt x="5754" y="22728"/>
                  </a:cubicBezTo>
                  <a:cubicBezTo>
                    <a:pt x="5729" y="22931"/>
                    <a:pt x="5704" y="23133"/>
                    <a:pt x="5704" y="23336"/>
                  </a:cubicBezTo>
                  <a:cubicBezTo>
                    <a:pt x="5678" y="23564"/>
                    <a:pt x="5653" y="23818"/>
                    <a:pt x="5628" y="24071"/>
                  </a:cubicBezTo>
                  <a:cubicBezTo>
                    <a:pt x="5602" y="24527"/>
                    <a:pt x="5552" y="24984"/>
                    <a:pt x="5552" y="25440"/>
                  </a:cubicBezTo>
                  <a:cubicBezTo>
                    <a:pt x="5552" y="26124"/>
                    <a:pt x="5552" y="26834"/>
                    <a:pt x="5602" y="27519"/>
                  </a:cubicBezTo>
                  <a:cubicBezTo>
                    <a:pt x="5678" y="29268"/>
                    <a:pt x="5881" y="31016"/>
                    <a:pt x="6236" y="32740"/>
                  </a:cubicBezTo>
                  <a:cubicBezTo>
                    <a:pt x="6388" y="33627"/>
                    <a:pt x="6565" y="34540"/>
                    <a:pt x="6743" y="35427"/>
                  </a:cubicBezTo>
                  <a:cubicBezTo>
                    <a:pt x="6895" y="36086"/>
                    <a:pt x="7047" y="36720"/>
                    <a:pt x="7199" y="37353"/>
                  </a:cubicBezTo>
                  <a:cubicBezTo>
                    <a:pt x="7275" y="37658"/>
                    <a:pt x="7351" y="37936"/>
                    <a:pt x="7427" y="38241"/>
                  </a:cubicBezTo>
                  <a:cubicBezTo>
                    <a:pt x="7731" y="39407"/>
                    <a:pt x="8061" y="40573"/>
                    <a:pt x="8365" y="41739"/>
                  </a:cubicBezTo>
                  <a:cubicBezTo>
                    <a:pt x="8568" y="42499"/>
                    <a:pt x="8771" y="43285"/>
                    <a:pt x="8974" y="44071"/>
                  </a:cubicBezTo>
                  <a:cubicBezTo>
                    <a:pt x="9126" y="44552"/>
                    <a:pt x="9227" y="45034"/>
                    <a:pt x="9328" y="45515"/>
                  </a:cubicBezTo>
                  <a:cubicBezTo>
                    <a:pt x="9404" y="46149"/>
                    <a:pt x="9557" y="46783"/>
                    <a:pt x="9607" y="47417"/>
                  </a:cubicBezTo>
                  <a:cubicBezTo>
                    <a:pt x="9683" y="48304"/>
                    <a:pt x="9785" y="49166"/>
                    <a:pt x="9861" y="50053"/>
                  </a:cubicBezTo>
                  <a:cubicBezTo>
                    <a:pt x="9861" y="50408"/>
                    <a:pt x="9861" y="50762"/>
                    <a:pt x="9861" y="51117"/>
                  </a:cubicBezTo>
                  <a:cubicBezTo>
                    <a:pt x="9861" y="51219"/>
                    <a:pt x="9861" y="51320"/>
                    <a:pt x="9886" y="51421"/>
                  </a:cubicBezTo>
                  <a:cubicBezTo>
                    <a:pt x="9861" y="51599"/>
                    <a:pt x="9835" y="51751"/>
                    <a:pt x="9835" y="51878"/>
                  </a:cubicBezTo>
                  <a:cubicBezTo>
                    <a:pt x="9785" y="52233"/>
                    <a:pt x="9734" y="52562"/>
                    <a:pt x="9683" y="52917"/>
                  </a:cubicBezTo>
                  <a:cubicBezTo>
                    <a:pt x="9658" y="52942"/>
                    <a:pt x="9658" y="52968"/>
                    <a:pt x="9658" y="53018"/>
                  </a:cubicBezTo>
                  <a:cubicBezTo>
                    <a:pt x="9582" y="53500"/>
                    <a:pt x="9506" y="53982"/>
                    <a:pt x="9354" y="54463"/>
                  </a:cubicBezTo>
                  <a:cubicBezTo>
                    <a:pt x="9303" y="54691"/>
                    <a:pt x="9202" y="54869"/>
                    <a:pt x="9050" y="55021"/>
                  </a:cubicBezTo>
                  <a:cubicBezTo>
                    <a:pt x="8391" y="55629"/>
                    <a:pt x="7731" y="56238"/>
                    <a:pt x="7098" y="56846"/>
                  </a:cubicBezTo>
                  <a:cubicBezTo>
                    <a:pt x="6718" y="57226"/>
                    <a:pt x="6337" y="57606"/>
                    <a:pt x="5932" y="57910"/>
                  </a:cubicBezTo>
                  <a:lnTo>
                    <a:pt x="5653" y="58113"/>
                  </a:lnTo>
                  <a:cubicBezTo>
                    <a:pt x="5678" y="58215"/>
                    <a:pt x="5704" y="58291"/>
                    <a:pt x="5729" y="58392"/>
                  </a:cubicBezTo>
                  <a:cubicBezTo>
                    <a:pt x="5526" y="58468"/>
                    <a:pt x="5273" y="58367"/>
                    <a:pt x="5222" y="58646"/>
                  </a:cubicBezTo>
                  <a:lnTo>
                    <a:pt x="5323" y="58772"/>
                  </a:lnTo>
                  <a:lnTo>
                    <a:pt x="5298" y="58798"/>
                  </a:lnTo>
                  <a:lnTo>
                    <a:pt x="5045" y="58722"/>
                  </a:lnTo>
                  <a:lnTo>
                    <a:pt x="4816" y="58924"/>
                  </a:lnTo>
                  <a:cubicBezTo>
                    <a:pt x="4842" y="59000"/>
                    <a:pt x="4994" y="59026"/>
                    <a:pt x="4893" y="59153"/>
                  </a:cubicBezTo>
                  <a:lnTo>
                    <a:pt x="4690" y="59051"/>
                  </a:lnTo>
                  <a:cubicBezTo>
                    <a:pt x="4639" y="59102"/>
                    <a:pt x="4614" y="59153"/>
                    <a:pt x="4588" y="59203"/>
                  </a:cubicBezTo>
                  <a:lnTo>
                    <a:pt x="4386" y="59254"/>
                  </a:lnTo>
                  <a:cubicBezTo>
                    <a:pt x="4233" y="59457"/>
                    <a:pt x="4056" y="59634"/>
                    <a:pt x="3828" y="59736"/>
                  </a:cubicBezTo>
                  <a:cubicBezTo>
                    <a:pt x="3574" y="59786"/>
                    <a:pt x="3346" y="59964"/>
                    <a:pt x="3220" y="60192"/>
                  </a:cubicBezTo>
                  <a:cubicBezTo>
                    <a:pt x="3194" y="60242"/>
                    <a:pt x="3169" y="60268"/>
                    <a:pt x="3118" y="60293"/>
                  </a:cubicBezTo>
                  <a:cubicBezTo>
                    <a:pt x="2915" y="60420"/>
                    <a:pt x="2662" y="60572"/>
                    <a:pt x="2484" y="60673"/>
                  </a:cubicBezTo>
                  <a:cubicBezTo>
                    <a:pt x="2307" y="60749"/>
                    <a:pt x="2130" y="60825"/>
                    <a:pt x="2104" y="61028"/>
                  </a:cubicBezTo>
                  <a:cubicBezTo>
                    <a:pt x="1749" y="61155"/>
                    <a:pt x="1445" y="61358"/>
                    <a:pt x="1217" y="61637"/>
                  </a:cubicBezTo>
                  <a:cubicBezTo>
                    <a:pt x="1090" y="61713"/>
                    <a:pt x="964" y="61738"/>
                    <a:pt x="862" y="61789"/>
                  </a:cubicBezTo>
                  <a:cubicBezTo>
                    <a:pt x="761" y="61865"/>
                    <a:pt x="659" y="61941"/>
                    <a:pt x="558" y="61991"/>
                  </a:cubicBezTo>
                  <a:cubicBezTo>
                    <a:pt x="533" y="62118"/>
                    <a:pt x="482" y="62220"/>
                    <a:pt x="457" y="62346"/>
                  </a:cubicBezTo>
                  <a:cubicBezTo>
                    <a:pt x="507" y="62448"/>
                    <a:pt x="685" y="62498"/>
                    <a:pt x="634" y="62651"/>
                  </a:cubicBezTo>
                  <a:cubicBezTo>
                    <a:pt x="330" y="62828"/>
                    <a:pt x="330" y="62828"/>
                    <a:pt x="381" y="63284"/>
                  </a:cubicBezTo>
                  <a:lnTo>
                    <a:pt x="0" y="63664"/>
                  </a:lnTo>
                  <a:cubicBezTo>
                    <a:pt x="26" y="63740"/>
                    <a:pt x="26" y="63817"/>
                    <a:pt x="51" y="63943"/>
                  </a:cubicBezTo>
                  <a:lnTo>
                    <a:pt x="482" y="63842"/>
                  </a:lnTo>
                  <a:cubicBezTo>
                    <a:pt x="530" y="63815"/>
                    <a:pt x="581" y="63802"/>
                    <a:pt x="632" y="63802"/>
                  </a:cubicBezTo>
                  <a:cubicBezTo>
                    <a:pt x="771" y="63802"/>
                    <a:pt x="908" y="63896"/>
                    <a:pt x="964" y="64045"/>
                  </a:cubicBezTo>
                  <a:cubicBezTo>
                    <a:pt x="913" y="64070"/>
                    <a:pt x="837" y="64121"/>
                    <a:pt x="761" y="64121"/>
                  </a:cubicBezTo>
                  <a:cubicBezTo>
                    <a:pt x="583" y="64121"/>
                    <a:pt x="431" y="64222"/>
                    <a:pt x="355" y="64349"/>
                  </a:cubicBezTo>
                  <a:cubicBezTo>
                    <a:pt x="305" y="64400"/>
                    <a:pt x="279" y="64450"/>
                    <a:pt x="229" y="64476"/>
                  </a:cubicBezTo>
                  <a:lnTo>
                    <a:pt x="583" y="64704"/>
                  </a:lnTo>
                  <a:lnTo>
                    <a:pt x="989" y="64602"/>
                  </a:lnTo>
                  <a:cubicBezTo>
                    <a:pt x="1040" y="64602"/>
                    <a:pt x="1116" y="64577"/>
                    <a:pt x="1166" y="64526"/>
                  </a:cubicBezTo>
                  <a:cubicBezTo>
                    <a:pt x="1471" y="64273"/>
                    <a:pt x="1800" y="64019"/>
                    <a:pt x="2104" y="63766"/>
                  </a:cubicBezTo>
                  <a:cubicBezTo>
                    <a:pt x="2865" y="63157"/>
                    <a:pt x="3600" y="62549"/>
                    <a:pt x="4335" y="61915"/>
                  </a:cubicBezTo>
                  <a:cubicBezTo>
                    <a:pt x="4816" y="61485"/>
                    <a:pt x="5273" y="61054"/>
                    <a:pt x="5729" y="60648"/>
                  </a:cubicBezTo>
                  <a:cubicBezTo>
                    <a:pt x="6084" y="60344"/>
                    <a:pt x="6439" y="60065"/>
                    <a:pt x="6768" y="59761"/>
                  </a:cubicBezTo>
                  <a:cubicBezTo>
                    <a:pt x="7275" y="59305"/>
                    <a:pt x="7782" y="58823"/>
                    <a:pt x="8289" y="58341"/>
                  </a:cubicBezTo>
                  <a:cubicBezTo>
                    <a:pt x="8821" y="57860"/>
                    <a:pt x="9328" y="57378"/>
                    <a:pt x="9835" y="56897"/>
                  </a:cubicBezTo>
                  <a:cubicBezTo>
                    <a:pt x="10190" y="56567"/>
                    <a:pt x="10520" y="56238"/>
                    <a:pt x="10849" y="55933"/>
                  </a:cubicBezTo>
                  <a:cubicBezTo>
                    <a:pt x="10976" y="55781"/>
                    <a:pt x="11153" y="55705"/>
                    <a:pt x="11356" y="55705"/>
                  </a:cubicBezTo>
                  <a:cubicBezTo>
                    <a:pt x="11812" y="55705"/>
                    <a:pt x="12269" y="55655"/>
                    <a:pt x="12725" y="55655"/>
                  </a:cubicBezTo>
                  <a:lnTo>
                    <a:pt x="14956" y="55655"/>
                  </a:lnTo>
                  <a:cubicBezTo>
                    <a:pt x="16350" y="55655"/>
                    <a:pt x="17718" y="55528"/>
                    <a:pt x="19087" y="55325"/>
                  </a:cubicBezTo>
                  <a:cubicBezTo>
                    <a:pt x="21369" y="54970"/>
                    <a:pt x="23650" y="54590"/>
                    <a:pt x="25931" y="54260"/>
                  </a:cubicBezTo>
                  <a:cubicBezTo>
                    <a:pt x="28035" y="53956"/>
                    <a:pt x="30139" y="53677"/>
                    <a:pt x="32268" y="53399"/>
                  </a:cubicBezTo>
                  <a:cubicBezTo>
                    <a:pt x="34118" y="53145"/>
                    <a:pt x="35969" y="52892"/>
                    <a:pt x="37794" y="52511"/>
                  </a:cubicBezTo>
                  <a:cubicBezTo>
                    <a:pt x="37997" y="52461"/>
                    <a:pt x="38199" y="52410"/>
                    <a:pt x="38377" y="52359"/>
                  </a:cubicBezTo>
                  <a:cubicBezTo>
                    <a:pt x="38478" y="52309"/>
                    <a:pt x="38580" y="52258"/>
                    <a:pt x="38681" y="52207"/>
                  </a:cubicBezTo>
                  <a:cubicBezTo>
                    <a:pt x="38681" y="52207"/>
                    <a:pt x="38681" y="52182"/>
                    <a:pt x="38681" y="52157"/>
                  </a:cubicBezTo>
                  <a:lnTo>
                    <a:pt x="38402" y="52182"/>
                  </a:lnTo>
                  <a:cubicBezTo>
                    <a:pt x="38529" y="52055"/>
                    <a:pt x="38757" y="52004"/>
                    <a:pt x="38656" y="51726"/>
                  </a:cubicBezTo>
                  <a:cubicBezTo>
                    <a:pt x="38580" y="51700"/>
                    <a:pt x="38504" y="51675"/>
                    <a:pt x="38428" y="51675"/>
                  </a:cubicBezTo>
                  <a:cubicBezTo>
                    <a:pt x="37870" y="51599"/>
                    <a:pt x="37338" y="51548"/>
                    <a:pt x="36780" y="51497"/>
                  </a:cubicBezTo>
                  <a:cubicBezTo>
                    <a:pt x="36172" y="51421"/>
                    <a:pt x="35563" y="51371"/>
                    <a:pt x="34955" y="51345"/>
                  </a:cubicBezTo>
                  <a:cubicBezTo>
                    <a:pt x="34473" y="51295"/>
                    <a:pt x="33992" y="51295"/>
                    <a:pt x="33510" y="51269"/>
                  </a:cubicBezTo>
                  <a:cubicBezTo>
                    <a:pt x="32902" y="51244"/>
                    <a:pt x="32319" y="51193"/>
                    <a:pt x="31710" y="51193"/>
                  </a:cubicBezTo>
                  <a:cubicBezTo>
                    <a:pt x="31423" y="51189"/>
                    <a:pt x="31136" y="51187"/>
                    <a:pt x="30849" y="51187"/>
                  </a:cubicBezTo>
                  <a:cubicBezTo>
                    <a:pt x="29412" y="51187"/>
                    <a:pt x="27976" y="51240"/>
                    <a:pt x="26540" y="51345"/>
                  </a:cubicBezTo>
                  <a:cubicBezTo>
                    <a:pt x="24740" y="51523"/>
                    <a:pt x="22940" y="51802"/>
                    <a:pt x="21166" y="52207"/>
                  </a:cubicBezTo>
                  <a:cubicBezTo>
                    <a:pt x="19417" y="52587"/>
                    <a:pt x="17693" y="53044"/>
                    <a:pt x="15969" y="53525"/>
                  </a:cubicBezTo>
                  <a:cubicBezTo>
                    <a:pt x="15234" y="53728"/>
                    <a:pt x="14474" y="53956"/>
                    <a:pt x="13714" y="54159"/>
                  </a:cubicBezTo>
                  <a:cubicBezTo>
                    <a:pt x="13384" y="54235"/>
                    <a:pt x="13055" y="54286"/>
                    <a:pt x="12725" y="54336"/>
                  </a:cubicBezTo>
                  <a:lnTo>
                    <a:pt x="12522" y="54336"/>
                  </a:lnTo>
                  <a:cubicBezTo>
                    <a:pt x="12548" y="54260"/>
                    <a:pt x="12598" y="54184"/>
                    <a:pt x="12649" y="54108"/>
                  </a:cubicBezTo>
                  <a:cubicBezTo>
                    <a:pt x="13156" y="53601"/>
                    <a:pt x="13612" y="53069"/>
                    <a:pt x="14094" y="52562"/>
                  </a:cubicBezTo>
                  <a:cubicBezTo>
                    <a:pt x="14373" y="52233"/>
                    <a:pt x="14651" y="51928"/>
                    <a:pt x="14930" y="51599"/>
                  </a:cubicBezTo>
                  <a:cubicBezTo>
                    <a:pt x="15184" y="51345"/>
                    <a:pt x="15412" y="51067"/>
                    <a:pt x="15640" y="50788"/>
                  </a:cubicBezTo>
                  <a:cubicBezTo>
                    <a:pt x="15767" y="50636"/>
                    <a:pt x="15944" y="50534"/>
                    <a:pt x="16172" y="50509"/>
                  </a:cubicBezTo>
                  <a:cubicBezTo>
                    <a:pt x="17059" y="50306"/>
                    <a:pt x="17947" y="50129"/>
                    <a:pt x="18834" y="50027"/>
                  </a:cubicBezTo>
                  <a:cubicBezTo>
                    <a:pt x="20253" y="49825"/>
                    <a:pt x="21647" y="49546"/>
                    <a:pt x="23016" y="49140"/>
                  </a:cubicBezTo>
                  <a:cubicBezTo>
                    <a:pt x="24892" y="48608"/>
                    <a:pt x="26793" y="48050"/>
                    <a:pt x="28694" y="47493"/>
                  </a:cubicBezTo>
                  <a:cubicBezTo>
                    <a:pt x="29987" y="47138"/>
                    <a:pt x="31280" y="46783"/>
                    <a:pt x="32572" y="46403"/>
                  </a:cubicBezTo>
                  <a:cubicBezTo>
                    <a:pt x="33814" y="46048"/>
                    <a:pt x="35056" y="45668"/>
                    <a:pt x="36298" y="45287"/>
                  </a:cubicBezTo>
                  <a:cubicBezTo>
                    <a:pt x="36881" y="45110"/>
                    <a:pt x="37464" y="44932"/>
                    <a:pt x="38073" y="44730"/>
                  </a:cubicBezTo>
                  <a:cubicBezTo>
                    <a:pt x="38782" y="44527"/>
                    <a:pt x="39492" y="44299"/>
                    <a:pt x="40202" y="44071"/>
                  </a:cubicBezTo>
                  <a:cubicBezTo>
                    <a:pt x="40582" y="43944"/>
                    <a:pt x="40937" y="43817"/>
                    <a:pt x="41317" y="43665"/>
                  </a:cubicBezTo>
                  <a:cubicBezTo>
                    <a:pt x="41368" y="43640"/>
                    <a:pt x="41444" y="43589"/>
                    <a:pt x="41520" y="43564"/>
                  </a:cubicBezTo>
                  <a:lnTo>
                    <a:pt x="41317" y="43488"/>
                  </a:lnTo>
                  <a:lnTo>
                    <a:pt x="41469" y="43285"/>
                  </a:lnTo>
                  <a:lnTo>
                    <a:pt x="41419" y="43107"/>
                  </a:lnTo>
                  <a:cubicBezTo>
                    <a:pt x="41393" y="43107"/>
                    <a:pt x="41368" y="43057"/>
                    <a:pt x="41343" y="43057"/>
                  </a:cubicBezTo>
                  <a:cubicBezTo>
                    <a:pt x="41165" y="43057"/>
                    <a:pt x="41013" y="43006"/>
                    <a:pt x="40836" y="43006"/>
                  </a:cubicBezTo>
                  <a:lnTo>
                    <a:pt x="39923" y="43006"/>
                  </a:lnTo>
                  <a:cubicBezTo>
                    <a:pt x="39543" y="43031"/>
                    <a:pt x="39188" y="43031"/>
                    <a:pt x="38808" y="43031"/>
                  </a:cubicBezTo>
                  <a:cubicBezTo>
                    <a:pt x="38377" y="43082"/>
                    <a:pt x="37921" y="43107"/>
                    <a:pt x="37490" y="43158"/>
                  </a:cubicBezTo>
                  <a:lnTo>
                    <a:pt x="37439" y="43158"/>
                  </a:lnTo>
                  <a:cubicBezTo>
                    <a:pt x="37338" y="43143"/>
                    <a:pt x="37238" y="43137"/>
                    <a:pt x="37140" y="43137"/>
                  </a:cubicBezTo>
                  <a:cubicBezTo>
                    <a:pt x="36749" y="43137"/>
                    <a:pt x="36380" y="43234"/>
                    <a:pt x="35994" y="43234"/>
                  </a:cubicBezTo>
                  <a:cubicBezTo>
                    <a:pt x="35944" y="43234"/>
                    <a:pt x="35893" y="43259"/>
                    <a:pt x="35842" y="43259"/>
                  </a:cubicBezTo>
                  <a:cubicBezTo>
                    <a:pt x="35817" y="43310"/>
                    <a:pt x="35791" y="43361"/>
                    <a:pt x="35766" y="43412"/>
                  </a:cubicBezTo>
                  <a:lnTo>
                    <a:pt x="35538" y="43412"/>
                  </a:lnTo>
                  <a:lnTo>
                    <a:pt x="35538" y="43386"/>
                  </a:lnTo>
                  <a:lnTo>
                    <a:pt x="35690" y="43285"/>
                  </a:lnTo>
                  <a:lnTo>
                    <a:pt x="35538" y="43285"/>
                  </a:lnTo>
                  <a:lnTo>
                    <a:pt x="34397" y="43437"/>
                  </a:lnTo>
                  <a:cubicBezTo>
                    <a:pt x="33941" y="43513"/>
                    <a:pt x="33459" y="43564"/>
                    <a:pt x="33003" y="43640"/>
                  </a:cubicBezTo>
                  <a:cubicBezTo>
                    <a:pt x="32192" y="43766"/>
                    <a:pt x="31406" y="43919"/>
                    <a:pt x="30595" y="44096"/>
                  </a:cubicBezTo>
                  <a:cubicBezTo>
                    <a:pt x="29708" y="44299"/>
                    <a:pt x="28846" y="44502"/>
                    <a:pt x="27959" y="44730"/>
                  </a:cubicBezTo>
                  <a:cubicBezTo>
                    <a:pt x="26616" y="45059"/>
                    <a:pt x="25297" y="45490"/>
                    <a:pt x="23979" y="45997"/>
                  </a:cubicBezTo>
                  <a:cubicBezTo>
                    <a:pt x="22636" y="46504"/>
                    <a:pt x="21318" y="47138"/>
                    <a:pt x="20000" y="47797"/>
                  </a:cubicBezTo>
                  <a:cubicBezTo>
                    <a:pt x="19214" y="48202"/>
                    <a:pt x="18403" y="48532"/>
                    <a:pt x="17592" y="48912"/>
                  </a:cubicBezTo>
                  <a:cubicBezTo>
                    <a:pt x="17516" y="48937"/>
                    <a:pt x="17414" y="48963"/>
                    <a:pt x="17313" y="48988"/>
                  </a:cubicBezTo>
                  <a:cubicBezTo>
                    <a:pt x="17313" y="48836"/>
                    <a:pt x="17364" y="48709"/>
                    <a:pt x="17465" y="48608"/>
                  </a:cubicBezTo>
                  <a:cubicBezTo>
                    <a:pt x="17642" y="48405"/>
                    <a:pt x="17820" y="48202"/>
                    <a:pt x="17972" y="47974"/>
                  </a:cubicBezTo>
                  <a:cubicBezTo>
                    <a:pt x="18048" y="47898"/>
                    <a:pt x="18099" y="47822"/>
                    <a:pt x="18149" y="47746"/>
                  </a:cubicBezTo>
                  <a:lnTo>
                    <a:pt x="18530" y="47264"/>
                  </a:lnTo>
                  <a:lnTo>
                    <a:pt x="18403" y="47062"/>
                  </a:lnTo>
                  <a:lnTo>
                    <a:pt x="18200" y="47112"/>
                  </a:lnTo>
                  <a:lnTo>
                    <a:pt x="17997" y="46960"/>
                  </a:lnTo>
                  <a:lnTo>
                    <a:pt x="18124" y="46757"/>
                  </a:lnTo>
                  <a:lnTo>
                    <a:pt x="18276" y="46884"/>
                  </a:lnTo>
                  <a:lnTo>
                    <a:pt x="18808" y="46859"/>
                  </a:lnTo>
                  <a:cubicBezTo>
                    <a:pt x="18935" y="46757"/>
                    <a:pt x="19037" y="46631"/>
                    <a:pt x="19138" y="46504"/>
                  </a:cubicBezTo>
                  <a:cubicBezTo>
                    <a:pt x="19544" y="46022"/>
                    <a:pt x="19898" y="45490"/>
                    <a:pt x="20507" y="45211"/>
                  </a:cubicBezTo>
                  <a:cubicBezTo>
                    <a:pt x="21064" y="44958"/>
                    <a:pt x="21571" y="44603"/>
                    <a:pt x="22129" y="44324"/>
                  </a:cubicBezTo>
                  <a:cubicBezTo>
                    <a:pt x="22864" y="43893"/>
                    <a:pt x="23675" y="43538"/>
                    <a:pt x="24486" y="43285"/>
                  </a:cubicBezTo>
                  <a:cubicBezTo>
                    <a:pt x="25754" y="42879"/>
                    <a:pt x="26996" y="42372"/>
                    <a:pt x="28238" y="41865"/>
                  </a:cubicBezTo>
                  <a:cubicBezTo>
                    <a:pt x="29378" y="41384"/>
                    <a:pt x="30544" y="40953"/>
                    <a:pt x="31736" y="40598"/>
                  </a:cubicBezTo>
                  <a:cubicBezTo>
                    <a:pt x="32623" y="40319"/>
                    <a:pt x="33510" y="40040"/>
                    <a:pt x="34423" y="39761"/>
                  </a:cubicBezTo>
                  <a:cubicBezTo>
                    <a:pt x="35082" y="39559"/>
                    <a:pt x="35766" y="39356"/>
                    <a:pt x="36450" y="39153"/>
                  </a:cubicBezTo>
                  <a:cubicBezTo>
                    <a:pt x="37794" y="38722"/>
                    <a:pt x="39112" y="38317"/>
                    <a:pt x="40455" y="37886"/>
                  </a:cubicBezTo>
                  <a:cubicBezTo>
                    <a:pt x="42204" y="37328"/>
                    <a:pt x="43953" y="36720"/>
                    <a:pt x="45677" y="36035"/>
                  </a:cubicBezTo>
                  <a:cubicBezTo>
                    <a:pt x="46691" y="35630"/>
                    <a:pt x="47680" y="35148"/>
                    <a:pt x="48643" y="34616"/>
                  </a:cubicBezTo>
                  <a:cubicBezTo>
                    <a:pt x="48820" y="34540"/>
                    <a:pt x="48972" y="34413"/>
                    <a:pt x="49124" y="34312"/>
                  </a:cubicBezTo>
                  <a:cubicBezTo>
                    <a:pt x="49200" y="34261"/>
                    <a:pt x="49251" y="34210"/>
                    <a:pt x="49302" y="34160"/>
                  </a:cubicBezTo>
                  <a:lnTo>
                    <a:pt x="49251" y="34109"/>
                  </a:lnTo>
                  <a:lnTo>
                    <a:pt x="48693" y="34312"/>
                  </a:lnTo>
                  <a:lnTo>
                    <a:pt x="48668" y="34286"/>
                  </a:lnTo>
                  <a:cubicBezTo>
                    <a:pt x="48769" y="34210"/>
                    <a:pt x="48871" y="34160"/>
                    <a:pt x="48972" y="34084"/>
                  </a:cubicBezTo>
                  <a:cubicBezTo>
                    <a:pt x="49099" y="34033"/>
                    <a:pt x="49226" y="34033"/>
                    <a:pt x="49302" y="33881"/>
                  </a:cubicBezTo>
                  <a:cubicBezTo>
                    <a:pt x="49251" y="33653"/>
                    <a:pt x="49200" y="33577"/>
                    <a:pt x="48972" y="33577"/>
                  </a:cubicBezTo>
                  <a:cubicBezTo>
                    <a:pt x="48883" y="33569"/>
                    <a:pt x="48794" y="33566"/>
                    <a:pt x="48706" y="33566"/>
                  </a:cubicBezTo>
                  <a:cubicBezTo>
                    <a:pt x="48492" y="33566"/>
                    <a:pt x="48282" y="33584"/>
                    <a:pt x="48085" y="33602"/>
                  </a:cubicBezTo>
                  <a:cubicBezTo>
                    <a:pt x="47603" y="33678"/>
                    <a:pt x="47147" y="33805"/>
                    <a:pt x="46691" y="33855"/>
                  </a:cubicBezTo>
                  <a:cubicBezTo>
                    <a:pt x="45195" y="34058"/>
                    <a:pt x="43725" y="34464"/>
                    <a:pt x="42255" y="34793"/>
                  </a:cubicBezTo>
                  <a:cubicBezTo>
                    <a:pt x="41165" y="35021"/>
                    <a:pt x="40075" y="35300"/>
                    <a:pt x="38985" y="35579"/>
                  </a:cubicBezTo>
                  <a:cubicBezTo>
                    <a:pt x="37414" y="35985"/>
                    <a:pt x="35867" y="36416"/>
                    <a:pt x="34321" y="36846"/>
                  </a:cubicBezTo>
                  <a:cubicBezTo>
                    <a:pt x="33637" y="37024"/>
                    <a:pt x="32952" y="37277"/>
                    <a:pt x="32268" y="37506"/>
                  </a:cubicBezTo>
                  <a:cubicBezTo>
                    <a:pt x="31812" y="37683"/>
                    <a:pt x="31356" y="37860"/>
                    <a:pt x="30899" y="38038"/>
                  </a:cubicBezTo>
                  <a:cubicBezTo>
                    <a:pt x="30849" y="38063"/>
                    <a:pt x="30773" y="38089"/>
                    <a:pt x="30722" y="38139"/>
                  </a:cubicBezTo>
                  <a:cubicBezTo>
                    <a:pt x="30570" y="38241"/>
                    <a:pt x="30392" y="38317"/>
                    <a:pt x="30190" y="38342"/>
                  </a:cubicBezTo>
                  <a:cubicBezTo>
                    <a:pt x="29835" y="38469"/>
                    <a:pt x="29480" y="38595"/>
                    <a:pt x="29150" y="38798"/>
                  </a:cubicBezTo>
                  <a:cubicBezTo>
                    <a:pt x="28922" y="38900"/>
                    <a:pt x="28694" y="39052"/>
                    <a:pt x="28466" y="39178"/>
                  </a:cubicBezTo>
                  <a:cubicBezTo>
                    <a:pt x="28288" y="39280"/>
                    <a:pt x="28060" y="39331"/>
                    <a:pt x="27883" y="39407"/>
                  </a:cubicBezTo>
                  <a:cubicBezTo>
                    <a:pt x="27782" y="39483"/>
                    <a:pt x="27680" y="39559"/>
                    <a:pt x="27579" y="39660"/>
                  </a:cubicBezTo>
                  <a:lnTo>
                    <a:pt x="27300" y="39812"/>
                  </a:lnTo>
                  <a:lnTo>
                    <a:pt x="27300" y="39863"/>
                  </a:lnTo>
                  <a:cubicBezTo>
                    <a:pt x="27266" y="39863"/>
                    <a:pt x="27232" y="39852"/>
                    <a:pt x="27206" y="39852"/>
                  </a:cubicBezTo>
                  <a:cubicBezTo>
                    <a:pt x="27193" y="39852"/>
                    <a:pt x="27182" y="39854"/>
                    <a:pt x="27173" y="39863"/>
                  </a:cubicBezTo>
                  <a:cubicBezTo>
                    <a:pt x="26920" y="39990"/>
                    <a:pt x="26666" y="40116"/>
                    <a:pt x="26438" y="40243"/>
                  </a:cubicBezTo>
                  <a:cubicBezTo>
                    <a:pt x="26261" y="40370"/>
                    <a:pt x="26083" y="40471"/>
                    <a:pt x="25906" y="40598"/>
                  </a:cubicBezTo>
                  <a:cubicBezTo>
                    <a:pt x="25830" y="40649"/>
                    <a:pt x="25754" y="40725"/>
                    <a:pt x="25678" y="40775"/>
                  </a:cubicBezTo>
                  <a:cubicBezTo>
                    <a:pt x="25652" y="40801"/>
                    <a:pt x="25627" y="40826"/>
                    <a:pt x="25576" y="40851"/>
                  </a:cubicBezTo>
                  <a:cubicBezTo>
                    <a:pt x="25297" y="40978"/>
                    <a:pt x="25044" y="41130"/>
                    <a:pt x="24765" y="41308"/>
                  </a:cubicBezTo>
                  <a:cubicBezTo>
                    <a:pt x="24638" y="41409"/>
                    <a:pt x="24486" y="41510"/>
                    <a:pt x="24360" y="41637"/>
                  </a:cubicBezTo>
                  <a:cubicBezTo>
                    <a:pt x="24131" y="41789"/>
                    <a:pt x="23929" y="41916"/>
                    <a:pt x="23650" y="42119"/>
                  </a:cubicBezTo>
                  <a:cubicBezTo>
                    <a:pt x="23396" y="42347"/>
                    <a:pt x="23067" y="42448"/>
                    <a:pt x="22788" y="42651"/>
                  </a:cubicBezTo>
                  <a:cubicBezTo>
                    <a:pt x="22712" y="42702"/>
                    <a:pt x="22636" y="42753"/>
                    <a:pt x="22560" y="42803"/>
                  </a:cubicBezTo>
                  <a:cubicBezTo>
                    <a:pt x="22332" y="43031"/>
                    <a:pt x="22002" y="43133"/>
                    <a:pt x="21749" y="43361"/>
                  </a:cubicBezTo>
                  <a:cubicBezTo>
                    <a:pt x="21723" y="43386"/>
                    <a:pt x="21698" y="43412"/>
                    <a:pt x="21647" y="43437"/>
                  </a:cubicBezTo>
                  <a:cubicBezTo>
                    <a:pt x="21597" y="43361"/>
                    <a:pt x="21597" y="43234"/>
                    <a:pt x="21673" y="43183"/>
                  </a:cubicBezTo>
                  <a:cubicBezTo>
                    <a:pt x="21977" y="42727"/>
                    <a:pt x="22306" y="42296"/>
                    <a:pt x="22611" y="41865"/>
                  </a:cubicBezTo>
                  <a:cubicBezTo>
                    <a:pt x="23118" y="41130"/>
                    <a:pt x="23625" y="40370"/>
                    <a:pt x="24106" y="39635"/>
                  </a:cubicBezTo>
                  <a:cubicBezTo>
                    <a:pt x="24385" y="39229"/>
                    <a:pt x="24664" y="38798"/>
                    <a:pt x="24917" y="38393"/>
                  </a:cubicBezTo>
                  <a:cubicBezTo>
                    <a:pt x="25196" y="38012"/>
                    <a:pt x="25450" y="37607"/>
                    <a:pt x="25703" y="37201"/>
                  </a:cubicBezTo>
                  <a:cubicBezTo>
                    <a:pt x="25779" y="37075"/>
                    <a:pt x="25906" y="36973"/>
                    <a:pt x="26033" y="36897"/>
                  </a:cubicBezTo>
                  <a:cubicBezTo>
                    <a:pt x="26996" y="36542"/>
                    <a:pt x="27934" y="36137"/>
                    <a:pt x="28897" y="35833"/>
                  </a:cubicBezTo>
                  <a:cubicBezTo>
                    <a:pt x="29531" y="35630"/>
                    <a:pt x="30164" y="35503"/>
                    <a:pt x="30798" y="35402"/>
                  </a:cubicBezTo>
                  <a:cubicBezTo>
                    <a:pt x="31837" y="35174"/>
                    <a:pt x="32902" y="34971"/>
                    <a:pt x="33916" y="34641"/>
                  </a:cubicBezTo>
                  <a:cubicBezTo>
                    <a:pt x="34651" y="34413"/>
                    <a:pt x="35361" y="34134"/>
                    <a:pt x="36045" y="33830"/>
                  </a:cubicBezTo>
                  <a:cubicBezTo>
                    <a:pt x="37845" y="33044"/>
                    <a:pt x="39568" y="32132"/>
                    <a:pt x="41241" y="31093"/>
                  </a:cubicBezTo>
                  <a:cubicBezTo>
                    <a:pt x="42762" y="30205"/>
                    <a:pt x="44232" y="29268"/>
                    <a:pt x="45677" y="28254"/>
                  </a:cubicBezTo>
                  <a:cubicBezTo>
                    <a:pt x="46868" y="27417"/>
                    <a:pt x="48060" y="26606"/>
                    <a:pt x="49200" y="25770"/>
                  </a:cubicBezTo>
                  <a:cubicBezTo>
                    <a:pt x="49859" y="25288"/>
                    <a:pt x="50468" y="24756"/>
                    <a:pt x="51076" y="24223"/>
                  </a:cubicBezTo>
                  <a:cubicBezTo>
                    <a:pt x="51330" y="23995"/>
                    <a:pt x="51583" y="23716"/>
                    <a:pt x="51786" y="23463"/>
                  </a:cubicBezTo>
                  <a:cubicBezTo>
                    <a:pt x="51811" y="23412"/>
                    <a:pt x="51837" y="23361"/>
                    <a:pt x="51811" y="23336"/>
                  </a:cubicBezTo>
                  <a:lnTo>
                    <a:pt x="51811" y="23336"/>
                  </a:lnTo>
                  <a:lnTo>
                    <a:pt x="51532" y="23488"/>
                  </a:lnTo>
                  <a:cubicBezTo>
                    <a:pt x="51659" y="23260"/>
                    <a:pt x="51887" y="23108"/>
                    <a:pt x="51710" y="22855"/>
                  </a:cubicBezTo>
                  <a:cubicBezTo>
                    <a:pt x="51634" y="22855"/>
                    <a:pt x="51558" y="22880"/>
                    <a:pt x="51482" y="22880"/>
                  </a:cubicBezTo>
                  <a:cubicBezTo>
                    <a:pt x="51178" y="23083"/>
                    <a:pt x="50772" y="23133"/>
                    <a:pt x="50442" y="23311"/>
                  </a:cubicBezTo>
                  <a:cubicBezTo>
                    <a:pt x="49986" y="23539"/>
                    <a:pt x="49555" y="23792"/>
                    <a:pt x="49099" y="24021"/>
                  </a:cubicBezTo>
                  <a:cubicBezTo>
                    <a:pt x="48871" y="24173"/>
                    <a:pt x="48643" y="24274"/>
                    <a:pt x="48415" y="24325"/>
                  </a:cubicBezTo>
                  <a:cubicBezTo>
                    <a:pt x="48136" y="24578"/>
                    <a:pt x="47806" y="24781"/>
                    <a:pt x="47451" y="24882"/>
                  </a:cubicBezTo>
                  <a:lnTo>
                    <a:pt x="47325" y="24806"/>
                  </a:lnTo>
                  <a:cubicBezTo>
                    <a:pt x="46539" y="25212"/>
                    <a:pt x="45702" y="25643"/>
                    <a:pt x="44891" y="26074"/>
                  </a:cubicBezTo>
                  <a:cubicBezTo>
                    <a:pt x="44131" y="26479"/>
                    <a:pt x="43370" y="26885"/>
                    <a:pt x="42610" y="27290"/>
                  </a:cubicBezTo>
                  <a:cubicBezTo>
                    <a:pt x="42002" y="27645"/>
                    <a:pt x="41393" y="28000"/>
                    <a:pt x="40785" y="28304"/>
                  </a:cubicBezTo>
                  <a:cubicBezTo>
                    <a:pt x="39974" y="28761"/>
                    <a:pt x="39163" y="29191"/>
                    <a:pt x="38326" y="29622"/>
                  </a:cubicBezTo>
                  <a:cubicBezTo>
                    <a:pt x="37388" y="30129"/>
                    <a:pt x="36501" y="30586"/>
                    <a:pt x="35513" y="31067"/>
                  </a:cubicBezTo>
                  <a:cubicBezTo>
                    <a:pt x="34524" y="31574"/>
                    <a:pt x="33535" y="32030"/>
                    <a:pt x="32547" y="32512"/>
                  </a:cubicBezTo>
                  <a:cubicBezTo>
                    <a:pt x="32040" y="32765"/>
                    <a:pt x="31558" y="33044"/>
                    <a:pt x="31051" y="33298"/>
                  </a:cubicBezTo>
                  <a:lnTo>
                    <a:pt x="29607" y="34033"/>
                  </a:lnTo>
                  <a:lnTo>
                    <a:pt x="27148" y="35275"/>
                  </a:lnTo>
                  <a:cubicBezTo>
                    <a:pt x="27097" y="35300"/>
                    <a:pt x="27046" y="35326"/>
                    <a:pt x="26970" y="35351"/>
                  </a:cubicBezTo>
                  <a:cubicBezTo>
                    <a:pt x="26962" y="35359"/>
                    <a:pt x="26954" y="35362"/>
                    <a:pt x="26944" y="35362"/>
                  </a:cubicBezTo>
                  <a:cubicBezTo>
                    <a:pt x="26925" y="35362"/>
                    <a:pt x="26903" y="35351"/>
                    <a:pt x="26869" y="35351"/>
                  </a:cubicBezTo>
                  <a:cubicBezTo>
                    <a:pt x="26894" y="35275"/>
                    <a:pt x="26920" y="35199"/>
                    <a:pt x="26945" y="35123"/>
                  </a:cubicBezTo>
                  <a:cubicBezTo>
                    <a:pt x="27351" y="34413"/>
                    <a:pt x="27731" y="33703"/>
                    <a:pt x="28136" y="33019"/>
                  </a:cubicBezTo>
                  <a:cubicBezTo>
                    <a:pt x="28212" y="32892"/>
                    <a:pt x="28314" y="32791"/>
                    <a:pt x="28441" y="32740"/>
                  </a:cubicBezTo>
                  <a:cubicBezTo>
                    <a:pt x="30494" y="31726"/>
                    <a:pt x="32547" y="30712"/>
                    <a:pt x="34575" y="29698"/>
                  </a:cubicBezTo>
                  <a:cubicBezTo>
                    <a:pt x="36070" y="28938"/>
                    <a:pt x="37490" y="28102"/>
                    <a:pt x="38884" y="27164"/>
                  </a:cubicBezTo>
                  <a:cubicBezTo>
                    <a:pt x="39644" y="26657"/>
                    <a:pt x="40405" y="26124"/>
                    <a:pt x="41165" y="25592"/>
                  </a:cubicBezTo>
                  <a:cubicBezTo>
                    <a:pt x="41571" y="25288"/>
                    <a:pt x="41976" y="24958"/>
                    <a:pt x="42382" y="24629"/>
                  </a:cubicBezTo>
                  <a:cubicBezTo>
                    <a:pt x="42762" y="24350"/>
                    <a:pt x="43117" y="24097"/>
                    <a:pt x="43472" y="23792"/>
                  </a:cubicBezTo>
                  <a:cubicBezTo>
                    <a:pt x="43776" y="23564"/>
                    <a:pt x="44055" y="23311"/>
                    <a:pt x="44334" y="23057"/>
                  </a:cubicBezTo>
                  <a:cubicBezTo>
                    <a:pt x="44435" y="22981"/>
                    <a:pt x="44562" y="22931"/>
                    <a:pt x="44638" y="22855"/>
                  </a:cubicBezTo>
                  <a:cubicBezTo>
                    <a:pt x="45322" y="22272"/>
                    <a:pt x="45981" y="21689"/>
                    <a:pt x="46666" y="21131"/>
                  </a:cubicBezTo>
                  <a:cubicBezTo>
                    <a:pt x="47020" y="20801"/>
                    <a:pt x="47350" y="20497"/>
                    <a:pt x="47705" y="20168"/>
                  </a:cubicBezTo>
                  <a:cubicBezTo>
                    <a:pt x="48237" y="19661"/>
                    <a:pt x="48769" y="19128"/>
                    <a:pt x="49302" y="18596"/>
                  </a:cubicBezTo>
                  <a:cubicBezTo>
                    <a:pt x="49530" y="18393"/>
                    <a:pt x="49733" y="18191"/>
                    <a:pt x="49961" y="17962"/>
                  </a:cubicBezTo>
                  <a:cubicBezTo>
                    <a:pt x="50316" y="17633"/>
                    <a:pt x="50671" y="17278"/>
                    <a:pt x="51025" y="16923"/>
                  </a:cubicBezTo>
                  <a:cubicBezTo>
                    <a:pt x="51330" y="16619"/>
                    <a:pt x="51634" y="16315"/>
                    <a:pt x="51963" y="15985"/>
                  </a:cubicBezTo>
                  <a:cubicBezTo>
                    <a:pt x="52344" y="15605"/>
                    <a:pt x="52698" y="15225"/>
                    <a:pt x="53053" y="14870"/>
                  </a:cubicBezTo>
                  <a:cubicBezTo>
                    <a:pt x="53307" y="14616"/>
                    <a:pt x="53560" y="14363"/>
                    <a:pt x="53839" y="14135"/>
                  </a:cubicBezTo>
                  <a:lnTo>
                    <a:pt x="54194" y="13729"/>
                  </a:lnTo>
                  <a:cubicBezTo>
                    <a:pt x="54169" y="13729"/>
                    <a:pt x="54143" y="13704"/>
                    <a:pt x="54118" y="13704"/>
                  </a:cubicBezTo>
                  <a:cubicBezTo>
                    <a:pt x="53788" y="13957"/>
                    <a:pt x="53459" y="14211"/>
                    <a:pt x="53155" y="14464"/>
                  </a:cubicBezTo>
                  <a:cubicBezTo>
                    <a:pt x="52952" y="14693"/>
                    <a:pt x="52698" y="14870"/>
                    <a:pt x="52470" y="15073"/>
                  </a:cubicBezTo>
                  <a:cubicBezTo>
                    <a:pt x="52141" y="15402"/>
                    <a:pt x="51811" y="15706"/>
                    <a:pt x="51456" y="15985"/>
                  </a:cubicBezTo>
                  <a:cubicBezTo>
                    <a:pt x="51254" y="16163"/>
                    <a:pt x="51076" y="16365"/>
                    <a:pt x="50899" y="16543"/>
                  </a:cubicBezTo>
                  <a:cubicBezTo>
                    <a:pt x="50772" y="16644"/>
                    <a:pt x="50645" y="16720"/>
                    <a:pt x="50544" y="16822"/>
                  </a:cubicBezTo>
                  <a:lnTo>
                    <a:pt x="49910" y="17405"/>
                  </a:lnTo>
                  <a:cubicBezTo>
                    <a:pt x="49707" y="17633"/>
                    <a:pt x="49505" y="17836"/>
                    <a:pt x="49276" y="18038"/>
                  </a:cubicBezTo>
                  <a:cubicBezTo>
                    <a:pt x="49124" y="18191"/>
                    <a:pt x="48947" y="18343"/>
                    <a:pt x="48769" y="18469"/>
                  </a:cubicBezTo>
                  <a:cubicBezTo>
                    <a:pt x="48440" y="18799"/>
                    <a:pt x="48110" y="19103"/>
                    <a:pt x="47756" y="19407"/>
                  </a:cubicBezTo>
                  <a:cubicBezTo>
                    <a:pt x="47502" y="19610"/>
                    <a:pt x="47274" y="19838"/>
                    <a:pt x="47046" y="20041"/>
                  </a:cubicBezTo>
                  <a:cubicBezTo>
                    <a:pt x="46716" y="20345"/>
                    <a:pt x="46361" y="20624"/>
                    <a:pt x="46007" y="20903"/>
                  </a:cubicBezTo>
                  <a:cubicBezTo>
                    <a:pt x="45981" y="20928"/>
                    <a:pt x="45981" y="20928"/>
                    <a:pt x="45956" y="20953"/>
                  </a:cubicBezTo>
                  <a:cubicBezTo>
                    <a:pt x="45626" y="21334"/>
                    <a:pt x="45170" y="21562"/>
                    <a:pt x="44815" y="21891"/>
                  </a:cubicBezTo>
                  <a:cubicBezTo>
                    <a:pt x="44765" y="21917"/>
                    <a:pt x="44739" y="21967"/>
                    <a:pt x="44688" y="21993"/>
                  </a:cubicBezTo>
                  <a:cubicBezTo>
                    <a:pt x="44587" y="22119"/>
                    <a:pt x="44460" y="22221"/>
                    <a:pt x="44334" y="22297"/>
                  </a:cubicBezTo>
                  <a:cubicBezTo>
                    <a:pt x="44105" y="22474"/>
                    <a:pt x="43903" y="22677"/>
                    <a:pt x="43751" y="22905"/>
                  </a:cubicBezTo>
                  <a:lnTo>
                    <a:pt x="43599" y="22956"/>
                  </a:lnTo>
                  <a:cubicBezTo>
                    <a:pt x="40810" y="25110"/>
                    <a:pt x="37870" y="27113"/>
                    <a:pt x="34854" y="28913"/>
                  </a:cubicBezTo>
                  <a:lnTo>
                    <a:pt x="34803" y="28887"/>
                  </a:lnTo>
                  <a:cubicBezTo>
                    <a:pt x="34828" y="28862"/>
                    <a:pt x="34854" y="28837"/>
                    <a:pt x="34879" y="28811"/>
                  </a:cubicBezTo>
                  <a:cubicBezTo>
                    <a:pt x="35513" y="28431"/>
                    <a:pt x="36121" y="28051"/>
                    <a:pt x="36729" y="27645"/>
                  </a:cubicBezTo>
                  <a:cubicBezTo>
                    <a:pt x="37515" y="27113"/>
                    <a:pt x="38276" y="26555"/>
                    <a:pt x="39061" y="25998"/>
                  </a:cubicBezTo>
                  <a:cubicBezTo>
                    <a:pt x="39518" y="25668"/>
                    <a:pt x="39974" y="25364"/>
                    <a:pt x="40405" y="25034"/>
                  </a:cubicBezTo>
                  <a:cubicBezTo>
                    <a:pt x="40709" y="24832"/>
                    <a:pt x="40962" y="24604"/>
                    <a:pt x="41292" y="24350"/>
                  </a:cubicBezTo>
                  <a:cubicBezTo>
                    <a:pt x="41621" y="24097"/>
                    <a:pt x="41951" y="23843"/>
                    <a:pt x="42280" y="23590"/>
                  </a:cubicBezTo>
                  <a:cubicBezTo>
                    <a:pt x="42990" y="23032"/>
                    <a:pt x="43700" y="22449"/>
                    <a:pt x="44435" y="21891"/>
                  </a:cubicBezTo>
                  <a:cubicBezTo>
                    <a:pt x="44815" y="21587"/>
                    <a:pt x="45195" y="21283"/>
                    <a:pt x="45576" y="20953"/>
                  </a:cubicBezTo>
                  <a:cubicBezTo>
                    <a:pt x="46108" y="20523"/>
                    <a:pt x="46615" y="20066"/>
                    <a:pt x="47147" y="19610"/>
                  </a:cubicBezTo>
                  <a:cubicBezTo>
                    <a:pt x="47578" y="19230"/>
                    <a:pt x="48009" y="18850"/>
                    <a:pt x="48440" y="18469"/>
                  </a:cubicBezTo>
                  <a:cubicBezTo>
                    <a:pt x="48795" y="18191"/>
                    <a:pt x="49099" y="17886"/>
                    <a:pt x="49454" y="17582"/>
                  </a:cubicBezTo>
                  <a:cubicBezTo>
                    <a:pt x="50062" y="17025"/>
                    <a:pt x="50671" y="16492"/>
                    <a:pt x="51304" y="15935"/>
                  </a:cubicBezTo>
                  <a:cubicBezTo>
                    <a:pt x="51583" y="15706"/>
                    <a:pt x="51811" y="15453"/>
                    <a:pt x="52065" y="15225"/>
                  </a:cubicBezTo>
                  <a:cubicBezTo>
                    <a:pt x="52242" y="15073"/>
                    <a:pt x="52445" y="14946"/>
                    <a:pt x="52622" y="14794"/>
                  </a:cubicBezTo>
                  <a:cubicBezTo>
                    <a:pt x="52724" y="14718"/>
                    <a:pt x="52774" y="14642"/>
                    <a:pt x="52927" y="14515"/>
                  </a:cubicBezTo>
                  <a:cubicBezTo>
                    <a:pt x="53079" y="14388"/>
                    <a:pt x="53281" y="14236"/>
                    <a:pt x="53383" y="14135"/>
                  </a:cubicBezTo>
                  <a:cubicBezTo>
                    <a:pt x="53510" y="14059"/>
                    <a:pt x="53636" y="13983"/>
                    <a:pt x="53636" y="13780"/>
                  </a:cubicBezTo>
                  <a:lnTo>
                    <a:pt x="53484" y="13780"/>
                  </a:lnTo>
                  <a:cubicBezTo>
                    <a:pt x="53510" y="13679"/>
                    <a:pt x="53560" y="13552"/>
                    <a:pt x="53433" y="13450"/>
                  </a:cubicBezTo>
                  <a:cubicBezTo>
                    <a:pt x="53180" y="13450"/>
                    <a:pt x="53079" y="13653"/>
                    <a:pt x="52952" y="13805"/>
                  </a:cubicBezTo>
                  <a:lnTo>
                    <a:pt x="52724" y="13755"/>
                  </a:lnTo>
                  <a:lnTo>
                    <a:pt x="52648" y="13805"/>
                  </a:lnTo>
                  <a:lnTo>
                    <a:pt x="51735" y="14287"/>
                  </a:lnTo>
                  <a:cubicBezTo>
                    <a:pt x="51659" y="14338"/>
                    <a:pt x="51608" y="14388"/>
                    <a:pt x="51532" y="14439"/>
                  </a:cubicBezTo>
                  <a:lnTo>
                    <a:pt x="51025" y="14794"/>
                  </a:lnTo>
                  <a:lnTo>
                    <a:pt x="50113" y="15377"/>
                  </a:lnTo>
                  <a:cubicBezTo>
                    <a:pt x="49935" y="15478"/>
                    <a:pt x="49758" y="15605"/>
                    <a:pt x="49581" y="15732"/>
                  </a:cubicBezTo>
                  <a:cubicBezTo>
                    <a:pt x="49200" y="16011"/>
                    <a:pt x="48820" y="16289"/>
                    <a:pt x="48440" y="16568"/>
                  </a:cubicBezTo>
                  <a:cubicBezTo>
                    <a:pt x="47806" y="17050"/>
                    <a:pt x="47173" y="17531"/>
                    <a:pt x="46539" y="17988"/>
                  </a:cubicBezTo>
                  <a:cubicBezTo>
                    <a:pt x="46083" y="18343"/>
                    <a:pt x="45626" y="18697"/>
                    <a:pt x="45170" y="19052"/>
                  </a:cubicBezTo>
                  <a:cubicBezTo>
                    <a:pt x="44714" y="19382"/>
                    <a:pt x="44258" y="19711"/>
                    <a:pt x="43801" y="20041"/>
                  </a:cubicBezTo>
                  <a:cubicBezTo>
                    <a:pt x="43320" y="20396"/>
                    <a:pt x="42863" y="20751"/>
                    <a:pt x="42407" y="21106"/>
                  </a:cubicBezTo>
                  <a:cubicBezTo>
                    <a:pt x="42027" y="21384"/>
                    <a:pt x="41647" y="21638"/>
                    <a:pt x="41292" y="21917"/>
                  </a:cubicBezTo>
                  <a:cubicBezTo>
                    <a:pt x="41038" y="22094"/>
                    <a:pt x="40785" y="22297"/>
                    <a:pt x="40531" y="22500"/>
                  </a:cubicBezTo>
                  <a:cubicBezTo>
                    <a:pt x="40354" y="22601"/>
                    <a:pt x="40151" y="22728"/>
                    <a:pt x="39948" y="22804"/>
                  </a:cubicBezTo>
                  <a:cubicBezTo>
                    <a:pt x="40379" y="22322"/>
                    <a:pt x="40937" y="21993"/>
                    <a:pt x="41393" y="21562"/>
                  </a:cubicBezTo>
                  <a:cubicBezTo>
                    <a:pt x="41343" y="21536"/>
                    <a:pt x="41317" y="21536"/>
                    <a:pt x="41317" y="21536"/>
                  </a:cubicBezTo>
                  <a:lnTo>
                    <a:pt x="40684" y="22018"/>
                  </a:lnTo>
                  <a:cubicBezTo>
                    <a:pt x="40481" y="22145"/>
                    <a:pt x="40278" y="22297"/>
                    <a:pt x="40101" y="22449"/>
                  </a:cubicBezTo>
                  <a:cubicBezTo>
                    <a:pt x="39670" y="22753"/>
                    <a:pt x="39264" y="23108"/>
                    <a:pt x="38859" y="23412"/>
                  </a:cubicBezTo>
                  <a:cubicBezTo>
                    <a:pt x="38580" y="23640"/>
                    <a:pt x="38276" y="23868"/>
                    <a:pt x="37971" y="24122"/>
                  </a:cubicBezTo>
                  <a:lnTo>
                    <a:pt x="36805" y="25060"/>
                  </a:lnTo>
                  <a:cubicBezTo>
                    <a:pt x="36552" y="25288"/>
                    <a:pt x="36324" y="25440"/>
                    <a:pt x="36020" y="25693"/>
                  </a:cubicBezTo>
                  <a:cubicBezTo>
                    <a:pt x="35741" y="25947"/>
                    <a:pt x="35462" y="26200"/>
                    <a:pt x="35158" y="26454"/>
                  </a:cubicBezTo>
                  <a:cubicBezTo>
                    <a:pt x="34778" y="26758"/>
                    <a:pt x="34397" y="27062"/>
                    <a:pt x="34042" y="27366"/>
                  </a:cubicBezTo>
                  <a:cubicBezTo>
                    <a:pt x="33231" y="28025"/>
                    <a:pt x="32420" y="28710"/>
                    <a:pt x="31609" y="29369"/>
                  </a:cubicBezTo>
                  <a:cubicBezTo>
                    <a:pt x="31127" y="29724"/>
                    <a:pt x="30646" y="30079"/>
                    <a:pt x="30139" y="30408"/>
                  </a:cubicBezTo>
                  <a:cubicBezTo>
                    <a:pt x="29961" y="30535"/>
                    <a:pt x="29759" y="30662"/>
                    <a:pt x="29581" y="30763"/>
                  </a:cubicBezTo>
                  <a:cubicBezTo>
                    <a:pt x="29505" y="30814"/>
                    <a:pt x="29454" y="30839"/>
                    <a:pt x="29378" y="30864"/>
                  </a:cubicBezTo>
                  <a:lnTo>
                    <a:pt x="29353" y="30814"/>
                  </a:lnTo>
                  <a:cubicBezTo>
                    <a:pt x="29353" y="30763"/>
                    <a:pt x="29378" y="30687"/>
                    <a:pt x="29404" y="30611"/>
                  </a:cubicBezTo>
                  <a:cubicBezTo>
                    <a:pt x="29835" y="29749"/>
                    <a:pt x="30240" y="28887"/>
                    <a:pt x="30671" y="28025"/>
                  </a:cubicBezTo>
                  <a:cubicBezTo>
                    <a:pt x="30722" y="27949"/>
                    <a:pt x="30773" y="27873"/>
                    <a:pt x="30849" y="27823"/>
                  </a:cubicBezTo>
                  <a:cubicBezTo>
                    <a:pt x="31381" y="27442"/>
                    <a:pt x="31863" y="27012"/>
                    <a:pt x="32293" y="26530"/>
                  </a:cubicBezTo>
                  <a:cubicBezTo>
                    <a:pt x="32699" y="26150"/>
                    <a:pt x="33079" y="25744"/>
                    <a:pt x="33459" y="25364"/>
                  </a:cubicBezTo>
                  <a:cubicBezTo>
                    <a:pt x="34245" y="24604"/>
                    <a:pt x="35082" y="23894"/>
                    <a:pt x="35944" y="23235"/>
                  </a:cubicBezTo>
                  <a:cubicBezTo>
                    <a:pt x="37033" y="22373"/>
                    <a:pt x="38073" y="21460"/>
                    <a:pt x="39061" y="20472"/>
                  </a:cubicBezTo>
                  <a:cubicBezTo>
                    <a:pt x="39416" y="20142"/>
                    <a:pt x="39720" y="19762"/>
                    <a:pt x="40050" y="19382"/>
                  </a:cubicBezTo>
                  <a:cubicBezTo>
                    <a:pt x="40379" y="19027"/>
                    <a:pt x="40709" y="18672"/>
                    <a:pt x="41013" y="18292"/>
                  </a:cubicBezTo>
                  <a:cubicBezTo>
                    <a:pt x="41520" y="17684"/>
                    <a:pt x="42027" y="17075"/>
                    <a:pt x="42509" y="16467"/>
                  </a:cubicBezTo>
                  <a:cubicBezTo>
                    <a:pt x="42813" y="16112"/>
                    <a:pt x="43066" y="15757"/>
                    <a:pt x="43345" y="15428"/>
                  </a:cubicBezTo>
                  <a:cubicBezTo>
                    <a:pt x="43827" y="14819"/>
                    <a:pt x="44283" y="14236"/>
                    <a:pt x="44765" y="13628"/>
                  </a:cubicBezTo>
                  <a:cubicBezTo>
                    <a:pt x="45348" y="12918"/>
                    <a:pt x="45931" y="12183"/>
                    <a:pt x="46514" y="11448"/>
                  </a:cubicBezTo>
                  <a:cubicBezTo>
                    <a:pt x="47325" y="10459"/>
                    <a:pt x="48136" y="9522"/>
                    <a:pt x="48922" y="8558"/>
                  </a:cubicBezTo>
                  <a:cubicBezTo>
                    <a:pt x="49048" y="8432"/>
                    <a:pt x="49150" y="8280"/>
                    <a:pt x="49276" y="8102"/>
                  </a:cubicBezTo>
                  <a:lnTo>
                    <a:pt x="49146" y="8080"/>
                  </a:lnTo>
                  <a:lnTo>
                    <a:pt x="49146" y="8080"/>
                  </a:lnTo>
                  <a:cubicBezTo>
                    <a:pt x="49147" y="8079"/>
                    <a:pt x="49148" y="8078"/>
                    <a:pt x="49150" y="8077"/>
                  </a:cubicBezTo>
                  <a:cubicBezTo>
                    <a:pt x="49175" y="8026"/>
                    <a:pt x="49175" y="7975"/>
                    <a:pt x="49200" y="7899"/>
                  </a:cubicBezTo>
                  <a:cubicBezTo>
                    <a:pt x="49150" y="7823"/>
                    <a:pt x="49124" y="7747"/>
                    <a:pt x="49074" y="7646"/>
                  </a:cubicBezTo>
                  <a:cubicBezTo>
                    <a:pt x="49023" y="7722"/>
                    <a:pt x="48998" y="7747"/>
                    <a:pt x="48972" y="7773"/>
                  </a:cubicBezTo>
                  <a:cubicBezTo>
                    <a:pt x="48947" y="7823"/>
                    <a:pt x="48922" y="7849"/>
                    <a:pt x="48922" y="7899"/>
                  </a:cubicBezTo>
                  <a:cubicBezTo>
                    <a:pt x="48668" y="7899"/>
                    <a:pt x="48465" y="8001"/>
                    <a:pt x="48339" y="8204"/>
                  </a:cubicBezTo>
                  <a:cubicBezTo>
                    <a:pt x="48136" y="8229"/>
                    <a:pt x="47958" y="8356"/>
                    <a:pt x="47832" y="8508"/>
                  </a:cubicBezTo>
                  <a:cubicBezTo>
                    <a:pt x="47781" y="8533"/>
                    <a:pt x="47756" y="8558"/>
                    <a:pt x="47705" y="8584"/>
                  </a:cubicBezTo>
                  <a:cubicBezTo>
                    <a:pt x="47680" y="8609"/>
                    <a:pt x="47603" y="8609"/>
                    <a:pt x="47603" y="8634"/>
                  </a:cubicBezTo>
                  <a:cubicBezTo>
                    <a:pt x="47426" y="8939"/>
                    <a:pt x="47071" y="9015"/>
                    <a:pt x="46843" y="9217"/>
                  </a:cubicBezTo>
                  <a:cubicBezTo>
                    <a:pt x="46488" y="9522"/>
                    <a:pt x="46083" y="9775"/>
                    <a:pt x="45728" y="10105"/>
                  </a:cubicBezTo>
                  <a:cubicBezTo>
                    <a:pt x="45221" y="10561"/>
                    <a:pt x="44714" y="11068"/>
                    <a:pt x="44207" y="11549"/>
                  </a:cubicBezTo>
                  <a:cubicBezTo>
                    <a:pt x="44156" y="11600"/>
                    <a:pt x="44131" y="11625"/>
                    <a:pt x="44080" y="11676"/>
                  </a:cubicBezTo>
                  <a:cubicBezTo>
                    <a:pt x="43776" y="11904"/>
                    <a:pt x="43472" y="12183"/>
                    <a:pt x="43218" y="12487"/>
                  </a:cubicBezTo>
                  <a:cubicBezTo>
                    <a:pt x="43041" y="12665"/>
                    <a:pt x="42838" y="12842"/>
                    <a:pt x="42661" y="13045"/>
                  </a:cubicBezTo>
                  <a:cubicBezTo>
                    <a:pt x="42559" y="13172"/>
                    <a:pt x="42407" y="13324"/>
                    <a:pt x="42331" y="13400"/>
                  </a:cubicBezTo>
                  <a:cubicBezTo>
                    <a:pt x="42230" y="13501"/>
                    <a:pt x="42154" y="13577"/>
                    <a:pt x="42052" y="13679"/>
                  </a:cubicBezTo>
                  <a:lnTo>
                    <a:pt x="41748" y="13983"/>
                  </a:lnTo>
                  <a:cubicBezTo>
                    <a:pt x="41545" y="14135"/>
                    <a:pt x="41368" y="14312"/>
                    <a:pt x="41216" y="14515"/>
                  </a:cubicBezTo>
                  <a:cubicBezTo>
                    <a:pt x="40988" y="14819"/>
                    <a:pt x="40658" y="14997"/>
                    <a:pt x="40481" y="15301"/>
                  </a:cubicBezTo>
                  <a:cubicBezTo>
                    <a:pt x="40405" y="15428"/>
                    <a:pt x="40202" y="15504"/>
                    <a:pt x="40075" y="15630"/>
                  </a:cubicBezTo>
                  <a:lnTo>
                    <a:pt x="39974" y="15478"/>
                  </a:lnTo>
                  <a:cubicBezTo>
                    <a:pt x="39746" y="15656"/>
                    <a:pt x="39568" y="15884"/>
                    <a:pt x="39416" y="16112"/>
                  </a:cubicBezTo>
                  <a:lnTo>
                    <a:pt x="39543" y="16213"/>
                  </a:lnTo>
                  <a:cubicBezTo>
                    <a:pt x="39497" y="16271"/>
                    <a:pt x="39451" y="16287"/>
                    <a:pt x="39402" y="16287"/>
                  </a:cubicBezTo>
                  <a:cubicBezTo>
                    <a:pt x="39344" y="16287"/>
                    <a:pt x="39283" y="16264"/>
                    <a:pt x="39213" y="16264"/>
                  </a:cubicBezTo>
                  <a:cubicBezTo>
                    <a:pt x="39036" y="16467"/>
                    <a:pt x="38859" y="16670"/>
                    <a:pt x="38656" y="16898"/>
                  </a:cubicBezTo>
                  <a:cubicBezTo>
                    <a:pt x="38554" y="17025"/>
                    <a:pt x="38453" y="17151"/>
                    <a:pt x="38326" y="17303"/>
                  </a:cubicBezTo>
                  <a:cubicBezTo>
                    <a:pt x="38276" y="17354"/>
                    <a:pt x="38225" y="17405"/>
                    <a:pt x="38174" y="17455"/>
                  </a:cubicBezTo>
                  <a:cubicBezTo>
                    <a:pt x="38022" y="17658"/>
                    <a:pt x="37870" y="17836"/>
                    <a:pt x="37718" y="17988"/>
                  </a:cubicBezTo>
                  <a:cubicBezTo>
                    <a:pt x="37616" y="18089"/>
                    <a:pt x="37566" y="18216"/>
                    <a:pt x="37540" y="18343"/>
                  </a:cubicBezTo>
                  <a:cubicBezTo>
                    <a:pt x="37363" y="18469"/>
                    <a:pt x="37186" y="18621"/>
                    <a:pt x="37084" y="18824"/>
                  </a:cubicBezTo>
                  <a:cubicBezTo>
                    <a:pt x="37008" y="18951"/>
                    <a:pt x="36932" y="19052"/>
                    <a:pt x="36831" y="19154"/>
                  </a:cubicBezTo>
                  <a:cubicBezTo>
                    <a:pt x="36476" y="19610"/>
                    <a:pt x="36096" y="20016"/>
                    <a:pt x="35766" y="20497"/>
                  </a:cubicBezTo>
                  <a:cubicBezTo>
                    <a:pt x="35462" y="20877"/>
                    <a:pt x="35183" y="21283"/>
                    <a:pt x="34930" y="21714"/>
                  </a:cubicBezTo>
                  <a:cubicBezTo>
                    <a:pt x="34854" y="21866"/>
                    <a:pt x="34727" y="21993"/>
                    <a:pt x="34651" y="22145"/>
                  </a:cubicBezTo>
                  <a:cubicBezTo>
                    <a:pt x="34397" y="22398"/>
                    <a:pt x="34195" y="22702"/>
                    <a:pt x="34017" y="23032"/>
                  </a:cubicBezTo>
                  <a:cubicBezTo>
                    <a:pt x="33840" y="23235"/>
                    <a:pt x="33713" y="23361"/>
                    <a:pt x="33586" y="23514"/>
                  </a:cubicBezTo>
                  <a:cubicBezTo>
                    <a:pt x="33333" y="23818"/>
                    <a:pt x="33079" y="24097"/>
                    <a:pt x="32851" y="24401"/>
                  </a:cubicBezTo>
                  <a:cubicBezTo>
                    <a:pt x="32674" y="24604"/>
                    <a:pt x="32547" y="24806"/>
                    <a:pt x="32369" y="25060"/>
                  </a:cubicBezTo>
                  <a:lnTo>
                    <a:pt x="32040" y="25237"/>
                  </a:lnTo>
                  <a:cubicBezTo>
                    <a:pt x="32040" y="25161"/>
                    <a:pt x="32065" y="25060"/>
                    <a:pt x="32116" y="24958"/>
                  </a:cubicBezTo>
                  <a:cubicBezTo>
                    <a:pt x="32217" y="24705"/>
                    <a:pt x="32344" y="24426"/>
                    <a:pt x="32471" y="24173"/>
                  </a:cubicBezTo>
                  <a:cubicBezTo>
                    <a:pt x="32648" y="23767"/>
                    <a:pt x="32800" y="23387"/>
                    <a:pt x="32978" y="22981"/>
                  </a:cubicBezTo>
                  <a:cubicBezTo>
                    <a:pt x="33003" y="22931"/>
                    <a:pt x="32978" y="22880"/>
                    <a:pt x="33003" y="22829"/>
                  </a:cubicBezTo>
                  <a:cubicBezTo>
                    <a:pt x="33029" y="22728"/>
                    <a:pt x="33054" y="22652"/>
                    <a:pt x="33105" y="22576"/>
                  </a:cubicBezTo>
                  <a:cubicBezTo>
                    <a:pt x="33155" y="22525"/>
                    <a:pt x="33206" y="22449"/>
                    <a:pt x="33257" y="22398"/>
                  </a:cubicBezTo>
                  <a:cubicBezTo>
                    <a:pt x="33434" y="21967"/>
                    <a:pt x="33738" y="21562"/>
                    <a:pt x="33890" y="21106"/>
                  </a:cubicBezTo>
                  <a:cubicBezTo>
                    <a:pt x="33966" y="20852"/>
                    <a:pt x="34093" y="20624"/>
                    <a:pt x="34245" y="20396"/>
                  </a:cubicBezTo>
                  <a:cubicBezTo>
                    <a:pt x="34524" y="19914"/>
                    <a:pt x="34778" y="19433"/>
                    <a:pt x="35031" y="18951"/>
                  </a:cubicBezTo>
                  <a:cubicBezTo>
                    <a:pt x="35259" y="18571"/>
                    <a:pt x="35487" y="18191"/>
                    <a:pt x="35690" y="17810"/>
                  </a:cubicBezTo>
                  <a:cubicBezTo>
                    <a:pt x="35944" y="17354"/>
                    <a:pt x="36172" y="16872"/>
                    <a:pt x="36425" y="16391"/>
                  </a:cubicBezTo>
                  <a:cubicBezTo>
                    <a:pt x="36679" y="15859"/>
                    <a:pt x="36932" y="15326"/>
                    <a:pt x="37160" y="14794"/>
                  </a:cubicBezTo>
                  <a:cubicBezTo>
                    <a:pt x="37769" y="13425"/>
                    <a:pt x="38301" y="12031"/>
                    <a:pt x="38782" y="10637"/>
                  </a:cubicBezTo>
                  <a:cubicBezTo>
                    <a:pt x="39061" y="9826"/>
                    <a:pt x="39340" y="9040"/>
                    <a:pt x="39594" y="8254"/>
                  </a:cubicBezTo>
                  <a:cubicBezTo>
                    <a:pt x="40101" y="6657"/>
                    <a:pt x="40608" y="5060"/>
                    <a:pt x="41089" y="3463"/>
                  </a:cubicBezTo>
                  <a:cubicBezTo>
                    <a:pt x="41191" y="3109"/>
                    <a:pt x="41267" y="2754"/>
                    <a:pt x="41343" y="2399"/>
                  </a:cubicBezTo>
                  <a:cubicBezTo>
                    <a:pt x="41343" y="2297"/>
                    <a:pt x="41343" y="2171"/>
                    <a:pt x="41368" y="2069"/>
                  </a:cubicBezTo>
                  <a:lnTo>
                    <a:pt x="41368" y="2069"/>
                  </a:lnTo>
                  <a:cubicBezTo>
                    <a:pt x="41140" y="2120"/>
                    <a:pt x="41165" y="2323"/>
                    <a:pt x="41038" y="2424"/>
                  </a:cubicBezTo>
                  <a:cubicBezTo>
                    <a:pt x="41089" y="2247"/>
                    <a:pt x="41114" y="2095"/>
                    <a:pt x="41140" y="1943"/>
                  </a:cubicBezTo>
                  <a:cubicBezTo>
                    <a:pt x="41085" y="1819"/>
                    <a:pt x="40962" y="1754"/>
                    <a:pt x="40837" y="1754"/>
                  </a:cubicBezTo>
                  <a:cubicBezTo>
                    <a:pt x="40732" y="1754"/>
                    <a:pt x="40626" y="1799"/>
                    <a:pt x="40557" y="1892"/>
                  </a:cubicBezTo>
                  <a:cubicBezTo>
                    <a:pt x="40405" y="2044"/>
                    <a:pt x="40303" y="2196"/>
                    <a:pt x="40177" y="2348"/>
                  </a:cubicBezTo>
                  <a:cubicBezTo>
                    <a:pt x="40050" y="2551"/>
                    <a:pt x="39923" y="2779"/>
                    <a:pt x="39771" y="2982"/>
                  </a:cubicBezTo>
                  <a:cubicBezTo>
                    <a:pt x="39771" y="3033"/>
                    <a:pt x="39746" y="3109"/>
                    <a:pt x="39695" y="3109"/>
                  </a:cubicBezTo>
                  <a:cubicBezTo>
                    <a:pt x="39518" y="3185"/>
                    <a:pt x="39492" y="3362"/>
                    <a:pt x="39416" y="3514"/>
                  </a:cubicBezTo>
                  <a:cubicBezTo>
                    <a:pt x="39391" y="3616"/>
                    <a:pt x="39365" y="3692"/>
                    <a:pt x="39289" y="3768"/>
                  </a:cubicBezTo>
                  <a:cubicBezTo>
                    <a:pt x="39315" y="3717"/>
                    <a:pt x="39340" y="3641"/>
                    <a:pt x="39340" y="3590"/>
                  </a:cubicBezTo>
                  <a:cubicBezTo>
                    <a:pt x="39315" y="3590"/>
                    <a:pt x="39289" y="3616"/>
                    <a:pt x="39289" y="3616"/>
                  </a:cubicBezTo>
                  <a:cubicBezTo>
                    <a:pt x="39036" y="4072"/>
                    <a:pt x="38757" y="4503"/>
                    <a:pt x="38504" y="4959"/>
                  </a:cubicBezTo>
                  <a:cubicBezTo>
                    <a:pt x="37870" y="6074"/>
                    <a:pt x="37312" y="7240"/>
                    <a:pt x="36805" y="8406"/>
                  </a:cubicBezTo>
                  <a:cubicBezTo>
                    <a:pt x="36552" y="9015"/>
                    <a:pt x="36298" y="9623"/>
                    <a:pt x="36070" y="10257"/>
                  </a:cubicBezTo>
                  <a:cubicBezTo>
                    <a:pt x="35817" y="10941"/>
                    <a:pt x="35563" y="11600"/>
                    <a:pt x="35335" y="12310"/>
                  </a:cubicBezTo>
                  <a:cubicBezTo>
                    <a:pt x="35031" y="13248"/>
                    <a:pt x="34778" y="14211"/>
                    <a:pt x="34524" y="15149"/>
                  </a:cubicBezTo>
                  <a:cubicBezTo>
                    <a:pt x="34473" y="15276"/>
                    <a:pt x="34473" y="15428"/>
                    <a:pt x="34448" y="15554"/>
                  </a:cubicBezTo>
                  <a:cubicBezTo>
                    <a:pt x="34397" y="15833"/>
                    <a:pt x="34321" y="16087"/>
                    <a:pt x="34245" y="16340"/>
                  </a:cubicBezTo>
                  <a:cubicBezTo>
                    <a:pt x="34093" y="16796"/>
                    <a:pt x="33966" y="17227"/>
                    <a:pt x="33814" y="17684"/>
                  </a:cubicBezTo>
                  <a:cubicBezTo>
                    <a:pt x="33764" y="17836"/>
                    <a:pt x="33688" y="17988"/>
                    <a:pt x="33612" y="18140"/>
                  </a:cubicBezTo>
                  <a:cubicBezTo>
                    <a:pt x="33206" y="19027"/>
                    <a:pt x="32800" y="19889"/>
                    <a:pt x="32395" y="20751"/>
                  </a:cubicBezTo>
                  <a:cubicBezTo>
                    <a:pt x="32319" y="20953"/>
                    <a:pt x="32217" y="21156"/>
                    <a:pt x="32116" y="21359"/>
                  </a:cubicBezTo>
                  <a:cubicBezTo>
                    <a:pt x="32091" y="21435"/>
                    <a:pt x="32065" y="21511"/>
                    <a:pt x="32040" y="21612"/>
                  </a:cubicBezTo>
                  <a:cubicBezTo>
                    <a:pt x="32015" y="21714"/>
                    <a:pt x="31989" y="21790"/>
                    <a:pt x="31939" y="21866"/>
                  </a:cubicBezTo>
                  <a:cubicBezTo>
                    <a:pt x="31685" y="22272"/>
                    <a:pt x="31482" y="22702"/>
                    <a:pt x="31305" y="23133"/>
                  </a:cubicBezTo>
                  <a:cubicBezTo>
                    <a:pt x="31254" y="23209"/>
                    <a:pt x="31203" y="23285"/>
                    <a:pt x="31178" y="23361"/>
                  </a:cubicBezTo>
                  <a:lnTo>
                    <a:pt x="31127" y="23361"/>
                  </a:lnTo>
                  <a:cubicBezTo>
                    <a:pt x="31127" y="23235"/>
                    <a:pt x="31127" y="23083"/>
                    <a:pt x="31153" y="22956"/>
                  </a:cubicBezTo>
                  <a:cubicBezTo>
                    <a:pt x="31305" y="22170"/>
                    <a:pt x="31482" y="21384"/>
                    <a:pt x="31609" y="20573"/>
                  </a:cubicBezTo>
                  <a:cubicBezTo>
                    <a:pt x="31761" y="19635"/>
                    <a:pt x="31863" y="18672"/>
                    <a:pt x="31939" y="17734"/>
                  </a:cubicBezTo>
                  <a:cubicBezTo>
                    <a:pt x="32040" y="16518"/>
                    <a:pt x="32116" y="15326"/>
                    <a:pt x="32167" y="14110"/>
                  </a:cubicBezTo>
                  <a:cubicBezTo>
                    <a:pt x="32243" y="12893"/>
                    <a:pt x="32243" y="11701"/>
                    <a:pt x="32293" y="10485"/>
                  </a:cubicBezTo>
                  <a:cubicBezTo>
                    <a:pt x="32344" y="8812"/>
                    <a:pt x="32420" y="7114"/>
                    <a:pt x="32471" y="5415"/>
                  </a:cubicBezTo>
                  <a:cubicBezTo>
                    <a:pt x="32496" y="4477"/>
                    <a:pt x="32547" y="3540"/>
                    <a:pt x="32572" y="2627"/>
                  </a:cubicBezTo>
                  <a:cubicBezTo>
                    <a:pt x="32572" y="2500"/>
                    <a:pt x="32547" y="2399"/>
                    <a:pt x="32547" y="2221"/>
                  </a:cubicBezTo>
                  <a:cubicBezTo>
                    <a:pt x="32547" y="2069"/>
                    <a:pt x="32572" y="1892"/>
                    <a:pt x="32572" y="1714"/>
                  </a:cubicBezTo>
                  <a:lnTo>
                    <a:pt x="32572" y="295"/>
                  </a:lnTo>
                  <a:cubicBezTo>
                    <a:pt x="32572" y="244"/>
                    <a:pt x="32572" y="194"/>
                    <a:pt x="32547" y="143"/>
                  </a:cubicBezTo>
                  <a:cubicBezTo>
                    <a:pt x="32522" y="194"/>
                    <a:pt x="32496" y="219"/>
                    <a:pt x="32496" y="219"/>
                  </a:cubicBezTo>
                  <a:cubicBezTo>
                    <a:pt x="32471" y="371"/>
                    <a:pt x="32446" y="548"/>
                    <a:pt x="32446" y="701"/>
                  </a:cubicBezTo>
                  <a:cubicBezTo>
                    <a:pt x="32420" y="1055"/>
                    <a:pt x="32395" y="1410"/>
                    <a:pt x="32369" y="1791"/>
                  </a:cubicBezTo>
                  <a:cubicBezTo>
                    <a:pt x="32369" y="1917"/>
                    <a:pt x="32319" y="2069"/>
                    <a:pt x="32319" y="2221"/>
                  </a:cubicBezTo>
                  <a:cubicBezTo>
                    <a:pt x="32293" y="2450"/>
                    <a:pt x="32268" y="2703"/>
                    <a:pt x="32268" y="2906"/>
                  </a:cubicBezTo>
                  <a:cubicBezTo>
                    <a:pt x="32243" y="3109"/>
                    <a:pt x="32192" y="3311"/>
                    <a:pt x="32192" y="3540"/>
                  </a:cubicBezTo>
                  <a:cubicBezTo>
                    <a:pt x="32167" y="3996"/>
                    <a:pt x="32141" y="4477"/>
                    <a:pt x="32091" y="4959"/>
                  </a:cubicBezTo>
                  <a:cubicBezTo>
                    <a:pt x="32091" y="5086"/>
                    <a:pt x="32015" y="5212"/>
                    <a:pt x="32015" y="5339"/>
                  </a:cubicBezTo>
                  <a:cubicBezTo>
                    <a:pt x="31964" y="5922"/>
                    <a:pt x="31939" y="6531"/>
                    <a:pt x="31888" y="7114"/>
                  </a:cubicBezTo>
                  <a:cubicBezTo>
                    <a:pt x="31812" y="8001"/>
                    <a:pt x="31736" y="8888"/>
                    <a:pt x="31685" y="9775"/>
                  </a:cubicBezTo>
                  <a:cubicBezTo>
                    <a:pt x="31660" y="10206"/>
                    <a:pt x="31685" y="10637"/>
                    <a:pt x="31660" y="11068"/>
                  </a:cubicBezTo>
                  <a:cubicBezTo>
                    <a:pt x="31609" y="11727"/>
                    <a:pt x="31558" y="12361"/>
                    <a:pt x="31508" y="13020"/>
                  </a:cubicBezTo>
                  <a:cubicBezTo>
                    <a:pt x="31482" y="13628"/>
                    <a:pt x="31432" y="14211"/>
                    <a:pt x="31406" y="14819"/>
                  </a:cubicBezTo>
                  <a:cubicBezTo>
                    <a:pt x="31406" y="14895"/>
                    <a:pt x="31381" y="14971"/>
                    <a:pt x="31330" y="15022"/>
                  </a:cubicBezTo>
                  <a:lnTo>
                    <a:pt x="31330" y="14895"/>
                  </a:lnTo>
                  <a:cubicBezTo>
                    <a:pt x="31356" y="14464"/>
                    <a:pt x="31330" y="14059"/>
                    <a:pt x="31356" y="13628"/>
                  </a:cubicBezTo>
                  <a:cubicBezTo>
                    <a:pt x="31406" y="12082"/>
                    <a:pt x="31482" y="10535"/>
                    <a:pt x="31558" y="8989"/>
                  </a:cubicBezTo>
                  <a:cubicBezTo>
                    <a:pt x="31609" y="8102"/>
                    <a:pt x="31685" y="7215"/>
                    <a:pt x="31761" y="6328"/>
                  </a:cubicBezTo>
                  <a:cubicBezTo>
                    <a:pt x="31786" y="6074"/>
                    <a:pt x="31837" y="5795"/>
                    <a:pt x="31863" y="5542"/>
                  </a:cubicBezTo>
                  <a:cubicBezTo>
                    <a:pt x="31888" y="5263"/>
                    <a:pt x="31913" y="5010"/>
                    <a:pt x="31913" y="4756"/>
                  </a:cubicBezTo>
                  <a:cubicBezTo>
                    <a:pt x="31939" y="4680"/>
                    <a:pt x="31939" y="4604"/>
                    <a:pt x="31939" y="4553"/>
                  </a:cubicBezTo>
                  <a:cubicBezTo>
                    <a:pt x="31989" y="4275"/>
                    <a:pt x="32040" y="4021"/>
                    <a:pt x="32065" y="3742"/>
                  </a:cubicBezTo>
                  <a:cubicBezTo>
                    <a:pt x="32116" y="3362"/>
                    <a:pt x="32141" y="2982"/>
                    <a:pt x="32167" y="2602"/>
                  </a:cubicBezTo>
                  <a:lnTo>
                    <a:pt x="32167" y="2196"/>
                  </a:lnTo>
                  <a:cubicBezTo>
                    <a:pt x="32167" y="2120"/>
                    <a:pt x="32167" y="2044"/>
                    <a:pt x="32167" y="1968"/>
                  </a:cubicBezTo>
                  <a:cubicBezTo>
                    <a:pt x="32243" y="1638"/>
                    <a:pt x="32293" y="1309"/>
                    <a:pt x="32293" y="979"/>
                  </a:cubicBezTo>
                  <a:cubicBezTo>
                    <a:pt x="32293" y="777"/>
                    <a:pt x="32344" y="548"/>
                    <a:pt x="32395" y="346"/>
                  </a:cubicBezTo>
                  <a:cubicBezTo>
                    <a:pt x="32395" y="244"/>
                    <a:pt x="32369" y="143"/>
                    <a:pt x="32369" y="42"/>
                  </a:cubicBezTo>
                  <a:cubicBezTo>
                    <a:pt x="32288" y="14"/>
                    <a:pt x="32225" y="0"/>
                    <a:pt x="32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7388850" y="2304325"/>
              <a:ext cx="88725" cy="65575"/>
            </a:xfrm>
            <a:custGeom>
              <a:avLst/>
              <a:gdLst/>
              <a:ahLst/>
              <a:cxnLst/>
              <a:rect l="l" t="t" r="r" b="b"/>
              <a:pathLst>
                <a:path w="3549" h="2623" extrusionOk="0">
                  <a:moveTo>
                    <a:pt x="3481" y="1"/>
                  </a:moveTo>
                  <a:cubicBezTo>
                    <a:pt x="3475" y="1"/>
                    <a:pt x="3473" y="3"/>
                    <a:pt x="3473" y="12"/>
                  </a:cubicBezTo>
                  <a:lnTo>
                    <a:pt x="25" y="2496"/>
                  </a:lnTo>
                  <a:cubicBezTo>
                    <a:pt x="0" y="2496"/>
                    <a:pt x="0" y="2547"/>
                    <a:pt x="0" y="2572"/>
                  </a:cubicBezTo>
                  <a:lnTo>
                    <a:pt x="25" y="2623"/>
                  </a:lnTo>
                  <a:cubicBezTo>
                    <a:pt x="76" y="2597"/>
                    <a:pt x="152" y="2547"/>
                    <a:pt x="228" y="2521"/>
                  </a:cubicBezTo>
                  <a:cubicBezTo>
                    <a:pt x="811" y="2065"/>
                    <a:pt x="1419" y="1634"/>
                    <a:pt x="2002" y="1178"/>
                  </a:cubicBezTo>
                  <a:cubicBezTo>
                    <a:pt x="2383" y="899"/>
                    <a:pt x="2788" y="620"/>
                    <a:pt x="3168" y="341"/>
                  </a:cubicBezTo>
                  <a:cubicBezTo>
                    <a:pt x="3295" y="240"/>
                    <a:pt x="3422" y="139"/>
                    <a:pt x="3549" y="12"/>
                  </a:cubicBezTo>
                  <a:cubicBezTo>
                    <a:pt x="3515" y="12"/>
                    <a:pt x="3492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7347025" y="2371150"/>
              <a:ext cx="38025" cy="28525"/>
            </a:xfrm>
            <a:custGeom>
              <a:avLst/>
              <a:gdLst/>
              <a:ahLst/>
              <a:cxnLst/>
              <a:rect l="l" t="t" r="r" b="b"/>
              <a:pathLst>
                <a:path w="1521" h="1141" extrusionOk="0">
                  <a:moveTo>
                    <a:pt x="1521" y="0"/>
                  </a:moveTo>
                  <a:lnTo>
                    <a:pt x="1521" y="0"/>
                  </a:lnTo>
                  <a:cubicBezTo>
                    <a:pt x="1470" y="26"/>
                    <a:pt x="1420" y="26"/>
                    <a:pt x="1369" y="51"/>
                  </a:cubicBezTo>
                  <a:cubicBezTo>
                    <a:pt x="887" y="381"/>
                    <a:pt x="431" y="761"/>
                    <a:pt x="0" y="1141"/>
                  </a:cubicBezTo>
                  <a:cubicBezTo>
                    <a:pt x="583" y="862"/>
                    <a:pt x="1090" y="482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489600" y="2276100"/>
              <a:ext cx="26000" cy="19025"/>
            </a:xfrm>
            <a:custGeom>
              <a:avLst/>
              <a:gdLst/>
              <a:ahLst/>
              <a:cxnLst/>
              <a:rect l="l" t="t" r="r" b="b"/>
              <a:pathLst>
                <a:path w="1040" h="761" extrusionOk="0">
                  <a:moveTo>
                    <a:pt x="989" y="0"/>
                  </a:moveTo>
                  <a:lnTo>
                    <a:pt x="0" y="735"/>
                  </a:lnTo>
                  <a:lnTo>
                    <a:pt x="26" y="761"/>
                  </a:lnTo>
                  <a:cubicBezTo>
                    <a:pt x="203" y="685"/>
                    <a:pt x="355" y="558"/>
                    <a:pt x="507" y="406"/>
                  </a:cubicBezTo>
                  <a:cubicBezTo>
                    <a:pt x="685" y="304"/>
                    <a:pt x="862" y="178"/>
                    <a:pt x="1040" y="76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653100" y="2196450"/>
              <a:ext cx="5725" cy="12500"/>
            </a:xfrm>
            <a:custGeom>
              <a:avLst/>
              <a:gdLst/>
              <a:ahLst/>
              <a:cxnLst/>
              <a:rect l="l" t="t" r="r" b="b"/>
              <a:pathLst>
                <a:path w="229" h="500" extrusionOk="0">
                  <a:moveTo>
                    <a:pt x="125" y="0"/>
                  </a:moveTo>
                  <a:cubicBezTo>
                    <a:pt x="73" y="0"/>
                    <a:pt x="32" y="40"/>
                    <a:pt x="0" y="119"/>
                  </a:cubicBezTo>
                  <a:lnTo>
                    <a:pt x="76" y="297"/>
                  </a:lnTo>
                  <a:cubicBezTo>
                    <a:pt x="51" y="347"/>
                    <a:pt x="25" y="398"/>
                    <a:pt x="0" y="449"/>
                  </a:cubicBezTo>
                  <a:lnTo>
                    <a:pt x="25" y="499"/>
                  </a:lnTo>
                  <a:lnTo>
                    <a:pt x="228" y="347"/>
                  </a:lnTo>
                  <a:lnTo>
                    <a:pt x="228" y="43"/>
                  </a:lnTo>
                  <a:cubicBezTo>
                    <a:pt x="190" y="15"/>
                    <a:pt x="156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388850" y="2155700"/>
              <a:ext cx="15850" cy="14600"/>
            </a:xfrm>
            <a:custGeom>
              <a:avLst/>
              <a:gdLst/>
              <a:ahLst/>
              <a:cxnLst/>
              <a:rect l="l" t="t" r="r" b="b"/>
              <a:pathLst>
                <a:path w="634" h="584" extrusionOk="0">
                  <a:moveTo>
                    <a:pt x="558" y="0"/>
                  </a:moveTo>
                  <a:lnTo>
                    <a:pt x="0" y="558"/>
                  </a:lnTo>
                  <a:lnTo>
                    <a:pt x="51" y="583"/>
                  </a:lnTo>
                  <a:lnTo>
                    <a:pt x="634" y="5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6"/>
          <p:cNvGrpSpPr/>
          <p:nvPr/>
        </p:nvGrpSpPr>
        <p:grpSpPr>
          <a:xfrm rot="-8999956">
            <a:off x="7737407" y="-378871"/>
            <a:ext cx="1354820" cy="1617564"/>
            <a:chOff x="6307125" y="1865700"/>
            <a:chExt cx="1354850" cy="1617600"/>
          </a:xfrm>
        </p:grpSpPr>
        <p:sp>
          <p:nvSpPr>
            <p:cNvPr id="736" name="Google Shape;736;p16"/>
            <p:cNvSpPr/>
            <p:nvPr/>
          </p:nvSpPr>
          <p:spPr>
            <a:xfrm>
              <a:off x="6307125" y="1865700"/>
              <a:ext cx="1354850" cy="1617600"/>
            </a:xfrm>
            <a:custGeom>
              <a:avLst/>
              <a:gdLst/>
              <a:ahLst/>
              <a:cxnLst/>
              <a:rect l="l" t="t" r="r" b="b"/>
              <a:pathLst>
                <a:path w="54194" h="64704" extrusionOk="0">
                  <a:moveTo>
                    <a:pt x="20405" y="6353"/>
                  </a:moveTo>
                  <a:lnTo>
                    <a:pt x="20405" y="6378"/>
                  </a:lnTo>
                  <a:cubicBezTo>
                    <a:pt x="20380" y="6657"/>
                    <a:pt x="20355" y="6885"/>
                    <a:pt x="20329" y="7088"/>
                  </a:cubicBezTo>
                  <a:cubicBezTo>
                    <a:pt x="20253" y="6683"/>
                    <a:pt x="20253" y="6531"/>
                    <a:pt x="20405" y="6353"/>
                  </a:cubicBezTo>
                  <a:close/>
                  <a:moveTo>
                    <a:pt x="49118" y="8108"/>
                  </a:moveTo>
                  <a:cubicBezTo>
                    <a:pt x="49085" y="8249"/>
                    <a:pt x="48987" y="8388"/>
                    <a:pt x="48846" y="8482"/>
                  </a:cubicBezTo>
                  <a:cubicBezTo>
                    <a:pt x="48744" y="8584"/>
                    <a:pt x="48617" y="8685"/>
                    <a:pt x="48516" y="8787"/>
                  </a:cubicBezTo>
                  <a:cubicBezTo>
                    <a:pt x="48414" y="8888"/>
                    <a:pt x="48312" y="8974"/>
                    <a:pt x="48224" y="9056"/>
                  </a:cubicBezTo>
                  <a:lnTo>
                    <a:pt x="48224" y="9056"/>
                  </a:lnTo>
                  <a:cubicBezTo>
                    <a:pt x="48288" y="8956"/>
                    <a:pt x="48355" y="8867"/>
                    <a:pt x="48440" y="8761"/>
                  </a:cubicBezTo>
                  <a:cubicBezTo>
                    <a:pt x="48567" y="8634"/>
                    <a:pt x="48719" y="8482"/>
                    <a:pt x="48820" y="8381"/>
                  </a:cubicBezTo>
                  <a:cubicBezTo>
                    <a:pt x="48911" y="8290"/>
                    <a:pt x="49023" y="8199"/>
                    <a:pt x="49118" y="8108"/>
                  </a:cubicBezTo>
                  <a:close/>
                  <a:moveTo>
                    <a:pt x="25855" y="4680"/>
                  </a:moveTo>
                  <a:cubicBezTo>
                    <a:pt x="25754" y="5441"/>
                    <a:pt x="25652" y="6252"/>
                    <a:pt x="25576" y="7012"/>
                  </a:cubicBezTo>
                  <a:cubicBezTo>
                    <a:pt x="25475" y="7798"/>
                    <a:pt x="25424" y="8584"/>
                    <a:pt x="25323" y="9370"/>
                  </a:cubicBezTo>
                  <a:cubicBezTo>
                    <a:pt x="25247" y="8761"/>
                    <a:pt x="25652" y="5060"/>
                    <a:pt x="25855" y="4680"/>
                  </a:cubicBezTo>
                  <a:close/>
                  <a:moveTo>
                    <a:pt x="38580" y="5060"/>
                  </a:moveTo>
                  <a:lnTo>
                    <a:pt x="38580" y="5060"/>
                  </a:lnTo>
                  <a:cubicBezTo>
                    <a:pt x="37718" y="6885"/>
                    <a:pt x="36881" y="8710"/>
                    <a:pt x="36146" y="10561"/>
                  </a:cubicBezTo>
                  <a:cubicBezTo>
                    <a:pt x="36197" y="10054"/>
                    <a:pt x="38225" y="5415"/>
                    <a:pt x="38580" y="5060"/>
                  </a:cubicBezTo>
                  <a:close/>
                  <a:moveTo>
                    <a:pt x="21470" y="3109"/>
                  </a:moveTo>
                  <a:cubicBezTo>
                    <a:pt x="21901" y="5694"/>
                    <a:pt x="21926" y="8305"/>
                    <a:pt x="22078" y="10916"/>
                  </a:cubicBezTo>
                  <a:cubicBezTo>
                    <a:pt x="21749" y="8305"/>
                    <a:pt x="21698" y="5694"/>
                    <a:pt x="21470" y="3109"/>
                  </a:cubicBezTo>
                  <a:close/>
                  <a:moveTo>
                    <a:pt x="44105" y="11828"/>
                  </a:moveTo>
                  <a:cubicBezTo>
                    <a:pt x="43953" y="12132"/>
                    <a:pt x="43700" y="12411"/>
                    <a:pt x="43421" y="12589"/>
                  </a:cubicBezTo>
                  <a:cubicBezTo>
                    <a:pt x="43497" y="12437"/>
                    <a:pt x="43599" y="12284"/>
                    <a:pt x="43700" y="12158"/>
                  </a:cubicBezTo>
                  <a:lnTo>
                    <a:pt x="43725" y="12183"/>
                  </a:lnTo>
                  <a:cubicBezTo>
                    <a:pt x="43852" y="12082"/>
                    <a:pt x="43979" y="11955"/>
                    <a:pt x="44105" y="11828"/>
                  </a:cubicBezTo>
                  <a:close/>
                  <a:moveTo>
                    <a:pt x="42813" y="13197"/>
                  </a:moveTo>
                  <a:cubicBezTo>
                    <a:pt x="42694" y="13435"/>
                    <a:pt x="42530" y="13629"/>
                    <a:pt x="42300" y="13736"/>
                  </a:cubicBezTo>
                  <a:lnTo>
                    <a:pt x="42300" y="13736"/>
                  </a:lnTo>
                  <a:cubicBezTo>
                    <a:pt x="42406" y="13503"/>
                    <a:pt x="42598" y="13316"/>
                    <a:pt x="42813" y="13197"/>
                  </a:cubicBezTo>
                  <a:close/>
                  <a:moveTo>
                    <a:pt x="42103" y="13983"/>
                  </a:moveTo>
                  <a:cubicBezTo>
                    <a:pt x="42128" y="13983"/>
                    <a:pt x="42128" y="13983"/>
                    <a:pt x="42154" y="14008"/>
                  </a:cubicBezTo>
                  <a:cubicBezTo>
                    <a:pt x="42179" y="14059"/>
                    <a:pt x="42179" y="14084"/>
                    <a:pt x="42179" y="14135"/>
                  </a:cubicBezTo>
                  <a:cubicBezTo>
                    <a:pt x="42078" y="14186"/>
                    <a:pt x="41951" y="14262"/>
                    <a:pt x="41850" y="14338"/>
                  </a:cubicBezTo>
                  <a:cubicBezTo>
                    <a:pt x="41748" y="14414"/>
                    <a:pt x="41672" y="14515"/>
                    <a:pt x="41571" y="14591"/>
                  </a:cubicBezTo>
                  <a:lnTo>
                    <a:pt x="41545" y="14540"/>
                  </a:lnTo>
                  <a:cubicBezTo>
                    <a:pt x="41621" y="14262"/>
                    <a:pt x="41875" y="14135"/>
                    <a:pt x="42103" y="13983"/>
                  </a:cubicBezTo>
                  <a:close/>
                  <a:moveTo>
                    <a:pt x="41267" y="14845"/>
                  </a:moveTo>
                  <a:lnTo>
                    <a:pt x="41064" y="15276"/>
                  </a:lnTo>
                  <a:lnTo>
                    <a:pt x="41064" y="15301"/>
                  </a:lnTo>
                  <a:cubicBezTo>
                    <a:pt x="41006" y="15301"/>
                    <a:pt x="40977" y="15419"/>
                    <a:pt x="40877" y="15419"/>
                  </a:cubicBezTo>
                  <a:cubicBezTo>
                    <a:pt x="40846" y="15419"/>
                    <a:pt x="40808" y="15407"/>
                    <a:pt x="40760" y="15377"/>
                  </a:cubicBezTo>
                  <a:cubicBezTo>
                    <a:pt x="40836" y="15149"/>
                    <a:pt x="41013" y="14946"/>
                    <a:pt x="41267" y="14845"/>
                  </a:cubicBezTo>
                  <a:close/>
                  <a:moveTo>
                    <a:pt x="48147" y="9141"/>
                  </a:moveTo>
                  <a:lnTo>
                    <a:pt x="48147" y="9141"/>
                  </a:lnTo>
                  <a:cubicBezTo>
                    <a:pt x="48050" y="9308"/>
                    <a:pt x="47951" y="9451"/>
                    <a:pt x="47806" y="9572"/>
                  </a:cubicBezTo>
                  <a:cubicBezTo>
                    <a:pt x="47350" y="9927"/>
                    <a:pt x="47046" y="10434"/>
                    <a:pt x="46640" y="10840"/>
                  </a:cubicBezTo>
                  <a:cubicBezTo>
                    <a:pt x="46387" y="11093"/>
                    <a:pt x="46159" y="11372"/>
                    <a:pt x="45956" y="11651"/>
                  </a:cubicBezTo>
                  <a:cubicBezTo>
                    <a:pt x="45728" y="11904"/>
                    <a:pt x="45500" y="12183"/>
                    <a:pt x="45246" y="12462"/>
                  </a:cubicBezTo>
                  <a:cubicBezTo>
                    <a:pt x="44967" y="12715"/>
                    <a:pt x="44739" y="12994"/>
                    <a:pt x="44536" y="13324"/>
                  </a:cubicBezTo>
                  <a:cubicBezTo>
                    <a:pt x="44511" y="13374"/>
                    <a:pt x="44435" y="13374"/>
                    <a:pt x="44410" y="13425"/>
                  </a:cubicBezTo>
                  <a:cubicBezTo>
                    <a:pt x="44283" y="13603"/>
                    <a:pt x="44080" y="13729"/>
                    <a:pt x="44029" y="13957"/>
                  </a:cubicBezTo>
                  <a:lnTo>
                    <a:pt x="43852" y="14135"/>
                  </a:lnTo>
                  <a:lnTo>
                    <a:pt x="43649" y="14363"/>
                  </a:lnTo>
                  <a:cubicBezTo>
                    <a:pt x="43599" y="14414"/>
                    <a:pt x="43548" y="14464"/>
                    <a:pt x="43497" y="14515"/>
                  </a:cubicBezTo>
                  <a:cubicBezTo>
                    <a:pt x="43446" y="14591"/>
                    <a:pt x="43396" y="14667"/>
                    <a:pt x="43345" y="14718"/>
                  </a:cubicBezTo>
                  <a:cubicBezTo>
                    <a:pt x="43041" y="15022"/>
                    <a:pt x="42737" y="15352"/>
                    <a:pt x="42458" y="15681"/>
                  </a:cubicBezTo>
                  <a:cubicBezTo>
                    <a:pt x="42027" y="16137"/>
                    <a:pt x="41647" y="16644"/>
                    <a:pt x="41241" y="17101"/>
                  </a:cubicBezTo>
                  <a:cubicBezTo>
                    <a:pt x="41205" y="17155"/>
                    <a:pt x="41181" y="17197"/>
                    <a:pt x="41124" y="17197"/>
                  </a:cubicBezTo>
                  <a:cubicBezTo>
                    <a:pt x="41101" y="17197"/>
                    <a:pt x="41074" y="17191"/>
                    <a:pt x="41038" y="17177"/>
                  </a:cubicBezTo>
                  <a:cubicBezTo>
                    <a:pt x="41165" y="16999"/>
                    <a:pt x="41267" y="16847"/>
                    <a:pt x="41393" y="16720"/>
                  </a:cubicBezTo>
                  <a:lnTo>
                    <a:pt x="42002" y="15960"/>
                  </a:lnTo>
                  <a:cubicBezTo>
                    <a:pt x="42128" y="15833"/>
                    <a:pt x="42179" y="15732"/>
                    <a:pt x="42331" y="15554"/>
                  </a:cubicBezTo>
                  <a:cubicBezTo>
                    <a:pt x="42458" y="15377"/>
                    <a:pt x="42610" y="15225"/>
                    <a:pt x="42762" y="15047"/>
                  </a:cubicBezTo>
                  <a:cubicBezTo>
                    <a:pt x="42990" y="14794"/>
                    <a:pt x="43218" y="14515"/>
                    <a:pt x="43446" y="14236"/>
                  </a:cubicBezTo>
                  <a:cubicBezTo>
                    <a:pt x="43624" y="14033"/>
                    <a:pt x="43801" y="13856"/>
                    <a:pt x="43979" y="13628"/>
                  </a:cubicBezTo>
                  <a:cubicBezTo>
                    <a:pt x="44207" y="13324"/>
                    <a:pt x="44460" y="13020"/>
                    <a:pt x="44714" y="12741"/>
                  </a:cubicBezTo>
                  <a:cubicBezTo>
                    <a:pt x="45195" y="12234"/>
                    <a:pt x="45652" y="11701"/>
                    <a:pt x="46108" y="11195"/>
                  </a:cubicBezTo>
                  <a:cubicBezTo>
                    <a:pt x="46488" y="10789"/>
                    <a:pt x="46868" y="10383"/>
                    <a:pt x="47249" y="10003"/>
                  </a:cubicBezTo>
                  <a:cubicBezTo>
                    <a:pt x="47274" y="9953"/>
                    <a:pt x="47325" y="9902"/>
                    <a:pt x="47375" y="9851"/>
                  </a:cubicBezTo>
                  <a:cubicBezTo>
                    <a:pt x="47570" y="9559"/>
                    <a:pt x="47835" y="9337"/>
                    <a:pt x="48147" y="9141"/>
                  </a:cubicBezTo>
                  <a:close/>
                  <a:moveTo>
                    <a:pt x="40405" y="17962"/>
                  </a:moveTo>
                  <a:cubicBezTo>
                    <a:pt x="40430" y="18140"/>
                    <a:pt x="40303" y="18292"/>
                    <a:pt x="40126" y="18317"/>
                  </a:cubicBezTo>
                  <a:lnTo>
                    <a:pt x="40101" y="18267"/>
                  </a:lnTo>
                  <a:lnTo>
                    <a:pt x="40379" y="17962"/>
                  </a:lnTo>
                  <a:close/>
                  <a:moveTo>
                    <a:pt x="11209" y="19047"/>
                  </a:moveTo>
                  <a:cubicBezTo>
                    <a:pt x="11236" y="19142"/>
                    <a:pt x="11282" y="19237"/>
                    <a:pt x="11306" y="19331"/>
                  </a:cubicBezTo>
                  <a:cubicBezTo>
                    <a:pt x="11356" y="19433"/>
                    <a:pt x="11306" y="19534"/>
                    <a:pt x="11229" y="19585"/>
                  </a:cubicBezTo>
                  <a:cubicBezTo>
                    <a:pt x="11187" y="19413"/>
                    <a:pt x="11180" y="19224"/>
                    <a:pt x="11209" y="19047"/>
                  </a:cubicBezTo>
                  <a:close/>
                  <a:moveTo>
                    <a:pt x="39011" y="19534"/>
                  </a:moveTo>
                  <a:lnTo>
                    <a:pt x="39011" y="19559"/>
                  </a:lnTo>
                  <a:cubicBezTo>
                    <a:pt x="38909" y="19787"/>
                    <a:pt x="38833" y="19863"/>
                    <a:pt x="38630" y="19889"/>
                  </a:cubicBezTo>
                  <a:cubicBezTo>
                    <a:pt x="38706" y="19737"/>
                    <a:pt x="38757" y="19711"/>
                    <a:pt x="39011" y="19534"/>
                  </a:cubicBezTo>
                  <a:close/>
                  <a:moveTo>
                    <a:pt x="40937" y="2652"/>
                  </a:moveTo>
                  <a:lnTo>
                    <a:pt x="40988" y="2678"/>
                  </a:lnTo>
                  <a:cubicBezTo>
                    <a:pt x="40962" y="2779"/>
                    <a:pt x="40937" y="2880"/>
                    <a:pt x="40886" y="2982"/>
                  </a:cubicBezTo>
                  <a:lnTo>
                    <a:pt x="40506" y="4097"/>
                  </a:lnTo>
                  <a:cubicBezTo>
                    <a:pt x="40379" y="4477"/>
                    <a:pt x="40253" y="4883"/>
                    <a:pt x="40101" y="5263"/>
                  </a:cubicBezTo>
                  <a:cubicBezTo>
                    <a:pt x="39923" y="5745"/>
                    <a:pt x="39720" y="6252"/>
                    <a:pt x="39543" y="6733"/>
                  </a:cubicBezTo>
                  <a:cubicBezTo>
                    <a:pt x="39061" y="8051"/>
                    <a:pt x="38580" y="9370"/>
                    <a:pt x="38123" y="10662"/>
                  </a:cubicBezTo>
                  <a:cubicBezTo>
                    <a:pt x="37642" y="11955"/>
                    <a:pt x="37135" y="13273"/>
                    <a:pt x="36628" y="14540"/>
                  </a:cubicBezTo>
                  <a:cubicBezTo>
                    <a:pt x="36476" y="14971"/>
                    <a:pt x="36298" y="15377"/>
                    <a:pt x="36121" y="15808"/>
                  </a:cubicBezTo>
                  <a:lnTo>
                    <a:pt x="35715" y="16771"/>
                  </a:lnTo>
                  <a:cubicBezTo>
                    <a:pt x="35690" y="16796"/>
                    <a:pt x="35665" y="16847"/>
                    <a:pt x="35665" y="16872"/>
                  </a:cubicBezTo>
                  <a:cubicBezTo>
                    <a:pt x="35639" y="16974"/>
                    <a:pt x="35589" y="17075"/>
                    <a:pt x="35563" y="17151"/>
                  </a:cubicBezTo>
                  <a:cubicBezTo>
                    <a:pt x="35386" y="17430"/>
                    <a:pt x="35259" y="17734"/>
                    <a:pt x="35158" y="18064"/>
                  </a:cubicBezTo>
                  <a:cubicBezTo>
                    <a:pt x="34980" y="18419"/>
                    <a:pt x="34778" y="18723"/>
                    <a:pt x="34625" y="19052"/>
                  </a:cubicBezTo>
                  <a:cubicBezTo>
                    <a:pt x="34499" y="19357"/>
                    <a:pt x="34321" y="19686"/>
                    <a:pt x="34118" y="19990"/>
                  </a:cubicBezTo>
                  <a:cubicBezTo>
                    <a:pt x="34118" y="19940"/>
                    <a:pt x="34118" y="19863"/>
                    <a:pt x="34118" y="19813"/>
                  </a:cubicBezTo>
                  <a:cubicBezTo>
                    <a:pt x="34195" y="19635"/>
                    <a:pt x="34296" y="19458"/>
                    <a:pt x="34372" y="19280"/>
                  </a:cubicBezTo>
                  <a:cubicBezTo>
                    <a:pt x="34676" y="18647"/>
                    <a:pt x="34955" y="18038"/>
                    <a:pt x="35259" y="17405"/>
                  </a:cubicBezTo>
                  <a:cubicBezTo>
                    <a:pt x="35437" y="16999"/>
                    <a:pt x="35589" y="16594"/>
                    <a:pt x="35766" y="16188"/>
                  </a:cubicBezTo>
                  <a:cubicBezTo>
                    <a:pt x="35791" y="16137"/>
                    <a:pt x="35817" y="16112"/>
                    <a:pt x="35817" y="16061"/>
                  </a:cubicBezTo>
                  <a:cubicBezTo>
                    <a:pt x="35918" y="15859"/>
                    <a:pt x="36020" y="15656"/>
                    <a:pt x="36096" y="15453"/>
                  </a:cubicBezTo>
                  <a:cubicBezTo>
                    <a:pt x="36374" y="14769"/>
                    <a:pt x="36653" y="14059"/>
                    <a:pt x="36932" y="13324"/>
                  </a:cubicBezTo>
                  <a:cubicBezTo>
                    <a:pt x="37388" y="12107"/>
                    <a:pt x="37845" y="10890"/>
                    <a:pt x="38301" y="9674"/>
                  </a:cubicBezTo>
                  <a:cubicBezTo>
                    <a:pt x="38605" y="8837"/>
                    <a:pt x="38909" y="8026"/>
                    <a:pt x="39213" y="7190"/>
                  </a:cubicBezTo>
                  <a:cubicBezTo>
                    <a:pt x="39670" y="6024"/>
                    <a:pt x="40101" y="4858"/>
                    <a:pt x="40531" y="3692"/>
                  </a:cubicBezTo>
                  <a:lnTo>
                    <a:pt x="40937" y="2652"/>
                  </a:lnTo>
                  <a:close/>
                  <a:moveTo>
                    <a:pt x="46970" y="17962"/>
                  </a:moveTo>
                  <a:lnTo>
                    <a:pt x="47046" y="18013"/>
                  </a:lnTo>
                  <a:lnTo>
                    <a:pt x="46843" y="18191"/>
                  </a:lnTo>
                  <a:cubicBezTo>
                    <a:pt x="46792" y="18241"/>
                    <a:pt x="46742" y="18267"/>
                    <a:pt x="46691" y="18343"/>
                  </a:cubicBezTo>
                  <a:cubicBezTo>
                    <a:pt x="46615" y="18393"/>
                    <a:pt x="46539" y="18444"/>
                    <a:pt x="46463" y="18495"/>
                  </a:cubicBezTo>
                  <a:cubicBezTo>
                    <a:pt x="46387" y="18545"/>
                    <a:pt x="46311" y="18596"/>
                    <a:pt x="46235" y="18647"/>
                  </a:cubicBezTo>
                  <a:cubicBezTo>
                    <a:pt x="45981" y="18850"/>
                    <a:pt x="45702" y="19078"/>
                    <a:pt x="45449" y="19280"/>
                  </a:cubicBezTo>
                  <a:cubicBezTo>
                    <a:pt x="44993" y="19635"/>
                    <a:pt x="44536" y="19940"/>
                    <a:pt x="44080" y="20294"/>
                  </a:cubicBezTo>
                  <a:cubicBezTo>
                    <a:pt x="44004" y="20370"/>
                    <a:pt x="43903" y="20421"/>
                    <a:pt x="43776" y="20421"/>
                  </a:cubicBezTo>
                  <a:lnTo>
                    <a:pt x="46970" y="17962"/>
                  </a:lnTo>
                  <a:close/>
                  <a:moveTo>
                    <a:pt x="34042" y="20117"/>
                  </a:moveTo>
                  <a:cubicBezTo>
                    <a:pt x="34017" y="20294"/>
                    <a:pt x="33992" y="20446"/>
                    <a:pt x="33941" y="20599"/>
                  </a:cubicBezTo>
                  <a:cubicBezTo>
                    <a:pt x="33865" y="20725"/>
                    <a:pt x="33814" y="20827"/>
                    <a:pt x="33814" y="20979"/>
                  </a:cubicBezTo>
                  <a:cubicBezTo>
                    <a:pt x="33789" y="21106"/>
                    <a:pt x="33688" y="21232"/>
                    <a:pt x="33561" y="21258"/>
                  </a:cubicBezTo>
                  <a:cubicBezTo>
                    <a:pt x="33713" y="20877"/>
                    <a:pt x="33764" y="20472"/>
                    <a:pt x="33966" y="20117"/>
                  </a:cubicBezTo>
                  <a:close/>
                  <a:moveTo>
                    <a:pt x="42324" y="21559"/>
                  </a:moveTo>
                  <a:cubicBezTo>
                    <a:pt x="42343" y="21559"/>
                    <a:pt x="42363" y="21560"/>
                    <a:pt x="42382" y="21562"/>
                  </a:cubicBezTo>
                  <a:lnTo>
                    <a:pt x="42382" y="21587"/>
                  </a:lnTo>
                  <a:cubicBezTo>
                    <a:pt x="42188" y="21636"/>
                    <a:pt x="42156" y="21893"/>
                    <a:pt x="41910" y="21893"/>
                  </a:cubicBezTo>
                  <a:cubicBezTo>
                    <a:pt x="41899" y="21893"/>
                    <a:pt x="41887" y="21892"/>
                    <a:pt x="41875" y="21891"/>
                  </a:cubicBezTo>
                  <a:cubicBezTo>
                    <a:pt x="41921" y="21682"/>
                    <a:pt x="42116" y="21559"/>
                    <a:pt x="42324" y="21559"/>
                  </a:cubicBezTo>
                  <a:close/>
                  <a:moveTo>
                    <a:pt x="17947" y="22702"/>
                  </a:moveTo>
                  <a:cubicBezTo>
                    <a:pt x="17947" y="22804"/>
                    <a:pt x="17972" y="22855"/>
                    <a:pt x="17947" y="22880"/>
                  </a:cubicBezTo>
                  <a:cubicBezTo>
                    <a:pt x="18073" y="22956"/>
                    <a:pt x="18225" y="22931"/>
                    <a:pt x="18225" y="23133"/>
                  </a:cubicBezTo>
                  <a:cubicBezTo>
                    <a:pt x="18181" y="23171"/>
                    <a:pt x="18138" y="23184"/>
                    <a:pt x="18097" y="23184"/>
                  </a:cubicBezTo>
                  <a:cubicBezTo>
                    <a:pt x="17997" y="23184"/>
                    <a:pt x="17902" y="23108"/>
                    <a:pt x="17795" y="23108"/>
                  </a:cubicBezTo>
                  <a:cubicBezTo>
                    <a:pt x="17718" y="22931"/>
                    <a:pt x="17795" y="22829"/>
                    <a:pt x="17921" y="22702"/>
                  </a:cubicBezTo>
                  <a:close/>
                  <a:moveTo>
                    <a:pt x="18225" y="23311"/>
                  </a:moveTo>
                  <a:lnTo>
                    <a:pt x="18251" y="23336"/>
                  </a:lnTo>
                  <a:cubicBezTo>
                    <a:pt x="18428" y="23514"/>
                    <a:pt x="18378" y="23843"/>
                    <a:pt x="18124" y="23944"/>
                  </a:cubicBezTo>
                  <a:cubicBezTo>
                    <a:pt x="18175" y="23742"/>
                    <a:pt x="18200" y="23539"/>
                    <a:pt x="18225" y="23311"/>
                  </a:cubicBezTo>
                  <a:close/>
                  <a:moveTo>
                    <a:pt x="42661" y="27544"/>
                  </a:moveTo>
                  <a:lnTo>
                    <a:pt x="42661" y="27544"/>
                  </a:lnTo>
                  <a:cubicBezTo>
                    <a:pt x="41926" y="27949"/>
                    <a:pt x="41241" y="28406"/>
                    <a:pt x="40481" y="28735"/>
                  </a:cubicBezTo>
                  <a:cubicBezTo>
                    <a:pt x="41165" y="28279"/>
                    <a:pt x="41900" y="27873"/>
                    <a:pt x="42661" y="27544"/>
                  </a:cubicBezTo>
                  <a:close/>
                  <a:moveTo>
                    <a:pt x="51380" y="23615"/>
                  </a:moveTo>
                  <a:cubicBezTo>
                    <a:pt x="51152" y="23919"/>
                    <a:pt x="50873" y="24173"/>
                    <a:pt x="50569" y="24375"/>
                  </a:cubicBezTo>
                  <a:cubicBezTo>
                    <a:pt x="50012" y="24756"/>
                    <a:pt x="49505" y="25187"/>
                    <a:pt x="48947" y="25541"/>
                  </a:cubicBezTo>
                  <a:cubicBezTo>
                    <a:pt x="48617" y="25770"/>
                    <a:pt x="48364" y="26124"/>
                    <a:pt x="47933" y="26251"/>
                  </a:cubicBezTo>
                  <a:lnTo>
                    <a:pt x="47908" y="26251"/>
                  </a:lnTo>
                  <a:cubicBezTo>
                    <a:pt x="47705" y="26378"/>
                    <a:pt x="47502" y="26505"/>
                    <a:pt x="47299" y="26657"/>
                  </a:cubicBezTo>
                  <a:lnTo>
                    <a:pt x="45069" y="28076"/>
                  </a:lnTo>
                  <a:cubicBezTo>
                    <a:pt x="44587" y="28380"/>
                    <a:pt x="44105" y="28710"/>
                    <a:pt x="43624" y="29014"/>
                  </a:cubicBezTo>
                  <a:cubicBezTo>
                    <a:pt x="42635" y="29622"/>
                    <a:pt x="41647" y="30231"/>
                    <a:pt x="40658" y="30839"/>
                  </a:cubicBezTo>
                  <a:cubicBezTo>
                    <a:pt x="40531" y="30915"/>
                    <a:pt x="40405" y="30966"/>
                    <a:pt x="40278" y="31042"/>
                  </a:cubicBezTo>
                  <a:cubicBezTo>
                    <a:pt x="39644" y="31371"/>
                    <a:pt x="39011" y="31752"/>
                    <a:pt x="38377" y="32056"/>
                  </a:cubicBezTo>
                  <a:cubicBezTo>
                    <a:pt x="37439" y="32537"/>
                    <a:pt x="36527" y="32994"/>
                    <a:pt x="35563" y="33399"/>
                  </a:cubicBezTo>
                  <a:cubicBezTo>
                    <a:pt x="35031" y="33678"/>
                    <a:pt x="34499" y="33906"/>
                    <a:pt x="33966" y="34084"/>
                  </a:cubicBezTo>
                  <a:cubicBezTo>
                    <a:pt x="33459" y="34210"/>
                    <a:pt x="33003" y="34388"/>
                    <a:pt x="32522" y="34514"/>
                  </a:cubicBezTo>
                  <a:cubicBezTo>
                    <a:pt x="31888" y="34717"/>
                    <a:pt x="31203" y="34869"/>
                    <a:pt x="30570" y="35047"/>
                  </a:cubicBezTo>
                  <a:cubicBezTo>
                    <a:pt x="30342" y="35123"/>
                    <a:pt x="30114" y="35174"/>
                    <a:pt x="29860" y="35224"/>
                  </a:cubicBezTo>
                  <a:lnTo>
                    <a:pt x="29860" y="35199"/>
                  </a:lnTo>
                  <a:cubicBezTo>
                    <a:pt x="29936" y="35148"/>
                    <a:pt x="30012" y="35123"/>
                    <a:pt x="30088" y="35097"/>
                  </a:cubicBezTo>
                  <a:cubicBezTo>
                    <a:pt x="30747" y="34895"/>
                    <a:pt x="31406" y="34717"/>
                    <a:pt x="32065" y="34514"/>
                  </a:cubicBezTo>
                  <a:cubicBezTo>
                    <a:pt x="32750" y="34286"/>
                    <a:pt x="33459" y="34033"/>
                    <a:pt x="34144" y="33805"/>
                  </a:cubicBezTo>
                  <a:cubicBezTo>
                    <a:pt x="34803" y="33602"/>
                    <a:pt x="35437" y="33348"/>
                    <a:pt x="36045" y="33044"/>
                  </a:cubicBezTo>
                  <a:cubicBezTo>
                    <a:pt x="36704" y="32740"/>
                    <a:pt x="37363" y="32436"/>
                    <a:pt x="37997" y="32106"/>
                  </a:cubicBezTo>
                  <a:cubicBezTo>
                    <a:pt x="38935" y="31599"/>
                    <a:pt x="39872" y="31067"/>
                    <a:pt x="40785" y="30535"/>
                  </a:cubicBezTo>
                  <a:cubicBezTo>
                    <a:pt x="41419" y="30180"/>
                    <a:pt x="42052" y="29774"/>
                    <a:pt x="42686" y="29394"/>
                  </a:cubicBezTo>
                  <a:cubicBezTo>
                    <a:pt x="43472" y="28913"/>
                    <a:pt x="44232" y="28431"/>
                    <a:pt x="44993" y="27949"/>
                  </a:cubicBezTo>
                  <a:cubicBezTo>
                    <a:pt x="46209" y="27189"/>
                    <a:pt x="47426" y="26403"/>
                    <a:pt x="48617" y="25617"/>
                  </a:cubicBezTo>
                  <a:cubicBezTo>
                    <a:pt x="49226" y="25212"/>
                    <a:pt x="49783" y="24781"/>
                    <a:pt x="50366" y="24375"/>
                  </a:cubicBezTo>
                  <a:cubicBezTo>
                    <a:pt x="50595" y="24223"/>
                    <a:pt x="50797" y="24046"/>
                    <a:pt x="51000" y="23868"/>
                  </a:cubicBezTo>
                  <a:cubicBezTo>
                    <a:pt x="51127" y="23767"/>
                    <a:pt x="51254" y="23691"/>
                    <a:pt x="51380" y="23615"/>
                  </a:cubicBezTo>
                  <a:close/>
                  <a:moveTo>
                    <a:pt x="41114" y="35250"/>
                  </a:moveTo>
                  <a:lnTo>
                    <a:pt x="41114" y="35250"/>
                  </a:lnTo>
                  <a:cubicBezTo>
                    <a:pt x="40886" y="35376"/>
                    <a:pt x="40608" y="35452"/>
                    <a:pt x="40354" y="35452"/>
                  </a:cubicBezTo>
                  <a:cubicBezTo>
                    <a:pt x="40582" y="35351"/>
                    <a:pt x="40861" y="35275"/>
                    <a:pt x="41114" y="35250"/>
                  </a:cubicBezTo>
                  <a:close/>
                  <a:moveTo>
                    <a:pt x="40264" y="35489"/>
                  </a:moveTo>
                  <a:lnTo>
                    <a:pt x="40264" y="35489"/>
                  </a:lnTo>
                  <a:cubicBezTo>
                    <a:pt x="40167" y="35527"/>
                    <a:pt x="40070" y="35566"/>
                    <a:pt x="39974" y="35604"/>
                  </a:cubicBezTo>
                  <a:cubicBezTo>
                    <a:pt x="39670" y="35680"/>
                    <a:pt x="39340" y="35757"/>
                    <a:pt x="39036" y="35833"/>
                  </a:cubicBezTo>
                  <a:cubicBezTo>
                    <a:pt x="38250" y="36061"/>
                    <a:pt x="37490" y="36263"/>
                    <a:pt x="36729" y="36466"/>
                  </a:cubicBezTo>
                  <a:cubicBezTo>
                    <a:pt x="36172" y="36618"/>
                    <a:pt x="35589" y="36770"/>
                    <a:pt x="35006" y="36923"/>
                  </a:cubicBezTo>
                  <a:cubicBezTo>
                    <a:pt x="34955" y="36948"/>
                    <a:pt x="34930" y="36948"/>
                    <a:pt x="34879" y="36948"/>
                  </a:cubicBezTo>
                  <a:cubicBezTo>
                    <a:pt x="34879" y="36923"/>
                    <a:pt x="34879" y="36897"/>
                    <a:pt x="34879" y="36872"/>
                  </a:cubicBezTo>
                  <a:cubicBezTo>
                    <a:pt x="34955" y="36846"/>
                    <a:pt x="35031" y="36846"/>
                    <a:pt x="35107" y="36821"/>
                  </a:cubicBezTo>
                  <a:cubicBezTo>
                    <a:pt x="35715" y="36644"/>
                    <a:pt x="36324" y="36466"/>
                    <a:pt x="36957" y="36314"/>
                  </a:cubicBezTo>
                  <a:cubicBezTo>
                    <a:pt x="37921" y="36061"/>
                    <a:pt x="38884" y="35807"/>
                    <a:pt x="39847" y="35554"/>
                  </a:cubicBezTo>
                  <a:cubicBezTo>
                    <a:pt x="39990" y="35533"/>
                    <a:pt x="40134" y="35529"/>
                    <a:pt x="40264" y="35489"/>
                  </a:cubicBezTo>
                  <a:close/>
                  <a:moveTo>
                    <a:pt x="42002" y="36745"/>
                  </a:moveTo>
                  <a:cubicBezTo>
                    <a:pt x="42002" y="36796"/>
                    <a:pt x="41976" y="36821"/>
                    <a:pt x="41951" y="36821"/>
                  </a:cubicBezTo>
                  <a:cubicBezTo>
                    <a:pt x="38402" y="38063"/>
                    <a:pt x="34752" y="39001"/>
                    <a:pt x="31127" y="40116"/>
                  </a:cubicBezTo>
                  <a:cubicBezTo>
                    <a:pt x="34676" y="38748"/>
                    <a:pt x="38377" y="37835"/>
                    <a:pt x="42002" y="36745"/>
                  </a:cubicBezTo>
                  <a:close/>
                  <a:moveTo>
                    <a:pt x="33789" y="43741"/>
                  </a:moveTo>
                  <a:lnTo>
                    <a:pt x="28086" y="44958"/>
                  </a:lnTo>
                  <a:cubicBezTo>
                    <a:pt x="29936" y="44375"/>
                    <a:pt x="31837" y="43969"/>
                    <a:pt x="33789" y="43741"/>
                  </a:cubicBezTo>
                  <a:close/>
                  <a:moveTo>
                    <a:pt x="36121" y="44831"/>
                  </a:moveTo>
                  <a:lnTo>
                    <a:pt x="36121" y="44882"/>
                  </a:lnTo>
                  <a:lnTo>
                    <a:pt x="30620" y="46377"/>
                  </a:lnTo>
                  <a:lnTo>
                    <a:pt x="25120" y="47873"/>
                  </a:lnTo>
                  <a:cubicBezTo>
                    <a:pt x="25145" y="47822"/>
                    <a:pt x="25171" y="47797"/>
                    <a:pt x="25221" y="47797"/>
                  </a:cubicBezTo>
                  <a:cubicBezTo>
                    <a:pt x="25982" y="47543"/>
                    <a:pt x="26742" y="47264"/>
                    <a:pt x="27503" y="47036"/>
                  </a:cubicBezTo>
                  <a:cubicBezTo>
                    <a:pt x="28694" y="46681"/>
                    <a:pt x="29911" y="46352"/>
                    <a:pt x="31127" y="46048"/>
                  </a:cubicBezTo>
                  <a:cubicBezTo>
                    <a:pt x="31812" y="45870"/>
                    <a:pt x="32471" y="45718"/>
                    <a:pt x="33155" y="45541"/>
                  </a:cubicBezTo>
                  <a:cubicBezTo>
                    <a:pt x="33890" y="45363"/>
                    <a:pt x="34600" y="45161"/>
                    <a:pt x="35335" y="44983"/>
                  </a:cubicBezTo>
                  <a:cubicBezTo>
                    <a:pt x="35589" y="44932"/>
                    <a:pt x="35867" y="44882"/>
                    <a:pt x="36121" y="44831"/>
                  </a:cubicBezTo>
                  <a:close/>
                  <a:moveTo>
                    <a:pt x="29454" y="51421"/>
                  </a:moveTo>
                  <a:lnTo>
                    <a:pt x="24461" y="51827"/>
                  </a:lnTo>
                  <a:cubicBezTo>
                    <a:pt x="26109" y="51548"/>
                    <a:pt x="27782" y="51421"/>
                    <a:pt x="29454" y="51421"/>
                  </a:cubicBezTo>
                  <a:close/>
                  <a:moveTo>
                    <a:pt x="29961" y="53069"/>
                  </a:moveTo>
                  <a:cubicBezTo>
                    <a:pt x="29987" y="53069"/>
                    <a:pt x="30037" y="53094"/>
                    <a:pt x="30063" y="53094"/>
                  </a:cubicBezTo>
                  <a:cubicBezTo>
                    <a:pt x="26818" y="53500"/>
                    <a:pt x="23599" y="54007"/>
                    <a:pt x="20355" y="54489"/>
                  </a:cubicBezTo>
                  <a:lnTo>
                    <a:pt x="20355" y="54438"/>
                  </a:lnTo>
                  <a:cubicBezTo>
                    <a:pt x="20405" y="54438"/>
                    <a:pt x="20456" y="54412"/>
                    <a:pt x="20481" y="54412"/>
                  </a:cubicBezTo>
                  <a:cubicBezTo>
                    <a:pt x="21191" y="54286"/>
                    <a:pt x="21876" y="54159"/>
                    <a:pt x="22560" y="54032"/>
                  </a:cubicBezTo>
                  <a:cubicBezTo>
                    <a:pt x="24993" y="53576"/>
                    <a:pt x="27477" y="53246"/>
                    <a:pt x="29961" y="53069"/>
                  </a:cubicBezTo>
                  <a:close/>
                  <a:moveTo>
                    <a:pt x="32177" y="0"/>
                  </a:moveTo>
                  <a:cubicBezTo>
                    <a:pt x="32090" y="0"/>
                    <a:pt x="32047" y="45"/>
                    <a:pt x="32015" y="143"/>
                  </a:cubicBezTo>
                  <a:cubicBezTo>
                    <a:pt x="31837" y="523"/>
                    <a:pt x="31685" y="903"/>
                    <a:pt x="31584" y="1309"/>
                  </a:cubicBezTo>
                  <a:cubicBezTo>
                    <a:pt x="31508" y="1562"/>
                    <a:pt x="31432" y="1791"/>
                    <a:pt x="31356" y="2044"/>
                  </a:cubicBezTo>
                  <a:cubicBezTo>
                    <a:pt x="31254" y="2323"/>
                    <a:pt x="31153" y="2652"/>
                    <a:pt x="31077" y="2957"/>
                  </a:cubicBezTo>
                  <a:cubicBezTo>
                    <a:pt x="31026" y="3134"/>
                    <a:pt x="31001" y="3337"/>
                    <a:pt x="30925" y="3489"/>
                  </a:cubicBezTo>
                  <a:cubicBezTo>
                    <a:pt x="30874" y="3616"/>
                    <a:pt x="30798" y="3742"/>
                    <a:pt x="30722" y="3844"/>
                  </a:cubicBezTo>
                  <a:cubicBezTo>
                    <a:pt x="30849" y="3996"/>
                    <a:pt x="30773" y="4148"/>
                    <a:pt x="30747" y="4300"/>
                  </a:cubicBezTo>
                  <a:cubicBezTo>
                    <a:pt x="30697" y="4477"/>
                    <a:pt x="30646" y="4629"/>
                    <a:pt x="30595" y="4807"/>
                  </a:cubicBezTo>
                  <a:cubicBezTo>
                    <a:pt x="30570" y="4858"/>
                    <a:pt x="30570" y="4908"/>
                    <a:pt x="30544" y="4959"/>
                  </a:cubicBezTo>
                  <a:cubicBezTo>
                    <a:pt x="30494" y="5466"/>
                    <a:pt x="30316" y="5897"/>
                    <a:pt x="30240" y="6429"/>
                  </a:cubicBezTo>
                  <a:cubicBezTo>
                    <a:pt x="30139" y="6961"/>
                    <a:pt x="30063" y="7494"/>
                    <a:pt x="29961" y="8026"/>
                  </a:cubicBezTo>
                  <a:cubicBezTo>
                    <a:pt x="29885" y="8508"/>
                    <a:pt x="29809" y="8964"/>
                    <a:pt x="29759" y="9420"/>
                  </a:cubicBezTo>
                  <a:cubicBezTo>
                    <a:pt x="29657" y="10130"/>
                    <a:pt x="29581" y="10840"/>
                    <a:pt x="29480" y="11549"/>
                  </a:cubicBezTo>
                  <a:cubicBezTo>
                    <a:pt x="29480" y="11600"/>
                    <a:pt x="29454" y="11651"/>
                    <a:pt x="29429" y="11676"/>
                  </a:cubicBezTo>
                  <a:cubicBezTo>
                    <a:pt x="29429" y="11423"/>
                    <a:pt x="29429" y="11169"/>
                    <a:pt x="29454" y="10941"/>
                  </a:cubicBezTo>
                  <a:cubicBezTo>
                    <a:pt x="29531" y="10307"/>
                    <a:pt x="29607" y="9699"/>
                    <a:pt x="29683" y="9065"/>
                  </a:cubicBezTo>
                  <a:cubicBezTo>
                    <a:pt x="29759" y="8584"/>
                    <a:pt x="29860" y="8102"/>
                    <a:pt x="29936" y="7595"/>
                  </a:cubicBezTo>
                  <a:cubicBezTo>
                    <a:pt x="29961" y="7392"/>
                    <a:pt x="29987" y="7164"/>
                    <a:pt x="30037" y="6936"/>
                  </a:cubicBezTo>
                  <a:cubicBezTo>
                    <a:pt x="30114" y="6556"/>
                    <a:pt x="30190" y="6201"/>
                    <a:pt x="30266" y="5821"/>
                  </a:cubicBezTo>
                  <a:cubicBezTo>
                    <a:pt x="30291" y="5745"/>
                    <a:pt x="30291" y="5669"/>
                    <a:pt x="30291" y="5593"/>
                  </a:cubicBezTo>
                  <a:lnTo>
                    <a:pt x="30240" y="5567"/>
                  </a:lnTo>
                  <a:cubicBezTo>
                    <a:pt x="30215" y="5618"/>
                    <a:pt x="30190" y="5694"/>
                    <a:pt x="30164" y="5770"/>
                  </a:cubicBezTo>
                  <a:cubicBezTo>
                    <a:pt x="30114" y="5973"/>
                    <a:pt x="30063" y="6176"/>
                    <a:pt x="30037" y="6404"/>
                  </a:cubicBezTo>
                  <a:cubicBezTo>
                    <a:pt x="29987" y="6683"/>
                    <a:pt x="29936" y="6961"/>
                    <a:pt x="29885" y="7240"/>
                  </a:cubicBezTo>
                  <a:cubicBezTo>
                    <a:pt x="29733" y="8077"/>
                    <a:pt x="29556" y="8913"/>
                    <a:pt x="29429" y="9775"/>
                  </a:cubicBezTo>
                  <a:cubicBezTo>
                    <a:pt x="29328" y="10612"/>
                    <a:pt x="29252" y="11473"/>
                    <a:pt x="29150" y="12335"/>
                  </a:cubicBezTo>
                  <a:cubicBezTo>
                    <a:pt x="29125" y="12791"/>
                    <a:pt x="29074" y="13248"/>
                    <a:pt x="29049" y="13704"/>
                  </a:cubicBezTo>
                  <a:cubicBezTo>
                    <a:pt x="28973" y="14693"/>
                    <a:pt x="28948" y="15681"/>
                    <a:pt x="28973" y="16695"/>
                  </a:cubicBezTo>
                  <a:cubicBezTo>
                    <a:pt x="28998" y="17202"/>
                    <a:pt x="28998" y="17734"/>
                    <a:pt x="28998" y="18241"/>
                  </a:cubicBezTo>
                  <a:cubicBezTo>
                    <a:pt x="29049" y="19179"/>
                    <a:pt x="29100" y="20117"/>
                    <a:pt x="29125" y="21055"/>
                  </a:cubicBezTo>
                  <a:cubicBezTo>
                    <a:pt x="29201" y="22424"/>
                    <a:pt x="29252" y="23792"/>
                    <a:pt x="29302" y="25136"/>
                  </a:cubicBezTo>
                  <a:cubicBezTo>
                    <a:pt x="29328" y="25592"/>
                    <a:pt x="29353" y="26023"/>
                    <a:pt x="29328" y="26454"/>
                  </a:cubicBezTo>
                  <a:cubicBezTo>
                    <a:pt x="29302" y="27012"/>
                    <a:pt x="29150" y="27544"/>
                    <a:pt x="28897" y="28051"/>
                  </a:cubicBezTo>
                  <a:cubicBezTo>
                    <a:pt x="28593" y="28558"/>
                    <a:pt x="28314" y="29090"/>
                    <a:pt x="28035" y="29597"/>
                  </a:cubicBezTo>
                  <a:cubicBezTo>
                    <a:pt x="27984" y="29698"/>
                    <a:pt x="27908" y="29800"/>
                    <a:pt x="27832" y="29952"/>
                  </a:cubicBezTo>
                  <a:cubicBezTo>
                    <a:pt x="27782" y="29825"/>
                    <a:pt x="27782" y="29698"/>
                    <a:pt x="27832" y="29572"/>
                  </a:cubicBezTo>
                  <a:cubicBezTo>
                    <a:pt x="28162" y="27873"/>
                    <a:pt x="28339" y="26150"/>
                    <a:pt x="28365" y="24426"/>
                  </a:cubicBezTo>
                  <a:cubicBezTo>
                    <a:pt x="28441" y="21689"/>
                    <a:pt x="28314" y="18951"/>
                    <a:pt x="28187" y="16213"/>
                  </a:cubicBezTo>
                  <a:cubicBezTo>
                    <a:pt x="28136" y="15047"/>
                    <a:pt x="28111" y="13881"/>
                    <a:pt x="28086" y="12741"/>
                  </a:cubicBezTo>
                  <a:cubicBezTo>
                    <a:pt x="28035" y="10941"/>
                    <a:pt x="28010" y="9141"/>
                    <a:pt x="27959" y="7342"/>
                  </a:cubicBezTo>
                  <a:cubicBezTo>
                    <a:pt x="27934" y="6100"/>
                    <a:pt x="27858" y="4858"/>
                    <a:pt x="27807" y="3616"/>
                  </a:cubicBezTo>
                  <a:cubicBezTo>
                    <a:pt x="27782" y="2957"/>
                    <a:pt x="27756" y="2297"/>
                    <a:pt x="27706" y="1638"/>
                  </a:cubicBezTo>
                  <a:cubicBezTo>
                    <a:pt x="27706" y="1309"/>
                    <a:pt x="27680" y="1005"/>
                    <a:pt x="27655" y="675"/>
                  </a:cubicBezTo>
                  <a:cubicBezTo>
                    <a:pt x="27629" y="599"/>
                    <a:pt x="27604" y="523"/>
                    <a:pt x="27579" y="447"/>
                  </a:cubicBezTo>
                  <a:lnTo>
                    <a:pt x="27528" y="447"/>
                  </a:lnTo>
                  <a:cubicBezTo>
                    <a:pt x="27477" y="548"/>
                    <a:pt x="27477" y="625"/>
                    <a:pt x="27477" y="726"/>
                  </a:cubicBezTo>
                  <a:cubicBezTo>
                    <a:pt x="27477" y="1131"/>
                    <a:pt x="27477" y="1512"/>
                    <a:pt x="27452" y="1917"/>
                  </a:cubicBezTo>
                  <a:lnTo>
                    <a:pt x="27452" y="3590"/>
                  </a:lnTo>
                  <a:cubicBezTo>
                    <a:pt x="27477" y="3869"/>
                    <a:pt x="27477" y="4148"/>
                    <a:pt x="27452" y="4427"/>
                  </a:cubicBezTo>
                  <a:cubicBezTo>
                    <a:pt x="27427" y="5010"/>
                    <a:pt x="27401" y="5593"/>
                    <a:pt x="27427" y="6150"/>
                  </a:cubicBezTo>
                  <a:cubicBezTo>
                    <a:pt x="27401" y="6632"/>
                    <a:pt x="27427" y="7114"/>
                    <a:pt x="27427" y="7595"/>
                  </a:cubicBezTo>
                  <a:cubicBezTo>
                    <a:pt x="27427" y="7722"/>
                    <a:pt x="27401" y="7849"/>
                    <a:pt x="27401" y="7975"/>
                  </a:cubicBezTo>
                  <a:cubicBezTo>
                    <a:pt x="27376" y="8685"/>
                    <a:pt x="27376" y="9395"/>
                    <a:pt x="27376" y="10105"/>
                  </a:cubicBezTo>
                  <a:cubicBezTo>
                    <a:pt x="27376" y="10459"/>
                    <a:pt x="27325" y="10789"/>
                    <a:pt x="27275" y="11144"/>
                  </a:cubicBezTo>
                  <a:cubicBezTo>
                    <a:pt x="27275" y="11068"/>
                    <a:pt x="27249" y="10992"/>
                    <a:pt x="27249" y="10916"/>
                  </a:cubicBezTo>
                  <a:cubicBezTo>
                    <a:pt x="27173" y="9522"/>
                    <a:pt x="27224" y="8102"/>
                    <a:pt x="27224" y="6683"/>
                  </a:cubicBezTo>
                  <a:cubicBezTo>
                    <a:pt x="27249" y="5922"/>
                    <a:pt x="27249" y="5187"/>
                    <a:pt x="27249" y="4427"/>
                  </a:cubicBezTo>
                  <a:cubicBezTo>
                    <a:pt x="27249" y="3945"/>
                    <a:pt x="27300" y="3463"/>
                    <a:pt x="27300" y="2957"/>
                  </a:cubicBezTo>
                  <a:cubicBezTo>
                    <a:pt x="27325" y="2399"/>
                    <a:pt x="27325" y="1816"/>
                    <a:pt x="27351" y="1258"/>
                  </a:cubicBezTo>
                  <a:cubicBezTo>
                    <a:pt x="27351" y="1131"/>
                    <a:pt x="27376" y="1005"/>
                    <a:pt x="27376" y="878"/>
                  </a:cubicBezTo>
                  <a:cubicBezTo>
                    <a:pt x="27376" y="650"/>
                    <a:pt x="27351" y="422"/>
                    <a:pt x="27325" y="194"/>
                  </a:cubicBezTo>
                  <a:lnTo>
                    <a:pt x="27072" y="67"/>
                  </a:lnTo>
                  <a:cubicBezTo>
                    <a:pt x="26970" y="194"/>
                    <a:pt x="26894" y="320"/>
                    <a:pt x="26844" y="447"/>
                  </a:cubicBezTo>
                  <a:cubicBezTo>
                    <a:pt x="26768" y="650"/>
                    <a:pt x="26717" y="853"/>
                    <a:pt x="26666" y="1055"/>
                  </a:cubicBezTo>
                  <a:cubicBezTo>
                    <a:pt x="26540" y="1360"/>
                    <a:pt x="26463" y="1664"/>
                    <a:pt x="26387" y="1993"/>
                  </a:cubicBezTo>
                  <a:cubicBezTo>
                    <a:pt x="26362" y="2399"/>
                    <a:pt x="26134" y="2779"/>
                    <a:pt x="26134" y="3210"/>
                  </a:cubicBezTo>
                  <a:cubicBezTo>
                    <a:pt x="26109" y="3413"/>
                    <a:pt x="26058" y="3641"/>
                    <a:pt x="25982" y="3869"/>
                  </a:cubicBezTo>
                  <a:lnTo>
                    <a:pt x="25880" y="3742"/>
                  </a:lnTo>
                  <a:cubicBezTo>
                    <a:pt x="25830" y="3970"/>
                    <a:pt x="25779" y="4148"/>
                    <a:pt x="25754" y="4351"/>
                  </a:cubicBezTo>
                  <a:cubicBezTo>
                    <a:pt x="25323" y="6657"/>
                    <a:pt x="25069" y="8989"/>
                    <a:pt x="24993" y="11347"/>
                  </a:cubicBezTo>
                  <a:cubicBezTo>
                    <a:pt x="24943" y="12715"/>
                    <a:pt x="24968" y="14084"/>
                    <a:pt x="25044" y="15428"/>
                  </a:cubicBezTo>
                  <a:cubicBezTo>
                    <a:pt x="25095" y="16163"/>
                    <a:pt x="25171" y="16898"/>
                    <a:pt x="25247" y="17633"/>
                  </a:cubicBezTo>
                  <a:cubicBezTo>
                    <a:pt x="25297" y="18140"/>
                    <a:pt x="25348" y="18672"/>
                    <a:pt x="25399" y="19179"/>
                  </a:cubicBezTo>
                  <a:cubicBezTo>
                    <a:pt x="25500" y="20041"/>
                    <a:pt x="25627" y="20903"/>
                    <a:pt x="25754" y="21765"/>
                  </a:cubicBezTo>
                  <a:cubicBezTo>
                    <a:pt x="25906" y="22804"/>
                    <a:pt x="26109" y="23818"/>
                    <a:pt x="26286" y="24832"/>
                  </a:cubicBezTo>
                  <a:cubicBezTo>
                    <a:pt x="26438" y="25719"/>
                    <a:pt x="26590" y="26581"/>
                    <a:pt x="26717" y="27468"/>
                  </a:cubicBezTo>
                  <a:cubicBezTo>
                    <a:pt x="26818" y="28152"/>
                    <a:pt x="26869" y="28862"/>
                    <a:pt x="26818" y="29572"/>
                  </a:cubicBezTo>
                  <a:cubicBezTo>
                    <a:pt x="26768" y="30307"/>
                    <a:pt x="26742" y="31016"/>
                    <a:pt x="26641" y="31752"/>
                  </a:cubicBezTo>
                  <a:cubicBezTo>
                    <a:pt x="26590" y="32106"/>
                    <a:pt x="26463" y="32436"/>
                    <a:pt x="26286" y="32765"/>
                  </a:cubicBezTo>
                  <a:cubicBezTo>
                    <a:pt x="26134" y="33019"/>
                    <a:pt x="25957" y="33247"/>
                    <a:pt x="25779" y="33501"/>
                  </a:cubicBezTo>
                  <a:cubicBezTo>
                    <a:pt x="25551" y="33830"/>
                    <a:pt x="25374" y="34185"/>
                    <a:pt x="25145" y="34514"/>
                  </a:cubicBezTo>
                  <a:lnTo>
                    <a:pt x="24537" y="35478"/>
                  </a:lnTo>
                  <a:cubicBezTo>
                    <a:pt x="24385" y="35757"/>
                    <a:pt x="24208" y="36010"/>
                    <a:pt x="24055" y="36289"/>
                  </a:cubicBezTo>
                  <a:cubicBezTo>
                    <a:pt x="24005" y="36314"/>
                    <a:pt x="23979" y="36340"/>
                    <a:pt x="23929" y="36390"/>
                  </a:cubicBezTo>
                  <a:lnTo>
                    <a:pt x="23878" y="36365"/>
                  </a:lnTo>
                  <a:cubicBezTo>
                    <a:pt x="23903" y="36289"/>
                    <a:pt x="23903" y="36213"/>
                    <a:pt x="23929" y="36137"/>
                  </a:cubicBezTo>
                  <a:cubicBezTo>
                    <a:pt x="24055" y="35731"/>
                    <a:pt x="24182" y="35326"/>
                    <a:pt x="24309" y="34945"/>
                  </a:cubicBezTo>
                  <a:cubicBezTo>
                    <a:pt x="24588" y="34185"/>
                    <a:pt x="24765" y="33399"/>
                    <a:pt x="24841" y="32588"/>
                  </a:cubicBezTo>
                  <a:cubicBezTo>
                    <a:pt x="24993" y="31093"/>
                    <a:pt x="24993" y="29597"/>
                    <a:pt x="24816" y="28102"/>
                  </a:cubicBezTo>
                  <a:cubicBezTo>
                    <a:pt x="24689" y="27113"/>
                    <a:pt x="24562" y="26124"/>
                    <a:pt x="24436" y="25136"/>
                  </a:cubicBezTo>
                  <a:cubicBezTo>
                    <a:pt x="24334" y="24274"/>
                    <a:pt x="24208" y="23412"/>
                    <a:pt x="24106" y="22550"/>
                  </a:cubicBezTo>
                  <a:cubicBezTo>
                    <a:pt x="23675" y="18951"/>
                    <a:pt x="23219" y="15326"/>
                    <a:pt x="22813" y="11701"/>
                  </a:cubicBezTo>
                  <a:cubicBezTo>
                    <a:pt x="22585" y="9927"/>
                    <a:pt x="22459" y="8127"/>
                    <a:pt x="22256" y="6353"/>
                  </a:cubicBezTo>
                  <a:cubicBezTo>
                    <a:pt x="22129" y="5212"/>
                    <a:pt x="21952" y="4097"/>
                    <a:pt x="21673" y="2982"/>
                  </a:cubicBezTo>
                  <a:cubicBezTo>
                    <a:pt x="21647" y="2830"/>
                    <a:pt x="21597" y="2703"/>
                    <a:pt x="21546" y="2602"/>
                  </a:cubicBezTo>
                  <a:lnTo>
                    <a:pt x="21090" y="2424"/>
                  </a:lnTo>
                  <a:cubicBezTo>
                    <a:pt x="20963" y="2475"/>
                    <a:pt x="20887" y="2602"/>
                    <a:pt x="20862" y="2728"/>
                  </a:cubicBezTo>
                  <a:cubicBezTo>
                    <a:pt x="20811" y="2855"/>
                    <a:pt x="20786" y="2982"/>
                    <a:pt x="20760" y="3134"/>
                  </a:cubicBezTo>
                  <a:cubicBezTo>
                    <a:pt x="20684" y="3616"/>
                    <a:pt x="20608" y="4097"/>
                    <a:pt x="20532" y="4579"/>
                  </a:cubicBezTo>
                  <a:cubicBezTo>
                    <a:pt x="20507" y="4680"/>
                    <a:pt x="20481" y="4782"/>
                    <a:pt x="20431" y="4858"/>
                  </a:cubicBezTo>
                  <a:lnTo>
                    <a:pt x="20456" y="4883"/>
                  </a:lnTo>
                  <a:cubicBezTo>
                    <a:pt x="20405" y="5035"/>
                    <a:pt x="20355" y="5212"/>
                    <a:pt x="20329" y="5365"/>
                  </a:cubicBezTo>
                  <a:cubicBezTo>
                    <a:pt x="20253" y="6201"/>
                    <a:pt x="20177" y="7012"/>
                    <a:pt x="20127" y="7823"/>
                  </a:cubicBezTo>
                  <a:cubicBezTo>
                    <a:pt x="20025" y="9953"/>
                    <a:pt x="20076" y="12107"/>
                    <a:pt x="20253" y="14262"/>
                  </a:cubicBezTo>
                  <a:cubicBezTo>
                    <a:pt x="20380" y="15732"/>
                    <a:pt x="20532" y="17202"/>
                    <a:pt x="20684" y="18697"/>
                  </a:cubicBezTo>
                  <a:cubicBezTo>
                    <a:pt x="20760" y="19255"/>
                    <a:pt x="20811" y="19838"/>
                    <a:pt x="20887" y="20396"/>
                  </a:cubicBezTo>
                  <a:cubicBezTo>
                    <a:pt x="21090" y="21689"/>
                    <a:pt x="21293" y="22956"/>
                    <a:pt x="21495" y="24249"/>
                  </a:cubicBezTo>
                  <a:cubicBezTo>
                    <a:pt x="21647" y="25110"/>
                    <a:pt x="21825" y="25947"/>
                    <a:pt x="22002" y="26809"/>
                  </a:cubicBezTo>
                  <a:cubicBezTo>
                    <a:pt x="22078" y="27189"/>
                    <a:pt x="22180" y="27595"/>
                    <a:pt x="22281" y="27975"/>
                  </a:cubicBezTo>
                  <a:cubicBezTo>
                    <a:pt x="22306" y="28127"/>
                    <a:pt x="22332" y="28279"/>
                    <a:pt x="22382" y="28456"/>
                  </a:cubicBezTo>
                  <a:cubicBezTo>
                    <a:pt x="22484" y="28938"/>
                    <a:pt x="22560" y="29420"/>
                    <a:pt x="22687" y="29927"/>
                  </a:cubicBezTo>
                  <a:cubicBezTo>
                    <a:pt x="22763" y="30180"/>
                    <a:pt x="22813" y="30459"/>
                    <a:pt x="22839" y="30738"/>
                  </a:cubicBezTo>
                  <a:cubicBezTo>
                    <a:pt x="22864" y="31093"/>
                    <a:pt x="22965" y="31447"/>
                    <a:pt x="23016" y="31802"/>
                  </a:cubicBezTo>
                  <a:cubicBezTo>
                    <a:pt x="23118" y="32639"/>
                    <a:pt x="23168" y="33475"/>
                    <a:pt x="23168" y="34337"/>
                  </a:cubicBezTo>
                  <a:cubicBezTo>
                    <a:pt x="23143" y="35047"/>
                    <a:pt x="23067" y="35731"/>
                    <a:pt x="22915" y="36441"/>
                  </a:cubicBezTo>
                  <a:cubicBezTo>
                    <a:pt x="22813" y="36973"/>
                    <a:pt x="22712" y="37506"/>
                    <a:pt x="22585" y="38038"/>
                  </a:cubicBezTo>
                  <a:cubicBezTo>
                    <a:pt x="22433" y="38646"/>
                    <a:pt x="22180" y="39229"/>
                    <a:pt x="21799" y="39761"/>
                  </a:cubicBezTo>
                  <a:cubicBezTo>
                    <a:pt x="21521" y="40116"/>
                    <a:pt x="21267" y="40497"/>
                    <a:pt x="21014" y="40902"/>
                  </a:cubicBezTo>
                  <a:cubicBezTo>
                    <a:pt x="20836" y="41206"/>
                    <a:pt x="20557" y="41536"/>
                    <a:pt x="20355" y="41840"/>
                  </a:cubicBezTo>
                  <a:cubicBezTo>
                    <a:pt x="20279" y="41967"/>
                    <a:pt x="20203" y="42093"/>
                    <a:pt x="20127" y="42220"/>
                  </a:cubicBezTo>
                  <a:cubicBezTo>
                    <a:pt x="20101" y="42296"/>
                    <a:pt x="20025" y="42347"/>
                    <a:pt x="20000" y="42423"/>
                  </a:cubicBezTo>
                  <a:cubicBezTo>
                    <a:pt x="19873" y="42322"/>
                    <a:pt x="19924" y="42246"/>
                    <a:pt x="19949" y="42170"/>
                  </a:cubicBezTo>
                  <a:cubicBezTo>
                    <a:pt x="20050" y="41865"/>
                    <a:pt x="20152" y="41536"/>
                    <a:pt x="20253" y="41232"/>
                  </a:cubicBezTo>
                  <a:cubicBezTo>
                    <a:pt x="20583" y="40142"/>
                    <a:pt x="20760" y="39001"/>
                    <a:pt x="20786" y="37860"/>
                  </a:cubicBezTo>
                  <a:cubicBezTo>
                    <a:pt x="20811" y="36923"/>
                    <a:pt x="20760" y="35985"/>
                    <a:pt x="20684" y="35072"/>
                  </a:cubicBezTo>
                  <a:cubicBezTo>
                    <a:pt x="20633" y="34717"/>
                    <a:pt x="20633" y="34388"/>
                    <a:pt x="20608" y="34033"/>
                  </a:cubicBezTo>
                  <a:cubicBezTo>
                    <a:pt x="20532" y="33577"/>
                    <a:pt x="20456" y="33120"/>
                    <a:pt x="20380" y="32639"/>
                  </a:cubicBezTo>
                  <a:cubicBezTo>
                    <a:pt x="20329" y="32436"/>
                    <a:pt x="20304" y="32208"/>
                    <a:pt x="20253" y="31980"/>
                  </a:cubicBezTo>
                  <a:cubicBezTo>
                    <a:pt x="20152" y="31270"/>
                    <a:pt x="20025" y="30560"/>
                    <a:pt x="19898" y="29850"/>
                  </a:cubicBezTo>
                  <a:cubicBezTo>
                    <a:pt x="19822" y="29445"/>
                    <a:pt x="19721" y="29014"/>
                    <a:pt x="19620" y="28608"/>
                  </a:cubicBezTo>
                  <a:cubicBezTo>
                    <a:pt x="19594" y="28532"/>
                    <a:pt x="19594" y="28456"/>
                    <a:pt x="19569" y="28355"/>
                  </a:cubicBezTo>
                  <a:cubicBezTo>
                    <a:pt x="19493" y="27924"/>
                    <a:pt x="19417" y="27468"/>
                    <a:pt x="19341" y="27037"/>
                  </a:cubicBezTo>
                  <a:cubicBezTo>
                    <a:pt x="19290" y="26809"/>
                    <a:pt x="19265" y="26606"/>
                    <a:pt x="19239" y="26403"/>
                  </a:cubicBezTo>
                  <a:cubicBezTo>
                    <a:pt x="19239" y="26302"/>
                    <a:pt x="19214" y="26226"/>
                    <a:pt x="19214" y="26150"/>
                  </a:cubicBezTo>
                  <a:cubicBezTo>
                    <a:pt x="19087" y="25744"/>
                    <a:pt x="19011" y="25339"/>
                    <a:pt x="18986" y="24933"/>
                  </a:cubicBezTo>
                  <a:cubicBezTo>
                    <a:pt x="18935" y="24756"/>
                    <a:pt x="18910" y="24578"/>
                    <a:pt x="18859" y="24401"/>
                  </a:cubicBezTo>
                  <a:lnTo>
                    <a:pt x="18631" y="24325"/>
                  </a:lnTo>
                  <a:lnTo>
                    <a:pt x="18834" y="24173"/>
                  </a:lnTo>
                  <a:lnTo>
                    <a:pt x="18656" y="24071"/>
                  </a:lnTo>
                  <a:cubicBezTo>
                    <a:pt x="18682" y="24021"/>
                    <a:pt x="18707" y="23970"/>
                    <a:pt x="18732" y="23919"/>
                  </a:cubicBezTo>
                  <a:cubicBezTo>
                    <a:pt x="18732" y="23894"/>
                    <a:pt x="18732" y="23894"/>
                    <a:pt x="18732" y="23868"/>
                  </a:cubicBezTo>
                  <a:cubicBezTo>
                    <a:pt x="18631" y="23666"/>
                    <a:pt x="18606" y="23412"/>
                    <a:pt x="18631" y="23184"/>
                  </a:cubicBezTo>
                  <a:cubicBezTo>
                    <a:pt x="18631" y="23108"/>
                    <a:pt x="18606" y="23007"/>
                    <a:pt x="18580" y="22931"/>
                  </a:cubicBezTo>
                  <a:cubicBezTo>
                    <a:pt x="18555" y="22753"/>
                    <a:pt x="18530" y="22550"/>
                    <a:pt x="18504" y="22373"/>
                  </a:cubicBezTo>
                  <a:cubicBezTo>
                    <a:pt x="18479" y="22297"/>
                    <a:pt x="18479" y="22246"/>
                    <a:pt x="18479" y="22170"/>
                  </a:cubicBezTo>
                  <a:cubicBezTo>
                    <a:pt x="18428" y="21790"/>
                    <a:pt x="18352" y="21410"/>
                    <a:pt x="18301" y="21029"/>
                  </a:cubicBezTo>
                  <a:cubicBezTo>
                    <a:pt x="18175" y="20294"/>
                    <a:pt x="18023" y="19559"/>
                    <a:pt x="17896" y="18824"/>
                  </a:cubicBezTo>
                  <a:cubicBezTo>
                    <a:pt x="17820" y="18419"/>
                    <a:pt x="17744" y="18013"/>
                    <a:pt x="17668" y="17608"/>
                  </a:cubicBezTo>
                  <a:cubicBezTo>
                    <a:pt x="17516" y="16771"/>
                    <a:pt x="17364" y="15960"/>
                    <a:pt x="17237" y="15123"/>
                  </a:cubicBezTo>
                  <a:cubicBezTo>
                    <a:pt x="17135" y="14540"/>
                    <a:pt x="17059" y="13957"/>
                    <a:pt x="16958" y="13374"/>
                  </a:cubicBezTo>
                  <a:cubicBezTo>
                    <a:pt x="16857" y="12665"/>
                    <a:pt x="16755" y="11930"/>
                    <a:pt x="16629" y="11220"/>
                  </a:cubicBezTo>
                  <a:cubicBezTo>
                    <a:pt x="16552" y="10713"/>
                    <a:pt x="16451" y="10181"/>
                    <a:pt x="16375" y="9648"/>
                  </a:cubicBezTo>
                  <a:cubicBezTo>
                    <a:pt x="16350" y="9395"/>
                    <a:pt x="16274" y="9167"/>
                    <a:pt x="16122" y="8964"/>
                  </a:cubicBezTo>
                  <a:cubicBezTo>
                    <a:pt x="16122" y="9015"/>
                    <a:pt x="16122" y="9040"/>
                    <a:pt x="16122" y="9091"/>
                  </a:cubicBezTo>
                  <a:cubicBezTo>
                    <a:pt x="16172" y="9420"/>
                    <a:pt x="16223" y="9750"/>
                    <a:pt x="16274" y="10079"/>
                  </a:cubicBezTo>
                  <a:cubicBezTo>
                    <a:pt x="16274" y="10181"/>
                    <a:pt x="16274" y="10282"/>
                    <a:pt x="16274" y="10383"/>
                  </a:cubicBezTo>
                  <a:cubicBezTo>
                    <a:pt x="16299" y="10561"/>
                    <a:pt x="16324" y="10738"/>
                    <a:pt x="16350" y="10916"/>
                  </a:cubicBezTo>
                  <a:cubicBezTo>
                    <a:pt x="16426" y="11448"/>
                    <a:pt x="16502" y="11955"/>
                    <a:pt x="16552" y="12487"/>
                  </a:cubicBezTo>
                  <a:cubicBezTo>
                    <a:pt x="16603" y="12867"/>
                    <a:pt x="16629" y="13248"/>
                    <a:pt x="16654" y="13628"/>
                  </a:cubicBezTo>
                  <a:cubicBezTo>
                    <a:pt x="16679" y="13957"/>
                    <a:pt x="16755" y="14312"/>
                    <a:pt x="16831" y="14642"/>
                  </a:cubicBezTo>
                  <a:cubicBezTo>
                    <a:pt x="16857" y="14845"/>
                    <a:pt x="16831" y="15073"/>
                    <a:pt x="16806" y="15276"/>
                  </a:cubicBezTo>
                  <a:cubicBezTo>
                    <a:pt x="16755" y="15250"/>
                    <a:pt x="16755" y="15225"/>
                    <a:pt x="16730" y="15199"/>
                  </a:cubicBezTo>
                  <a:cubicBezTo>
                    <a:pt x="16730" y="15098"/>
                    <a:pt x="16705" y="14997"/>
                    <a:pt x="16705" y="14895"/>
                  </a:cubicBezTo>
                  <a:cubicBezTo>
                    <a:pt x="16679" y="14794"/>
                    <a:pt x="16679" y="14667"/>
                    <a:pt x="16654" y="14566"/>
                  </a:cubicBezTo>
                  <a:cubicBezTo>
                    <a:pt x="16629" y="14464"/>
                    <a:pt x="16629" y="14363"/>
                    <a:pt x="16629" y="14262"/>
                  </a:cubicBezTo>
                  <a:cubicBezTo>
                    <a:pt x="16578" y="13881"/>
                    <a:pt x="16502" y="13476"/>
                    <a:pt x="16476" y="13070"/>
                  </a:cubicBezTo>
                  <a:cubicBezTo>
                    <a:pt x="16375" y="12259"/>
                    <a:pt x="16324" y="11473"/>
                    <a:pt x="16248" y="10662"/>
                  </a:cubicBezTo>
                  <a:cubicBezTo>
                    <a:pt x="16248" y="10586"/>
                    <a:pt x="16248" y="10485"/>
                    <a:pt x="16274" y="10409"/>
                  </a:cubicBezTo>
                  <a:cubicBezTo>
                    <a:pt x="16223" y="10333"/>
                    <a:pt x="16198" y="10282"/>
                    <a:pt x="16198" y="10206"/>
                  </a:cubicBezTo>
                  <a:cubicBezTo>
                    <a:pt x="16147" y="9927"/>
                    <a:pt x="16147" y="9674"/>
                    <a:pt x="16096" y="9395"/>
                  </a:cubicBezTo>
                  <a:cubicBezTo>
                    <a:pt x="16071" y="9243"/>
                    <a:pt x="16020" y="9091"/>
                    <a:pt x="15995" y="8939"/>
                  </a:cubicBezTo>
                  <a:cubicBezTo>
                    <a:pt x="15868" y="8913"/>
                    <a:pt x="15792" y="8863"/>
                    <a:pt x="15716" y="8863"/>
                  </a:cubicBezTo>
                  <a:cubicBezTo>
                    <a:pt x="15589" y="8913"/>
                    <a:pt x="15615" y="8964"/>
                    <a:pt x="15589" y="9116"/>
                  </a:cubicBezTo>
                  <a:cubicBezTo>
                    <a:pt x="15589" y="9243"/>
                    <a:pt x="15564" y="9395"/>
                    <a:pt x="15564" y="9547"/>
                  </a:cubicBezTo>
                  <a:lnTo>
                    <a:pt x="15564" y="9598"/>
                  </a:lnTo>
                  <a:cubicBezTo>
                    <a:pt x="15665" y="9876"/>
                    <a:pt x="15513" y="10105"/>
                    <a:pt x="15513" y="10383"/>
                  </a:cubicBezTo>
                  <a:cubicBezTo>
                    <a:pt x="15513" y="10510"/>
                    <a:pt x="15513" y="10612"/>
                    <a:pt x="15513" y="10789"/>
                  </a:cubicBezTo>
                  <a:cubicBezTo>
                    <a:pt x="15488" y="10966"/>
                    <a:pt x="15463" y="11144"/>
                    <a:pt x="15463" y="11321"/>
                  </a:cubicBezTo>
                  <a:cubicBezTo>
                    <a:pt x="15437" y="11676"/>
                    <a:pt x="15412" y="12031"/>
                    <a:pt x="15386" y="12386"/>
                  </a:cubicBezTo>
                  <a:cubicBezTo>
                    <a:pt x="15386" y="12437"/>
                    <a:pt x="15412" y="12462"/>
                    <a:pt x="15412" y="12487"/>
                  </a:cubicBezTo>
                  <a:cubicBezTo>
                    <a:pt x="15412" y="12589"/>
                    <a:pt x="15361" y="12715"/>
                    <a:pt x="15386" y="12817"/>
                  </a:cubicBezTo>
                  <a:cubicBezTo>
                    <a:pt x="15412" y="12918"/>
                    <a:pt x="15437" y="13045"/>
                    <a:pt x="15437" y="13172"/>
                  </a:cubicBezTo>
                  <a:cubicBezTo>
                    <a:pt x="15310" y="13450"/>
                    <a:pt x="15209" y="13704"/>
                    <a:pt x="15488" y="13983"/>
                  </a:cubicBezTo>
                  <a:lnTo>
                    <a:pt x="15310" y="14211"/>
                  </a:lnTo>
                  <a:lnTo>
                    <a:pt x="15437" y="14287"/>
                  </a:lnTo>
                  <a:cubicBezTo>
                    <a:pt x="15463" y="14566"/>
                    <a:pt x="15463" y="14870"/>
                    <a:pt x="15488" y="15149"/>
                  </a:cubicBezTo>
                  <a:lnTo>
                    <a:pt x="15336" y="15250"/>
                  </a:lnTo>
                  <a:cubicBezTo>
                    <a:pt x="15361" y="15504"/>
                    <a:pt x="15386" y="15782"/>
                    <a:pt x="15412" y="16137"/>
                  </a:cubicBezTo>
                  <a:cubicBezTo>
                    <a:pt x="15361" y="16289"/>
                    <a:pt x="15361" y="16442"/>
                    <a:pt x="15412" y="16594"/>
                  </a:cubicBezTo>
                  <a:cubicBezTo>
                    <a:pt x="15437" y="16644"/>
                    <a:pt x="15437" y="16695"/>
                    <a:pt x="15437" y="16746"/>
                  </a:cubicBezTo>
                  <a:cubicBezTo>
                    <a:pt x="15412" y="17126"/>
                    <a:pt x="15437" y="17506"/>
                    <a:pt x="15488" y="17886"/>
                  </a:cubicBezTo>
                  <a:cubicBezTo>
                    <a:pt x="15513" y="18165"/>
                    <a:pt x="15539" y="18469"/>
                    <a:pt x="15564" y="18748"/>
                  </a:cubicBezTo>
                  <a:cubicBezTo>
                    <a:pt x="15564" y="18824"/>
                    <a:pt x="15564" y="18875"/>
                    <a:pt x="15589" y="18926"/>
                  </a:cubicBezTo>
                  <a:lnTo>
                    <a:pt x="15792" y="19052"/>
                  </a:lnTo>
                  <a:lnTo>
                    <a:pt x="15640" y="19230"/>
                  </a:lnTo>
                  <a:cubicBezTo>
                    <a:pt x="15615" y="19509"/>
                    <a:pt x="15640" y="19787"/>
                    <a:pt x="15691" y="20066"/>
                  </a:cubicBezTo>
                  <a:cubicBezTo>
                    <a:pt x="15741" y="20320"/>
                    <a:pt x="15741" y="20599"/>
                    <a:pt x="15767" y="20877"/>
                  </a:cubicBezTo>
                  <a:cubicBezTo>
                    <a:pt x="15767" y="21004"/>
                    <a:pt x="15767" y="21131"/>
                    <a:pt x="15919" y="21182"/>
                  </a:cubicBezTo>
                  <a:cubicBezTo>
                    <a:pt x="15893" y="21258"/>
                    <a:pt x="15868" y="21308"/>
                    <a:pt x="15843" y="21384"/>
                  </a:cubicBezTo>
                  <a:cubicBezTo>
                    <a:pt x="15843" y="21460"/>
                    <a:pt x="15868" y="21536"/>
                    <a:pt x="15893" y="21612"/>
                  </a:cubicBezTo>
                  <a:cubicBezTo>
                    <a:pt x="15969" y="21739"/>
                    <a:pt x="15969" y="21866"/>
                    <a:pt x="15944" y="21993"/>
                  </a:cubicBezTo>
                  <a:cubicBezTo>
                    <a:pt x="15944" y="22069"/>
                    <a:pt x="15969" y="22119"/>
                    <a:pt x="15995" y="22195"/>
                  </a:cubicBezTo>
                  <a:cubicBezTo>
                    <a:pt x="16020" y="22246"/>
                    <a:pt x="16071" y="22322"/>
                    <a:pt x="16096" y="22373"/>
                  </a:cubicBezTo>
                  <a:cubicBezTo>
                    <a:pt x="16020" y="22652"/>
                    <a:pt x="16071" y="22931"/>
                    <a:pt x="16248" y="23159"/>
                  </a:cubicBezTo>
                  <a:lnTo>
                    <a:pt x="16198" y="23184"/>
                  </a:lnTo>
                  <a:lnTo>
                    <a:pt x="16096" y="23209"/>
                  </a:lnTo>
                  <a:cubicBezTo>
                    <a:pt x="16020" y="23438"/>
                    <a:pt x="16147" y="23615"/>
                    <a:pt x="16198" y="23818"/>
                  </a:cubicBezTo>
                  <a:cubicBezTo>
                    <a:pt x="16223" y="23894"/>
                    <a:pt x="16223" y="23944"/>
                    <a:pt x="16223" y="23995"/>
                  </a:cubicBezTo>
                  <a:cubicBezTo>
                    <a:pt x="16198" y="24198"/>
                    <a:pt x="16223" y="24375"/>
                    <a:pt x="16299" y="24553"/>
                  </a:cubicBezTo>
                  <a:cubicBezTo>
                    <a:pt x="16324" y="24654"/>
                    <a:pt x="16350" y="24756"/>
                    <a:pt x="16375" y="24908"/>
                  </a:cubicBezTo>
                  <a:lnTo>
                    <a:pt x="16527" y="25060"/>
                  </a:lnTo>
                  <a:cubicBezTo>
                    <a:pt x="16502" y="25110"/>
                    <a:pt x="16476" y="25187"/>
                    <a:pt x="16476" y="25237"/>
                  </a:cubicBezTo>
                  <a:cubicBezTo>
                    <a:pt x="16451" y="25313"/>
                    <a:pt x="16451" y="25389"/>
                    <a:pt x="16476" y="25440"/>
                  </a:cubicBezTo>
                  <a:cubicBezTo>
                    <a:pt x="16552" y="25617"/>
                    <a:pt x="16552" y="25820"/>
                    <a:pt x="16451" y="25972"/>
                  </a:cubicBezTo>
                  <a:cubicBezTo>
                    <a:pt x="16552" y="26251"/>
                    <a:pt x="16629" y="26530"/>
                    <a:pt x="16705" y="26783"/>
                  </a:cubicBezTo>
                  <a:cubicBezTo>
                    <a:pt x="16730" y="26859"/>
                    <a:pt x="16730" y="26936"/>
                    <a:pt x="16730" y="27012"/>
                  </a:cubicBezTo>
                  <a:cubicBezTo>
                    <a:pt x="16705" y="27316"/>
                    <a:pt x="16755" y="27595"/>
                    <a:pt x="16907" y="27823"/>
                  </a:cubicBezTo>
                  <a:cubicBezTo>
                    <a:pt x="17009" y="28025"/>
                    <a:pt x="17059" y="28279"/>
                    <a:pt x="17034" y="28482"/>
                  </a:cubicBezTo>
                  <a:cubicBezTo>
                    <a:pt x="17034" y="28583"/>
                    <a:pt x="17034" y="28685"/>
                    <a:pt x="17059" y="28786"/>
                  </a:cubicBezTo>
                  <a:cubicBezTo>
                    <a:pt x="17110" y="28938"/>
                    <a:pt x="17161" y="29090"/>
                    <a:pt x="17186" y="29268"/>
                  </a:cubicBezTo>
                  <a:cubicBezTo>
                    <a:pt x="17237" y="29521"/>
                    <a:pt x="17237" y="29774"/>
                    <a:pt x="17288" y="30028"/>
                  </a:cubicBezTo>
                  <a:lnTo>
                    <a:pt x="17288" y="30104"/>
                  </a:lnTo>
                  <a:cubicBezTo>
                    <a:pt x="17414" y="30357"/>
                    <a:pt x="17516" y="30636"/>
                    <a:pt x="17566" y="30915"/>
                  </a:cubicBezTo>
                  <a:cubicBezTo>
                    <a:pt x="17592" y="31042"/>
                    <a:pt x="17642" y="31143"/>
                    <a:pt x="17617" y="31245"/>
                  </a:cubicBezTo>
                  <a:cubicBezTo>
                    <a:pt x="17566" y="31422"/>
                    <a:pt x="17592" y="31599"/>
                    <a:pt x="17668" y="31752"/>
                  </a:cubicBezTo>
                  <a:cubicBezTo>
                    <a:pt x="17693" y="31878"/>
                    <a:pt x="17718" y="32005"/>
                    <a:pt x="17744" y="32132"/>
                  </a:cubicBezTo>
                  <a:cubicBezTo>
                    <a:pt x="17795" y="32436"/>
                    <a:pt x="17820" y="32740"/>
                    <a:pt x="17845" y="33070"/>
                  </a:cubicBezTo>
                  <a:cubicBezTo>
                    <a:pt x="17921" y="33425"/>
                    <a:pt x="17972" y="33805"/>
                    <a:pt x="18048" y="34160"/>
                  </a:cubicBezTo>
                  <a:cubicBezTo>
                    <a:pt x="18225" y="34895"/>
                    <a:pt x="18276" y="35630"/>
                    <a:pt x="18403" y="36365"/>
                  </a:cubicBezTo>
                  <a:cubicBezTo>
                    <a:pt x="18454" y="36796"/>
                    <a:pt x="18504" y="37227"/>
                    <a:pt x="18530" y="37632"/>
                  </a:cubicBezTo>
                  <a:cubicBezTo>
                    <a:pt x="18555" y="38012"/>
                    <a:pt x="18606" y="38367"/>
                    <a:pt x="18656" y="38748"/>
                  </a:cubicBezTo>
                  <a:cubicBezTo>
                    <a:pt x="18682" y="39026"/>
                    <a:pt x="18682" y="39331"/>
                    <a:pt x="18682" y="39609"/>
                  </a:cubicBezTo>
                  <a:cubicBezTo>
                    <a:pt x="18682" y="39990"/>
                    <a:pt x="18682" y="40344"/>
                    <a:pt x="18707" y="40699"/>
                  </a:cubicBezTo>
                  <a:cubicBezTo>
                    <a:pt x="18707" y="41130"/>
                    <a:pt x="18682" y="41587"/>
                    <a:pt x="18631" y="42017"/>
                  </a:cubicBezTo>
                  <a:cubicBezTo>
                    <a:pt x="18580" y="42398"/>
                    <a:pt x="18530" y="42753"/>
                    <a:pt x="18428" y="43107"/>
                  </a:cubicBezTo>
                  <a:cubicBezTo>
                    <a:pt x="18352" y="43513"/>
                    <a:pt x="18251" y="43919"/>
                    <a:pt x="18175" y="44324"/>
                  </a:cubicBezTo>
                  <a:cubicBezTo>
                    <a:pt x="18124" y="44476"/>
                    <a:pt x="18099" y="44628"/>
                    <a:pt x="18048" y="44806"/>
                  </a:cubicBezTo>
                  <a:cubicBezTo>
                    <a:pt x="17947" y="45135"/>
                    <a:pt x="17845" y="45490"/>
                    <a:pt x="17769" y="45845"/>
                  </a:cubicBezTo>
                  <a:cubicBezTo>
                    <a:pt x="17769" y="45921"/>
                    <a:pt x="17769" y="46022"/>
                    <a:pt x="17795" y="46124"/>
                  </a:cubicBezTo>
                  <a:lnTo>
                    <a:pt x="17668" y="46251"/>
                  </a:lnTo>
                  <a:lnTo>
                    <a:pt x="17718" y="46377"/>
                  </a:lnTo>
                  <a:cubicBezTo>
                    <a:pt x="17592" y="46529"/>
                    <a:pt x="17414" y="46631"/>
                    <a:pt x="17389" y="46859"/>
                  </a:cubicBezTo>
                  <a:lnTo>
                    <a:pt x="17212" y="46656"/>
                  </a:lnTo>
                  <a:lnTo>
                    <a:pt x="17059" y="46910"/>
                  </a:lnTo>
                  <a:lnTo>
                    <a:pt x="16755" y="46986"/>
                  </a:lnTo>
                  <a:lnTo>
                    <a:pt x="16831" y="46681"/>
                  </a:lnTo>
                  <a:lnTo>
                    <a:pt x="16831" y="46681"/>
                  </a:lnTo>
                  <a:cubicBezTo>
                    <a:pt x="16654" y="46757"/>
                    <a:pt x="16527" y="46884"/>
                    <a:pt x="16451" y="47062"/>
                  </a:cubicBezTo>
                  <a:lnTo>
                    <a:pt x="16552" y="47264"/>
                  </a:lnTo>
                  <a:lnTo>
                    <a:pt x="16350" y="47569"/>
                  </a:lnTo>
                  <a:lnTo>
                    <a:pt x="16274" y="47543"/>
                  </a:lnTo>
                  <a:cubicBezTo>
                    <a:pt x="16274" y="47493"/>
                    <a:pt x="16274" y="47442"/>
                    <a:pt x="16299" y="47340"/>
                  </a:cubicBezTo>
                  <a:lnTo>
                    <a:pt x="16299" y="47340"/>
                  </a:lnTo>
                  <a:cubicBezTo>
                    <a:pt x="16198" y="47417"/>
                    <a:pt x="16122" y="47467"/>
                    <a:pt x="16020" y="47543"/>
                  </a:cubicBezTo>
                  <a:lnTo>
                    <a:pt x="16198" y="47670"/>
                  </a:lnTo>
                  <a:lnTo>
                    <a:pt x="16198" y="47873"/>
                  </a:lnTo>
                  <a:cubicBezTo>
                    <a:pt x="16148" y="47922"/>
                    <a:pt x="16099" y="47941"/>
                    <a:pt x="16052" y="47941"/>
                  </a:cubicBezTo>
                  <a:cubicBezTo>
                    <a:pt x="15976" y="47941"/>
                    <a:pt x="15905" y="47894"/>
                    <a:pt x="15843" y="47847"/>
                  </a:cubicBezTo>
                  <a:lnTo>
                    <a:pt x="15817" y="47873"/>
                  </a:lnTo>
                  <a:lnTo>
                    <a:pt x="15969" y="48025"/>
                  </a:lnTo>
                  <a:lnTo>
                    <a:pt x="15691" y="48228"/>
                  </a:lnTo>
                  <a:lnTo>
                    <a:pt x="15615" y="48050"/>
                  </a:lnTo>
                  <a:lnTo>
                    <a:pt x="15437" y="48152"/>
                  </a:lnTo>
                  <a:lnTo>
                    <a:pt x="15412" y="48380"/>
                  </a:lnTo>
                  <a:cubicBezTo>
                    <a:pt x="15209" y="48456"/>
                    <a:pt x="15057" y="48532"/>
                    <a:pt x="15057" y="48785"/>
                  </a:cubicBezTo>
                  <a:lnTo>
                    <a:pt x="14803" y="48912"/>
                  </a:lnTo>
                  <a:cubicBezTo>
                    <a:pt x="14778" y="48887"/>
                    <a:pt x="14778" y="48861"/>
                    <a:pt x="14778" y="48836"/>
                  </a:cubicBezTo>
                  <a:cubicBezTo>
                    <a:pt x="14803" y="48633"/>
                    <a:pt x="14854" y="48456"/>
                    <a:pt x="14930" y="48253"/>
                  </a:cubicBezTo>
                  <a:cubicBezTo>
                    <a:pt x="15133" y="47746"/>
                    <a:pt x="15285" y="47214"/>
                    <a:pt x="15412" y="46681"/>
                  </a:cubicBezTo>
                  <a:cubicBezTo>
                    <a:pt x="15665" y="45490"/>
                    <a:pt x="15792" y="44273"/>
                    <a:pt x="15792" y="43082"/>
                  </a:cubicBezTo>
                  <a:cubicBezTo>
                    <a:pt x="15792" y="42474"/>
                    <a:pt x="15767" y="41865"/>
                    <a:pt x="15691" y="41282"/>
                  </a:cubicBezTo>
                  <a:cubicBezTo>
                    <a:pt x="15539" y="39838"/>
                    <a:pt x="15310" y="38418"/>
                    <a:pt x="15032" y="37024"/>
                  </a:cubicBezTo>
                  <a:cubicBezTo>
                    <a:pt x="14803" y="35833"/>
                    <a:pt x="14601" y="34641"/>
                    <a:pt x="14398" y="33475"/>
                  </a:cubicBezTo>
                  <a:cubicBezTo>
                    <a:pt x="13790" y="29952"/>
                    <a:pt x="13181" y="26454"/>
                    <a:pt x="12421" y="22981"/>
                  </a:cubicBezTo>
                  <a:cubicBezTo>
                    <a:pt x="12167" y="21841"/>
                    <a:pt x="11914" y="20725"/>
                    <a:pt x="11686" y="19585"/>
                  </a:cubicBezTo>
                  <a:cubicBezTo>
                    <a:pt x="11508" y="18723"/>
                    <a:pt x="11356" y="17836"/>
                    <a:pt x="11204" y="16974"/>
                  </a:cubicBezTo>
                  <a:cubicBezTo>
                    <a:pt x="11077" y="16264"/>
                    <a:pt x="10951" y="15529"/>
                    <a:pt x="10824" y="14819"/>
                  </a:cubicBezTo>
                  <a:cubicBezTo>
                    <a:pt x="10824" y="14693"/>
                    <a:pt x="10773" y="14591"/>
                    <a:pt x="10748" y="14464"/>
                  </a:cubicBezTo>
                  <a:lnTo>
                    <a:pt x="10697" y="14464"/>
                  </a:lnTo>
                  <a:lnTo>
                    <a:pt x="10697" y="14718"/>
                  </a:lnTo>
                  <a:cubicBezTo>
                    <a:pt x="10748" y="15276"/>
                    <a:pt x="10824" y="15833"/>
                    <a:pt x="10875" y="16391"/>
                  </a:cubicBezTo>
                  <a:cubicBezTo>
                    <a:pt x="10925" y="16771"/>
                    <a:pt x="11001" y="17126"/>
                    <a:pt x="11027" y="17506"/>
                  </a:cubicBezTo>
                  <a:cubicBezTo>
                    <a:pt x="11103" y="17961"/>
                    <a:pt x="11153" y="18442"/>
                    <a:pt x="11204" y="18897"/>
                  </a:cubicBezTo>
                  <a:lnTo>
                    <a:pt x="11204" y="18897"/>
                  </a:lnTo>
                  <a:cubicBezTo>
                    <a:pt x="11189" y="18865"/>
                    <a:pt x="11179" y="18832"/>
                    <a:pt x="11179" y="18799"/>
                  </a:cubicBezTo>
                  <a:cubicBezTo>
                    <a:pt x="11103" y="18495"/>
                    <a:pt x="11052" y="18165"/>
                    <a:pt x="11001" y="17861"/>
                  </a:cubicBezTo>
                  <a:cubicBezTo>
                    <a:pt x="10925" y="17177"/>
                    <a:pt x="10849" y="16518"/>
                    <a:pt x="10773" y="15833"/>
                  </a:cubicBezTo>
                  <a:cubicBezTo>
                    <a:pt x="10748" y="15478"/>
                    <a:pt x="10723" y="15123"/>
                    <a:pt x="10697" y="14769"/>
                  </a:cubicBezTo>
                  <a:cubicBezTo>
                    <a:pt x="10672" y="14616"/>
                    <a:pt x="10646" y="14490"/>
                    <a:pt x="10621" y="14338"/>
                  </a:cubicBezTo>
                  <a:lnTo>
                    <a:pt x="10342" y="14338"/>
                  </a:lnTo>
                  <a:cubicBezTo>
                    <a:pt x="10292" y="14490"/>
                    <a:pt x="10241" y="14642"/>
                    <a:pt x="10241" y="14794"/>
                  </a:cubicBezTo>
                  <a:cubicBezTo>
                    <a:pt x="10165" y="15605"/>
                    <a:pt x="10114" y="16416"/>
                    <a:pt x="10063" y="17227"/>
                  </a:cubicBezTo>
                  <a:cubicBezTo>
                    <a:pt x="10063" y="17379"/>
                    <a:pt x="10063" y="17506"/>
                    <a:pt x="10089" y="17658"/>
                  </a:cubicBezTo>
                  <a:cubicBezTo>
                    <a:pt x="10114" y="17836"/>
                    <a:pt x="10089" y="18013"/>
                    <a:pt x="10013" y="18165"/>
                  </a:cubicBezTo>
                  <a:cubicBezTo>
                    <a:pt x="9962" y="18368"/>
                    <a:pt x="9962" y="18571"/>
                    <a:pt x="10013" y="18748"/>
                  </a:cubicBezTo>
                  <a:cubicBezTo>
                    <a:pt x="10063" y="18875"/>
                    <a:pt x="10063" y="19027"/>
                    <a:pt x="10013" y="19128"/>
                  </a:cubicBezTo>
                  <a:cubicBezTo>
                    <a:pt x="9987" y="19255"/>
                    <a:pt x="9987" y="19357"/>
                    <a:pt x="9987" y="19483"/>
                  </a:cubicBezTo>
                  <a:cubicBezTo>
                    <a:pt x="10013" y="20142"/>
                    <a:pt x="10063" y="20776"/>
                    <a:pt x="10114" y="21435"/>
                  </a:cubicBezTo>
                  <a:cubicBezTo>
                    <a:pt x="10140" y="21967"/>
                    <a:pt x="10165" y="22525"/>
                    <a:pt x="10216" y="23057"/>
                  </a:cubicBezTo>
                  <a:cubicBezTo>
                    <a:pt x="10444" y="25034"/>
                    <a:pt x="10646" y="27012"/>
                    <a:pt x="10875" y="28989"/>
                  </a:cubicBezTo>
                  <a:cubicBezTo>
                    <a:pt x="11077" y="30586"/>
                    <a:pt x="11331" y="32208"/>
                    <a:pt x="11584" y="33805"/>
                  </a:cubicBezTo>
                  <a:cubicBezTo>
                    <a:pt x="11812" y="35174"/>
                    <a:pt x="12091" y="36517"/>
                    <a:pt x="12446" y="37835"/>
                  </a:cubicBezTo>
                  <a:cubicBezTo>
                    <a:pt x="12649" y="38545"/>
                    <a:pt x="12852" y="39255"/>
                    <a:pt x="13055" y="39990"/>
                  </a:cubicBezTo>
                  <a:cubicBezTo>
                    <a:pt x="13156" y="40395"/>
                    <a:pt x="13257" y="40801"/>
                    <a:pt x="13333" y="41257"/>
                  </a:cubicBezTo>
                  <a:cubicBezTo>
                    <a:pt x="13435" y="41688"/>
                    <a:pt x="13536" y="42144"/>
                    <a:pt x="13612" y="42575"/>
                  </a:cubicBezTo>
                  <a:cubicBezTo>
                    <a:pt x="13663" y="42829"/>
                    <a:pt x="13714" y="43082"/>
                    <a:pt x="13764" y="43336"/>
                  </a:cubicBezTo>
                  <a:cubicBezTo>
                    <a:pt x="13764" y="43437"/>
                    <a:pt x="13840" y="43513"/>
                    <a:pt x="13840" y="43614"/>
                  </a:cubicBezTo>
                  <a:cubicBezTo>
                    <a:pt x="13866" y="43969"/>
                    <a:pt x="13866" y="44349"/>
                    <a:pt x="13891" y="44704"/>
                  </a:cubicBezTo>
                  <a:cubicBezTo>
                    <a:pt x="13942" y="45186"/>
                    <a:pt x="13967" y="45668"/>
                    <a:pt x="13967" y="46149"/>
                  </a:cubicBezTo>
                  <a:cubicBezTo>
                    <a:pt x="13967" y="46352"/>
                    <a:pt x="13967" y="46529"/>
                    <a:pt x="13992" y="46707"/>
                  </a:cubicBezTo>
                  <a:cubicBezTo>
                    <a:pt x="14018" y="46757"/>
                    <a:pt x="14043" y="46834"/>
                    <a:pt x="14068" y="46859"/>
                  </a:cubicBezTo>
                  <a:cubicBezTo>
                    <a:pt x="13942" y="46986"/>
                    <a:pt x="13942" y="47138"/>
                    <a:pt x="13942" y="47315"/>
                  </a:cubicBezTo>
                  <a:cubicBezTo>
                    <a:pt x="13942" y="47569"/>
                    <a:pt x="13916" y="47847"/>
                    <a:pt x="13891" y="48101"/>
                  </a:cubicBezTo>
                  <a:cubicBezTo>
                    <a:pt x="13840" y="48304"/>
                    <a:pt x="13815" y="48506"/>
                    <a:pt x="13840" y="48709"/>
                  </a:cubicBezTo>
                  <a:cubicBezTo>
                    <a:pt x="13840" y="48861"/>
                    <a:pt x="13815" y="48988"/>
                    <a:pt x="13790" y="49115"/>
                  </a:cubicBezTo>
                  <a:cubicBezTo>
                    <a:pt x="13815" y="49140"/>
                    <a:pt x="13840" y="49216"/>
                    <a:pt x="13840" y="49267"/>
                  </a:cubicBezTo>
                  <a:cubicBezTo>
                    <a:pt x="13815" y="49368"/>
                    <a:pt x="13790" y="49444"/>
                    <a:pt x="13739" y="49520"/>
                  </a:cubicBezTo>
                  <a:cubicBezTo>
                    <a:pt x="13790" y="49596"/>
                    <a:pt x="13815" y="49672"/>
                    <a:pt x="13840" y="49723"/>
                  </a:cubicBezTo>
                  <a:lnTo>
                    <a:pt x="13156" y="50712"/>
                  </a:lnTo>
                  <a:cubicBezTo>
                    <a:pt x="13131" y="50788"/>
                    <a:pt x="13105" y="50838"/>
                    <a:pt x="13055" y="50889"/>
                  </a:cubicBezTo>
                  <a:cubicBezTo>
                    <a:pt x="13055" y="50940"/>
                    <a:pt x="13029" y="50991"/>
                    <a:pt x="13004" y="50991"/>
                  </a:cubicBezTo>
                  <a:cubicBezTo>
                    <a:pt x="12852" y="51143"/>
                    <a:pt x="12674" y="51269"/>
                    <a:pt x="12548" y="51447"/>
                  </a:cubicBezTo>
                  <a:lnTo>
                    <a:pt x="12167" y="51827"/>
                  </a:lnTo>
                  <a:cubicBezTo>
                    <a:pt x="12142" y="51852"/>
                    <a:pt x="12142" y="51878"/>
                    <a:pt x="12117" y="51903"/>
                  </a:cubicBezTo>
                  <a:cubicBezTo>
                    <a:pt x="11736" y="52207"/>
                    <a:pt x="11407" y="52562"/>
                    <a:pt x="11103" y="52942"/>
                  </a:cubicBezTo>
                  <a:cubicBezTo>
                    <a:pt x="11052" y="52993"/>
                    <a:pt x="11001" y="53018"/>
                    <a:pt x="10925" y="53069"/>
                  </a:cubicBezTo>
                  <a:lnTo>
                    <a:pt x="10875" y="53018"/>
                  </a:lnTo>
                  <a:cubicBezTo>
                    <a:pt x="10875" y="52942"/>
                    <a:pt x="10900" y="52866"/>
                    <a:pt x="10925" y="52790"/>
                  </a:cubicBezTo>
                  <a:cubicBezTo>
                    <a:pt x="11027" y="52410"/>
                    <a:pt x="11179" y="52004"/>
                    <a:pt x="11280" y="51624"/>
                  </a:cubicBezTo>
                  <a:cubicBezTo>
                    <a:pt x="11559" y="50661"/>
                    <a:pt x="11686" y="49672"/>
                    <a:pt x="11686" y="48659"/>
                  </a:cubicBezTo>
                  <a:cubicBezTo>
                    <a:pt x="11711" y="47746"/>
                    <a:pt x="11660" y="46859"/>
                    <a:pt x="11559" y="45946"/>
                  </a:cubicBezTo>
                  <a:cubicBezTo>
                    <a:pt x="11458" y="45237"/>
                    <a:pt x="11356" y="44476"/>
                    <a:pt x="11229" y="43741"/>
                  </a:cubicBezTo>
                  <a:cubicBezTo>
                    <a:pt x="10925" y="42068"/>
                    <a:pt x="10469" y="40446"/>
                    <a:pt x="10038" y="38824"/>
                  </a:cubicBezTo>
                  <a:cubicBezTo>
                    <a:pt x="9430" y="36593"/>
                    <a:pt x="8821" y="34337"/>
                    <a:pt x="8314" y="32081"/>
                  </a:cubicBezTo>
                  <a:cubicBezTo>
                    <a:pt x="7858" y="30003"/>
                    <a:pt x="7453" y="27924"/>
                    <a:pt x="7047" y="25820"/>
                  </a:cubicBezTo>
                  <a:cubicBezTo>
                    <a:pt x="6895" y="25187"/>
                    <a:pt x="6844" y="24502"/>
                    <a:pt x="6743" y="23843"/>
                  </a:cubicBezTo>
                  <a:cubicBezTo>
                    <a:pt x="6642" y="23260"/>
                    <a:pt x="6540" y="22652"/>
                    <a:pt x="6464" y="22069"/>
                  </a:cubicBezTo>
                  <a:cubicBezTo>
                    <a:pt x="6439" y="21967"/>
                    <a:pt x="6439" y="21841"/>
                    <a:pt x="6413" y="21739"/>
                  </a:cubicBezTo>
                  <a:cubicBezTo>
                    <a:pt x="6413" y="21689"/>
                    <a:pt x="6363" y="21638"/>
                    <a:pt x="6337" y="21587"/>
                  </a:cubicBezTo>
                  <a:lnTo>
                    <a:pt x="6337" y="21587"/>
                  </a:lnTo>
                  <a:lnTo>
                    <a:pt x="6363" y="22348"/>
                  </a:lnTo>
                  <a:lnTo>
                    <a:pt x="6287" y="22348"/>
                  </a:lnTo>
                  <a:cubicBezTo>
                    <a:pt x="6287" y="22170"/>
                    <a:pt x="6236" y="21993"/>
                    <a:pt x="6236" y="21790"/>
                  </a:cubicBezTo>
                  <a:cubicBezTo>
                    <a:pt x="6211" y="21689"/>
                    <a:pt x="6211" y="21562"/>
                    <a:pt x="6211" y="21460"/>
                  </a:cubicBezTo>
                  <a:cubicBezTo>
                    <a:pt x="6211" y="21347"/>
                    <a:pt x="6129" y="21254"/>
                    <a:pt x="6021" y="21254"/>
                  </a:cubicBezTo>
                  <a:cubicBezTo>
                    <a:pt x="6009" y="21254"/>
                    <a:pt x="5996" y="21255"/>
                    <a:pt x="5982" y="21258"/>
                  </a:cubicBezTo>
                  <a:cubicBezTo>
                    <a:pt x="5830" y="21435"/>
                    <a:pt x="5830" y="21689"/>
                    <a:pt x="5830" y="21866"/>
                  </a:cubicBezTo>
                  <a:lnTo>
                    <a:pt x="5830" y="22424"/>
                  </a:lnTo>
                  <a:cubicBezTo>
                    <a:pt x="5805" y="22525"/>
                    <a:pt x="5754" y="22626"/>
                    <a:pt x="5754" y="22728"/>
                  </a:cubicBezTo>
                  <a:cubicBezTo>
                    <a:pt x="5729" y="22931"/>
                    <a:pt x="5704" y="23133"/>
                    <a:pt x="5704" y="23336"/>
                  </a:cubicBezTo>
                  <a:cubicBezTo>
                    <a:pt x="5678" y="23564"/>
                    <a:pt x="5653" y="23818"/>
                    <a:pt x="5628" y="24071"/>
                  </a:cubicBezTo>
                  <a:cubicBezTo>
                    <a:pt x="5602" y="24527"/>
                    <a:pt x="5552" y="24984"/>
                    <a:pt x="5552" y="25440"/>
                  </a:cubicBezTo>
                  <a:cubicBezTo>
                    <a:pt x="5552" y="26124"/>
                    <a:pt x="5552" y="26834"/>
                    <a:pt x="5602" y="27519"/>
                  </a:cubicBezTo>
                  <a:cubicBezTo>
                    <a:pt x="5678" y="29268"/>
                    <a:pt x="5881" y="31016"/>
                    <a:pt x="6236" y="32740"/>
                  </a:cubicBezTo>
                  <a:cubicBezTo>
                    <a:pt x="6388" y="33627"/>
                    <a:pt x="6565" y="34540"/>
                    <a:pt x="6743" y="35427"/>
                  </a:cubicBezTo>
                  <a:cubicBezTo>
                    <a:pt x="6895" y="36086"/>
                    <a:pt x="7047" y="36720"/>
                    <a:pt x="7199" y="37353"/>
                  </a:cubicBezTo>
                  <a:cubicBezTo>
                    <a:pt x="7275" y="37658"/>
                    <a:pt x="7351" y="37936"/>
                    <a:pt x="7427" y="38241"/>
                  </a:cubicBezTo>
                  <a:cubicBezTo>
                    <a:pt x="7731" y="39407"/>
                    <a:pt x="8061" y="40573"/>
                    <a:pt x="8365" y="41739"/>
                  </a:cubicBezTo>
                  <a:cubicBezTo>
                    <a:pt x="8568" y="42499"/>
                    <a:pt x="8771" y="43285"/>
                    <a:pt x="8974" y="44071"/>
                  </a:cubicBezTo>
                  <a:cubicBezTo>
                    <a:pt x="9126" y="44552"/>
                    <a:pt x="9227" y="45034"/>
                    <a:pt x="9328" y="45515"/>
                  </a:cubicBezTo>
                  <a:cubicBezTo>
                    <a:pt x="9404" y="46149"/>
                    <a:pt x="9557" y="46783"/>
                    <a:pt x="9607" y="47417"/>
                  </a:cubicBezTo>
                  <a:cubicBezTo>
                    <a:pt x="9683" y="48304"/>
                    <a:pt x="9785" y="49166"/>
                    <a:pt x="9861" y="50053"/>
                  </a:cubicBezTo>
                  <a:cubicBezTo>
                    <a:pt x="9861" y="50408"/>
                    <a:pt x="9861" y="50762"/>
                    <a:pt x="9861" y="51117"/>
                  </a:cubicBezTo>
                  <a:cubicBezTo>
                    <a:pt x="9861" y="51219"/>
                    <a:pt x="9861" y="51320"/>
                    <a:pt x="9886" y="51421"/>
                  </a:cubicBezTo>
                  <a:cubicBezTo>
                    <a:pt x="9861" y="51599"/>
                    <a:pt x="9835" y="51751"/>
                    <a:pt x="9835" y="51878"/>
                  </a:cubicBezTo>
                  <a:cubicBezTo>
                    <a:pt x="9785" y="52233"/>
                    <a:pt x="9734" y="52562"/>
                    <a:pt x="9683" y="52917"/>
                  </a:cubicBezTo>
                  <a:cubicBezTo>
                    <a:pt x="9658" y="52942"/>
                    <a:pt x="9658" y="52968"/>
                    <a:pt x="9658" y="53018"/>
                  </a:cubicBezTo>
                  <a:cubicBezTo>
                    <a:pt x="9582" y="53500"/>
                    <a:pt x="9506" y="53982"/>
                    <a:pt x="9354" y="54463"/>
                  </a:cubicBezTo>
                  <a:cubicBezTo>
                    <a:pt x="9303" y="54691"/>
                    <a:pt x="9202" y="54869"/>
                    <a:pt x="9050" y="55021"/>
                  </a:cubicBezTo>
                  <a:cubicBezTo>
                    <a:pt x="8391" y="55629"/>
                    <a:pt x="7731" y="56238"/>
                    <a:pt x="7098" y="56846"/>
                  </a:cubicBezTo>
                  <a:cubicBezTo>
                    <a:pt x="6718" y="57226"/>
                    <a:pt x="6337" y="57606"/>
                    <a:pt x="5932" y="57910"/>
                  </a:cubicBezTo>
                  <a:lnTo>
                    <a:pt x="5653" y="58113"/>
                  </a:lnTo>
                  <a:cubicBezTo>
                    <a:pt x="5678" y="58215"/>
                    <a:pt x="5704" y="58291"/>
                    <a:pt x="5729" y="58392"/>
                  </a:cubicBezTo>
                  <a:cubicBezTo>
                    <a:pt x="5526" y="58468"/>
                    <a:pt x="5273" y="58367"/>
                    <a:pt x="5222" y="58646"/>
                  </a:cubicBezTo>
                  <a:lnTo>
                    <a:pt x="5323" y="58772"/>
                  </a:lnTo>
                  <a:lnTo>
                    <a:pt x="5298" y="58798"/>
                  </a:lnTo>
                  <a:lnTo>
                    <a:pt x="5045" y="58722"/>
                  </a:lnTo>
                  <a:lnTo>
                    <a:pt x="4816" y="58924"/>
                  </a:lnTo>
                  <a:cubicBezTo>
                    <a:pt x="4842" y="59000"/>
                    <a:pt x="4994" y="59026"/>
                    <a:pt x="4893" y="59153"/>
                  </a:cubicBezTo>
                  <a:lnTo>
                    <a:pt x="4690" y="59051"/>
                  </a:lnTo>
                  <a:cubicBezTo>
                    <a:pt x="4639" y="59102"/>
                    <a:pt x="4614" y="59153"/>
                    <a:pt x="4588" y="59203"/>
                  </a:cubicBezTo>
                  <a:lnTo>
                    <a:pt x="4386" y="59254"/>
                  </a:lnTo>
                  <a:cubicBezTo>
                    <a:pt x="4233" y="59457"/>
                    <a:pt x="4056" y="59634"/>
                    <a:pt x="3828" y="59736"/>
                  </a:cubicBezTo>
                  <a:cubicBezTo>
                    <a:pt x="3574" y="59786"/>
                    <a:pt x="3346" y="59964"/>
                    <a:pt x="3220" y="60192"/>
                  </a:cubicBezTo>
                  <a:cubicBezTo>
                    <a:pt x="3194" y="60242"/>
                    <a:pt x="3169" y="60268"/>
                    <a:pt x="3118" y="60293"/>
                  </a:cubicBezTo>
                  <a:cubicBezTo>
                    <a:pt x="2915" y="60420"/>
                    <a:pt x="2662" y="60572"/>
                    <a:pt x="2484" y="60673"/>
                  </a:cubicBezTo>
                  <a:cubicBezTo>
                    <a:pt x="2307" y="60749"/>
                    <a:pt x="2130" y="60825"/>
                    <a:pt x="2104" y="61028"/>
                  </a:cubicBezTo>
                  <a:cubicBezTo>
                    <a:pt x="1749" y="61155"/>
                    <a:pt x="1445" y="61358"/>
                    <a:pt x="1217" y="61637"/>
                  </a:cubicBezTo>
                  <a:cubicBezTo>
                    <a:pt x="1090" y="61713"/>
                    <a:pt x="964" y="61738"/>
                    <a:pt x="862" y="61789"/>
                  </a:cubicBezTo>
                  <a:cubicBezTo>
                    <a:pt x="761" y="61865"/>
                    <a:pt x="659" y="61941"/>
                    <a:pt x="558" y="61991"/>
                  </a:cubicBezTo>
                  <a:cubicBezTo>
                    <a:pt x="533" y="62118"/>
                    <a:pt x="482" y="62220"/>
                    <a:pt x="457" y="62346"/>
                  </a:cubicBezTo>
                  <a:cubicBezTo>
                    <a:pt x="507" y="62448"/>
                    <a:pt x="685" y="62498"/>
                    <a:pt x="634" y="62651"/>
                  </a:cubicBezTo>
                  <a:cubicBezTo>
                    <a:pt x="330" y="62828"/>
                    <a:pt x="330" y="62828"/>
                    <a:pt x="381" y="63284"/>
                  </a:cubicBezTo>
                  <a:lnTo>
                    <a:pt x="0" y="63664"/>
                  </a:lnTo>
                  <a:cubicBezTo>
                    <a:pt x="26" y="63740"/>
                    <a:pt x="26" y="63817"/>
                    <a:pt x="51" y="63943"/>
                  </a:cubicBezTo>
                  <a:lnTo>
                    <a:pt x="482" y="63842"/>
                  </a:lnTo>
                  <a:cubicBezTo>
                    <a:pt x="530" y="63815"/>
                    <a:pt x="581" y="63802"/>
                    <a:pt x="632" y="63802"/>
                  </a:cubicBezTo>
                  <a:cubicBezTo>
                    <a:pt x="771" y="63802"/>
                    <a:pt x="908" y="63896"/>
                    <a:pt x="964" y="64045"/>
                  </a:cubicBezTo>
                  <a:cubicBezTo>
                    <a:pt x="913" y="64070"/>
                    <a:pt x="837" y="64121"/>
                    <a:pt x="761" y="64121"/>
                  </a:cubicBezTo>
                  <a:cubicBezTo>
                    <a:pt x="583" y="64121"/>
                    <a:pt x="431" y="64222"/>
                    <a:pt x="355" y="64349"/>
                  </a:cubicBezTo>
                  <a:cubicBezTo>
                    <a:pt x="305" y="64400"/>
                    <a:pt x="279" y="64450"/>
                    <a:pt x="229" y="64476"/>
                  </a:cubicBezTo>
                  <a:lnTo>
                    <a:pt x="583" y="64704"/>
                  </a:lnTo>
                  <a:lnTo>
                    <a:pt x="989" y="64602"/>
                  </a:lnTo>
                  <a:cubicBezTo>
                    <a:pt x="1040" y="64602"/>
                    <a:pt x="1116" y="64577"/>
                    <a:pt x="1166" y="64526"/>
                  </a:cubicBezTo>
                  <a:cubicBezTo>
                    <a:pt x="1471" y="64273"/>
                    <a:pt x="1800" y="64019"/>
                    <a:pt x="2104" y="63766"/>
                  </a:cubicBezTo>
                  <a:cubicBezTo>
                    <a:pt x="2865" y="63157"/>
                    <a:pt x="3600" y="62549"/>
                    <a:pt x="4335" y="61915"/>
                  </a:cubicBezTo>
                  <a:cubicBezTo>
                    <a:pt x="4816" y="61485"/>
                    <a:pt x="5273" y="61054"/>
                    <a:pt x="5729" y="60648"/>
                  </a:cubicBezTo>
                  <a:cubicBezTo>
                    <a:pt x="6084" y="60344"/>
                    <a:pt x="6439" y="60065"/>
                    <a:pt x="6768" y="59761"/>
                  </a:cubicBezTo>
                  <a:cubicBezTo>
                    <a:pt x="7275" y="59305"/>
                    <a:pt x="7782" y="58823"/>
                    <a:pt x="8289" y="58341"/>
                  </a:cubicBezTo>
                  <a:cubicBezTo>
                    <a:pt x="8821" y="57860"/>
                    <a:pt x="9328" y="57378"/>
                    <a:pt x="9835" y="56897"/>
                  </a:cubicBezTo>
                  <a:cubicBezTo>
                    <a:pt x="10190" y="56567"/>
                    <a:pt x="10520" y="56238"/>
                    <a:pt x="10849" y="55933"/>
                  </a:cubicBezTo>
                  <a:cubicBezTo>
                    <a:pt x="10976" y="55781"/>
                    <a:pt x="11153" y="55705"/>
                    <a:pt x="11356" y="55705"/>
                  </a:cubicBezTo>
                  <a:cubicBezTo>
                    <a:pt x="11812" y="55705"/>
                    <a:pt x="12269" y="55655"/>
                    <a:pt x="12725" y="55655"/>
                  </a:cubicBezTo>
                  <a:lnTo>
                    <a:pt x="14956" y="55655"/>
                  </a:lnTo>
                  <a:cubicBezTo>
                    <a:pt x="16350" y="55655"/>
                    <a:pt x="17718" y="55528"/>
                    <a:pt x="19087" y="55325"/>
                  </a:cubicBezTo>
                  <a:cubicBezTo>
                    <a:pt x="21369" y="54970"/>
                    <a:pt x="23650" y="54590"/>
                    <a:pt x="25931" y="54260"/>
                  </a:cubicBezTo>
                  <a:cubicBezTo>
                    <a:pt x="28035" y="53956"/>
                    <a:pt x="30139" y="53677"/>
                    <a:pt x="32268" y="53399"/>
                  </a:cubicBezTo>
                  <a:cubicBezTo>
                    <a:pt x="34118" y="53145"/>
                    <a:pt x="35969" y="52892"/>
                    <a:pt x="37794" y="52511"/>
                  </a:cubicBezTo>
                  <a:cubicBezTo>
                    <a:pt x="37997" y="52461"/>
                    <a:pt x="38199" y="52410"/>
                    <a:pt x="38377" y="52359"/>
                  </a:cubicBezTo>
                  <a:cubicBezTo>
                    <a:pt x="38478" y="52309"/>
                    <a:pt x="38580" y="52258"/>
                    <a:pt x="38681" y="52207"/>
                  </a:cubicBezTo>
                  <a:cubicBezTo>
                    <a:pt x="38681" y="52207"/>
                    <a:pt x="38681" y="52182"/>
                    <a:pt x="38681" y="52157"/>
                  </a:cubicBezTo>
                  <a:lnTo>
                    <a:pt x="38402" y="52182"/>
                  </a:lnTo>
                  <a:cubicBezTo>
                    <a:pt x="38529" y="52055"/>
                    <a:pt x="38757" y="52004"/>
                    <a:pt x="38656" y="51726"/>
                  </a:cubicBezTo>
                  <a:cubicBezTo>
                    <a:pt x="38580" y="51700"/>
                    <a:pt x="38504" y="51675"/>
                    <a:pt x="38428" y="51675"/>
                  </a:cubicBezTo>
                  <a:cubicBezTo>
                    <a:pt x="37870" y="51599"/>
                    <a:pt x="37338" y="51548"/>
                    <a:pt x="36780" y="51497"/>
                  </a:cubicBezTo>
                  <a:cubicBezTo>
                    <a:pt x="36172" y="51421"/>
                    <a:pt x="35563" y="51371"/>
                    <a:pt x="34955" y="51345"/>
                  </a:cubicBezTo>
                  <a:cubicBezTo>
                    <a:pt x="34473" y="51295"/>
                    <a:pt x="33992" y="51295"/>
                    <a:pt x="33510" y="51269"/>
                  </a:cubicBezTo>
                  <a:cubicBezTo>
                    <a:pt x="32902" y="51244"/>
                    <a:pt x="32319" y="51193"/>
                    <a:pt x="31710" y="51193"/>
                  </a:cubicBezTo>
                  <a:cubicBezTo>
                    <a:pt x="31423" y="51189"/>
                    <a:pt x="31136" y="51187"/>
                    <a:pt x="30849" y="51187"/>
                  </a:cubicBezTo>
                  <a:cubicBezTo>
                    <a:pt x="29412" y="51187"/>
                    <a:pt x="27976" y="51240"/>
                    <a:pt x="26540" y="51345"/>
                  </a:cubicBezTo>
                  <a:cubicBezTo>
                    <a:pt x="24740" y="51523"/>
                    <a:pt x="22940" y="51802"/>
                    <a:pt x="21166" y="52207"/>
                  </a:cubicBezTo>
                  <a:cubicBezTo>
                    <a:pt x="19417" y="52587"/>
                    <a:pt x="17693" y="53044"/>
                    <a:pt x="15969" y="53525"/>
                  </a:cubicBezTo>
                  <a:cubicBezTo>
                    <a:pt x="15234" y="53728"/>
                    <a:pt x="14474" y="53956"/>
                    <a:pt x="13714" y="54159"/>
                  </a:cubicBezTo>
                  <a:cubicBezTo>
                    <a:pt x="13384" y="54235"/>
                    <a:pt x="13055" y="54286"/>
                    <a:pt x="12725" y="54336"/>
                  </a:cubicBezTo>
                  <a:lnTo>
                    <a:pt x="12522" y="54336"/>
                  </a:lnTo>
                  <a:cubicBezTo>
                    <a:pt x="12548" y="54260"/>
                    <a:pt x="12598" y="54184"/>
                    <a:pt x="12649" y="54108"/>
                  </a:cubicBezTo>
                  <a:cubicBezTo>
                    <a:pt x="13156" y="53601"/>
                    <a:pt x="13612" y="53069"/>
                    <a:pt x="14094" y="52562"/>
                  </a:cubicBezTo>
                  <a:cubicBezTo>
                    <a:pt x="14373" y="52233"/>
                    <a:pt x="14651" y="51928"/>
                    <a:pt x="14930" y="51599"/>
                  </a:cubicBezTo>
                  <a:cubicBezTo>
                    <a:pt x="15184" y="51345"/>
                    <a:pt x="15412" y="51067"/>
                    <a:pt x="15640" y="50788"/>
                  </a:cubicBezTo>
                  <a:cubicBezTo>
                    <a:pt x="15767" y="50636"/>
                    <a:pt x="15944" y="50534"/>
                    <a:pt x="16172" y="50509"/>
                  </a:cubicBezTo>
                  <a:cubicBezTo>
                    <a:pt x="17059" y="50306"/>
                    <a:pt x="17947" y="50129"/>
                    <a:pt x="18834" y="50027"/>
                  </a:cubicBezTo>
                  <a:cubicBezTo>
                    <a:pt x="20253" y="49825"/>
                    <a:pt x="21647" y="49546"/>
                    <a:pt x="23016" y="49140"/>
                  </a:cubicBezTo>
                  <a:cubicBezTo>
                    <a:pt x="24892" y="48608"/>
                    <a:pt x="26793" y="48050"/>
                    <a:pt x="28694" y="47493"/>
                  </a:cubicBezTo>
                  <a:cubicBezTo>
                    <a:pt x="29987" y="47138"/>
                    <a:pt x="31280" y="46783"/>
                    <a:pt x="32572" y="46403"/>
                  </a:cubicBezTo>
                  <a:cubicBezTo>
                    <a:pt x="33814" y="46048"/>
                    <a:pt x="35056" y="45668"/>
                    <a:pt x="36298" y="45287"/>
                  </a:cubicBezTo>
                  <a:cubicBezTo>
                    <a:pt x="36881" y="45110"/>
                    <a:pt x="37464" y="44932"/>
                    <a:pt x="38073" y="44730"/>
                  </a:cubicBezTo>
                  <a:cubicBezTo>
                    <a:pt x="38782" y="44527"/>
                    <a:pt x="39492" y="44299"/>
                    <a:pt x="40202" y="44071"/>
                  </a:cubicBezTo>
                  <a:cubicBezTo>
                    <a:pt x="40582" y="43944"/>
                    <a:pt x="40937" y="43817"/>
                    <a:pt x="41317" y="43665"/>
                  </a:cubicBezTo>
                  <a:cubicBezTo>
                    <a:pt x="41368" y="43640"/>
                    <a:pt x="41444" y="43589"/>
                    <a:pt x="41520" y="43564"/>
                  </a:cubicBezTo>
                  <a:lnTo>
                    <a:pt x="41317" y="43488"/>
                  </a:lnTo>
                  <a:lnTo>
                    <a:pt x="41469" y="43285"/>
                  </a:lnTo>
                  <a:lnTo>
                    <a:pt x="41419" y="43107"/>
                  </a:lnTo>
                  <a:cubicBezTo>
                    <a:pt x="41393" y="43107"/>
                    <a:pt x="41368" y="43057"/>
                    <a:pt x="41343" y="43057"/>
                  </a:cubicBezTo>
                  <a:cubicBezTo>
                    <a:pt x="41165" y="43057"/>
                    <a:pt x="41013" y="43006"/>
                    <a:pt x="40836" y="43006"/>
                  </a:cubicBezTo>
                  <a:lnTo>
                    <a:pt x="39923" y="43006"/>
                  </a:lnTo>
                  <a:cubicBezTo>
                    <a:pt x="39543" y="43031"/>
                    <a:pt x="39188" y="43031"/>
                    <a:pt x="38808" y="43031"/>
                  </a:cubicBezTo>
                  <a:cubicBezTo>
                    <a:pt x="38377" y="43082"/>
                    <a:pt x="37921" y="43107"/>
                    <a:pt x="37490" y="43158"/>
                  </a:cubicBezTo>
                  <a:lnTo>
                    <a:pt x="37439" y="43158"/>
                  </a:lnTo>
                  <a:cubicBezTo>
                    <a:pt x="37338" y="43143"/>
                    <a:pt x="37238" y="43137"/>
                    <a:pt x="37140" y="43137"/>
                  </a:cubicBezTo>
                  <a:cubicBezTo>
                    <a:pt x="36749" y="43137"/>
                    <a:pt x="36380" y="43234"/>
                    <a:pt x="35994" y="43234"/>
                  </a:cubicBezTo>
                  <a:cubicBezTo>
                    <a:pt x="35944" y="43234"/>
                    <a:pt x="35893" y="43259"/>
                    <a:pt x="35842" y="43259"/>
                  </a:cubicBezTo>
                  <a:cubicBezTo>
                    <a:pt x="35817" y="43310"/>
                    <a:pt x="35791" y="43361"/>
                    <a:pt x="35766" y="43412"/>
                  </a:cubicBezTo>
                  <a:lnTo>
                    <a:pt x="35538" y="43412"/>
                  </a:lnTo>
                  <a:lnTo>
                    <a:pt x="35538" y="43386"/>
                  </a:lnTo>
                  <a:lnTo>
                    <a:pt x="35690" y="43285"/>
                  </a:lnTo>
                  <a:lnTo>
                    <a:pt x="35538" y="43285"/>
                  </a:lnTo>
                  <a:lnTo>
                    <a:pt x="34397" y="43437"/>
                  </a:lnTo>
                  <a:cubicBezTo>
                    <a:pt x="33941" y="43513"/>
                    <a:pt x="33459" y="43564"/>
                    <a:pt x="33003" y="43640"/>
                  </a:cubicBezTo>
                  <a:cubicBezTo>
                    <a:pt x="32192" y="43766"/>
                    <a:pt x="31406" y="43919"/>
                    <a:pt x="30595" y="44096"/>
                  </a:cubicBezTo>
                  <a:cubicBezTo>
                    <a:pt x="29708" y="44299"/>
                    <a:pt x="28846" y="44502"/>
                    <a:pt x="27959" y="44730"/>
                  </a:cubicBezTo>
                  <a:cubicBezTo>
                    <a:pt x="26616" y="45059"/>
                    <a:pt x="25297" y="45490"/>
                    <a:pt x="23979" y="45997"/>
                  </a:cubicBezTo>
                  <a:cubicBezTo>
                    <a:pt x="22636" y="46504"/>
                    <a:pt x="21318" y="47138"/>
                    <a:pt x="20000" y="47797"/>
                  </a:cubicBezTo>
                  <a:cubicBezTo>
                    <a:pt x="19214" y="48202"/>
                    <a:pt x="18403" y="48532"/>
                    <a:pt x="17592" y="48912"/>
                  </a:cubicBezTo>
                  <a:cubicBezTo>
                    <a:pt x="17516" y="48937"/>
                    <a:pt x="17414" y="48963"/>
                    <a:pt x="17313" y="48988"/>
                  </a:cubicBezTo>
                  <a:cubicBezTo>
                    <a:pt x="17313" y="48836"/>
                    <a:pt x="17364" y="48709"/>
                    <a:pt x="17465" y="48608"/>
                  </a:cubicBezTo>
                  <a:cubicBezTo>
                    <a:pt x="17642" y="48405"/>
                    <a:pt x="17820" y="48202"/>
                    <a:pt x="17972" y="47974"/>
                  </a:cubicBezTo>
                  <a:cubicBezTo>
                    <a:pt x="18048" y="47898"/>
                    <a:pt x="18099" y="47822"/>
                    <a:pt x="18149" y="47746"/>
                  </a:cubicBezTo>
                  <a:lnTo>
                    <a:pt x="18530" y="47264"/>
                  </a:lnTo>
                  <a:lnTo>
                    <a:pt x="18403" y="47062"/>
                  </a:lnTo>
                  <a:lnTo>
                    <a:pt x="18200" y="47112"/>
                  </a:lnTo>
                  <a:lnTo>
                    <a:pt x="17997" y="46960"/>
                  </a:lnTo>
                  <a:lnTo>
                    <a:pt x="18124" y="46757"/>
                  </a:lnTo>
                  <a:lnTo>
                    <a:pt x="18276" y="46884"/>
                  </a:lnTo>
                  <a:lnTo>
                    <a:pt x="18808" y="46859"/>
                  </a:lnTo>
                  <a:cubicBezTo>
                    <a:pt x="18935" y="46757"/>
                    <a:pt x="19037" y="46631"/>
                    <a:pt x="19138" y="46504"/>
                  </a:cubicBezTo>
                  <a:cubicBezTo>
                    <a:pt x="19544" y="46022"/>
                    <a:pt x="19898" y="45490"/>
                    <a:pt x="20507" y="45211"/>
                  </a:cubicBezTo>
                  <a:cubicBezTo>
                    <a:pt x="21064" y="44958"/>
                    <a:pt x="21571" y="44603"/>
                    <a:pt x="22129" y="44324"/>
                  </a:cubicBezTo>
                  <a:cubicBezTo>
                    <a:pt x="22864" y="43893"/>
                    <a:pt x="23675" y="43538"/>
                    <a:pt x="24486" y="43285"/>
                  </a:cubicBezTo>
                  <a:cubicBezTo>
                    <a:pt x="25754" y="42879"/>
                    <a:pt x="26996" y="42372"/>
                    <a:pt x="28238" y="41865"/>
                  </a:cubicBezTo>
                  <a:cubicBezTo>
                    <a:pt x="29378" y="41384"/>
                    <a:pt x="30544" y="40953"/>
                    <a:pt x="31736" y="40598"/>
                  </a:cubicBezTo>
                  <a:cubicBezTo>
                    <a:pt x="32623" y="40319"/>
                    <a:pt x="33510" y="40040"/>
                    <a:pt x="34423" y="39761"/>
                  </a:cubicBezTo>
                  <a:cubicBezTo>
                    <a:pt x="35082" y="39559"/>
                    <a:pt x="35766" y="39356"/>
                    <a:pt x="36450" y="39153"/>
                  </a:cubicBezTo>
                  <a:cubicBezTo>
                    <a:pt x="37794" y="38722"/>
                    <a:pt x="39112" y="38317"/>
                    <a:pt x="40455" y="37886"/>
                  </a:cubicBezTo>
                  <a:cubicBezTo>
                    <a:pt x="42204" y="37328"/>
                    <a:pt x="43953" y="36720"/>
                    <a:pt x="45677" y="36035"/>
                  </a:cubicBezTo>
                  <a:cubicBezTo>
                    <a:pt x="46691" y="35630"/>
                    <a:pt x="47680" y="35148"/>
                    <a:pt x="48643" y="34616"/>
                  </a:cubicBezTo>
                  <a:cubicBezTo>
                    <a:pt x="48820" y="34540"/>
                    <a:pt x="48972" y="34413"/>
                    <a:pt x="49124" y="34312"/>
                  </a:cubicBezTo>
                  <a:cubicBezTo>
                    <a:pt x="49200" y="34261"/>
                    <a:pt x="49251" y="34210"/>
                    <a:pt x="49302" y="34160"/>
                  </a:cubicBezTo>
                  <a:lnTo>
                    <a:pt x="49251" y="34109"/>
                  </a:lnTo>
                  <a:lnTo>
                    <a:pt x="48693" y="34312"/>
                  </a:lnTo>
                  <a:lnTo>
                    <a:pt x="48668" y="34286"/>
                  </a:lnTo>
                  <a:cubicBezTo>
                    <a:pt x="48769" y="34210"/>
                    <a:pt x="48871" y="34160"/>
                    <a:pt x="48972" y="34084"/>
                  </a:cubicBezTo>
                  <a:cubicBezTo>
                    <a:pt x="49099" y="34033"/>
                    <a:pt x="49226" y="34033"/>
                    <a:pt x="49302" y="33881"/>
                  </a:cubicBezTo>
                  <a:cubicBezTo>
                    <a:pt x="49251" y="33653"/>
                    <a:pt x="49200" y="33577"/>
                    <a:pt x="48972" y="33577"/>
                  </a:cubicBezTo>
                  <a:cubicBezTo>
                    <a:pt x="48883" y="33569"/>
                    <a:pt x="48794" y="33566"/>
                    <a:pt x="48706" y="33566"/>
                  </a:cubicBezTo>
                  <a:cubicBezTo>
                    <a:pt x="48492" y="33566"/>
                    <a:pt x="48282" y="33584"/>
                    <a:pt x="48085" y="33602"/>
                  </a:cubicBezTo>
                  <a:cubicBezTo>
                    <a:pt x="47603" y="33678"/>
                    <a:pt x="47147" y="33805"/>
                    <a:pt x="46691" y="33855"/>
                  </a:cubicBezTo>
                  <a:cubicBezTo>
                    <a:pt x="45195" y="34058"/>
                    <a:pt x="43725" y="34464"/>
                    <a:pt x="42255" y="34793"/>
                  </a:cubicBezTo>
                  <a:cubicBezTo>
                    <a:pt x="41165" y="35021"/>
                    <a:pt x="40075" y="35300"/>
                    <a:pt x="38985" y="35579"/>
                  </a:cubicBezTo>
                  <a:cubicBezTo>
                    <a:pt x="37414" y="35985"/>
                    <a:pt x="35867" y="36416"/>
                    <a:pt x="34321" y="36846"/>
                  </a:cubicBezTo>
                  <a:cubicBezTo>
                    <a:pt x="33637" y="37024"/>
                    <a:pt x="32952" y="37277"/>
                    <a:pt x="32268" y="37506"/>
                  </a:cubicBezTo>
                  <a:cubicBezTo>
                    <a:pt x="31812" y="37683"/>
                    <a:pt x="31356" y="37860"/>
                    <a:pt x="30899" y="38038"/>
                  </a:cubicBezTo>
                  <a:cubicBezTo>
                    <a:pt x="30849" y="38063"/>
                    <a:pt x="30773" y="38089"/>
                    <a:pt x="30722" y="38139"/>
                  </a:cubicBezTo>
                  <a:cubicBezTo>
                    <a:pt x="30570" y="38241"/>
                    <a:pt x="30392" y="38317"/>
                    <a:pt x="30190" y="38342"/>
                  </a:cubicBezTo>
                  <a:cubicBezTo>
                    <a:pt x="29835" y="38469"/>
                    <a:pt x="29480" y="38595"/>
                    <a:pt x="29150" y="38798"/>
                  </a:cubicBezTo>
                  <a:cubicBezTo>
                    <a:pt x="28922" y="38900"/>
                    <a:pt x="28694" y="39052"/>
                    <a:pt x="28466" y="39178"/>
                  </a:cubicBezTo>
                  <a:cubicBezTo>
                    <a:pt x="28288" y="39280"/>
                    <a:pt x="28060" y="39331"/>
                    <a:pt x="27883" y="39407"/>
                  </a:cubicBezTo>
                  <a:cubicBezTo>
                    <a:pt x="27782" y="39483"/>
                    <a:pt x="27680" y="39559"/>
                    <a:pt x="27579" y="39660"/>
                  </a:cubicBezTo>
                  <a:lnTo>
                    <a:pt x="27300" y="39812"/>
                  </a:lnTo>
                  <a:lnTo>
                    <a:pt x="27300" y="39863"/>
                  </a:lnTo>
                  <a:cubicBezTo>
                    <a:pt x="27266" y="39863"/>
                    <a:pt x="27232" y="39852"/>
                    <a:pt x="27206" y="39852"/>
                  </a:cubicBezTo>
                  <a:cubicBezTo>
                    <a:pt x="27193" y="39852"/>
                    <a:pt x="27182" y="39854"/>
                    <a:pt x="27173" y="39863"/>
                  </a:cubicBezTo>
                  <a:cubicBezTo>
                    <a:pt x="26920" y="39990"/>
                    <a:pt x="26666" y="40116"/>
                    <a:pt x="26438" y="40243"/>
                  </a:cubicBezTo>
                  <a:cubicBezTo>
                    <a:pt x="26261" y="40370"/>
                    <a:pt x="26083" y="40471"/>
                    <a:pt x="25906" y="40598"/>
                  </a:cubicBezTo>
                  <a:cubicBezTo>
                    <a:pt x="25830" y="40649"/>
                    <a:pt x="25754" y="40725"/>
                    <a:pt x="25678" y="40775"/>
                  </a:cubicBezTo>
                  <a:cubicBezTo>
                    <a:pt x="25652" y="40801"/>
                    <a:pt x="25627" y="40826"/>
                    <a:pt x="25576" y="40851"/>
                  </a:cubicBezTo>
                  <a:cubicBezTo>
                    <a:pt x="25297" y="40978"/>
                    <a:pt x="25044" y="41130"/>
                    <a:pt x="24765" y="41308"/>
                  </a:cubicBezTo>
                  <a:cubicBezTo>
                    <a:pt x="24638" y="41409"/>
                    <a:pt x="24486" y="41510"/>
                    <a:pt x="24360" y="41637"/>
                  </a:cubicBezTo>
                  <a:cubicBezTo>
                    <a:pt x="24131" y="41789"/>
                    <a:pt x="23929" y="41916"/>
                    <a:pt x="23650" y="42119"/>
                  </a:cubicBezTo>
                  <a:cubicBezTo>
                    <a:pt x="23396" y="42347"/>
                    <a:pt x="23067" y="42448"/>
                    <a:pt x="22788" y="42651"/>
                  </a:cubicBezTo>
                  <a:cubicBezTo>
                    <a:pt x="22712" y="42702"/>
                    <a:pt x="22636" y="42753"/>
                    <a:pt x="22560" y="42803"/>
                  </a:cubicBezTo>
                  <a:cubicBezTo>
                    <a:pt x="22332" y="43031"/>
                    <a:pt x="22002" y="43133"/>
                    <a:pt x="21749" y="43361"/>
                  </a:cubicBezTo>
                  <a:cubicBezTo>
                    <a:pt x="21723" y="43386"/>
                    <a:pt x="21698" y="43412"/>
                    <a:pt x="21647" y="43437"/>
                  </a:cubicBezTo>
                  <a:cubicBezTo>
                    <a:pt x="21597" y="43361"/>
                    <a:pt x="21597" y="43234"/>
                    <a:pt x="21673" y="43183"/>
                  </a:cubicBezTo>
                  <a:cubicBezTo>
                    <a:pt x="21977" y="42727"/>
                    <a:pt x="22306" y="42296"/>
                    <a:pt x="22611" y="41865"/>
                  </a:cubicBezTo>
                  <a:cubicBezTo>
                    <a:pt x="23118" y="41130"/>
                    <a:pt x="23625" y="40370"/>
                    <a:pt x="24106" y="39635"/>
                  </a:cubicBezTo>
                  <a:cubicBezTo>
                    <a:pt x="24385" y="39229"/>
                    <a:pt x="24664" y="38798"/>
                    <a:pt x="24917" y="38393"/>
                  </a:cubicBezTo>
                  <a:cubicBezTo>
                    <a:pt x="25196" y="38012"/>
                    <a:pt x="25450" y="37607"/>
                    <a:pt x="25703" y="37201"/>
                  </a:cubicBezTo>
                  <a:cubicBezTo>
                    <a:pt x="25779" y="37075"/>
                    <a:pt x="25906" y="36973"/>
                    <a:pt x="26033" y="36897"/>
                  </a:cubicBezTo>
                  <a:cubicBezTo>
                    <a:pt x="26996" y="36542"/>
                    <a:pt x="27934" y="36137"/>
                    <a:pt x="28897" y="35833"/>
                  </a:cubicBezTo>
                  <a:cubicBezTo>
                    <a:pt x="29531" y="35630"/>
                    <a:pt x="30164" y="35503"/>
                    <a:pt x="30798" y="35402"/>
                  </a:cubicBezTo>
                  <a:cubicBezTo>
                    <a:pt x="31837" y="35174"/>
                    <a:pt x="32902" y="34971"/>
                    <a:pt x="33916" y="34641"/>
                  </a:cubicBezTo>
                  <a:cubicBezTo>
                    <a:pt x="34651" y="34413"/>
                    <a:pt x="35361" y="34134"/>
                    <a:pt x="36045" y="33830"/>
                  </a:cubicBezTo>
                  <a:cubicBezTo>
                    <a:pt x="37845" y="33044"/>
                    <a:pt x="39568" y="32132"/>
                    <a:pt x="41241" y="31093"/>
                  </a:cubicBezTo>
                  <a:cubicBezTo>
                    <a:pt x="42762" y="30205"/>
                    <a:pt x="44232" y="29268"/>
                    <a:pt x="45677" y="28254"/>
                  </a:cubicBezTo>
                  <a:cubicBezTo>
                    <a:pt x="46868" y="27417"/>
                    <a:pt x="48060" y="26606"/>
                    <a:pt x="49200" y="25770"/>
                  </a:cubicBezTo>
                  <a:cubicBezTo>
                    <a:pt x="49859" y="25288"/>
                    <a:pt x="50468" y="24756"/>
                    <a:pt x="51076" y="24223"/>
                  </a:cubicBezTo>
                  <a:cubicBezTo>
                    <a:pt x="51330" y="23995"/>
                    <a:pt x="51583" y="23716"/>
                    <a:pt x="51786" y="23463"/>
                  </a:cubicBezTo>
                  <a:cubicBezTo>
                    <a:pt x="51811" y="23412"/>
                    <a:pt x="51837" y="23361"/>
                    <a:pt x="51811" y="23336"/>
                  </a:cubicBezTo>
                  <a:lnTo>
                    <a:pt x="51811" y="23336"/>
                  </a:lnTo>
                  <a:lnTo>
                    <a:pt x="51532" y="23488"/>
                  </a:lnTo>
                  <a:cubicBezTo>
                    <a:pt x="51659" y="23260"/>
                    <a:pt x="51887" y="23108"/>
                    <a:pt x="51710" y="22855"/>
                  </a:cubicBezTo>
                  <a:cubicBezTo>
                    <a:pt x="51634" y="22855"/>
                    <a:pt x="51558" y="22880"/>
                    <a:pt x="51482" y="22880"/>
                  </a:cubicBezTo>
                  <a:cubicBezTo>
                    <a:pt x="51178" y="23083"/>
                    <a:pt x="50772" y="23133"/>
                    <a:pt x="50442" y="23311"/>
                  </a:cubicBezTo>
                  <a:cubicBezTo>
                    <a:pt x="49986" y="23539"/>
                    <a:pt x="49555" y="23792"/>
                    <a:pt x="49099" y="24021"/>
                  </a:cubicBezTo>
                  <a:cubicBezTo>
                    <a:pt x="48871" y="24173"/>
                    <a:pt x="48643" y="24274"/>
                    <a:pt x="48415" y="24325"/>
                  </a:cubicBezTo>
                  <a:cubicBezTo>
                    <a:pt x="48136" y="24578"/>
                    <a:pt x="47806" y="24781"/>
                    <a:pt x="47451" y="24882"/>
                  </a:cubicBezTo>
                  <a:lnTo>
                    <a:pt x="47325" y="24806"/>
                  </a:lnTo>
                  <a:cubicBezTo>
                    <a:pt x="46539" y="25212"/>
                    <a:pt x="45702" y="25643"/>
                    <a:pt x="44891" y="26074"/>
                  </a:cubicBezTo>
                  <a:cubicBezTo>
                    <a:pt x="44131" y="26479"/>
                    <a:pt x="43370" y="26885"/>
                    <a:pt x="42610" y="27290"/>
                  </a:cubicBezTo>
                  <a:cubicBezTo>
                    <a:pt x="42002" y="27645"/>
                    <a:pt x="41393" y="28000"/>
                    <a:pt x="40785" y="28304"/>
                  </a:cubicBezTo>
                  <a:cubicBezTo>
                    <a:pt x="39974" y="28761"/>
                    <a:pt x="39163" y="29191"/>
                    <a:pt x="38326" y="29622"/>
                  </a:cubicBezTo>
                  <a:cubicBezTo>
                    <a:pt x="37388" y="30129"/>
                    <a:pt x="36501" y="30586"/>
                    <a:pt x="35513" y="31067"/>
                  </a:cubicBezTo>
                  <a:cubicBezTo>
                    <a:pt x="34524" y="31574"/>
                    <a:pt x="33535" y="32030"/>
                    <a:pt x="32547" y="32512"/>
                  </a:cubicBezTo>
                  <a:cubicBezTo>
                    <a:pt x="32040" y="32765"/>
                    <a:pt x="31558" y="33044"/>
                    <a:pt x="31051" y="33298"/>
                  </a:cubicBezTo>
                  <a:lnTo>
                    <a:pt x="29607" y="34033"/>
                  </a:lnTo>
                  <a:lnTo>
                    <a:pt x="27148" y="35275"/>
                  </a:lnTo>
                  <a:cubicBezTo>
                    <a:pt x="27097" y="35300"/>
                    <a:pt x="27046" y="35326"/>
                    <a:pt x="26970" y="35351"/>
                  </a:cubicBezTo>
                  <a:cubicBezTo>
                    <a:pt x="26962" y="35359"/>
                    <a:pt x="26954" y="35362"/>
                    <a:pt x="26944" y="35362"/>
                  </a:cubicBezTo>
                  <a:cubicBezTo>
                    <a:pt x="26925" y="35362"/>
                    <a:pt x="26903" y="35351"/>
                    <a:pt x="26869" y="35351"/>
                  </a:cubicBezTo>
                  <a:cubicBezTo>
                    <a:pt x="26894" y="35275"/>
                    <a:pt x="26920" y="35199"/>
                    <a:pt x="26945" y="35123"/>
                  </a:cubicBezTo>
                  <a:cubicBezTo>
                    <a:pt x="27351" y="34413"/>
                    <a:pt x="27731" y="33703"/>
                    <a:pt x="28136" y="33019"/>
                  </a:cubicBezTo>
                  <a:cubicBezTo>
                    <a:pt x="28212" y="32892"/>
                    <a:pt x="28314" y="32791"/>
                    <a:pt x="28441" y="32740"/>
                  </a:cubicBezTo>
                  <a:cubicBezTo>
                    <a:pt x="30494" y="31726"/>
                    <a:pt x="32547" y="30712"/>
                    <a:pt x="34575" y="29698"/>
                  </a:cubicBezTo>
                  <a:cubicBezTo>
                    <a:pt x="36070" y="28938"/>
                    <a:pt x="37490" y="28102"/>
                    <a:pt x="38884" y="27164"/>
                  </a:cubicBezTo>
                  <a:cubicBezTo>
                    <a:pt x="39644" y="26657"/>
                    <a:pt x="40405" y="26124"/>
                    <a:pt x="41165" y="25592"/>
                  </a:cubicBezTo>
                  <a:cubicBezTo>
                    <a:pt x="41571" y="25288"/>
                    <a:pt x="41976" y="24958"/>
                    <a:pt x="42382" y="24629"/>
                  </a:cubicBezTo>
                  <a:cubicBezTo>
                    <a:pt x="42762" y="24350"/>
                    <a:pt x="43117" y="24097"/>
                    <a:pt x="43472" y="23792"/>
                  </a:cubicBezTo>
                  <a:cubicBezTo>
                    <a:pt x="43776" y="23564"/>
                    <a:pt x="44055" y="23311"/>
                    <a:pt x="44334" y="23057"/>
                  </a:cubicBezTo>
                  <a:cubicBezTo>
                    <a:pt x="44435" y="22981"/>
                    <a:pt x="44562" y="22931"/>
                    <a:pt x="44638" y="22855"/>
                  </a:cubicBezTo>
                  <a:cubicBezTo>
                    <a:pt x="45322" y="22272"/>
                    <a:pt x="45981" y="21689"/>
                    <a:pt x="46666" y="21131"/>
                  </a:cubicBezTo>
                  <a:cubicBezTo>
                    <a:pt x="47020" y="20801"/>
                    <a:pt x="47350" y="20497"/>
                    <a:pt x="47705" y="20168"/>
                  </a:cubicBezTo>
                  <a:cubicBezTo>
                    <a:pt x="48237" y="19661"/>
                    <a:pt x="48769" y="19128"/>
                    <a:pt x="49302" y="18596"/>
                  </a:cubicBezTo>
                  <a:cubicBezTo>
                    <a:pt x="49530" y="18393"/>
                    <a:pt x="49733" y="18191"/>
                    <a:pt x="49961" y="17962"/>
                  </a:cubicBezTo>
                  <a:cubicBezTo>
                    <a:pt x="50316" y="17633"/>
                    <a:pt x="50671" y="17278"/>
                    <a:pt x="51025" y="16923"/>
                  </a:cubicBezTo>
                  <a:cubicBezTo>
                    <a:pt x="51330" y="16619"/>
                    <a:pt x="51634" y="16315"/>
                    <a:pt x="51963" y="15985"/>
                  </a:cubicBezTo>
                  <a:cubicBezTo>
                    <a:pt x="52344" y="15605"/>
                    <a:pt x="52698" y="15225"/>
                    <a:pt x="53053" y="14870"/>
                  </a:cubicBezTo>
                  <a:cubicBezTo>
                    <a:pt x="53307" y="14616"/>
                    <a:pt x="53560" y="14363"/>
                    <a:pt x="53839" y="14135"/>
                  </a:cubicBezTo>
                  <a:lnTo>
                    <a:pt x="54194" y="13729"/>
                  </a:lnTo>
                  <a:cubicBezTo>
                    <a:pt x="54169" y="13729"/>
                    <a:pt x="54143" y="13704"/>
                    <a:pt x="54118" y="13704"/>
                  </a:cubicBezTo>
                  <a:cubicBezTo>
                    <a:pt x="53788" y="13957"/>
                    <a:pt x="53459" y="14211"/>
                    <a:pt x="53155" y="14464"/>
                  </a:cubicBezTo>
                  <a:cubicBezTo>
                    <a:pt x="52952" y="14693"/>
                    <a:pt x="52698" y="14870"/>
                    <a:pt x="52470" y="15073"/>
                  </a:cubicBezTo>
                  <a:cubicBezTo>
                    <a:pt x="52141" y="15402"/>
                    <a:pt x="51811" y="15706"/>
                    <a:pt x="51456" y="15985"/>
                  </a:cubicBezTo>
                  <a:cubicBezTo>
                    <a:pt x="51254" y="16163"/>
                    <a:pt x="51076" y="16365"/>
                    <a:pt x="50899" y="16543"/>
                  </a:cubicBezTo>
                  <a:cubicBezTo>
                    <a:pt x="50772" y="16644"/>
                    <a:pt x="50645" y="16720"/>
                    <a:pt x="50544" y="16822"/>
                  </a:cubicBezTo>
                  <a:lnTo>
                    <a:pt x="49910" y="17405"/>
                  </a:lnTo>
                  <a:cubicBezTo>
                    <a:pt x="49707" y="17633"/>
                    <a:pt x="49505" y="17836"/>
                    <a:pt x="49276" y="18038"/>
                  </a:cubicBezTo>
                  <a:cubicBezTo>
                    <a:pt x="49124" y="18191"/>
                    <a:pt x="48947" y="18343"/>
                    <a:pt x="48769" y="18469"/>
                  </a:cubicBezTo>
                  <a:cubicBezTo>
                    <a:pt x="48440" y="18799"/>
                    <a:pt x="48110" y="19103"/>
                    <a:pt x="47756" y="19407"/>
                  </a:cubicBezTo>
                  <a:cubicBezTo>
                    <a:pt x="47502" y="19610"/>
                    <a:pt x="47274" y="19838"/>
                    <a:pt x="47046" y="20041"/>
                  </a:cubicBezTo>
                  <a:cubicBezTo>
                    <a:pt x="46716" y="20345"/>
                    <a:pt x="46361" y="20624"/>
                    <a:pt x="46007" y="20903"/>
                  </a:cubicBezTo>
                  <a:cubicBezTo>
                    <a:pt x="45981" y="20928"/>
                    <a:pt x="45981" y="20928"/>
                    <a:pt x="45956" y="20953"/>
                  </a:cubicBezTo>
                  <a:cubicBezTo>
                    <a:pt x="45626" y="21334"/>
                    <a:pt x="45170" y="21562"/>
                    <a:pt x="44815" y="21891"/>
                  </a:cubicBezTo>
                  <a:cubicBezTo>
                    <a:pt x="44765" y="21917"/>
                    <a:pt x="44739" y="21967"/>
                    <a:pt x="44688" y="21993"/>
                  </a:cubicBezTo>
                  <a:cubicBezTo>
                    <a:pt x="44587" y="22119"/>
                    <a:pt x="44460" y="22221"/>
                    <a:pt x="44334" y="22297"/>
                  </a:cubicBezTo>
                  <a:cubicBezTo>
                    <a:pt x="44105" y="22474"/>
                    <a:pt x="43903" y="22677"/>
                    <a:pt x="43751" y="22905"/>
                  </a:cubicBezTo>
                  <a:lnTo>
                    <a:pt x="43599" y="22956"/>
                  </a:lnTo>
                  <a:cubicBezTo>
                    <a:pt x="40810" y="25110"/>
                    <a:pt x="37870" y="27113"/>
                    <a:pt x="34854" y="28913"/>
                  </a:cubicBezTo>
                  <a:lnTo>
                    <a:pt x="34803" y="28887"/>
                  </a:lnTo>
                  <a:cubicBezTo>
                    <a:pt x="34828" y="28862"/>
                    <a:pt x="34854" y="28837"/>
                    <a:pt x="34879" y="28811"/>
                  </a:cubicBezTo>
                  <a:cubicBezTo>
                    <a:pt x="35513" y="28431"/>
                    <a:pt x="36121" y="28051"/>
                    <a:pt x="36729" y="27645"/>
                  </a:cubicBezTo>
                  <a:cubicBezTo>
                    <a:pt x="37515" y="27113"/>
                    <a:pt x="38276" y="26555"/>
                    <a:pt x="39061" y="25998"/>
                  </a:cubicBezTo>
                  <a:cubicBezTo>
                    <a:pt x="39518" y="25668"/>
                    <a:pt x="39974" y="25364"/>
                    <a:pt x="40405" y="25034"/>
                  </a:cubicBezTo>
                  <a:cubicBezTo>
                    <a:pt x="40709" y="24832"/>
                    <a:pt x="40962" y="24604"/>
                    <a:pt x="41292" y="24350"/>
                  </a:cubicBezTo>
                  <a:cubicBezTo>
                    <a:pt x="41621" y="24097"/>
                    <a:pt x="41951" y="23843"/>
                    <a:pt x="42280" y="23590"/>
                  </a:cubicBezTo>
                  <a:cubicBezTo>
                    <a:pt x="42990" y="23032"/>
                    <a:pt x="43700" y="22449"/>
                    <a:pt x="44435" y="21891"/>
                  </a:cubicBezTo>
                  <a:cubicBezTo>
                    <a:pt x="44815" y="21587"/>
                    <a:pt x="45195" y="21283"/>
                    <a:pt x="45576" y="20953"/>
                  </a:cubicBezTo>
                  <a:cubicBezTo>
                    <a:pt x="46108" y="20523"/>
                    <a:pt x="46615" y="20066"/>
                    <a:pt x="47147" y="19610"/>
                  </a:cubicBezTo>
                  <a:cubicBezTo>
                    <a:pt x="47578" y="19230"/>
                    <a:pt x="48009" y="18850"/>
                    <a:pt x="48440" y="18469"/>
                  </a:cubicBezTo>
                  <a:cubicBezTo>
                    <a:pt x="48795" y="18191"/>
                    <a:pt x="49099" y="17886"/>
                    <a:pt x="49454" y="17582"/>
                  </a:cubicBezTo>
                  <a:cubicBezTo>
                    <a:pt x="50062" y="17025"/>
                    <a:pt x="50671" y="16492"/>
                    <a:pt x="51304" y="15935"/>
                  </a:cubicBezTo>
                  <a:cubicBezTo>
                    <a:pt x="51583" y="15706"/>
                    <a:pt x="51811" y="15453"/>
                    <a:pt x="52065" y="15225"/>
                  </a:cubicBezTo>
                  <a:cubicBezTo>
                    <a:pt x="52242" y="15073"/>
                    <a:pt x="52445" y="14946"/>
                    <a:pt x="52622" y="14794"/>
                  </a:cubicBezTo>
                  <a:cubicBezTo>
                    <a:pt x="52724" y="14718"/>
                    <a:pt x="52774" y="14642"/>
                    <a:pt x="52927" y="14515"/>
                  </a:cubicBezTo>
                  <a:cubicBezTo>
                    <a:pt x="53079" y="14388"/>
                    <a:pt x="53281" y="14236"/>
                    <a:pt x="53383" y="14135"/>
                  </a:cubicBezTo>
                  <a:cubicBezTo>
                    <a:pt x="53510" y="14059"/>
                    <a:pt x="53636" y="13983"/>
                    <a:pt x="53636" y="13780"/>
                  </a:cubicBezTo>
                  <a:lnTo>
                    <a:pt x="53484" y="13780"/>
                  </a:lnTo>
                  <a:cubicBezTo>
                    <a:pt x="53510" y="13679"/>
                    <a:pt x="53560" y="13552"/>
                    <a:pt x="53433" y="13450"/>
                  </a:cubicBezTo>
                  <a:cubicBezTo>
                    <a:pt x="53180" y="13450"/>
                    <a:pt x="53079" y="13653"/>
                    <a:pt x="52952" y="13805"/>
                  </a:cubicBezTo>
                  <a:lnTo>
                    <a:pt x="52724" y="13755"/>
                  </a:lnTo>
                  <a:lnTo>
                    <a:pt x="52648" y="13805"/>
                  </a:lnTo>
                  <a:lnTo>
                    <a:pt x="51735" y="14287"/>
                  </a:lnTo>
                  <a:cubicBezTo>
                    <a:pt x="51659" y="14338"/>
                    <a:pt x="51608" y="14388"/>
                    <a:pt x="51532" y="14439"/>
                  </a:cubicBezTo>
                  <a:lnTo>
                    <a:pt x="51025" y="14794"/>
                  </a:lnTo>
                  <a:lnTo>
                    <a:pt x="50113" y="15377"/>
                  </a:lnTo>
                  <a:cubicBezTo>
                    <a:pt x="49935" y="15478"/>
                    <a:pt x="49758" y="15605"/>
                    <a:pt x="49581" y="15732"/>
                  </a:cubicBezTo>
                  <a:cubicBezTo>
                    <a:pt x="49200" y="16011"/>
                    <a:pt x="48820" y="16289"/>
                    <a:pt x="48440" y="16568"/>
                  </a:cubicBezTo>
                  <a:cubicBezTo>
                    <a:pt x="47806" y="17050"/>
                    <a:pt x="47173" y="17531"/>
                    <a:pt x="46539" y="17988"/>
                  </a:cubicBezTo>
                  <a:cubicBezTo>
                    <a:pt x="46083" y="18343"/>
                    <a:pt x="45626" y="18697"/>
                    <a:pt x="45170" y="19052"/>
                  </a:cubicBezTo>
                  <a:cubicBezTo>
                    <a:pt x="44714" y="19382"/>
                    <a:pt x="44258" y="19711"/>
                    <a:pt x="43801" y="20041"/>
                  </a:cubicBezTo>
                  <a:cubicBezTo>
                    <a:pt x="43320" y="20396"/>
                    <a:pt x="42863" y="20751"/>
                    <a:pt x="42407" y="21106"/>
                  </a:cubicBezTo>
                  <a:cubicBezTo>
                    <a:pt x="42027" y="21384"/>
                    <a:pt x="41647" y="21638"/>
                    <a:pt x="41292" y="21917"/>
                  </a:cubicBezTo>
                  <a:cubicBezTo>
                    <a:pt x="41038" y="22094"/>
                    <a:pt x="40785" y="22297"/>
                    <a:pt x="40531" y="22500"/>
                  </a:cubicBezTo>
                  <a:cubicBezTo>
                    <a:pt x="40354" y="22601"/>
                    <a:pt x="40151" y="22728"/>
                    <a:pt x="39948" y="22804"/>
                  </a:cubicBezTo>
                  <a:cubicBezTo>
                    <a:pt x="40379" y="22322"/>
                    <a:pt x="40937" y="21993"/>
                    <a:pt x="41393" y="21562"/>
                  </a:cubicBezTo>
                  <a:cubicBezTo>
                    <a:pt x="41343" y="21536"/>
                    <a:pt x="41317" y="21536"/>
                    <a:pt x="41317" y="21536"/>
                  </a:cubicBezTo>
                  <a:lnTo>
                    <a:pt x="40684" y="22018"/>
                  </a:lnTo>
                  <a:cubicBezTo>
                    <a:pt x="40481" y="22145"/>
                    <a:pt x="40278" y="22297"/>
                    <a:pt x="40101" y="22449"/>
                  </a:cubicBezTo>
                  <a:cubicBezTo>
                    <a:pt x="39670" y="22753"/>
                    <a:pt x="39264" y="23108"/>
                    <a:pt x="38859" y="23412"/>
                  </a:cubicBezTo>
                  <a:cubicBezTo>
                    <a:pt x="38580" y="23640"/>
                    <a:pt x="38276" y="23868"/>
                    <a:pt x="37971" y="24122"/>
                  </a:cubicBezTo>
                  <a:lnTo>
                    <a:pt x="36805" y="25060"/>
                  </a:lnTo>
                  <a:cubicBezTo>
                    <a:pt x="36552" y="25288"/>
                    <a:pt x="36324" y="25440"/>
                    <a:pt x="36020" y="25693"/>
                  </a:cubicBezTo>
                  <a:cubicBezTo>
                    <a:pt x="35741" y="25947"/>
                    <a:pt x="35462" y="26200"/>
                    <a:pt x="35158" y="26454"/>
                  </a:cubicBezTo>
                  <a:cubicBezTo>
                    <a:pt x="34778" y="26758"/>
                    <a:pt x="34397" y="27062"/>
                    <a:pt x="34042" y="27366"/>
                  </a:cubicBezTo>
                  <a:cubicBezTo>
                    <a:pt x="33231" y="28025"/>
                    <a:pt x="32420" y="28710"/>
                    <a:pt x="31609" y="29369"/>
                  </a:cubicBezTo>
                  <a:cubicBezTo>
                    <a:pt x="31127" y="29724"/>
                    <a:pt x="30646" y="30079"/>
                    <a:pt x="30139" y="30408"/>
                  </a:cubicBezTo>
                  <a:cubicBezTo>
                    <a:pt x="29961" y="30535"/>
                    <a:pt x="29759" y="30662"/>
                    <a:pt x="29581" y="30763"/>
                  </a:cubicBezTo>
                  <a:cubicBezTo>
                    <a:pt x="29505" y="30814"/>
                    <a:pt x="29454" y="30839"/>
                    <a:pt x="29378" y="30864"/>
                  </a:cubicBezTo>
                  <a:lnTo>
                    <a:pt x="29353" y="30814"/>
                  </a:lnTo>
                  <a:cubicBezTo>
                    <a:pt x="29353" y="30763"/>
                    <a:pt x="29378" y="30687"/>
                    <a:pt x="29404" y="30611"/>
                  </a:cubicBezTo>
                  <a:cubicBezTo>
                    <a:pt x="29835" y="29749"/>
                    <a:pt x="30240" y="28887"/>
                    <a:pt x="30671" y="28025"/>
                  </a:cubicBezTo>
                  <a:cubicBezTo>
                    <a:pt x="30722" y="27949"/>
                    <a:pt x="30773" y="27873"/>
                    <a:pt x="30849" y="27823"/>
                  </a:cubicBezTo>
                  <a:cubicBezTo>
                    <a:pt x="31381" y="27442"/>
                    <a:pt x="31863" y="27012"/>
                    <a:pt x="32293" y="26530"/>
                  </a:cubicBezTo>
                  <a:cubicBezTo>
                    <a:pt x="32699" y="26150"/>
                    <a:pt x="33079" y="25744"/>
                    <a:pt x="33459" y="25364"/>
                  </a:cubicBezTo>
                  <a:cubicBezTo>
                    <a:pt x="34245" y="24604"/>
                    <a:pt x="35082" y="23894"/>
                    <a:pt x="35944" y="23235"/>
                  </a:cubicBezTo>
                  <a:cubicBezTo>
                    <a:pt x="37033" y="22373"/>
                    <a:pt x="38073" y="21460"/>
                    <a:pt x="39061" y="20472"/>
                  </a:cubicBezTo>
                  <a:cubicBezTo>
                    <a:pt x="39416" y="20142"/>
                    <a:pt x="39720" y="19762"/>
                    <a:pt x="40050" y="19382"/>
                  </a:cubicBezTo>
                  <a:cubicBezTo>
                    <a:pt x="40379" y="19027"/>
                    <a:pt x="40709" y="18672"/>
                    <a:pt x="41013" y="18292"/>
                  </a:cubicBezTo>
                  <a:cubicBezTo>
                    <a:pt x="41520" y="17684"/>
                    <a:pt x="42027" y="17075"/>
                    <a:pt x="42509" y="16467"/>
                  </a:cubicBezTo>
                  <a:cubicBezTo>
                    <a:pt x="42813" y="16112"/>
                    <a:pt x="43066" y="15757"/>
                    <a:pt x="43345" y="15428"/>
                  </a:cubicBezTo>
                  <a:cubicBezTo>
                    <a:pt x="43827" y="14819"/>
                    <a:pt x="44283" y="14236"/>
                    <a:pt x="44765" y="13628"/>
                  </a:cubicBezTo>
                  <a:cubicBezTo>
                    <a:pt x="45348" y="12918"/>
                    <a:pt x="45931" y="12183"/>
                    <a:pt x="46514" y="11448"/>
                  </a:cubicBezTo>
                  <a:cubicBezTo>
                    <a:pt x="47325" y="10459"/>
                    <a:pt x="48136" y="9522"/>
                    <a:pt x="48922" y="8558"/>
                  </a:cubicBezTo>
                  <a:cubicBezTo>
                    <a:pt x="49048" y="8432"/>
                    <a:pt x="49150" y="8280"/>
                    <a:pt x="49276" y="8102"/>
                  </a:cubicBezTo>
                  <a:lnTo>
                    <a:pt x="49146" y="8080"/>
                  </a:lnTo>
                  <a:lnTo>
                    <a:pt x="49146" y="8080"/>
                  </a:lnTo>
                  <a:cubicBezTo>
                    <a:pt x="49147" y="8079"/>
                    <a:pt x="49148" y="8078"/>
                    <a:pt x="49150" y="8077"/>
                  </a:cubicBezTo>
                  <a:cubicBezTo>
                    <a:pt x="49175" y="8026"/>
                    <a:pt x="49175" y="7975"/>
                    <a:pt x="49200" y="7899"/>
                  </a:cubicBezTo>
                  <a:cubicBezTo>
                    <a:pt x="49150" y="7823"/>
                    <a:pt x="49124" y="7747"/>
                    <a:pt x="49074" y="7646"/>
                  </a:cubicBezTo>
                  <a:cubicBezTo>
                    <a:pt x="49023" y="7722"/>
                    <a:pt x="48998" y="7747"/>
                    <a:pt x="48972" y="7773"/>
                  </a:cubicBezTo>
                  <a:cubicBezTo>
                    <a:pt x="48947" y="7823"/>
                    <a:pt x="48922" y="7849"/>
                    <a:pt x="48922" y="7899"/>
                  </a:cubicBezTo>
                  <a:cubicBezTo>
                    <a:pt x="48668" y="7899"/>
                    <a:pt x="48465" y="8001"/>
                    <a:pt x="48339" y="8204"/>
                  </a:cubicBezTo>
                  <a:cubicBezTo>
                    <a:pt x="48136" y="8229"/>
                    <a:pt x="47958" y="8356"/>
                    <a:pt x="47832" y="8508"/>
                  </a:cubicBezTo>
                  <a:cubicBezTo>
                    <a:pt x="47781" y="8533"/>
                    <a:pt x="47756" y="8558"/>
                    <a:pt x="47705" y="8584"/>
                  </a:cubicBezTo>
                  <a:cubicBezTo>
                    <a:pt x="47680" y="8609"/>
                    <a:pt x="47603" y="8609"/>
                    <a:pt x="47603" y="8634"/>
                  </a:cubicBezTo>
                  <a:cubicBezTo>
                    <a:pt x="47426" y="8939"/>
                    <a:pt x="47071" y="9015"/>
                    <a:pt x="46843" y="9217"/>
                  </a:cubicBezTo>
                  <a:cubicBezTo>
                    <a:pt x="46488" y="9522"/>
                    <a:pt x="46083" y="9775"/>
                    <a:pt x="45728" y="10105"/>
                  </a:cubicBezTo>
                  <a:cubicBezTo>
                    <a:pt x="45221" y="10561"/>
                    <a:pt x="44714" y="11068"/>
                    <a:pt x="44207" y="11549"/>
                  </a:cubicBezTo>
                  <a:cubicBezTo>
                    <a:pt x="44156" y="11600"/>
                    <a:pt x="44131" y="11625"/>
                    <a:pt x="44080" y="11676"/>
                  </a:cubicBezTo>
                  <a:cubicBezTo>
                    <a:pt x="43776" y="11904"/>
                    <a:pt x="43472" y="12183"/>
                    <a:pt x="43218" y="12487"/>
                  </a:cubicBezTo>
                  <a:cubicBezTo>
                    <a:pt x="43041" y="12665"/>
                    <a:pt x="42838" y="12842"/>
                    <a:pt x="42661" y="13045"/>
                  </a:cubicBezTo>
                  <a:cubicBezTo>
                    <a:pt x="42559" y="13172"/>
                    <a:pt x="42407" y="13324"/>
                    <a:pt x="42331" y="13400"/>
                  </a:cubicBezTo>
                  <a:cubicBezTo>
                    <a:pt x="42230" y="13501"/>
                    <a:pt x="42154" y="13577"/>
                    <a:pt x="42052" y="13679"/>
                  </a:cubicBezTo>
                  <a:lnTo>
                    <a:pt x="41748" y="13983"/>
                  </a:lnTo>
                  <a:cubicBezTo>
                    <a:pt x="41545" y="14135"/>
                    <a:pt x="41368" y="14312"/>
                    <a:pt x="41216" y="14515"/>
                  </a:cubicBezTo>
                  <a:cubicBezTo>
                    <a:pt x="40988" y="14819"/>
                    <a:pt x="40658" y="14997"/>
                    <a:pt x="40481" y="15301"/>
                  </a:cubicBezTo>
                  <a:cubicBezTo>
                    <a:pt x="40405" y="15428"/>
                    <a:pt x="40202" y="15504"/>
                    <a:pt x="40075" y="15630"/>
                  </a:cubicBezTo>
                  <a:lnTo>
                    <a:pt x="39974" y="15478"/>
                  </a:lnTo>
                  <a:cubicBezTo>
                    <a:pt x="39746" y="15656"/>
                    <a:pt x="39568" y="15884"/>
                    <a:pt x="39416" y="16112"/>
                  </a:cubicBezTo>
                  <a:lnTo>
                    <a:pt x="39543" y="16213"/>
                  </a:lnTo>
                  <a:cubicBezTo>
                    <a:pt x="39497" y="16271"/>
                    <a:pt x="39451" y="16287"/>
                    <a:pt x="39402" y="16287"/>
                  </a:cubicBezTo>
                  <a:cubicBezTo>
                    <a:pt x="39344" y="16287"/>
                    <a:pt x="39283" y="16264"/>
                    <a:pt x="39213" y="16264"/>
                  </a:cubicBezTo>
                  <a:cubicBezTo>
                    <a:pt x="39036" y="16467"/>
                    <a:pt x="38859" y="16670"/>
                    <a:pt x="38656" y="16898"/>
                  </a:cubicBezTo>
                  <a:cubicBezTo>
                    <a:pt x="38554" y="17025"/>
                    <a:pt x="38453" y="17151"/>
                    <a:pt x="38326" y="17303"/>
                  </a:cubicBezTo>
                  <a:cubicBezTo>
                    <a:pt x="38276" y="17354"/>
                    <a:pt x="38225" y="17405"/>
                    <a:pt x="38174" y="17455"/>
                  </a:cubicBezTo>
                  <a:cubicBezTo>
                    <a:pt x="38022" y="17658"/>
                    <a:pt x="37870" y="17836"/>
                    <a:pt x="37718" y="17988"/>
                  </a:cubicBezTo>
                  <a:cubicBezTo>
                    <a:pt x="37616" y="18089"/>
                    <a:pt x="37566" y="18216"/>
                    <a:pt x="37540" y="18343"/>
                  </a:cubicBezTo>
                  <a:cubicBezTo>
                    <a:pt x="37363" y="18469"/>
                    <a:pt x="37186" y="18621"/>
                    <a:pt x="37084" y="18824"/>
                  </a:cubicBezTo>
                  <a:cubicBezTo>
                    <a:pt x="37008" y="18951"/>
                    <a:pt x="36932" y="19052"/>
                    <a:pt x="36831" y="19154"/>
                  </a:cubicBezTo>
                  <a:cubicBezTo>
                    <a:pt x="36476" y="19610"/>
                    <a:pt x="36096" y="20016"/>
                    <a:pt x="35766" y="20497"/>
                  </a:cubicBezTo>
                  <a:cubicBezTo>
                    <a:pt x="35462" y="20877"/>
                    <a:pt x="35183" y="21283"/>
                    <a:pt x="34930" y="21714"/>
                  </a:cubicBezTo>
                  <a:cubicBezTo>
                    <a:pt x="34854" y="21866"/>
                    <a:pt x="34727" y="21993"/>
                    <a:pt x="34651" y="22145"/>
                  </a:cubicBezTo>
                  <a:cubicBezTo>
                    <a:pt x="34397" y="22398"/>
                    <a:pt x="34195" y="22702"/>
                    <a:pt x="34017" y="23032"/>
                  </a:cubicBezTo>
                  <a:cubicBezTo>
                    <a:pt x="33840" y="23235"/>
                    <a:pt x="33713" y="23361"/>
                    <a:pt x="33586" y="23514"/>
                  </a:cubicBezTo>
                  <a:cubicBezTo>
                    <a:pt x="33333" y="23818"/>
                    <a:pt x="33079" y="24097"/>
                    <a:pt x="32851" y="24401"/>
                  </a:cubicBezTo>
                  <a:cubicBezTo>
                    <a:pt x="32674" y="24604"/>
                    <a:pt x="32547" y="24806"/>
                    <a:pt x="32369" y="25060"/>
                  </a:cubicBezTo>
                  <a:lnTo>
                    <a:pt x="32040" y="25237"/>
                  </a:lnTo>
                  <a:cubicBezTo>
                    <a:pt x="32040" y="25161"/>
                    <a:pt x="32065" y="25060"/>
                    <a:pt x="32116" y="24958"/>
                  </a:cubicBezTo>
                  <a:cubicBezTo>
                    <a:pt x="32217" y="24705"/>
                    <a:pt x="32344" y="24426"/>
                    <a:pt x="32471" y="24173"/>
                  </a:cubicBezTo>
                  <a:cubicBezTo>
                    <a:pt x="32648" y="23767"/>
                    <a:pt x="32800" y="23387"/>
                    <a:pt x="32978" y="22981"/>
                  </a:cubicBezTo>
                  <a:cubicBezTo>
                    <a:pt x="33003" y="22931"/>
                    <a:pt x="32978" y="22880"/>
                    <a:pt x="33003" y="22829"/>
                  </a:cubicBezTo>
                  <a:cubicBezTo>
                    <a:pt x="33029" y="22728"/>
                    <a:pt x="33054" y="22652"/>
                    <a:pt x="33105" y="22576"/>
                  </a:cubicBezTo>
                  <a:cubicBezTo>
                    <a:pt x="33155" y="22525"/>
                    <a:pt x="33206" y="22449"/>
                    <a:pt x="33257" y="22398"/>
                  </a:cubicBezTo>
                  <a:cubicBezTo>
                    <a:pt x="33434" y="21967"/>
                    <a:pt x="33738" y="21562"/>
                    <a:pt x="33890" y="21106"/>
                  </a:cubicBezTo>
                  <a:cubicBezTo>
                    <a:pt x="33966" y="20852"/>
                    <a:pt x="34093" y="20624"/>
                    <a:pt x="34245" y="20396"/>
                  </a:cubicBezTo>
                  <a:cubicBezTo>
                    <a:pt x="34524" y="19914"/>
                    <a:pt x="34778" y="19433"/>
                    <a:pt x="35031" y="18951"/>
                  </a:cubicBezTo>
                  <a:cubicBezTo>
                    <a:pt x="35259" y="18571"/>
                    <a:pt x="35487" y="18191"/>
                    <a:pt x="35690" y="17810"/>
                  </a:cubicBezTo>
                  <a:cubicBezTo>
                    <a:pt x="35944" y="17354"/>
                    <a:pt x="36172" y="16872"/>
                    <a:pt x="36425" y="16391"/>
                  </a:cubicBezTo>
                  <a:cubicBezTo>
                    <a:pt x="36679" y="15859"/>
                    <a:pt x="36932" y="15326"/>
                    <a:pt x="37160" y="14794"/>
                  </a:cubicBezTo>
                  <a:cubicBezTo>
                    <a:pt x="37769" y="13425"/>
                    <a:pt x="38301" y="12031"/>
                    <a:pt x="38782" y="10637"/>
                  </a:cubicBezTo>
                  <a:cubicBezTo>
                    <a:pt x="39061" y="9826"/>
                    <a:pt x="39340" y="9040"/>
                    <a:pt x="39594" y="8254"/>
                  </a:cubicBezTo>
                  <a:cubicBezTo>
                    <a:pt x="40101" y="6657"/>
                    <a:pt x="40608" y="5060"/>
                    <a:pt x="41089" y="3463"/>
                  </a:cubicBezTo>
                  <a:cubicBezTo>
                    <a:pt x="41191" y="3109"/>
                    <a:pt x="41267" y="2754"/>
                    <a:pt x="41343" y="2399"/>
                  </a:cubicBezTo>
                  <a:cubicBezTo>
                    <a:pt x="41343" y="2297"/>
                    <a:pt x="41343" y="2171"/>
                    <a:pt x="41368" y="2069"/>
                  </a:cubicBezTo>
                  <a:lnTo>
                    <a:pt x="41368" y="2069"/>
                  </a:lnTo>
                  <a:cubicBezTo>
                    <a:pt x="41140" y="2120"/>
                    <a:pt x="41165" y="2323"/>
                    <a:pt x="41038" y="2424"/>
                  </a:cubicBezTo>
                  <a:cubicBezTo>
                    <a:pt x="41089" y="2247"/>
                    <a:pt x="41114" y="2095"/>
                    <a:pt x="41140" y="1943"/>
                  </a:cubicBezTo>
                  <a:cubicBezTo>
                    <a:pt x="41085" y="1819"/>
                    <a:pt x="40962" y="1754"/>
                    <a:pt x="40837" y="1754"/>
                  </a:cubicBezTo>
                  <a:cubicBezTo>
                    <a:pt x="40732" y="1754"/>
                    <a:pt x="40626" y="1799"/>
                    <a:pt x="40557" y="1892"/>
                  </a:cubicBezTo>
                  <a:cubicBezTo>
                    <a:pt x="40405" y="2044"/>
                    <a:pt x="40303" y="2196"/>
                    <a:pt x="40177" y="2348"/>
                  </a:cubicBezTo>
                  <a:cubicBezTo>
                    <a:pt x="40050" y="2551"/>
                    <a:pt x="39923" y="2779"/>
                    <a:pt x="39771" y="2982"/>
                  </a:cubicBezTo>
                  <a:cubicBezTo>
                    <a:pt x="39771" y="3033"/>
                    <a:pt x="39746" y="3109"/>
                    <a:pt x="39695" y="3109"/>
                  </a:cubicBezTo>
                  <a:cubicBezTo>
                    <a:pt x="39518" y="3185"/>
                    <a:pt x="39492" y="3362"/>
                    <a:pt x="39416" y="3514"/>
                  </a:cubicBezTo>
                  <a:cubicBezTo>
                    <a:pt x="39391" y="3616"/>
                    <a:pt x="39365" y="3692"/>
                    <a:pt x="39289" y="3768"/>
                  </a:cubicBezTo>
                  <a:cubicBezTo>
                    <a:pt x="39315" y="3717"/>
                    <a:pt x="39340" y="3641"/>
                    <a:pt x="39340" y="3590"/>
                  </a:cubicBezTo>
                  <a:cubicBezTo>
                    <a:pt x="39315" y="3590"/>
                    <a:pt x="39289" y="3616"/>
                    <a:pt x="39289" y="3616"/>
                  </a:cubicBezTo>
                  <a:cubicBezTo>
                    <a:pt x="39036" y="4072"/>
                    <a:pt x="38757" y="4503"/>
                    <a:pt x="38504" y="4959"/>
                  </a:cubicBezTo>
                  <a:cubicBezTo>
                    <a:pt x="37870" y="6074"/>
                    <a:pt x="37312" y="7240"/>
                    <a:pt x="36805" y="8406"/>
                  </a:cubicBezTo>
                  <a:cubicBezTo>
                    <a:pt x="36552" y="9015"/>
                    <a:pt x="36298" y="9623"/>
                    <a:pt x="36070" y="10257"/>
                  </a:cubicBezTo>
                  <a:cubicBezTo>
                    <a:pt x="35817" y="10941"/>
                    <a:pt x="35563" y="11600"/>
                    <a:pt x="35335" y="12310"/>
                  </a:cubicBezTo>
                  <a:cubicBezTo>
                    <a:pt x="35031" y="13248"/>
                    <a:pt x="34778" y="14211"/>
                    <a:pt x="34524" y="15149"/>
                  </a:cubicBezTo>
                  <a:cubicBezTo>
                    <a:pt x="34473" y="15276"/>
                    <a:pt x="34473" y="15428"/>
                    <a:pt x="34448" y="15554"/>
                  </a:cubicBezTo>
                  <a:cubicBezTo>
                    <a:pt x="34397" y="15833"/>
                    <a:pt x="34321" y="16087"/>
                    <a:pt x="34245" y="16340"/>
                  </a:cubicBezTo>
                  <a:cubicBezTo>
                    <a:pt x="34093" y="16796"/>
                    <a:pt x="33966" y="17227"/>
                    <a:pt x="33814" y="17684"/>
                  </a:cubicBezTo>
                  <a:cubicBezTo>
                    <a:pt x="33764" y="17836"/>
                    <a:pt x="33688" y="17988"/>
                    <a:pt x="33612" y="18140"/>
                  </a:cubicBezTo>
                  <a:cubicBezTo>
                    <a:pt x="33206" y="19027"/>
                    <a:pt x="32800" y="19889"/>
                    <a:pt x="32395" y="20751"/>
                  </a:cubicBezTo>
                  <a:cubicBezTo>
                    <a:pt x="32319" y="20953"/>
                    <a:pt x="32217" y="21156"/>
                    <a:pt x="32116" y="21359"/>
                  </a:cubicBezTo>
                  <a:cubicBezTo>
                    <a:pt x="32091" y="21435"/>
                    <a:pt x="32065" y="21511"/>
                    <a:pt x="32040" y="21612"/>
                  </a:cubicBezTo>
                  <a:cubicBezTo>
                    <a:pt x="32015" y="21714"/>
                    <a:pt x="31989" y="21790"/>
                    <a:pt x="31939" y="21866"/>
                  </a:cubicBezTo>
                  <a:cubicBezTo>
                    <a:pt x="31685" y="22272"/>
                    <a:pt x="31482" y="22702"/>
                    <a:pt x="31305" y="23133"/>
                  </a:cubicBezTo>
                  <a:cubicBezTo>
                    <a:pt x="31254" y="23209"/>
                    <a:pt x="31203" y="23285"/>
                    <a:pt x="31178" y="23361"/>
                  </a:cubicBezTo>
                  <a:lnTo>
                    <a:pt x="31127" y="23361"/>
                  </a:lnTo>
                  <a:cubicBezTo>
                    <a:pt x="31127" y="23235"/>
                    <a:pt x="31127" y="23083"/>
                    <a:pt x="31153" y="22956"/>
                  </a:cubicBezTo>
                  <a:cubicBezTo>
                    <a:pt x="31305" y="22170"/>
                    <a:pt x="31482" y="21384"/>
                    <a:pt x="31609" y="20573"/>
                  </a:cubicBezTo>
                  <a:cubicBezTo>
                    <a:pt x="31761" y="19635"/>
                    <a:pt x="31863" y="18672"/>
                    <a:pt x="31939" y="17734"/>
                  </a:cubicBezTo>
                  <a:cubicBezTo>
                    <a:pt x="32040" y="16518"/>
                    <a:pt x="32116" y="15326"/>
                    <a:pt x="32167" y="14110"/>
                  </a:cubicBezTo>
                  <a:cubicBezTo>
                    <a:pt x="32243" y="12893"/>
                    <a:pt x="32243" y="11701"/>
                    <a:pt x="32293" y="10485"/>
                  </a:cubicBezTo>
                  <a:cubicBezTo>
                    <a:pt x="32344" y="8812"/>
                    <a:pt x="32420" y="7114"/>
                    <a:pt x="32471" y="5415"/>
                  </a:cubicBezTo>
                  <a:cubicBezTo>
                    <a:pt x="32496" y="4477"/>
                    <a:pt x="32547" y="3540"/>
                    <a:pt x="32572" y="2627"/>
                  </a:cubicBezTo>
                  <a:cubicBezTo>
                    <a:pt x="32572" y="2500"/>
                    <a:pt x="32547" y="2399"/>
                    <a:pt x="32547" y="2221"/>
                  </a:cubicBezTo>
                  <a:cubicBezTo>
                    <a:pt x="32547" y="2069"/>
                    <a:pt x="32572" y="1892"/>
                    <a:pt x="32572" y="1714"/>
                  </a:cubicBezTo>
                  <a:lnTo>
                    <a:pt x="32572" y="295"/>
                  </a:lnTo>
                  <a:cubicBezTo>
                    <a:pt x="32572" y="244"/>
                    <a:pt x="32572" y="194"/>
                    <a:pt x="32547" y="143"/>
                  </a:cubicBezTo>
                  <a:cubicBezTo>
                    <a:pt x="32522" y="194"/>
                    <a:pt x="32496" y="219"/>
                    <a:pt x="32496" y="219"/>
                  </a:cubicBezTo>
                  <a:cubicBezTo>
                    <a:pt x="32471" y="371"/>
                    <a:pt x="32446" y="548"/>
                    <a:pt x="32446" y="701"/>
                  </a:cubicBezTo>
                  <a:cubicBezTo>
                    <a:pt x="32420" y="1055"/>
                    <a:pt x="32395" y="1410"/>
                    <a:pt x="32369" y="1791"/>
                  </a:cubicBezTo>
                  <a:cubicBezTo>
                    <a:pt x="32369" y="1917"/>
                    <a:pt x="32319" y="2069"/>
                    <a:pt x="32319" y="2221"/>
                  </a:cubicBezTo>
                  <a:cubicBezTo>
                    <a:pt x="32293" y="2450"/>
                    <a:pt x="32268" y="2703"/>
                    <a:pt x="32268" y="2906"/>
                  </a:cubicBezTo>
                  <a:cubicBezTo>
                    <a:pt x="32243" y="3109"/>
                    <a:pt x="32192" y="3311"/>
                    <a:pt x="32192" y="3540"/>
                  </a:cubicBezTo>
                  <a:cubicBezTo>
                    <a:pt x="32167" y="3996"/>
                    <a:pt x="32141" y="4477"/>
                    <a:pt x="32091" y="4959"/>
                  </a:cubicBezTo>
                  <a:cubicBezTo>
                    <a:pt x="32091" y="5086"/>
                    <a:pt x="32015" y="5212"/>
                    <a:pt x="32015" y="5339"/>
                  </a:cubicBezTo>
                  <a:cubicBezTo>
                    <a:pt x="31964" y="5922"/>
                    <a:pt x="31939" y="6531"/>
                    <a:pt x="31888" y="7114"/>
                  </a:cubicBezTo>
                  <a:cubicBezTo>
                    <a:pt x="31812" y="8001"/>
                    <a:pt x="31736" y="8888"/>
                    <a:pt x="31685" y="9775"/>
                  </a:cubicBezTo>
                  <a:cubicBezTo>
                    <a:pt x="31660" y="10206"/>
                    <a:pt x="31685" y="10637"/>
                    <a:pt x="31660" y="11068"/>
                  </a:cubicBezTo>
                  <a:cubicBezTo>
                    <a:pt x="31609" y="11727"/>
                    <a:pt x="31558" y="12361"/>
                    <a:pt x="31508" y="13020"/>
                  </a:cubicBezTo>
                  <a:cubicBezTo>
                    <a:pt x="31482" y="13628"/>
                    <a:pt x="31432" y="14211"/>
                    <a:pt x="31406" y="14819"/>
                  </a:cubicBezTo>
                  <a:cubicBezTo>
                    <a:pt x="31406" y="14895"/>
                    <a:pt x="31381" y="14971"/>
                    <a:pt x="31330" y="15022"/>
                  </a:cubicBezTo>
                  <a:lnTo>
                    <a:pt x="31330" y="14895"/>
                  </a:lnTo>
                  <a:cubicBezTo>
                    <a:pt x="31356" y="14464"/>
                    <a:pt x="31330" y="14059"/>
                    <a:pt x="31356" y="13628"/>
                  </a:cubicBezTo>
                  <a:cubicBezTo>
                    <a:pt x="31406" y="12082"/>
                    <a:pt x="31482" y="10535"/>
                    <a:pt x="31558" y="8989"/>
                  </a:cubicBezTo>
                  <a:cubicBezTo>
                    <a:pt x="31609" y="8102"/>
                    <a:pt x="31685" y="7215"/>
                    <a:pt x="31761" y="6328"/>
                  </a:cubicBezTo>
                  <a:cubicBezTo>
                    <a:pt x="31786" y="6074"/>
                    <a:pt x="31837" y="5795"/>
                    <a:pt x="31863" y="5542"/>
                  </a:cubicBezTo>
                  <a:cubicBezTo>
                    <a:pt x="31888" y="5263"/>
                    <a:pt x="31913" y="5010"/>
                    <a:pt x="31913" y="4756"/>
                  </a:cubicBezTo>
                  <a:cubicBezTo>
                    <a:pt x="31939" y="4680"/>
                    <a:pt x="31939" y="4604"/>
                    <a:pt x="31939" y="4553"/>
                  </a:cubicBezTo>
                  <a:cubicBezTo>
                    <a:pt x="31989" y="4275"/>
                    <a:pt x="32040" y="4021"/>
                    <a:pt x="32065" y="3742"/>
                  </a:cubicBezTo>
                  <a:cubicBezTo>
                    <a:pt x="32116" y="3362"/>
                    <a:pt x="32141" y="2982"/>
                    <a:pt x="32167" y="2602"/>
                  </a:cubicBezTo>
                  <a:lnTo>
                    <a:pt x="32167" y="2196"/>
                  </a:lnTo>
                  <a:cubicBezTo>
                    <a:pt x="32167" y="2120"/>
                    <a:pt x="32167" y="2044"/>
                    <a:pt x="32167" y="1968"/>
                  </a:cubicBezTo>
                  <a:cubicBezTo>
                    <a:pt x="32243" y="1638"/>
                    <a:pt x="32293" y="1309"/>
                    <a:pt x="32293" y="979"/>
                  </a:cubicBezTo>
                  <a:cubicBezTo>
                    <a:pt x="32293" y="777"/>
                    <a:pt x="32344" y="548"/>
                    <a:pt x="32395" y="346"/>
                  </a:cubicBezTo>
                  <a:cubicBezTo>
                    <a:pt x="32395" y="244"/>
                    <a:pt x="32369" y="143"/>
                    <a:pt x="32369" y="42"/>
                  </a:cubicBezTo>
                  <a:cubicBezTo>
                    <a:pt x="32288" y="14"/>
                    <a:pt x="32225" y="0"/>
                    <a:pt x="32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7388850" y="2304325"/>
              <a:ext cx="88725" cy="65575"/>
            </a:xfrm>
            <a:custGeom>
              <a:avLst/>
              <a:gdLst/>
              <a:ahLst/>
              <a:cxnLst/>
              <a:rect l="l" t="t" r="r" b="b"/>
              <a:pathLst>
                <a:path w="3549" h="2623" extrusionOk="0">
                  <a:moveTo>
                    <a:pt x="3481" y="1"/>
                  </a:moveTo>
                  <a:cubicBezTo>
                    <a:pt x="3475" y="1"/>
                    <a:pt x="3473" y="3"/>
                    <a:pt x="3473" y="12"/>
                  </a:cubicBezTo>
                  <a:lnTo>
                    <a:pt x="25" y="2496"/>
                  </a:lnTo>
                  <a:cubicBezTo>
                    <a:pt x="0" y="2496"/>
                    <a:pt x="0" y="2547"/>
                    <a:pt x="0" y="2572"/>
                  </a:cubicBezTo>
                  <a:lnTo>
                    <a:pt x="25" y="2623"/>
                  </a:lnTo>
                  <a:cubicBezTo>
                    <a:pt x="76" y="2597"/>
                    <a:pt x="152" y="2547"/>
                    <a:pt x="228" y="2521"/>
                  </a:cubicBezTo>
                  <a:cubicBezTo>
                    <a:pt x="811" y="2065"/>
                    <a:pt x="1419" y="1634"/>
                    <a:pt x="2002" y="1178"/>
                  </a:cubicBezTo>
                  <a:cubicBezTo>
                    <a:pt x="2383" y="899"/>
                    <a:pt x="2788" y="620"/>
                    <a:pt x="3168" y="341"/>
                  </a:cubicBezTo>
                  <a:cubicBezTo>
                    <a:pt x="3295" y="240"/>
                    <a:pt x="3422" y="139"/>
                    <a:pt x="3549" y="12"/>
                  </a:cubicBezTo>
                  <a:cubicBezTo>
                    <a:pt x="3515" y="12"/>
                    <a:pt x="3492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47025" y="2371150"/>
              <a:ext cx="38025" cy="28525"/>
            </a:xfrm>
            <a:custGeom>
              <a:avLst/>
              <a:gdLst/>
              <a:ahLst/>
              <a:cxnLst/>
              <a:rect l="l" t="t" r="r" b="b"/>
              <a:pathLst>
                <a:path w="1521" h="1141" extrusionOk="0">
                  <a:moveTo>
                    <a:pt x="1521" y="0"/>
                  </a:moveTo>
                  <a:lnTo>
                    <a:pt x="1521" y="0"/>
                  </a:lnTo>
                  <a:cubicBezTo>
                    <a:pt x="1470" y="26"/>
                    <a:pt x="1420" y="26"/>
                    <a:pt x="1369" y="51"/>
                  </a:cubicBezTo>
                  <a:cubicBezTo>
                    <a:pt x="887" y="381"/>
                    <a:pt x="431" y="761"/>
                    <a:pt x="0" y="1141"/>
                  </a:cubicBezTo>
                  <a:cubicBezTo>
                    <a:pt x="583" y="862"/>
                    <a:pt x="1090" y="482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89600" y="2276100"/>
              <a:ext cx="26000" cy="19025"/>
            </a:xfrm>
            <a:custGeom>
              <a:avLst/>
              <a:gdLst/>
              <a:ahLst/>
              <a:cxnLst/>
              <a:rect l="l" t="t" r="r" b="b"/>
              <a:pathLst>
                <a:path w="1040" h="761" extrusionOk="0">
                  <a:moveTo>
                    <a:pt x="989" y="0"/>
                  </a:moveTo>
                  <a:lnTo>
                    <a:pt x="0" y="735"/>
                  </a:lnTo>
                  <a:lnTo>
                    <a:pt x="26" y="761"/>
                  </a:lnTo>
                  <a:cubicBezTo>
                    <a:pt x="203" y="685"/>
                    <a:pt x="355" y="558"/>
                    <a:pt x="507" y="406"/>
                  </a:cubicBezTo>
                  <a:cubicBezTo>
                    <a:pt x="685" y="304"/>
                    <a:pt x="862" y="178"/>
                    <a:pt x="1040" y="76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653100" y="2196450"/>
              <a:ext cx="5725" cy="12500"/>
            </a:xfrm>
            <a:custGeom>
              <a:avLst/>
              <a:gdLst/>
              <a:ahLst/>
              <a:cxnLst/>
              <a:rect l="l" t="t" r="r" b="b"/>
              <a:pathLst>
                <a:path w="229" h="500" extrusionOk="0">
                  <a:moveTo>
                    <a:pt x="125" y="0"/>
                  </a:moveTo>
                  <a:cubicBezTo>
                    <a:pt x="73" y="0"/>
                    <a:pt x="32" y="40"/>
                    <a:pt x="0" y="119"/>
                  </a:cubicBezTo>
                  <a:lnTo>
                    <a:pt x="76" y="297"/>
                  </a:lnTo>
                  <a:cubicBezTo>
                    <a:pt x="51" y="347"/>
                    <a:pt x="25" y="398"/>
                    <a:pt x="0" y="449"/>
                  </a:cubicBezTo>
                  <a:lnTo>
                    <a:pt x="25" y="499"/>
                  </a:lnTo>
                  <a:lnTo>
                    <a:pt x="228" y="347"/>
                  </a:lnTo>
                  <a:lnTo>
                    <a:pt x="228" y="43"/>
                  </a:lnTo>
                  <a:cubicBezTo>
                    <a:pt x="190" y="15"/>
                    <a:pt x="156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388850" y="2155700"/>
              <a:ext cx="15850" cy="14600"/>
            </a:xfrm>
            <a:custGeom>
              <a:avLst/>
              <a:gdLst/>
              <a:ahLst/>
              <a:cxnLst/>
              <a:rect l="l" t="t" r="r" b="b"/>
              <a:pathLst>
                <a:path w="634" h="584" extrusionOk="0">
                  <a:moveTo>
                    <a:pt x="558" y="0"/>
                  </a:moveTo>
                  <a:lnTo>
                    <a:pt x="0" y="558"/>
                  </a:lnTo>
                  <a:lnTo>
                    <a:pt x="51" y="583"/>
                  </a:lnTo>
                  <a:lnTo>
                    <a:pt x="634" y="5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16"/>
          <p:cNvGrpSpPr/>
          <p:nvPr/>
        </p:nvGrpSpPr>
        <p:grpSpPr>
          <a:xfrm>
            <a:off x="-277075" y="836813"/>
            <a:ext cx="1406975" cy="1466050"/>
            <a:chOff x="2943875" y="229113"/>
            <a:chExt cx="1406975" cy="1466050"/>
          </a:xfrm>
        </p:grpSpPr>
        <p:grpSp>
          <p:nvGrpSpPr>
            <p:cNvPr id="743" name="Google Shape;743;p16"/>
            <p:cNvGrpSpPr/>
            <p:nvPr/>
          </p:nvGrpSpPr>
          <p:grpSpPr>
            <a:xfrm>
              <a:off x="3100625" y="327175"/>
              <a:ext cx="1085550" cy="1117525"/>
              <a:chOff x="3100625" y="327175"/>
              <a:chExt cx="1085550" cy="1117525"/>
            </a:xfrm>
          </p:grpSpPr>
          <p:sp>
            <p:nvSpPr>
              <p:cNvPr id="744" name="Google Shape;744;p16"/>
              <p:cNvSpPr/>
              <p:nvPr/>
            </p:nvSpPr>
            <p:spPr>
              <a:xfrm>
                <a:off x="3100625" y="327175"/>
                <a:ext cx="1085550" cy="1117525"/>
              </a:xfrm>
              <a:custGeom>
                <a:avLst/>
                <a:gdLst/>
                <a:ahLst/>
                <a:cxnLst/>
                <a:rect l="l" t="t" r="r" b="b"/>
                <a:pathLst>
                  <a:path w="43422" h="44701" extrusionOk="0">
                    <a:moveTo>
                      <a:pt x="17932" y="1241"/>
                    </a:moveTo>
                    <a:lnTo>
                      <a:pt x="18175" y="1508"/>
                    </a:lnTo>
                    <a:cubicBezTo>
                      <a:pt x="18159" y="1588"/>
                      <a:pt x="18143" y="1627"/>
                      <a:pt x="18103" y="1627"/>
                    </a:cubicBezTo>
                    <a:cubicBezTo>
                      <a:pt x="18078" y="1627"/>
                      <a:pt x="18045" y="1613"/>
                      <a:pt x="17998" y="1584"/>
                    </a:cubicBezTo>
                    <a:cubicBezTo>
                      <a:pt x="17871" y="1508"/>
                      <a:pt x="17770" y="1407"/>
                      <a:pt x="17617" y="1280"/>
                    </a:cubicBezTo>
                    <a:lnTo>
                      <a:pt x="17922" y="1255"/>
                    </a:lnTo>
                    <a:cubicBezTo>
                      <a:pt x="17925" y="1250"/>
                      <a:pt x="17929" y="1246"/>
                      <a:pt x="17932" y="1241"/>
                    </a:cubicBezTo>
                    <a:close/>
                    <a:moveTo>
                      <a:pt x="20431" y="2928"/>
                    </a:moveTo>
                    <a:cubicBezTo>
                      <a:pt x="20368" y="3042"/>
                      <a:pt x="20311" y="3080"/>
                      <a:pt x="20250" y="3080"/>
                    </a:cubicBezTo>
                    <a:cubicBezTo>
                      <a:pt x="20190" y="3080"/>
                      <a:pt x="20127" y="3042"/>
                      <a:pt x="20051" y="3004"/>
                    </a:cubicBezTo>
                    <a:cubicBezTo>
                      <a:pt x="20102" y="2978"/>
                      <a:pt x="20152" y="2953"/>
                      <a:pt x="20228" y="2928"/>
                    </a:cubicBezTo>
                    <a:close/>
                    <a:moveTo>
                      <a:pt x="11407" y="2776"/>
                    </a:moveTo>
                    <a:cubicBezTo>
                      <a:pt x="11509" y="2801"/>
                      <a:pt x="11433" y="2877"/>
                      <a:pt x="11433" y="2953"/>
                    </a:cubicBezTo>
                    <a:lnTo>
                      <a:pt x="11407" y="3080"/>
                    </a:lnTo>
                    <a:lnTo>
                      <a:pt x="11585" y="3333"/>
                    </a:lnTo>
                    <a:cubicBezTo>
                      <a:pt x="11536" y="3382"/>
                      <a:pt x="11493" y="3399"/>
                      <a:pt x="11453" y="3399"/>
                    </a:cubicBezTo>
                    <a:cubicBezTo>
                      <a:pt x="11366" y="3399"/>
                      <a:pt x="11291" y="3317"/>
                      <a:pt x="11204" y="3283"/>
                    </a:cubicBezTo>
                    <a:cubicBezTo>
                      <a:pt x="11179" y="3080"/>
                      <a:pt x="11255" y="2902"/>
                      <a:pt x="11407" y="2776"/>
                    </a:cubicBezTo>
                    <a:close/>
                    <a:moveTo>
                      <a:pt x="10604" y="3683"/>
                    </a:moveTo>
                    <a:cubicBezTo>
                      <a:pt x="10714" y="3683"/>
                      <a:pt x="10799" y="3705"/>
                      <a:pt x="10850" y="3840"/>
                    </a:cubicBezTo>
                    <a:lnTo>
                      <a:pt x="10621" y="3942"/>
                    </a:lnTo>
                    <a:lnTo>
                      <a:pt x="10419" y="3688"/>
                    </a:lnTo>
                    <a:cubicBezTo>
                      <a:pt x="10486" y="3688"/>
                      <a:pt x="10548" y="3683"/>
                      <a:pt x="10604" y="3683"/>
                    </a:cubicBezTo>
                    <a:close/>
                    <a:moveTo>
                      <a:pt x="18251" y="3967"/>
                    </a:moveTo>
                    <a:lnTo>
                      <a:pt x="18454" y="4271"/>
                    </a:lnTo>
                    <a:cubicBezTo>
                      <a:pt x="18429" y="4277"/>
                      <a:pt x="18407" y="4280"/>
                      <a:pt x="18387" y="4280"/>
                    </a:cubicBezTo>
                    <a:cubicBezTo>
                      <a:pt x="18242" y="4280"/>
                      <a:pt x="18201" y="4138"/>
                      <a:pt x="18023" y="4094"/>
                    </a:cubicBezTo>
                    <a:lnTo>
                      <a:pt x="18251" y="3967"/>
                    </a:lnTo>
                    <a:close/>
                    <a:moveTo>
                      <a:pt x="4994" y="9544"/>
                    </a:moveTo>
                    <a:lnTo>
                      <a:pt x="5298" y="9594"/>
                    </a:lnTo>
                    <a:cubicBezTo>
                      <a:pt x="5217" y="9652"/>
                      <a:pt x="5173" y="9684"/>
                      <a:pt x="5137" y="9684"/>
                    </a:cubicBezTo>
                    <a:cubicBezTo>
                      <a:pt x="5094" y="9684"/>
                      <a:pt x="5063" y="9640"/>
                      <a:pt x="4994" y="9544"/>
                    </a:cubicBezTo>
                    <a:close/>
                    <a:moveTo>
                      <a:pt x="5628" y="9442"/>
                    </a:moveTo>
                    <a:lnTo>
                      <a:pt x="5983" y="9493"/>
                    </a:lnTo>
                    <a:cubicBezTo>
                      <a:pt x="5983" y="9544"/>
                      <a:pt x="5983" y="9620"/>
                      <a:pt x="5932" y="9620"/>
                    </a:cubicBezTo>
                    <a:cubicBezTo>
                      <a:pt x="5831" y="9670"/>
                      <a:pt x="5729" y="9721"/>
                      <a:pt x="5628" y="9746"/>
                    </a:cubicBezTo>
                    <a:cubicBezTo>
                      <a:pt x="5451" y="9670"/>
                      <a:pt x="5552" y="9569"/>
                      <a:pt x="5628" y="9442"/>
                    </a:cubicBezTo>
                    <a:close/>
                    <a:moveTo>
                      <a:pt x="15582" y="10274"/>
                    </a:moveTo>
                    <a:cubicBezTo>
                      <a:pt x="15617" y="10274"/>
                      <a:pt x="15654" y="10285"/>
                      <a:pt x="15691" y="10304"/>
                    </a:cubicBezTo>
                    <a:lnTo>
                      <a:pt x="15438" y="10405"/>
                    </a:lnTo>
                    <a:cubicBezTo>
                      <a:pt x="15470" y="10309"/>
                      <a:pt x="15522" y="10274"/>
                      <a:pt x="15582" y="10274"/>
                    </a:cubicBezTo>
                    <a:close/>
                    <a:moveTo>
                      <a:pt x="28796" y="10076"/>
                    </a:moveTo>
                    <a:lnTo>
                      <a:pt x="29404" y="10127"/>
                    </a:lnTo>
                    <a:cubicBezTo>
                      <a:pt x="29379" y="10329"/>
                      <a:pt x="29252" y="10405"/>
                      <a:pt x="29151" y="10532"/>
                    </a:cubicBezTo>
                    <a:cubicBezTo>
                      <a:pt x="28948" y="10456"/>
                      <a:pt x="28897" y="10304"/>
                      <a:pt x="28796" y="10076"/>
                    </a:cubicBezTo>
                    <a:close/>
                    <a:moveTo>
                      <a:pt x="31213" y="10646"/>
                    </a:moveTo>
                    <a:cubicBezTo>
                      <a:pt x="31243" y="10646"/>
                      <a:pt x="31274" y="10650"/>
                      <a:pt x="31305" y="10659"/>
                    </a:cubicBezTo>
                    <a:lnTo>
                      <a:pt x="31026" y="10963"/>
                    </a:lnTo>
                    <a:cubicBezTo>
                      <a:pt x="31026" y="10965"/>
                      <a:pt x="31025" y="10968"/>
                      <a:pt x="31025" y="10970"/>
                    </a:cubicBezTo>
                    <a:lnTo>
                      <a:pt x="31025" y="10970"/>
                    </a:lnTo>
                    <a:lnTo>
                      <a:pt x="30900" y="10887"/>
                    </a:lnTo>
                    <a:cubicBezTo>
                      <a:pt x="30942" y="10740"/>
                      <a:pt x="31070" y="10646"/>
                      <a:pt x="31213" y="10646"/>
                    </a:cubicBezTo>
                    <a:close/>
                    <a:moveTo>
                      <a:pt x="29404" y="10659"/>
                    </a:moveTo>
                    <a:cubicBezTo>
                      <a:pt x="29455" y="10786"/>
                      <a:pt x="29506" y="10912"/>
                      <a:pt x="29556" y="11014"/>
                    </a:cubicBezTo>
                    <a:lnTo>
                      <a:pt x="29455" y="11090"/>
                    </a:lnTo>
                    <a:lnTo>
                      <a:pt x="29252" y="10811"/>
                    </a:lnTo>
                    <a:lnTo>
                      <a:pt x="29404" y="10659"/>
                    </a:lnTo>
                    <a:close/>
                    <a:moveTo>
                      <a:pt x="3676" y="10938"/>
                    </a:moveTo>
                    <a:lnTo>
                      <a:pt x="4132" y="10988"/>
                    </a:lnTo>
                    <a:cubicBezTo>
                      <a:pt x="4006" y="11242"/>
                      <a:pt x="3803" y="11090"/>
                      <a:pt x="3600" y="11217"/>
                    </a:cubicBezTo>
                    <a:cubicBezTo>
                      <a:pt x="3651" y="11064"/>
                      <a:pt x="3651" y="11014"/>
                      <a:pt x="3676" y="10938"/>
                    </a:cubicBezTo>
                    <a:close/>
                    <a:moveTo>
                      <a:pt x="31018" y="10994"/>
                    </a:moveTo>
                    <a:cubicBezTo>
                      <a:pt x="30990" y="11081"/>
                      <a:pt x="30945" y="11151"/>
                      <a:pt x="30900" y="11242"/>
                    </a:cubicBezTo>
                    <a:cubicBezTo>
                      <a:pt x="30748" y="11217"/>
                      <a:pt x="30748" y="11140"/>
                      <a:pt x="30748" y="11039"/>
                    </a:cubicBezTo>
                    <a:lnTo>
                      <a:pt x="31018" y="10994"/>
                    </a:lnTo>
                    <a:close/>
                    <a:moveTo>
                      <a:pt x="34119" y="24727"/>
                    </a:moveTo>
                    <a:cubicBezTo>
                      <a:pt x="34398" y="24727"/>
                      <a:pt x="34524" y="24904"/>
                      <a:pt x="34778" y="25082"/>
                    </a:cubicBezTo>
                    <a:cubicBezTo>
                      <a:pt x="34702" y="25107"/>
                      <a:pt x="34600" y="25132"/>
                      <a:pt x="34499" y="25158"/>
                    </a:cubicBezTo>
                    <a:cubicBezTo>
                      <a:pt x="34448" y="25158"/>
                      <a:pt x="34398" y="25132"/>
                      <a:pt x="34347" y="25107"/>
                    </a:cubicBezTo>
                    <a:cubicBezTo>
                      <a:pt x="34271" y="25006"/>
                      <a:pt x="34220" y="24879"/>
                      <a:pt x="34119" y="24727"/>
                    </a:cubicBezTo>
                    <a:close/>
                    <a:moveTo>
                      <a:pt x="35336" y="24803"/>
                    </a:moveTo>
                    <a:lnTo>
                      <a:pt x="35640" y="25031"/>
                    </a:lnTo>
                    <a:lnTo>
                      <a:pt x="36071" y="24980"/>
                    </a:lnTo>
                    <a:lnTo>
                      <a:pt x="36071" y="24980"/>
                    </a:lnTo>
                    <a:lnTo>
                      <a:pt x="35868" y="25411"/>
                    </a:lnTo>
                    <a:lnTo>
                      <a:pt x="36324" y="25791"/>
                    </a:lnTo>
                    <a:lnTo>
                      <a:pt x="36628" y="26324"/>
                    </a:lnTo>
                    <a:cubicBezTo>
                      <a:pt x="36590" y="26438"/>
                      <a:pt x="36521" y="26457"/>
                      <a:pt x="36448" y="26457"/>
                    </a:cubicBezTo>
                    <a:cubicBezTo>
                      <a:pt x="36411" y="26457"/>
                      <a:pt x="36374" y="26452"/>
                      <a:pt x="36340" y="26452"/>
                    </a:cubicBezTo>
                    <a:cubicBezTo>
                      <a:pt x="36305" y="26452"/>
                      <a:pt x="36273" y="26457"/>
                      <a:pt x="36248" y="26476"/>
                    </a:cubicBezTo>
                    <a:cubicBezTo>
                      <a:pt x="36172" y="26425"/>
                      <a:pt x="36096" y="26400"/>
                      <a:pt x="36045" y="26349"/>
                    </a:cubicBezTo>
                    <a:cubicBezTo>
                      <a:pt x="35995" y="26324"/>
                      <a:pt x="35944" y="26273"/>
                      <a:pt x="35868" y="26222"/>
                    </a:cubicBezTo>
                    <a:lnTo>
                      <a:pt x="35817" y="26653"/>
                    </a:lnTo>
                    <a:cubicBezTo>
                      <a:pt x="35741" y="26628"/>
                      <a:pt x="35665" y="26577"/>
                      <a:pt x="35589" y="26552"/>
                    </a:cubicBezTo>
                    <a:cubicBezTo>
                      <a:pt x="35488" y="26527"/>
                      <a:pt x="35412" y="26501"/>
                      <a:pt x="35336" y="26476"/>
                    </a:cubicBezTo>
                    <a:cubicBezTo>
                      <a:pt x="35260" y="26425"/>
                      <a:pt x="35183" y="26374"/>
                      <a:pt x="35133" y="26298"/>
                    </a:cubicBezTo>
                    <a:cubicBezTo>
                      <a:pt x="35183" y="26121"/>
                      <a:pt x="35234" y="25918"/>
                      <a:pt x="35310" y="25715"/>
                    </a:cubicBezTo>
                    <a:cubicBezTo>
                      <a:pt x="35183" y="25665"/>
                      <a:pt x="35082" y="25639"/>
                      <a:pt x="34981" y="25589"/>
                    </a:cubicBezTo>
                    <a:cubicBezTo>
                      <a:pt x="34879" y="25538"/>
                      <a:pt x="34778" y="25487"/>
                      <a:pt x="34626" y="25411"/>
                    </a:cubicBezTo>
                    <a:lnTo>
                      <a:pt x="34905" y="25006"/>
                    </a:lnTo>
                    <a:lnTo>
                      <a:pt x="35336" y="24803"/>
                    </a:lnTo>
                    <a:close/>
                    <a:moveTo>
                      <a:pt x="41676" y="26357"/>
                    </a:moveTo>
                    <a:lnTo>
                      <a:pt x="41749" y="26527"/>
                    </a:lnTo>
                    <a:lnTo>
                      <a:pt x="41343" y="26653"/>
                    </a:lnTo>
                    <a:cubicBezTo>
                      <a:pt x="41368" y="26552"/>
                      <a:pt x="41394" y="26501"/>
                      <a:pt x="41394" y="26451"/>
                    </a:cubicBezTo>
                    <a:lnTo>
                      <a:pt x="41676" y="26357"/>
                    </a:lnTo>
                    <a:close/>
                    <a:moveTo>
                      <a:pt x="36704" y="27008"/>
                    </a:moveTo>
                    <a:lnTo>
                      <a:pt x="37085" y="27084"/>
                    </a:lnTo>
                    <a:lnTo>
                      <a:pt x="37085" y="27135"/>
                    </a:lnTo>
                    <a:cubicBezTo>
                      <a:pt x="37008" y="27135"/>
                      <a:pt x="36932" y="27135"/>
                      <a:pt x="36882" y="27160"/>
                    </a:cubicBezTo>
                    <a:cubicBezTo>
                      <a:pt x="36806" y="27160"/>
                      <a:pt x="36780" y="27236"/>
                      <a:pt x="36679" y="27338"/>
                    </a:cubicBezTo>
                    <a:cubicBezTo>
                      <a:pt x="36704" y="27135"/>
                      <a:pt x="36704" y="27110"/>
                      <a:pt x="36704" y="27008"/>
                    </a:cubicBezTo>
                    <a:close/>
                    <a:moveTo>
                      <a:pt x="36121" y="26957"/>
                    </a:moveTo>
                    <a:lnTo>
                      <a:pt x="36121" y="26957"/>
                    </a:lnTo>
                    <a:cubicBezTo>
                      <a:pt x="36223" y="27034"/>
                      <a:pt x="36299" y="27084"/>
                      <a:pt x="36299" y="27110"/>
                    </a:cubicBezTo>
                    <a:cubicBezTo>
                      <a:pt x="36248" y="27211"/>
                      <a:pt x="36197" y="27287"/>
                      <a:pt x="36147" y="27388"/>
                    </a:cubicBezTo>
                    <a:cubicBezTo>
                      <a:pt x="36121" y="27186"/>
                      <a:pt x="36121" y="27110"/>
                      <a:pt x="36121" y="26957"/>
                    </a:cubicBezTo>
                    <a:close/>
                    <a:moveTo>
                      <a:pt x="2029" y="27769"/>
                    </a:moveTo>
                    <a:cubicBezTo>
                      <a:pt x="2130" y="27997"/>
                      <a:pt x="1978" y="27946"/>
                      <a:pt x="1851" y="27997"/>
                    </a:cubicBezTo>
                    <a:cubicBezTo>
                      <a:pt x="1826" y="27946"/>
                      <a:pt x="1800" y="27895"/>
                      <a:pt x="1699" y="27769"/>
                    </a:cubicBezTo>
                    <a:close/>
                    <a:moveTo>
                      <a:pt x="33637" y="27160"/>
                    </a:moveTo>
                    <a:cubicBezTo>
                      <a:pt x="33663" y="27173"/>
                      <a:pt x="33694" y="27173"/>
                      <a:pt x="33726" y="27173"/>
                    </a:cubicBezTo>
                    <a:cubicBezTo>
                      <a:pt x="33758" y="27173"/>
                      <a:pt x="33789" y="27173"/>
                      <a:pt x="33815" y="27186"/>
                    </a:cubicBezTo>
                    <a:cubicBezTo>
                      <a:pt x="33967" y="27338"/>
                      <a:pt x="34119" y="27515"/>
                      <a:pt x="34246" y="27693"/>
                    </a:cubicBezTo>
                    <a:cubicBezTo>
                      <a:pt x="34524" y="27819"/>
                      <a:pt x="34778" y="28022"/>
                      <a:pt x="34905" y="28301"/>
                    </a:cubicBezTo>
                    <a:cubicBezTo>
                      <a:pt x="34955" y="28428"/>
                      <a:pt x="35107" y="28504"/>
                      <a:pt x="35209" y="28630"/>
                    </a:cubicBezTo>
                    <a:cubicBezTo>
                      <a:pt x="35107" y="28935"/>
                      <a:pt x="34829" y="28935"/>
                      <a:pt x="34651" y="29087"/>
                    </a:cubicBezTo>
                    <a:cubicBezTo>
                      <a:pt x="34592" y="29070"/>
                      <a:pt x="34535" y="29063"/>
                      <a:pt x="34479" y="29063"/>
                    </a:cubicBezTo>
                    <a:cubicBezTo>
                      <a:pt x="34201" y="29063"/>
                      <a:pt x="33954" y="29239"/>
                      <a:pt x="33637" y="29239"/>
                    </a:cubicBezTo>
                    <a:lnTo>
                      <a:pt x="33409" y="29163"/>
                    </a:lnTo>
                    <a:lnTo>
                      <a:pt x="33130" y="29087"/>
                    </a:lnTo>
                    <a:cubicBezTo>
                      <a:pt x="33130" y="29036"/>
                      <a:pt x="33130" y="28960"/>
                      <a:pt x="33130" y="28909"/>
                    </a:cubicBezTo>
                    <a:cubicBezTo>
                      <a:pt x="33257" y="28706"/>
                      <a:pt x="33384" y="28478"/>
                      <a:pt x="33460" y="28276"/>
                    </a:cubicBezTo>
                    <a:cubicBezTo>
                      <a:pt x="33511" y="28073"/>
                      <a:pt x="33460" y="27845"/>
                      <a:pt x="33663" y="27693"/>
                    </a:cubicBezTo>
                    <a:cubicBezTo>
                      <a:pt x="33637" y="27515"/>
                      <a:pt x="33637" y="27363"/>
                      <a:pt x="33637" y="27160"/>
                    </a:cubicBezTo>
                    <a:close/>
                    <a:moveTo>
                      <a:pt x="34323" y="29990"/>
                    </a:moveTo>
                    <a:cubicBezTo>
                      <a:pt x="34493" y="29990"/>
                      <a:pt x="34565" y="30135"/>
                      <a:pt x="34677" y="30202"/>
                    </a:cubicBezTo>
                    <a:cubicBezTo>
                      <a:pt x="34677" y="30253"/>
                      <a:pt x="34677" y="30303"/>
                      <a:pt x="34677" y="30354"/>
                    </a:cubicBezTo>
                    <a:lnTo>
                      <a:pt x="35082" y="30126"/>
                    </a:lnTo>
                    <a:lnTo>
                      <a:pt x="35082" y="30126"/>
                    </a:lnTo>
                    <a:cubicBezTo>
                      <a:pt x="35031" y="30557"/>
                      <a:pt x="34702" y="30608"/>
                      <a:pt x="34398" y="30760"/>
                    </a:cubicBezTo>
                    <a:cubicBezTo>
                      <a:pt x="34347" y="30506"/>
                      <a:pt x="34296" y="30253"/>
                      <a:pt x="34246" y="29999"/>
                    </a:cubicBezTo>
                    <a:cubicBezTo>
                      <a:pt x="34273" y="29993"/>
                      <a:pt x="34299" y="29990"/>
                      <a:pt x="34323" y="29990"/>
                    </a:cubicBezTo>
                    <a:close/>
                    <a:moveTo>
                      <a:pt x="31964" y="30481"/>
                    </a:moveTo>
                    <a:lnTo>
                      <a:pt x="32116" y="30709"/>
                    </a:lnTo>
                    <a:cubicBezTo>
                      <a:pt x="31939" y="30760"/>
                      <a:pt x="31787" y="30836"/>
                      <a:pt x="31635" y="30861"/>
                    </a:cubicBezTo>
                    <a:cubicBezTo>
                      <a:pt x="31628" y="30864"/>
                      <a:pt x="31621" y="30866"/>
                      <a:pt x="31613" y="30866"/>
                    </a:cubicBezTo>
                    <a:cubicBezTo>
                      <a:pt x="31563" y="30866"/>
                      <a:pt x="31491" y="30797"/>
                      <a:pt x="31381" y="30709"/>
                    </a:cubicBezTo>
                    <a:cubicBezTo>
                      <a:pt x="31508" y="30684"/>
                      <a:pt x="31609" y="30684"/>
                      <a:pt x="31736" y="30633"/>
                    </a:cubicBezTo>
                    <a:cubicBezTo>
                      <a:pt x="31812" y="30608"/>
                      <a:pt x="31888" y="30557"/>
                      <a:pt x="31964" y="30481"/>
                    </a:cubicBezTo>
                    <a:close/>
                    <a:moveTo>
                      <a:pt x="33318" y="30604"/>
                    </a:moveTo>
                    <a:cubicBezTo>
                      <a:pt x="33351" y="30604"/>
                      <a:pt x="33388" y="30619"/>
                      <a:pt x="33434" y="30658"/>
                    </a:cubicBezTo>
                    <a:lnTo>
                      <a:pt x="33257" y="30912"/>
                    </a:lnTo>
                    <a:lnTo>
                      <a:pt x="33105" y="30734"/>
                    </a:lnTo>
                    <a:cubicBezTo>
                      <a:pt x="33193" y="30682"/>
                      <a:pt x="33244" y="30604"/>
                      <a:pt x="33318" y="30604"/>
                    </a:cubicBezTo>
                    <a:close/>
                    <a:moveTo>
                      <a:pt x="41951" y="30785"/>
                    </a:moveTo>
                    <a:lnTo>
                      <a:pt x="41951" y="30785"/>
                    </a:lnTo>
                    <a:cubicBezTo>
                      <a:pt x="41912" y="30890"/>
                      <a:pt x="41893" y="30934"/>
                      <a:pt x="41852" y="30934"/>
                    </a:cubicBezTo>
                    <a:cubicBezTo>
                      <a:pt x="41814" y="30934"/>
                      <a:pt x="41757" y="30897"/>
                      <a:pt x="41647" y="30836"/>
                    </a:cubicBezTo>
                    <a:lnTo>
                      <a:pt x="41951" y="30785"/>
                    </a:lnTo>
                    <a:close/>
                    <a:moveTo>
                      <a:pt x="34094" y="30557"/>
                    </a:moveTo>
                    <a:lnTo>
                      <a:pt x="34220" y="30760"/>
                    </a:lnTo>
                    <a:cubicBezTo>
                      <a:pt x="34072" y="30887"/>
                      <a:pt x="33887" y="30943"/>
                      <a:pt x="33697" y="30943"/>
                    </a:cubicBezTo>
                    <a:cubicBezTo>
                      <a:pt x="33661" y="30943"/>
                      <a:pt x="33624" y="30941"/>
                      <a:pt x="33587" y="30937"/>
                    </a:cubicBezTo>
                    <a:lnTo>
                      <a:pt x="33587" y="30760"/>
                    </a:lnTo>
                    <a:lnTo>
                      <a:pt x="34094" y="30557"/>
                    </a:lnTo>
                    <a:close/>
                    <a:moveTo>
                      <a:pt x="32826" y="30455"/>
                    </a:moveTo>
                    <a:lnTo>
                      <a:pt x="32826" y="30455"/>
                    </a:lnTo>
                    <a:cubicBezTo>
                      <a:pt x="33029" y="30658"/>
                      <a:pt x="32801" y="30886"/>
                      <a:pt x="33054" y="31089"/>
                    </a:cubicBezTo>
                    <a:lnTo>
                      <a:pt x="32522" y="31140"/>
                    </a:lnTo>
                    <a:cubicBezTo>
                      <a:pt x="32547" y="31038"/>
                      <a:pt x="32547" y="30962"/>
                      <a:pt x="32598" y="30861"/>
                    </a:cubicBezTo>
                    <a:lnTo>
                      <a:pt x="32345" y="30658"/>
                    </a:lnTo>
                    <a:lnTo>
                      <a:pt x="32826" y="30455"/>
                    </a:lnTo>
                    <a:close/>
                    <a:moveTo>
                      <a:pt x="2231" y="30532"/>
                    </a:moveTo>
                    <a:cubicBezTo>
                      <a:pt x="2383" y="30709"/>
                      <a:pt x="2510" y="30912"/>
                      <a:pt x="2662" y="31140"/>
                    </a:cubicBezTo>
                    <a:cubicBezTo>
                      <a:pt x="2409" y="31165"/>
                      <a:pt x="2181" y="31165"/>
                      <a:pt x="1953" y="31165"/>
                    </a:cubicBezTo>
                    <a:lnTo>
                      <a:pt x="1953" y="30836"/>
                    </a:lnTo>
                    <a:lnTo>
                      <a:pt x="2231" y="30532"/>
                    </a:lnTo>
                    <a:close/>
                    <a:moveTo>
                      <a:pt x="33384" y="30861"/>
                    </a:moveTo>
                    <a:lnTo>
                      <a:pt x="33587" y="30937"/>
                    </a:lnTo>
                    <a:lnTo>
                      <a:pt x="33587" y="30937"/>
                    </a:lnTo>
                    <a:cubicBezTo>
                      <a:pt x="33586" y="31108"/>
                      <a:pt x="33585" y="31302"/>
                      <a:pt x="33561" y="31495"/>
                    </a:cubicBezTo>
                    <a:cubicBezTo>
                      <a:pt x="33518" y="31516"/>
                      <a:pt x="33477" y="31526"/>
                      <a:pt x="33436" y="31526"/>
                    </a:cubicBezTo>
                    <a:cubicBezTo>
                      <a:pt x="33333" y="31526"/>
                      <a:pt x="33232" y="31466"/>
                      <a:pt x="33105" y="31393"/>
                    </a:cubicBezTo>
                    <a:lnTo>
                      <a:pt x="33333" y="31216"/>
                    </a:lnTo>
                    <a:cubicBezTo>
                      <a:pt x="33333" y="31115"/>
                      <a:pt x="33358" y="31013"/>
                      <a:pt x="33384" y="30861"/>
                    </a:cubicBezTo>
                    <a:close/>
                    <a:moveTo>
                      <a:pt x="2181" y="31419"/>
                    </a:moveTo>
                    <a:lnTo>
                      <a:pt x="2181" y="31723"/>
                    </a:lnTo>
                    <a:lnTo>
                      <a:pt x="2054" y="31723"/>
                    </a:lnTo>
                    <a:lnTo>
                      <a:pt x="1927" y="31469"/>
                    </a:lnTo>
                    <a:lnTo>
                      <a:pt x="2181" y="31419"/>
                    </a:lnTo>
                    <a:close/>
                    <a:moveTo>
                      <a:pt x="30418" y="31672"/>
                    </a:moveTo>
                    <a:lnTo>
                      <a:pt x="30596" y="31900"/>
                    </a:lnTo>
                    <a:lnTo>
                      <a:pt x="30291" y="32078"/>
                    </a:lnTo>
                    <a:lnTo>
                      <a:pt x="30418" y="31672"/>
                    </a:lnTo>
                    <a:close/>
                    <a:moveTo>
                      <a:pt x="35820" y="32100"/>
                    </a:moveTo>
                    <a:cubicBezTo>
                      <a:pt x="35872" y="32100"/>
                      <a:pt x="35935" y="32130"/>
                      <a:pt x="36020" y="32204"/>
                    </a:cubicBezTo>
                    <a:lnTo>
                      <a:pt x="35766" y="32382"/>
                    </a:lnTo>
                    <a:lnTo>
                      <a:pt x="35640" y="32230"/>
                    </a:lnTo>
                    <a:cubicBezTo>
                      <a:pt x="35698" y="32156"/>
                      <a:pt x="35749" y="32100"/>
                      <a:pt x="35820" y="32100"/>
                    </a:cubicBezTo>
                    <a:close/>
                    <a:moveTo>
                      <a:pt x="32978" y="32382"/>
                    </a:moveTo>
                    <a:lnTo>
                      <a:pt x="33282" y="32458"/>
                    </a:lnTo>
                    <a:cubicBezTo>
                      <a:pt x="33168" y="32526"/>
                      <a:pt x="33106" y="32564"/>
                      <a:pt x="33067" y="32564"/>
                    </a:cubicBezTo>
                    <a:cubicBezTo>
                      <a:pt x="33019" y="32564"/>
                      <a:pt x="33006" y="32507"/>
                      <a:pt x="32978" y="32382"/>
                    </a:cubicBezTo>
                    <a:close/>
                    <a:moveTo>
                      <a:pt x="31495" y="32723"/>
                    </a:moveTo>
                    <a:cubicBezTo>
                      <a:pt x="31550" y="32723"/>
                      <a:pt x="31602" y="32753"/>
                      <a:pt x="31660" y="32787"/>
                    </a:cubicBezTo>
                    <a:cubicBezTo>
                      <a:pt x="31660" y="32838"/>
                      <a:pt x="31635" y="32851"/>
                      <a:pt x="31603" y="32851"/>
                    </a:cubicBezTo>
                    <a:cubicBezTo>
                      <a:pt x="31571" y="32851"/>
                      <a:pt x="31533" y="32838"/>
                      <a:pt x="31508" y="32838"/>
                    </a:cubicBezTo>
                    <a:cubicBezTo>
                      <a:pt x="31457" y="32864"/>
                      <a:pt x="31407" y="32864"/>
                      <a:pt x="31280" y="32889"/>
                    </a:cubicBezTo>
                    <a:cubicBezTo>
                      <a:pt x="31363" y="32765"/>
                      <a:pt x="31430" y="32723"/>
                      <a:pt x="31495" y="32723"/>
                    </a:cubicBezTo>
                    <a:close/>
                    <a:moveTo>
                      <a:pt x="39533" y="33579"/>
                    </a:moveTo>
                    <a:cubicBezTo>
                      <a:pt x="39557" y="33579"/>
                      <a:pt x="39585" y="33585"/>
                      <a:pt x="39619" y="33599"/>
                    </a:cubicBezTo>
                    <a:cubicBezTo>
                      <a:pt x="39594" y="33649"/>
                      <a:pt x="39569" y="33700"/>
                      <a:pt x="39518" y="33751"/>
                    </a:cubicBezTo>
                    <a:cubicBezTo>
                      <a:pt x="39518" y="33751"/>
                      <a:pt x="39442" y="33700"/>
                      <a:pt x="39442" y="33700"/>
                    </a:cubicBezTo>
                    <a:cubicBezTo>
                      <a:pt x="39442" y="33626"/>
                      <a:pt x="39469" y="33579"/>
                      <a:pt x="39533" y="33579"/>
                    </a:cubicBezTo>
                    <a:close/>
                    <a:moveTo>
                      <a:pt x="1547" y="33446"/>
                    </a:moveTo>
                    <a:lnTo>
                      <a:pt x="1902" y="33725"/>
                    </a:lnTo>
                    <a:lnTo>
                      <a:pt x="1572" y="34131"/>
                    </a:lnTo>
                    <a:cubicBezTo>
                      <a:pt x="1547" y="34004"/>
                      <a:pt x="1496" y="33928"/>
                      <a:pt x="1522" y="33903"/>
                    </a:cubicBezTo>
                    <a:cubicBezTo>
                      <a:pt x="1598" y="33751"/>
                      <a:pt x="1496" y="33649"/>
                      <a:pt x="1446" y="33523"/>
                    </a:cubicBezTo>
                    <a:lnTo>
                      <a:pt x="1547" y="33446"/>
                    </a:lnTo>
                    <a:close/>
                    <a:moveTo>
                      <a:pt x="1825" y="34144"/>
                    </a:moveTo>
                    <a:cubicBezTo>
                      <a:pt x="1858" y="34144"/>
                      <a:pt x="1892" y="34149"/>
                      <a:pt x="1927" y="34156"/>
                    </a:cubicBezTo>
                    <a:cubicBezTo>
                      <a:pt x="2054" y="34207"/>
                      <a:pt x="2054" y="34283"/>
                      <a:pt x="2054" y="34460"/>
                    </a:cubicBezTo>
                    <a:lnTo>
                      <a:pt x="1648" y="34308"/>
                    </a:lnTo>
                    <a:cubicBezTo>
                      <a:pt x="1667" y="34180"/>
                      <a:pt x="1739" y="34144"/>
                      <a:pt x="1825" y="34144"/>
                    </a:cubicBezTo>
                    <a:close/>
                    <a:moveTo>
                      <a:pt x="36907" y="34384"/>
                    </a:moveTo>
                    <a:lnTo>
                      <a:pt x="37135" y="34638"/>
                    </a:lnTo>
                    <a:lnTo>
                      <a:pt x="36780" y="34663"/>
                    </a:lnTo>
                    <a:lnTo>
                      <a:pt x="36730" y="34587"/>
                    </a:lnTo>
                    <a:lnTo>
                      <a:pt x="36907" y="34384"/>
                    </a:lnTo>
                    <a:close/>
                    <a:moveTo>
                      <a:pt x="37668" y="34815"/>
                    </a:moveTo>
                    <a:lnTo>
                      <a:pt x="37515" y="35145"/>
                    </a:lnTo>
                    <a:lnTo>
                      <a:pt x="37338" y="34917"/>
                    </a:lnTo>
                    <a:lnTo>
                      <a:pt x="37668" y="34815"/>
                    </a:lnTo>
                    <a:close/>
                    <a:moveTo>
                      <a:pt x="2885" y="35439"/>
                    </a:moveTo>
                    <a:cubicBezTo>
                      <a:pt x="2960" y="35439"/>
                      <a:pt x="3031" y="35477"/>
                      <a:pt x="3093" y="35601"/>
                    </a:cubicBezTo>
                    <a:lnTo>
                      <a:pt x="2561" y="35702"/>
                    </a:lnTo>
                    <a:lnTo>
                      <a:pt x="2738" y="35474"/>
                    </a:lnTo>
                    <a:cubicBezTo>
                      <a:pt x="2788" y="35455"/>
                      <a:pt x="2837" y="35439"/>
                      <a:pt x="2885" y="35439"/>
                    </a:cubicBezTo>
                    <a:close/>
                    <a:moveTo>
                      <a:pt x="34727" y="35576"/>
                    </a:moveTo>
                    <a:lnTo>
                      <a:pt x="34930" y="35601"/>
                    </a:lnTo>
                    <a:cubicBezTo>
                      <a:pt x="34930" y="35763"/>
                      <a:pt x="34881" y="35812"/>
                      <a:pt x="34771" y="35812"/>
                    </a:cubicBezTo>
                    <a:cubicBezTo>
                      <a:pt x="34743" y="35812"/>
                      <a:pt x="34712" y="35809"/>
                      <a:pt x="34677" y="35804"/>
                    </a:cubicBezTo>
                    <a:cubicBezTo>
                      <a:pt x="34702" y="35728"/>
                      <a:pt x="34702" y="35677"/>
                      <a:pt x="34727" y="35576"/>
                    </a:cubicBezTo>
                    <a:close/>
                    <a:moveTo>
                      <a:pt x="3641" y="35700"/>
                    </a:moveTo>
                    <a:cubicBezTo>
                      <a:pt x="3702" y="35700"/>
                      <a:pt x="3745" y="35756"/>
                      <a:pt x="3778" y="35855"/>
                    </a:cubicBezTo>
                    <a:cubicBezTo>
                      <a:pt x="3731" y="35873"/>
                      <a:pt x="3692" y="35885"/>
                      <a:pt x="3658" y="35885"/>
                    </a:cubicBezTo>
                    <a:cubicBezTo>
                      <a:pt x="3599" y="35885"/>
                      <a:pt x="3556" y="35850"/>
                      <a:pt x="3524" y="35753"/>
                    </a:cubicBezTo>
                    <a:cubicBezTo>
                      <a:pt x="3569" y="35717"/>
                      <a:pt x="3608" y="35700"/>
                      <a:pt x="3641" y="35700"/>
                    </a:cubicBezTo>
                    <a:close/>
                    <a:moveTo>
                      <a:pt x="34068" y="35753"/>
                    </a:moveTo>
                    <a:lnTo>
                      <a:pt x="34246" y="35804"/>
                    </a:lnTo>
                    <a:lnTo>
                      <a:pt x="34170" y="36184"/>
                    </a:lnTo>
                    <a:lnTo>
                      <a:pt x="33840" y="36108"/>
                    </a:lnTo>
                    <a:cubicBezTo>
                      <a:pt x="33941" y="35956"/>
                      <a:pt x="34017" y="35855"/>
                      <a:pt x="34068" y="35753"/>
                    </a:cubicBezTo>
                    <a:close/>
                    <a:moveTo>
                      <a:pt x="3347" y="36184"/>
                    </a:moveTo>
                    <a:lnTo>
                      <a:pt x="3727" y="36209"/>
                    </a:lnTo>
                    <a:cubicBezTo>
                      <a:pt x="3676" y="36285"/>
                      <a:pt x="3651" y="36336"/>
                      <a:pt x="3626" y="36336"/>
                    </a:cubicBezTo>
                    <a:cubicBezTo>
                      <a:pt x="3575" y="36349"/>
                      <a:pt x="3524" y="36355"/>
                      <a:pt x="3473" y="36355"/>
                    </a:cubicBezTo>
                    <a:cubicBezTo>
                      <a:pt x="3423" y="36355"/>
                      <a:pt x="3372" y="36349"/>
                      <a:pt x="3321" y="36336"/>
                    </a:cubicBezTo>
                    <a:lnTo>
                      <a:pt x="3347" y="36184"/>
                    </a:lnTo>
                    <a:close/>
                    <a:moveTo>
                      <a:pt x="1547" y="36387"/>
                    </a:moveTo>
                    <a:lnTo>
                      <a:pt x="1319" y="36590"/>
                    </a:lnTo>
                    <a:cubicBezTo>
                      <a:pt x="1294" y="36387"/>
                      <a:pt x="1294" y="36387"/>
                      <a:pt x="1547" y="36387"/>
                    </a:cubicBezTo>
                    <a:close/>
                    <a:moveTo>
                      <a:pt x="28999" y="36438"/>
                    </a:moveTo>
                    <a:lnTo>
                      <a:pt x="29303" y="36590"/>
                    </a:lnTo>
                    <a:cubicBezTo>
                      <a:pt x="29277" y="36666"/>
                      <a:pt x="29252" y="36691"/>
                      <a:pt x="29227" y="36767"/>
                    </a:cubicBezTo>
                    <a:lnTo>
                      <a:pt x="28948" y="36488"/>
                    </a:lnTo>
                    <a:lnTo>
                      <a:pt x="28999" y="36438"/>
                    </a:lnTo>
                    <a:close/>
                    <a:moveTo>
                      <a:pt x="25764" y="36862"/>
                    </a:moveTo>
                    <a:cubicBezTo>
                      <a:pt x="25805" y="36862"/>
                      <a:pt x="25843" y="36881"/>
                      <a:pt x="25855" y="36919"/>
                    </a:cubicBezTo>
                    <a:cubicBezTo>
                      <a:pt x="25902" y="36989"/>
                      <a:pt x="25948" y="37079"/>
                      <a:pt x="25975" y="37171"/>
                    </a:cubicBezTo>
                    <a:lnTo>
                      <a:pt x="25975" y="37171"/>
                    </a:lnTo>
                    <a:cubicBezTo>
                      <a:pt x="25825" y="37146"/>
                      <a:pt x="25678" y="37119"/>
                      <a:pt x="25653" y="36919"/>
                    </a:cubicBezTo>
                    <a:cubicBezTo>
                      <a:pt x="25678" y="36881"/>
                      <a:pt x="25722" y="36862"/>
                      <a:pt x="25764" y="36862"/>
                    </a:cubicBezTo>
                    <a:close/>
                    <a:moveTo>
                      <a:pt x="2637" y="36894"/>
                    </a:moveTo>
                    <a:lnTo>
                      <a:pt x="2713" y="37071"/>
                    </a:lnTo>
                    <a:lnTo>
                      <a:pt x="2840" y="37198"/>
                    </a:lnTo>
                    <a:cubicBezTo>
                      <a:pt x="2814" y="37325"/>
                      <a:pt x="2789" y="37401"/>
                      <a:pt x="2738" y="37527"/>
                    </a:cubicBezTo>
                    <a:cubicBezTo>
                      <a:pt x="2688" y="37477"/>
                      <a:pt x="2637" y="37426"/>
                      <a:pt x="2637" y="37401"/>
                    </a:cubicBezTo>
                    <a:cubicBezTo>
                      <a:pt x="2662" y="37299"/>
                      <a:pt x="2688" y="37173"/>
                      <a:pt x="2713" y="37071"/>
                    </a:cubicBezTo>
                    <a:lnTo>
                      <a:pt x="2713" y="37071"/>
                    </a:lnTo>
                    <a:lnTo>
                      <a:pt x="2485" y="37198"/>
                    </a:lnTo>
                    <a:cubicBezTo>
                      <a:pt x="2409" y="36970"/>
                      <a:pt x="2409" y="36970"/>
                      <a:pt x="2637" y="36894"/>
                    </a:cubicBezTo>
                    <a:close/>
                    <a:moveTo>
                      <a:pt x="23574" y="36792"/>
                    </a:moveTo>
                    <a:lnTo>
                      <a:pt x="23802" y="36868"/>
                    </a:lnTo>
                    <a:cubicBezTo>
                      <a:pt x="23752" y="36944"/>
                      <a:pt x="23726" y="36995"/>
                      <a:pt x="23701" y="37046"/>
                    </a:cubicBezTo>
                    <a:lnTo>
                      <a:pt x="23904" y="37299"/>
                    </a:lnTo>
                    <a:lnTo>
                      <a:pt x="23802" y="37477"/>
                    </a:lnTo>
                    <a:lnTo>
                      <a:pt x="22940" y="37604"/>
                    </a:lnTo>
                    <a:lnTo>
                      <a:pt x="22839" y="37198"/>
                    </a:lnTo>
                    <a:cubicBezTo>
                      <a:pt x="22915" y="37122"/>
                      <a:pt x="22991" y="36995"/>
                      <a:pt x="23118" y="36868"/>
                    </a:cubicBezTo>
                    <a:lnTo>
                      <a:pt x="23397" y="37021"/>
                    </a:lnTo>
                    <a:lnTo>
                      <a:pt x="23574" y="36792"/>
                    </a:lnTo>
                    <a:close/>
                    <a:moveTo>
                      <a:pt x="2307" y="37350"/>
                    </a:moveTo>
                    <a:cubicBezTo>
                      <a:pt x="2333" y="37502"/>
                      <a:pt x="2612" y="37477"/>
                      <a:pt x="2510" y="37730"/>
                    </a:cubicBezTo>
                    <a:lnTo>
                      <a:pt x="2231" y="37578"/>
                    </a:lnTo>
                    <a:lnTo>
                      <a:pt x="2307" y="37350"/>
                    </a:lnTo>
                    <a:close/>
                    <a:moveTo>
                      <a:pt x="2267" y="37821"/>
                    </a:moveTo>
                    <a:cubicBezTo>
                      <a:pt x="2287" y="37821"/>
                      <a:pt x="2308" y="37833"/>
                      <a:pt x="2333" y="37857"/>
                    </a:cubicBezTo>
                    <a:cubicBezTo>
                      <a:pt x="2383" y="37908"/>
                      <a:pt x="2434" y="37958"/>
                      <a:pt x="2536" y="38085"/>
                    </a:cubicBezTo>
                    <a:lnTo>
                      <a:pt x="2155" y="37958"/>
                    </a:lnTo>
                    <a:cubicBezTo>
                      <a:pt x="2190" y="37872"/>
                      <a:pt x="2224" y="37821"/>
                      <a:pt x="2267" y="37821"/>
                    </a:cubicBezTo>
                    <a:close/>
                    <a:moveTo>
                      <a:pt x="20482" y="38034"/>
                    </a:moveTo>
                    <a:cubicBezTo>
                      <a:pt x="20507" y="38136"/>
                      <a:pt x="20507" y="38237"/>
                      <a:pt x="20532" y="38389"/>
                    </a:cubicBezTo>
                    <a:lnTo>
                      <a:pt x="20228" y="38161"/>
                    </a:lnTo>
                    <a:lnTo>
                      <a:pt x="20482" y="38034"/>
                    </a:lnTo>
                    <a:close/>
                    <a:moveTo>
                      <a:pt x="6918" y="38114"/>
                    </a:moveTo>
                    <a:cubicBezTo>
                      <a:pt x="6971" y="38114"/>
                      <a:pt x="7031" y="38132"/>
                      <a:pt x="7098" y="38161"/>
                    </a:cubicBezTo>
                    <a:cubicBezTo>
                      <a:pt x="7075" y="38253"/>
                      <a:pt x="7052" y="38323"/>
                      <a:pt x="7048" y="38392"/>
                    </a:cubicBezTo>
                    <a:lnTo>
                      <a:pt x="7048" y="38392"/>
                    </a:lnTo>
                    <a:cubicBezTo>
                      <a:pt x="7048" y="38391"/>
                      <a:pt x="7048" y="38390"/>
                      <a:pt x="7047" y="38389"/>
                    </a:cubicBezTo>
                    <a:lnTo>
                      <a:pt x="6718" y="38288"/>
                    </a:lnTo>
                    <a:cubicBezTo>
                      <a:pt x="6765" y="38162"/>
                      <a:pt x="6832" y="38114"/>
                      <a:pt x="6918" y="38114"/>
                    </a:cubicBezTo>
                    <a:close/>
                    <a:moveTo>
                      <a:pt x="20152" y="38440"/>
                    </a:moveTo>
                    <a:lnTo>
                      <a:pt x="20482" y="38541"/>
                    </a:lnTo>
                    <a:lnTo>
                      <a:pt x="20076" y="38770"/>
                    </a:lnTo>
                    <a:cubicBezTo>
                      <a:pt x="20051" y="38693"/>
                      <a:pt x="20026" y="38643"/>
                      <a:pt x="20000" y="38567"/>
                    </a:cubicBezTo>
                    <a:lnTo>
                      <a:pt x="20152" y="38440"/>
                    </a:lnTo>
                    <a:close/>
                    <a:moveTo>
                      <a:pt x="7453" y="38415"/>
                    </a:moveTo>
                    <a:cubicBezTo>
                      <a:pt x="7504" y="38465"/>
                      <a:pt x="7554" y="38567"/>
                      <a:pt x="7630" y="38617"/>
                    </a:cubicBezTo>
                    <a:cubicBezTo>
                      <a:pt x="7605" y="38820"/>
                      <a:pt x="7504" y="38896"/>
                      <a:pt x="7149" y="39048"/>
                    </a:cubicBezTo>
                    <a:cubicBezTo>
                      <a:pt x="7149" y="39043"/>
                      <a:pt x="7149" y="39041"/>
                      <a:pt x="7148" y="39041"/>
                    </a:cubicBezTo>
                    <a:cubicBezTo>
                      <a:pt x="7147" y="39041"/>
                      <a:pt x="7144" y="39047"/>
                      <a:pt x="7136" y="39047"/>
                    </a:cubicBezTo>
                    <a:cubicBezTo>
                      <a:pt x="7129" y="39047"/>
                      <a:pt x="7117" y="39042"/>
                      <a:pt x="7098" y="39023"/>
                    </a:cubicBezTo>
                    <a:cubicBezTo>
                      <a:pt x="7073" y="38972"/>
                      <a:pt x="7022" y="38922"/>
                      <a:pt x="6997" y="38871"/>
                    </a:cubicBezTo>
                    <a:lnTo>
                      <a:pt x="7123" y="38643"/>
                    </a:lnTo>
                    <a:cubicBezTo>
                      <a:pt x="7100" y="38573"/>
                      <a:pt x="7077" y="38504"/>
                      <a:pt x="7054" y="38415"/>
                    </a:cubicBezTo>
                    <a:close/>
                    <a:moveTo>
                      <a:pt x="8695" y="39617"/>
                    </a:moveTo>
                    <a:cubicBezTo>
                      <a:pt x="8729" y="39617"/>
                      <a:pt x="8762" y="39630"/>
                      <a:pt x="8796" y="39657"/>
                    </a:cubicBezTo>
                    <a:cubicBezTo>
                      <a:pt x="9101" y="39834"/>
                      <a:pt x="9430" y="39936"/>
                      <a:pt x="9785" y="39936"/>
                    </a:cubicBezTo>
                    <a:lnTo>
                      <a:pt x="9785" y="39961"/>
                    </a:lnTo>
                    <a:cubicBezTo>
                      <a:pt x="9674" y="40116"/>
                      <a:pt x="9583" y="40194"/>
                      <a:pt x="9426" y="40194"/>
                    </a:cubicBezTo>
                    <a:cubicBezTo>
                      <a:pt x="9403" y="40194"/>
                      <a:pt x="9379" y="40192"/>
                      <a:pt x="9354" y="40189"/>
                    </a:cubicBezTo>
                    <a:lnTo>
                      <a:pt x="8949" y="40189"/>
                    </a:lnTo>
                    <a:cubicBezTo>
                      <a:pt x="8796" y="40037"/>
                      <a:pt x="8619" y="39910"/>
                      <a:pt x="8416" y="39859"/>
                    </a:cubicBezTo>
                    <a:cubicBezTo>
                      <a:pt x="8509" y="39711"/>
                      <a:pt x="8602" y="39617"/>
                      <a:pt x="8695" y="39617"/>
                    </a:cubicBezTo>
                    <a:close/>
                    <a:moveTo>
                      <a:pt x="15490" y="1"/>
                    </a:moveTo>
                    <a:cubicBezTo>
                      <a:pt x="15371" y="1"/>
                      <a:pt x="15250" y="21"/>
                      <a:pt x="15133" y="63"/>
                    </a:cubicBezTo>
                    <a:cubicBezTo>
                      <a:pt x="14753" y="368"/>
                      <a:pt x="14753" y="368"/>
                      <a:pt x="14626" y="646"/>
                    </a:cubicBezTo>
                    <a:lnTo>
                      <a:pt x="14348" y="646"/>
                    </a:lnTo>
                    <a:cubicBezTo>
                      <a:pt x="14348" y="824"/>
                      <a:pt x="14170" y="900"/>
                      <a:pt x="14119" y="1052"/>
                    </a:cubicBezTo>
                    <a:cubicBezTo>
                      <a:pt x="14094" y="1204"/>
                      <a:pt x="14069" y="1356"/>
                      <a:pt x="14043" y="1534"/>
                    </a:cubicBezTo>
                    <a:lnTo>
                      <a:pt x="13765" y="1635"/>
                    </a:lnTo>
                    <a:lnTo>
                      <a:pt x="13486" y="1407"/>
                    </a:lnTo>
                    <a:lnTo>
                      <a:pt x="13283" y="1559"/>
                    </a:lnTo>
                    <a:lnTo>
                      <a:pt x="12599" y="1559"/>
                    </a:lnTo>
                    <a:cubicBezTo>
                      <a:pt x="12269" y="1584"/>
                      <a:pt x="11965" y="1610"/>
                      <a:pt x="11635" y="1635"/>
                    </a:cubicBezTo>
                    <a:cubicBezTo>
                      <a:pt x="11255" y="1686"/>
                      <a:pt x="10875" y="1762"/>
                      <a:pt x="10495" y="1889"/>
                    </a:cubicBezTo>
                    <a:cubicBezTo>
                      <a:pt x="10165" y="1965"/>
                      <a:pt x="9886" y="2091"/>
                      <a:pt x="9810" y="2446"/>
                    </a:cubicBezTo>
                    <a:lnTo>
                      <a:pt x="9405" y="2573"/>
                    </a:lnTo>
                    <a:cubicBezTo>
                      <a:pt x="9354" y="2674"/>
                      <a:pt x="9303" y="2776"/>
                      <a:pt x="9278" y="2852"/>
                    </a:cubicBezTo>
                    <a:lnTo>
                      <a:pt x="8949" y="3055"/>
                    </a:lnTo>
                    <a:cubicBezTo>
                      <a:pt x="8949" y="3181"/>
                      <a:pt x="8923" y="3308"/>
                      <a:pt x="8898" y="3460"/>
                    </a:cubicBezTo>
                    <a:lnTo>
                      <a:pt x="8720" y="3333"/>
                    </a:lnTo>
                    <a:lnTo>
                      <a:pt x="8366" y="3587"/>
                    </a:lnTo>
                    <a:cubicBezTo>
                      <a:pt x="8391" y="3663"/>
                      <a:pt x="8391" y="3739"/>
                      <a:pt x="8391" y="3790"/>
                    </a:cubicBezTo>
                    <a:lnTo>
                      <a:pt x="8061" y="3916"/>
                    </a:lnTo>
                    <a:cubicBezTo>
                      <a:pt x="8137" y="4043"/>
                      <a:pt x="8188" y="4144"/>
                      <a:pt x="8239" y="4271"/>
                    </a:cubicBezTo>
                    <a:cubicBezTo>
                      <a:pt x="8087" y="4373"/>
                      <a:pt x="8011" y="4550"/>
                      <a:pt x="8061" y="4727"/>
                    </a:cubicBezTo>
                    <a:lnTo>
                      <a:pt x="8391" y="4854"/>
                    </a:lnTo>
                    <a:lnTo>
                      <a:pt x="8188" y="5032"/>
                    </a:lnTo>
                    <a:cubicBezTo>
                      <a:pt x="8137" y="5310"/>
                      <a:pt x="8087" y="5589"/>
                      <a:pt x="8036" y="5868"/>
                    </a:cubicBezTo>
                    <a:lnTo>
                      <a:pt x="7706" y="6122"/>
                    </a:lnTo>
                    <a:lnTo>
                      <a:pt x="8036" y="6096"/>
                    </a:lnTo>
                    <a:lnTo>
                      <a:pt x="8036" y="6096"/>
                    </a:lnTo>
                    <a:cubicBezTo>
                      <a:pt x="8112" y="6324"/>
                      <a:pt x="7935" y="6375"/>
                      <a:pt x="7808" y="6451"/>
                    </a:cubicBezTo>
                    <a:cubicBezTo>
                      <a:pt x="7783" y="6324"/>
                      <a:pt x="7757" y="6223"/>
                      <a:pt x="7732" y="6122"/>
                    </a:cubicBezTo>
                    <a:lnTo>
                      <a:pt x="7428" y="6172"/>
                    </a:lnTo>
                    <a:cubicBezTo>
                      <a:pt x="7504" y="6553"/>
                      <a:pt x="7352" y="6882"/>
                      <a:pt x="7301" y="7262"/>
                    </a:cubicBezTo>
                    <a:lnTo>
                      <a:pt x="6566" y="8073"/>
                    </a:lnTo>
                    <a:cubicBezTo>
                      <a:pt x="6617" y="8225"/>
                      <a:pt x="6667" y="8378"/>
                      <a:pt x="6718" y="8530"/>
                    </a:cubicBezTo>
                    <a:cubicBezTo>
                      <a:pt x="6718" y="8530"/>
                      <a:pt x="6667" y="8580"/>
                      <a:pt x="6667" y="8606"/>
                    </a:cubicBezTo>
                    <a:lnTo>
                      <a:pt x="6338" y="8378"/>
                    </a:lnTo>
                    <a:cubicBezTo>
                      <a:pt x="6287" y="8479"/>
                      <a:pt x="6262" y="8555"/>
                      <a:pt x="6211" y="8631"/>
                    </a:cubicBezTo>
                    <a:cubicBezTo>
                      <a:pt x="6160" y="8707"/>
                      <a:pt x="6110" y="8758"/>
                      <a:pt x="6059" y="8834"/>
                    </a:cubicBezTo>
                    <a:cubicBezTo>
                      <a:pt x="6110" y="8910"/>
                      <a:pt x="6135" y="9011"/>
                      <a:pt x="6186" y="9087"/>
                    </a:cubicBezTo>
                    <a:lnTo>
                      <a:pt x="5805" y="9290"/>
                    </a:lnTo>
                    <a:cubicBezTo>
                      <a:pt x="5741" y="9287"/>
                      <a:pt x="5677" y="9285"/>
                      <a:pt x="5613" y="9285"/>
                    </a:cubicBezTo>
                    <a:cubicBezTo>
                      <a:pt x="4650" y="9285"/>
                      <a:pt x="3770" y="9626"/>
                      <a:pt x="2890" y="9721"/>
                    </a:cubicBezTo>
                    <a:cubicBezTo>
                      <a:pt x="2814" y="9822"/>
                      <a:pt x="2738" y="9898"/>
                      <a:pt x="2662" y="9974"/>
                    </a:cubicBezTo>
                    <a:cubicBezTo>
                      <a:pt x="2586" y="10025"/>
                      <a:pt x="2485" y="10076"/>
                      <a:pt x="2383" y="10127"/>
                    </a:cubicBezTo>
                    <a:cubicBezTo>
                      <a:pt x="2536" y="10304"/>
                      <a:pt x="2612" y="10532"/>
                      <a:pt x="2637" y="10760"/>
                    </a:cubicBezTo>
                    <a:cubicBezTo>
                      <a:pt x="2662" y="10811"/>
                      <a:pt x="2662" y="10862"/>
                      <a:pt x="2713" y="10887"/>
                    </a:cubicBezTo>
                    <a:lnTo>
                      <a:pt x="2865" y="10988"/>
                    </a:lnTo>
                    <a:lnTo>
                      <a:pt x="3499" y="11039"/>
                    </a:lnTo>
                    <a:cubicBezTo>
                      <a:pt x="3499" y="11318"/>
                      <a:pt x="3271" y="11217"/>
                      <a:pt x="3169" y="11343"/>
                    </a:cubicBezTo>
                    <a:cubicBezTo>
                      <a:pt x="3220" y="11470"/>
                      <a:pt x="3499" y="11343"/>
                      <a:pt x="3423" y="11571"/>
                    </a:cubicBezTo>
                    <a:cubicBezTo>
                      <a:pt x="3296" y="11622"/>
                      <a:pt x="3195" y="11673"/>
                      <a:pt x="3043" y="11723"/>
                    </a:cubicBezTo>
                    <a:cubicBezTo>
                      <a:pt x="2916" y="11749"/>
                      <a:pt x="2764" y="11774"/>
                      <a:pt x="2637" y="11800"/>
                    </a:cubicBezTo>
                    <a:cubicBezTo>
                      <a:pt x="2637" y="11901"/>
                      <a:pt x="2662" y="11977"/>
                      <a:pt x="2662" y="12078"/>
                    </a:cubicBezTo>
                    <a:lnTo>
                      <a:pt x="2307" y="12306"/>
                    </a:lnTo>
                    <a:lnTo>
                      <a:pt x="2130" y="12129"/>
                    </a:lnTo>
                    <a:cubicBezTo>
                      <a:pt x="2001" y="12200"/>
                      <a:pt x="1945" y="12232"/>
                      <a:pt x="1848" y="12232"/>
                    </a:cubicBezTo>
                    <a:cubicBezTo>
                      <a:pt x="1773" y="12232"/>
                      <a:pt x="1673" y="12213"/>
                      <a:pt x="1496" y="12180"/>
                    </a:cubicBezTo>
                    <a:cubicBezTo>
                      <a:pt x="1547" y="11850"/>
                      <a:pt x="1851" y="11749"/>
                      <a:pt x="1978" y="11546"/>
                    </a:cubicBezTo>
                    <a:cubicBezTo>
                      <a:pt x="1877" y="11419"/>
                      <a:pt x="1648" y="11419"/>
                      <a:pt x="1648" y="11191"/>
                    </a:cubicBezTo>
                    <a:cubicBezTo>
                      <a:pt x="1693" y="11154"/>
                      <a:pt x="1733" y="11141"/>
                      <a:pt x="1771" y="11141"/>
                    </a:cubicBezTo>
                    <a:cubicBezTo>
                      <a:pt x="1862" y="11141"/>
                      <a:pt x="1939" y="11217"/>
                      <a:pt x="2029" y="11217"/>
                    </a:cubicBezTo>
                    <a:cubicBezTo>
                      <a:pt x="2054" y="11217"/>
                      <a:pt x="2079" y="11217"/>
                      <a:pt x="2130" y="11191"/>
                    </a:cubicBezTo>
                    <a:cubicBezTo>
                      <a:pt x="2105" y="11090"/>
                      <a:pt x="2079" y="10988"/>
                      <a:pt x="2054" y="10862"/>
                    </a:cubicBezTo>
                    <a:lnTo>
                      <a:pt x="2333" y="10710"/>
                    </a:lnTo>
                    <a:cubicBezTo>
                      <a:pt x="2164" y="10616"/>
                      <a:pt x="1994" y="10563"/>
                      <a:pt x="1815" y="10563"/>
                    </a:cubicBezTo>
                    <a:cubicBezTo>
                      <a:pt x="1752" y="10563"/>
                      <a:pt x="1689" y="10570"/>
                      <a:pt x="1623" y="10583"/>
                    </a:cubicBezTo>
                    <a:lnTo>
                      <a:pt x="1471" y="10735"/>
                    </a:lnTo>
                    <a:lnTo>
                      <a:pt x="1496" y="10735"/>
                    </a:lnTo>
                    <a:cubicBezTo>
                      <a:pt x="1420" y="11064"/>
                      <a:pt x="1167" y="11090"/>
                      <a:pt x="939" y="11140"/>
                    </a:cubicBezTo>
                    <a:cubicBezTo>
                      <a:pt x="863" y="11394"/>
                      <a:pt x="584" y="11521"/>
                      <a:pt x="609" y="11749"/>
                    </a:cubicBezTo>
                    <a:lnTo>
                      <a:pt x="356" y="11876"/>
                    </a:lnTo>
                    <a:lnTo>
                      <a:pt x="432" y="12256"/>
                    </a:lnTo>
                    <a:lnTo>
                      <a:pt x="254" y="12788"/>
                    </a:lnTo>
                    <a:lnTo>
                      <a:pt x="432" y="12864"/>
                    </a:lnTo>
                    <a:cubicBezTo>
                      <a:pt x="482" y="12737"/>
                      <a:pt x="558" y="12611"/>
                      <a:pt x="609" y="12484"/>
                    </a:cubicBezTo>
                    <a:cubicBezTo>
                      <a:pt x="685" y="12535"/>
                      <a:pt x="711" y="12636"/>
                      <a:pt x="660" y="12712"/>
                    </a:cubicBezTo>
                    <a:cubicBezTo>
                      <a:pt x="609" y="12788"/>
                      <a:pt x="533" y="12889"/>
                      <a:pt x="457" y="12940"/>
                    </a:cubicBezTo>
                    <a:cubicBezTo>
                      <a:pt x="660" y="13092"/>
                      <a:pt x="533" y="13295"/>
                      <a:pt x="584" y="13472"/>
                    </a:cubicBezTo>
                    <a:lnTo>
                      <a:pt x="26" y="13675"/>
                    </a:lnTo>
                    <a:cubicBezTo>
                      <a:pt x="77" y="13777"/>
                      <a:pt x="102" y="13853"/>
                      <a:pt x="128" y="13929"/>
                    </a:cubicBezTo>
                    <a:cubicBezTo>
                      <a:pt x="77" y="14005"/>
                      <a:pt x="51" y="14055"/>
                      <a:pt x="1" y="14106"/>
                    </a:cubicBezTo>
                    <a:cubicBezTo>
                      <a:pt x="102" y="14309"/>
                      <a:pt x="128" y="14537"/>
                      <a:pt x="153" y="14740"/>
                    </a:cubicBezTo>
                    <a:cubicBezTo>
                      <a:pt x="102" y="14968"/>
                      <a:pt x="406" y="15069"/>
                      <a:pt x="330" y="15297"/>
                    </a:cubicBezTo>
                    <a:cubicBezTo>
                      <a:pt x="533" y="15526"/>
                      <a:pt x="432" y="15804"/>
                      <a:pt x="533" y="16058"/>
                    </a:cubicBezTo>
                    <a:cubicBezTo>
                      <a:pt x="482" y="16210"/>
                      <a:pt x="406" y="16362"/>
                      <a:pt x="356" y="16540"/>
                    </a:cubicBezTo>
                    <a:lnTo>
                      <a:pt x="457" y="16692"/>
                    </a:lnTo>
                    <a:cubicBezTo>
                      <a:pt x="486" y="16713"/>
                      <a:pt x="512" y="16718"/>
                      <a:pt x="537" y="16718"/>
                    </a:cubicBezTo>
                    <a:cubicBezTo>
                      <a:pt x="561" y="16718"/>
                      <a:pt x="583" y="16713"/>
                      <a:pt x="604" y="16713"/>
                    </a:cubicBezTo>
                    <a:cubicBezTo>
                      <a:pt x="636" y="16713"/>
                      <a:pt x="663" y="16726"/>
                      <a:pt x="685" y="16793"/>
                    </a:cubicBezTo>
                    <a:lnTo>
                      <a:pt x="381" y="17046"/>
                    </a:lnTo>
                    <a:cubicBezTo>
                      <a:pt x="533" y="17275"/>
                      <a:pt x="330" y="17528"/>
                      <a:pt x="432" y="17782"/>
                    </a:cubicBezTo>
                    <a:cubicBezTo>
                      <a:pt x="482" y="18035"/>
                      <a:pt x="533" y="18314"/>
                      <a:pt x="584" y="18567"/>
                    </a:cubicBezTo>
                    <a:cubicBezTo>
                      <a:pt x="558" y="18643"/>
                      <a:pt x="533" y="18745"/>
                      <a:pt x="508" y="18872"/>
                    </a:cubicBezTo>
                    <a:cubicBezTo>
                      <a:pt x="989" y="19429"/>
                      <a:pt x="1496" y="19936"/>
                      <a:pt x="1927" y="20468"/>
                    </a:cubicBezTo>
                    <a:cubicBezTo>
                      <a:pt x="2003" y="20671"/>
                      <a:pt x="2054" y="20849"/>
                      <a:pt x="2130" y="21026"/>
                    </a:cubicBezTo>
                    <a:lnTo>
                      <a:pt x="1978" y="21153"/>
                    </a:lnTo>
                    <a:cubicBezTo>
                      <a:pt x="1953" y="21305"/>
                      <a:pt x="1978" y="21457"/>
                      <a:pt x="2003" y="21609"/>
                    </a:cubicBezTo>
                    <a:cubicBezTo>
                      <a:pt x="2130" y="21913"/>
                      <a:pt x="2130" y="22217"/>
                      <a:pt x="2054" y="22522"/>
                    </a:cubicBezTo>
                    <a:cubicBezTo>
                      <a:pt x="2105" y="22623"/>
                      <a:pt x="2181" y="22724"/>
                      <a:pt x="2231" y="22826"/>
                    </a:cubicBezTo>
                    <a:cubicBezTo>
                      <a:pt x="2257" y="22851"/>
                      <a:pt x="2257" y="22851"/>
                      <a:pt x="2282" y="22851"/>
                    </a:cubicBezTo>
                    <a:lnTo>
                      <a:pt x="2865" y="22978"/>
                    </a:lnTo>
                    <a:cubicBezTo>
                      <a:pt x="2789" y="23079"/>
                      <a:pt x="2764" y="23155"/>
                      <a:pt x="2738" y="23206"/>
                    </a:cubicBezTo>
                    <a:lnTo>
                      <a:pt x="2764" y="23637"/>
                    </a:lnTo>
                    <a:lnTo>
                      <a:pt x="2764" y="23637"/>
                    </a:lnTo>
                    <a:lnTo>
                      <a:pt x="2307" y="23485"/>
                    </a:lnTo>
                    <a:cubicBezTo>
                      <a:pt x="1902" y="23840"/>
                      <a:pt x="1800" y="23890"/>
                      <a:pt x="1750" y="24296"/>
                    </a:cubicBezTo>
                    <a:cubicBezTo>
                      <a:pt x="1699" y="24524"/>
                      <a:pt x="1674" y="24752"/>
                      <a:pt x="1674" y="24980"/>
                    </a:cubicBezTo>
                    <a:cubicBezTo>
                      <a:pt x="1648" y="25208"/>
                      <a:pt x="1648" y="25437"/>
                      <a:pt x="1674" y="25665"/>
                    </a:cubicBezTo>
                    <a:cubicBezTo>
                      <a:pt x="1674" y="25690"/>
                      <a:pt x="1674" y="25741"/>
                      <a:pt x="1674" y="25766"/>
                    </a:cubicBezTo>
                    <a:lnTo>
                      <a:pt x="1547" y="25893"/>
                    </a:lnTo>
                    <a:cubicBezTo>
                      <a:pt x="1598" y="25994"/>
                      <a:pt x="1623" y="26121"/>
                      <a:pt x="1623" y="26222"/>
                    </a:cubicBezTo>
                    <a:lnTo>
                      <a:pt x="1522" y="26222"/>
                    </a:lnTo>
                    <a:cubicBezTo>
                      <a:pt x="1471" y="26222"/>
                      <a:pt x="1420" y="26197"/>
                      <a:pt x="1370" y="26172"/>
                    </a:cubicBezTo>
                    <a:lnTo>
                      <a:pt x="1370" y="26172"/>
                    </a:lnTo>
                    <a:cubicBezTo>
                      <a:pt x="1572" y="26527"/>
                      <a:pt x="1572" y="26527"/>
                      <a:pt x="1851" y="26679"/>
                    </a:cubicBezTo>
                    <a:lnTo>
                      <a:pt x="1420" y="27008"/>
                    </a:lnTo>
                    <a:lnTo>
                      <a:pt x="1598" y="27211"/>
                    </a:lnTo>
                    <a:cubicBezTo>
                      <a:pt x="1572" y="27312"/>
                      <a:pt x="1547" y="27439"/>
                      <a:pt x="1547" y="27515"/>
                    </a:cubicBezTo>
                    <a:lnTo>
                      <a:pt x="1344" y="27819"/>
                    </a:lnTo>
                    <a:lnTo>
                      <a:pt x="1674" y="27819"/>
                    </a:lnTo>
                    <a:cubicBezTo>
                      <a:pt x="1547" y="27997"/>
                      <a:pt x="1471" y="28123"/>
                      <a:pt x="1446" y="28174"/>
                    </a:cubicBezTo>
                    <a:cubicBezTo>
                      <a:pt x="1420" y="28884"/>
                      <a:pt x="1344" y="29594"/>
                      <a:pt x="1192" y="30303"/>
                    </a:cubicBezTo>
                    <a:lnTo>
                      <a:pt x="1370" y="30506"/>
                    </a:lnTo>
                    <a:lnTo>
                      <a:pt x="1141" y="30658"/>
                    </a:lnTo>
                    <a:cubicBezTo>
                      <a:pt x="1167" y="30836"/>
                      <a:pt x="1167" y="31013"/>
                      <a:pt x="1192" y="31216"/>
                    </a:cubicBezTo>
                    <a:cubicBezTo>
                      <a:pt x="1299" y="31109"/>
                      <a:pt x="1381" y="30990"/>
                      <a:pt x="1508" y="30990"/>
                    </a:cubicBezTo>
                    <a:cubicBezTo>
                      <a:pt x="1562" y="30990"/>
                      <a:pt x="1624" y="31011"/>
                      <a:pt x="1699" y="31064"/>
                    </a:cubicBezTo>
                    <a:lnTo>
                      <a:pt x="1395" y="31545"/>
                    </a:lnTo>
                    <a:lnTo>
                      <a:pt x="1395" y="31545"/>
                    </a:lnTo>
                    <a:lnTo>
                      <a:pt x="1851" y="31317"/>
                    </a:lnTo>
                    <a:lnTo>
                      <a:pt x="1851" y="31317"/>
                    </a:lnTo>
                    <a:cubicBezTo>
                      <a:pt x="1902" y="31444"/>
                      <a:pt x="1826" y="31495"/>
                      <a:pt x="1775" y="31545"/>
                    </a:cubicBezTo>
                    <a:cubicBezTo>
                      <a:pt x="1750" y="31621"/>
                      <a:pt x="1724" y="31698"/>
                      <a:pt x="1724" y="31774"/>
                    </a:cubicBezTo>
                    <a:cubicBezTo>
                      <a:pt x="1768" y="31835"/>
                      <a:pt x="1821" y="31848"/>
                      <a:pt x="1874" y="31848"/>
                    </a:cubicBezTo>
                    <a:cubicBezTo>
                      <a:pt x="1912" y="31848"/>
                      <a:pt x="1949" y="31841"/>
                      <a:pt x="1984" y="31841"/>
                    </a:cubicBezTo>
                    <a:cubicBezTo>
                      <a:pt x="2039" y="31841"/>
                      <a:pt x="2084" y="31859"/>
                      <a:pt x="2105" y="31951"/>
                    </a:cubicBezTo>
                    <a:cubicBezTo>
                      <a:pt x="2003" y="32027"/>
                      <a:pt x="1877" y="32078"/>
                      <a:pt x="1775" y="32154"/>
                    </a:cubicBezTo>
                    <a:cubicBezTo>
                      <a:pt x="1750" y="32179"/>
                      <a:pt x="1750" y="32230"/>
                      <a:pt x="1750" y="32281"/>
                    </a:cubicBezTo>
                    <a:cubicBezTo>
                      <a:pt x="1800" y="32331"/>
                      <a:pt x="1953" y="32281"/>
                      <a:pt x="1953" y="32433"/>
                    </a:cubicBezTo>
                    <a:lnTo>
                      <a:pt x="1674" y="32610"/>
                    </a:lnTo>
                    <a:cubicBezTo>
                      <a:pt x="1572" y="32509"/>
                      <a:pt x="1648" y="32357"/>
                      <a:pt x="1471" y="32306"/>
                    </a:cubicBezTo>
                    <a:lnTo>
                      <a:pt x="1370" y="32382"/>
                    </a:lnTo>
                    <a:cubicBezTo>
                      <a:pt x="1344" y="32534"/>
                      <a:pt x="1370" y="32686"/>
                      <a:pt x="1547" y="32762"/>
                    </a:cubicBezTo>
                    <a:lnTo>
                      <a:pt x="1547" y="32838"/>
                    </a:lnTo>
                    <a:lnTo>
                      <a:pt x="1319" y="32914"/>
                    </a:lnTo>
                    <a:cubicBezTo>
                      <a:pt x="1319" y="33092"/>
                      <a:pt x="1319" y="33092"/>
                      <a:pt x="1496" y="33193"/>
                    </a:cubicBezTo>
                    <a:cubicBezTo>
                      <a:pt x="1606" y="33105"/>
                      <a:pt x="1736" y="33036"/>
                      <a:pt x="1884" y="33036"/>
                    </a:cubicBezTo>
                    <a:cubicBezTo>
                      <a:pt x="1906" y="33036"/>
                      <a:pt x="1929" y="33038"/>
                      <a:pt x="1953" y="33041"/>
                    </a:cubicBezTo>
                    <a:cubicBezTo>
                      <a:pt x="1858" y="33155"/>
                      <a:pt x="1748" y="33212"/>
                      <a:pt x="1625" y="33212"/>
                    </a:cubicBezTo>
                    <a:cubicBezTo>
                      <a:pt x="1583" y="33212"/>
                      <a:pt x="1541" y="33206"/>
                      <a:pt x="1496" y="33193"/>
                    </a:cubicBezTo>
                    <a:lnTo>
                      <a:pt x="1243" y="33269"/>
                    </a:lnTo>
                    <a:cubicBezTo>
                      <a:pt x="1268" y="33472"/>
                      <a:pt x="1294" y="33675"/>
                      <a:pt x="1294" y="33801"/>
                    </a:cubicBezTo>
                    <a:cubicBezTo>
                      <a:pt x="1243" y="33928"/>
                      <a:pt x="1091" y="33852"/>
                      <a:pt x="1091" y="33979"/>
                    </a:cubicBezTo>
                    <a:lnTo>
                      <a:pt x="1243" y="34029"/>
                    </a:lnTo>
                    <a:lnTo>
                      <a:pt x="1370" y="34486"/>
                    </a:lnTo>
                    <a:cubicBezTo>
                      <a:pt x="1065" y="34891"/>
                      <a:pt x="1015" y="35069"/>
                      <a:pt x="1015" y="35221"/>
                    </a:cubicBezTo>
                    <a:lnTo>
                      <a:pt x="1141" y="35449"/>
                    </a:lnTo>
                    <a:lnTo>
                      <a:pt x="837" y="35652"/>
                    </a:lnTo>
                    <a:lnTo>
                      <a:pt x="1015" y="35829"/>
                    </a:lnTo>
                    <a:cubicBezTo>
                      <a:pt x="1015" y="35829"/>
                      <a:pt x="1015" y="35855"/>
                      <a:pt x="989" y="35880"/>
                    </a:cubicBezTo>
                    <a:cubicBezTo>
                      <a:pt x="711" y="36311"/>
                      <a:pt x="711" y="36438"/>
                      <a:pt x="1091" y="36767"/>
                    </a:cubicBezTo>
                    <a:cubicBezTo>
                      <a:pt x="1141" y="36818"/>
                      <a:pt x="1217" y="36894"/>
                      <a:pt x="1268" y="36970"/>
                    </a:cubicBezTo>
                    <a:cubicBezTo>
                      <a:pt x="1279" y="36972"/>
                      <a:pt x="1289" y="36972"/>
                      <a:pt x="1300" y="36972"/>
                    </a:cubicBezTo>
                    <a:cubicBezTo>
                      <a:pt x="1394" y="36972"/>
                      <a:pt x="1489" y="36908"/>
                      <a:pt x="1576" y="36908"/>
                    </a:cubicBezTo>
                    <a:cubicBezTo>
                      <a:pt x="1619" y="36908"/>
                      <a:pt x="1660" y="36923"/>
                      <a:pt x="1699" y="36970"/>
                    </a:cubicBezTo>
                    <a:lnTo>
                      <a:pt x="1547" y="37173"/>
                    </a:lnTo>
                    <a:lnTo>
                      <a:pt x="1775" y="37426"/>
                    </a:lnTo>
                    <a:cubicBezTo>
                      <a:pt x="1750" y="37527"/>
                      <a:pt x="1724" y="37629"/>
                      <a:pt x="1648" y="37832"/>
                    </a:cubicBezTo>
                    <a:lnTo>
                      <a:pt x="1927" y="37654"/>
                    </a:lnTo>
                    <a:cubicBezTo>
                      <a:pt x="1978" y="37680"/>
                      <a:pt x="2003" y="37705"/>
                      <a:pt x="2003" y="37730"/>
                    </a:cubicBezTo>
                    <a:cubicBezTo>
                      <a:pt x="2029" y="37832"/>
                      <a:pt x="2029" y="37933"/>
                      <a:pt x="2029" y="38009"/>
                    </a:cubicBezTo>
                    <a:lnTo>
                      <a:pt x="2738" y="38846"/>
                    </a:lnTo>
                    <a:lnTo>
                      <a:pt x="3043" y="38668"/>
                    </a:lnTo>
                    <a:lnTo>
                      <a:pt x="3043" y="38668"/>
                    </a:lnTo>
                    <a:cubicBezTo>
                      <a:pt x="3017" y="38770"/>
                      <a:pt x="2966" y="38871"/>
                      <a:pt x="2941" y="38972"/>
                    </a:cubicBezTo>
                    <a:cubicBezTo>
                      <a:pt x="3295" y="39185"/>
                      <a:pt x="3583" y="39484"/>
                      <a:pt x="4029" y="39484"/>
                    </a:cubicBezTo>
                    <a:cubicBezTo>
                      <a:pt x="4063" y="39484"/>
                      <a:pt x="4097" y="39483"/>
                      <a:pt x="4132" y="39479"/>
                    </a:cubicBezTo>
                    <a:lnTo>
                      <a:pt x="4183" y="39758"/>
                    </a:lnTo>
                    <a:cubicBezTo>
                      <a:pt x="4228" y="39744"/>
                      <a:pt x="4271" y="39738"/>
                      <a:pt x="4313" y="39738"/>
                    </a:cubicBezTo>
                    <a:cubicBezTo>
                      <a:pt x="4633" y="39738"/>
                      <a:pt x="4850" y="40114"/>
                      <a:pt x="5193" y="40114"/>
                    </a:cubicBezTo>
                    <a:cubicBezTo>
                      <a:pt x="5203" y="40114"/>
                      <a:pt x="5212" y="40114"/>
                      <a:pt x="5222" y="40113"/>
                    </a:cubicBezTo>
                    <a:lnTo>
                      <a:pt x="5552" y="39885"/>
                    </a:lnTo>
                    <a:cubicBezTo>
                      <a:pt x="5653" y="39986"/>
                      <a:pt x="5729" y="40062"/>
                      <a:pt x="5805" y="40138"/>
                    </a:cubicBezTo>
                    <a:cubicBezTo>
                      <a:pt x="5881" y="40240"/>
                      <a:pt x="5932" y="40341"/>
                      <a:pt x="6034" y="40442"/>
                    </a:cubicBezTo>
                    <a:lnTo>
                      <a:pt x="6338" y="40366"/>
                    </a:lnTo>
                    <a:cubicBezTo>
                      <a:pt x="6667" y="40620"/>
                      <a:pt x="7047" y="40848"/>
                      <a:pt x="7428" y="41051"/>
                    </a:cubicBezTo>
                    <a:cubicBezTo>
                      <a:pt x="7833" y="41203"/>
                      <a:pt x="8264" y="41330"/>
                      <a:pt x="8695" y="41406"/>
                    </a:cubicBezTo>
                    <a:cubicBezTo>
                      <a:pt x="8847" y="41330"/>
                      <a:pt x="9025" y="41254"/>
                      <a:pt x="9202" y="41203"/>
                    </a:cubicBezTo>
                    <a:cubicBezTo>
                      <a:pt x="9379" y="41203"/>
                      <a:pt x="9557" y="41228"/>
                      <a:pt x="9709" y="41279"/>
                    </a:cubicBezTo>
                    <a:cubicBezTo>
                      <a:pt x="9532" y="41482"/>
                      <a:pt x="9506" y="41735"/>
                      <a:pt x="9608" y="41989"/>
                    </a:cubicBezTo>
                    <a:lnTo>
                      <a:pt x="9988" y="42141"/>
                    </a:lnTo>
                    <a:lnTo>
                      <a:pt x="10140" y="42014"/>
                    </a:lnTo>
                    <a:lnTo>
                      <a:pt x="10368" y="42394"/>
                    </a:lnTo>
                    <a:lnTo>
                      <a:pt x="11128" y="42420"/>
                    </a:lnTo>
                    <a:lnTo>
                      <a:pt x="11204" y="42622"/>
                    </a:lnTo>
                    <a:cubicBezTo>
                      <a:pt x="11235" y="42627"/>
                      <a:pt x="11266" y="42628"/>
                      <a:pt x="11297" y="42628"/>
                    </a:cubicBezTo>
                    <a:cubicBezTo>
                      <a:pt x="11344" y="42628"/>
                      <a:pt x="11390" y="42625"/>
                      <a:pt x="11435" y="42625"/>
                    </a:cubicBezTo>
                    <a:cubicBezTo>
                      <a:pt x="11529" y="42625"/>
                      <a:pt x="11615" y="42639"/>
                      <a:pt x="11686" y="42724"/>
                    </a:cubicBezTo>
                    <a:cubicBezTo>
                      <a:pt x="11711" y="42774"/>
                      <a:pt x="11711" y="42851"/>
                      <a:pt x="11711" y="42927"/>
                    </a:cubicBezTo>
                    <a:lnTo>
                      <a:pt x="12016" y="42876"/>
                    </a:lnTo>
                    <a:lnTo>
                      <a:pt x="12016" y="42876"/>
                    </a:lnTo>
                    <a:cubicBezTo>
                      <a:pt x="12016" y="42977"/>
                      <a:pt x="11990" y="43028"/>
                      <a:pt x="11990" y="43104"/>
                    </a:cubicBezTo>
                    <a:cubicBezTo>
                      <a:pt x="12145" y="43214"/>
                      <a:pt x="12338" y="43286"/>
                      <a:pt x="12519" y="43286"/>
                    </a:cubicBezTo>
                    <a:cubicBezTo>
                      <a:pt x="12546" y="43286"/>
                      <a:pt x="12572" y="43285"/>
                      <a:pt x="12599" y="43281"/>
                    </a:cubicBezTo>
                    <a:lnTo>
                      <a:pt x="12928" y="42724"/>
                    </a:lnTo>
                    <a:lnTo>
                      <a:pt x="13156" y="42851"/>
                    </a:lnTo>
                    <a:lnTo>
                      <a:pt x="13384" y="42724"/>
                    </a:lnTo>
                    <a:cubicBezTo>
                      <a:pt x="13410" y="42876"/>
                      <a:pt x="13435" y="42977"/>
                      <a:pt x="13435" y="43053"/>
                    </a:cubicBezTo>
                    <a:lnTo>
                      <a:pt x="13207" y="43256"/>
                    </a:lnTo>
                    <a:lnTo>
                      <a:pt x="13587" y="43434"/>
                    </a:lnTo>
                    <a:cubicBezTo>
                      <a:pt x="13562" y="43510"/>
                      <a:pt x="13536" y="43586"/>
                      <a:pt x="13536" y="43712"/>
                    </a:cubicBezTo>
                    <a:lnTo>
                      <a:pt x="14018" y="43712"/>
                    </a:lnTo>
                    <a:cubicBezTo>
                      <a:pt x="14246" y="43839"/>
                      <a:pt x="14500" y="43966"/>
                      <a:pt x="14753" y="44042"/>
                    </a:cubicBezTo>
                    <a:cubicBezTo>
                      <a:pt x="14956" y="44067"/>
                      <a:pt x="15159" y="44118"/>
                      <a:pt x="15336" y="44194"/>
                    </a:cubicBezTo>
                    <a:cubicBezTo>
                      <a:pt x="15514" y="44270"/>
                      <a:pt x="15742" y="44245"/>
                      <a:pt x="15868" y="44447"/>
                    </a:cubicBezTo>
                    <a:cubicBezTo>
                      <a:pt x="15894" y="44498"/>
                      <a:pt x="15995" y="44498"/>
                      <a:pt x="16046" y="44498"/>
                    </a:cubicBezTo>
                    <a:cubicBezTo>
                      <a:pt x="16147" y="44498"/>
                      <a:pt x="16274" y="44523"/>
                      <a:pt x="16375" y="44523"/>
                    </a:cubicBezTo>
                    <a:cubicBezTo>
                      <a:pt x="16832" y="44625"/>
                      <a:pt x="17313" y="44676"/>
                      <a:pt x="17795" y="44676"/>
                    </a:cubicBezTo>
                    <a:lnTo>
                      <a:pt x="18099" y="44473"/>
                    </a:lnTo>
                    <a:lnTo>
                      <a:pt x="18251" y="44701"/>
                    </a:lnTo>
                    <a:lnTo>
                      <a:pt x="18555" y="44676"/>
                    </a:lnTo>
                    <a:lnTo>
                      <a:pt x="18277" y="44498"/>
                    </a:lnTo>
                    <a:lnTo>
                      <a:pt x="18809" y="44042"/>
                    </a:lnTo>
                    <a:lnTo>
                      <a:pt x="19290" y="43940"/>
                    </a:lnTo>
                    <a:lnTo>
                      <a:pt x="19493" y="43738"/>
                    </a:lnTo>
                    <a:cubicBezTo>
                      <a:pt x="19682" y="43755"/>
                      <a:pt x="19870" y="43830"/>
                      <a:pt x="20066" y="43830"/>
                    </a:cubicBezTo>
                    <a:cubicBezTo>
                      <a:pt x="20160" y="43830"/>
                      <a:pt x="20256" y="43812"/>
                      <a:pt x="20355" y="43763"/>
                    </a:cubicBezTo>
                    <a:cubicBezTo>
                      <a:pt x="20330" y="43662"/>
                      <a:pt x="20304" y="43560"/>
                      <a:pt x="20279" y="43434"/>
                    </a:cubicBezTo>
                    <a:lnTo>
                      <a:pt x="20710" y="43256"/>
                    </a:lnTo>
                    <a:cubicBezTo>
                      <a:pt x="20735" y="43357"/>
                      <a:pt x="20761" y="43408"/>
                      <a:pt x="20761" y="43484"/>
                    </a:cubicBezTo>
                    <a:lnTo>
                      <a:pt x="21065" y="42952"/>
                    </a:lnTo>
                    <a:cubicBezTo>
                      <a:pt x="21166" y="42952"/>
                      <a:pt x="21293" y="42927"/>
                      <a:pt x="21394" y="42927"/>
                    </a:cubicBezTo>
                    <a:cubicBezTo>
                      <a:pt x="21521" y="42876"/>
                      <a:pt x="21622" y="42825"/>
                      <a:pt x="21749" y="42774"/>
                    </a:cubicBezTo>
                    <a:cubicBezTo>
                      <a:pt x="21800" y="42825"/>
                      <a:pt x="21851" y="42851"/>
                      <a:pt x="21901" y="42876"/>
                    </a:cubicBezTo>
                    <a:lnTo>
                      <a:pt x="22053" y="42876"/>
                    </a:lnTo>
                    <a:cubicBezTo>
                      <a:pt x="22079" y="42648"/>
                      <a:pt x="22104" y="42445"/>
                      <a:pt x="22129" y="42115"/>
                    </a:cubicBezTo>
                    <a:lnTo>
                      <a:pt x="22129" y="42115"/>
                    </a:lnTo>
                    <a:lnTo>
                      <a:pt x="21851" y="42445"/>
                    </a:lnTo>
                    <a:lnTo>
                      <a:pt x="21546" y="42166"/>
                    </a:lnTo>
                    <a:cubicBezTo>
                      <a:pt x="21496" y="42293"/>
                      <a:pt x="21445" y="42420"/>
                      <a:pt x="21394" y="42546"/>
                    </a:cubicBezTo>
                    <a:lnTo>
                      <a:pt x="21039" y="42572"/>
                    </a:lnTo>
                    <a:lnTo>
                      <a:pt x="21039" y="42698"/>
                    </a:lnTo>
                    <a:lnTo>
                      <a:pt x="20685" y="42673"/>
                    </a:lnTo>
                    <a:cubicBezTo>
                      <a:pt x="20710" y="42572"/>
                      <a:pt x="20710" y="42496"/>
                      <a:pt x="20710" y="42394"/>
                    </a:cubicBezTo>
                    <a:lnTo>
                      <a:pt x="21014" y="42521"/>
                    </a:lnTo>
                    <a:cubicBezTo>
                      <a:pt x="21141" y="42293"/>
                      <a:pt x="21014" y="42065"/>
                      <a:pt x="21014" y="41887"/>
                    </a:cubicBezTo>
                    <a:lnTo>
                      <a:pt x="21141" y="41761"/>
                    </a:lnTo>
                    <a:cubicBezTo>
                      <a:pt x="21115" y="41482"/>
                      <a:pt x="20862" y="41583"/>
                      <a:pt x="20735" y="41431"/>
                    </a:cubicBezTo>
                    <a:lnTo>
                      <a:pt x="20786" y="41228"/>
                    </a:lnTo>
                    <a:lnTo>
                      <a:pt x="20989" y="41330"/>
                    </a:lnTo>
                    <a:lnTo>
                      <a:pt x="21115" y="41127"/>
                    </a:lnTo>
                    <a:lnTo>
                      <a:pt x="21825" y="40721"/>
                    </a:lnTo>
                    <a:lnTo>
                      <a:pt x="21825" y="40544"/>
                    </a:lnTo>
                    <a:lnTo>
                      <a:pt x="22205" y="40214"/>
                    </a:lnTo>
                    <a:lnTo>
                      <a:pt x="22079" y="40088"/>
                    </a:lnTo>
                    <a:cubicBezTo>
                      <a:pt x="22104" y="40012"/>
                      <a:pt x="22129" y="39936"/>
                      <a:pt x="22180" y="39834"/>
                    </a:cubicBezTo>
                    <a:lnTo>
                      <a:pt x="21851" y="39783"/>
                    </a:lnTo>
                    <a:cubicBezTo>
                      <a:pt x="21851" y="39707"/>
                      <a:pt x="21876" y="39657"/>
                      <a:pt x="21876" y="39581"/>
                    </a:cubicBezTo>
                    <a:lnTo>
                      <a:pt x="21521" y="39353"/>
                    </a:lnTo>
                    <a:lnTo>
                      <a:pt x="21851" y="39175"/>
                    </a:lnTo>
                    <a:cubicBezTo>
                      <a:pt x="21825" y="39074"/>
                      <a:pt x="21825" y="38972"/>
                      <a:pt x="21800" y="38820"/>
                    </a:cubicBezTo>
                    <a:lnTo>
                      <a:pt x="21521" y="38871"/>
                    </a:lnTo>
                    <a:cubicBezTo>
                      <a:pt x="21420" y="38617"/>
                      <a:pt x="21141" y="38567"/>
                      <a:pt x="20887" y="38516"/>
                    </a:cubicBezTo>
                    <a:cubicBezTo>
                      <a:pt x="20913" y="38415"/>
                      <a:pt x="20938" y="38389"/>
                      <a:pt x="20938" y="38313"/>
                    </a:cubicBezTo>
                    <a:cubicBezTo>
                      <a:pt x="21036" y="38271"/>
                      <a:pt x="21141" y="38253"/>
                      <a:pt x="21246" y="38253"/>
                    </a:cubicBezTo>
                    <a:cubicBezTo>
                      <a:pt x="21331" y="38253"/>
                      <a:pt x="21416" y="38265"/>
                      <a:pt x="21496" y="38288"/>
                    </a:cubicBezTo>
                    <a:lnTo>
                      <a:pt x="21521" y="38136"/>
                    </a:lnTo>
                    <a:lnTo>
                      <a:pt x="21141" y="37933"/>
                    </a:lnTo>
                    <a:lnTo>
                      <a:pt x="21318" y="37730"/>
                    </a:lnTo>
                    <a:cubicBezTo>
                      <a:pt x="21524" y="37749"/>
                      <a:pt x="21689" y="37948"/>
                      <a:pt x="21863" y="37948"/>
                    </a:cubicBezTo>
                    <a:cubicBezTo>
                      <a:pt x="21925" y="37948"/>
                      <a:pt x="21987" y="37923"/>
                      <a:pt x="22053" y="37857"/>
                    </a:cubicBezTo>
                    <a:cubicBezTo>
                      <a:pt x="22079" y="37730"/>
                      <a:pt x="22079" y="37654"/>
                      <a:pt x="22079" y="37527"/>
                    </a:cubicBezTo>
                    <a:lnTo>
                      <a:pt x="22459" y="37730"/>
                    </a:lnTo>
                    <a:lnTo>
                      <a:pt x="22763" y="37629"/>
                    </a:lnTo>
                    <a:lnTo>
                      <a:pt x="23447" y="37756"/>
                    </a:lnTo>
                    <a:cubicBezTo>
                      <a:pt x="23371" y="37882"/>
                      <a:pt x="23321" y="37958"/>
                      <a:pt x="23270" y="38110"/>
                    </a:cubicBezTo>
                    <a:lnTo>
                      <a:pt x="23574" y="38009"/>
                    </a:lnTo>
                    <a:cubicBezTo>
                      <a:pt x="23878" y="37958"/>
                      <a:pt x="24157" y="37806"/>
                      <a:pt x="24360" y="37578"/>
                    </a:cubicBezTo>
                    <a:cubicBezTo>
                      <a:pt x="24411" y="37502"/>
                      <a:pt x="24588" y="37451"/>
                      <a:pt x="24715" y="37451"/>
                    </a:cubicBezTo>
                    <a:cubicBezTo>
                      <a:pt x="25044" y="37426"/>
                      <a:pt x="25374" y="37426"/>
                      <a:pt x="25703" y="37401"/>
                    </a:cubicBezTo>
                    <a:lnTo>
                      <a:pt x="25977" y="37177"/>
                    </a:lnTo>
                    <a:lnTo>
                      <a:pt x="25977" y="37177"/>
                    </a:lnTo>
                    <a:cubicBezTo>
                      <a:pt x="25979" y="37184"/>
                      <a:pt x="25980" y="37191"/>
                      <a:pt x="25982" y="37198"/>
                    </a:cubicBezTo>
                    <a:cubicBezTo>
                      <a:pt x="26041" y="37242"/>
                      <a:pt x="26117" y="37269"/>
                      <a:pt x="26195" y="37269"/>
                    </a:cubicBezTo>
                    <a:cubicBezTo>
                      <a:pt x="26252" y="37269"/>
                      <a:pt x="26309" y="37255"/>
                      <a:pt x="26362" y="37223"/>
                    </a:cubicBezTo>
                    <a:cubicBezTo>
                      <a:pt x="26362" y="37147"/>
                      <a:pt x="26388" y="37071"/>
                      <a:pt x="26388" y="36995"/>
                    </a:cubicBezTo>
                    <a:lnTo>
                      <a:pt x="26540" y="36919"/>
                    </a:lnTo>
                    <a:lnTo>
                      <a:pt x="26717" y="37046"/>
                    </a:lnTo>
                    <a:lnTo>
                      <a:pt x="26844" y="36868"/>
                    </a:lnTo>
                    <a:lnTo>
                      <a:pt x="27275" y="36818"/>
                    </a:lnTo>
                    <a:cubicBezTo>
                      <a:pt x="27300" y="36894"/>
                      <a:pt x="27326" y="36970"/>
                      <a:pt x="27351" y="37071"/>
                    </a:cubicBezTo>
                    <a:cubicBezTo>
                      <a:pt x="27356" y="37069"/>
                      <a:pt x="27362" y="37069"/>
                      <a:pt x="27367" y="37069"/>
                    </a:cubicBezTo>
                    <a:cubicBezTo>
                      <a:pt x="27417" y="37069"/>
                      <a:pt x="27475" y="37134"/>
                      <a:pt x="27537" y="37134"/>
                    </a:cubicBezTo>
                    <a:cubicBezTo>
                      <a:pt x="27568" y="37134"/>
                      <a:pt x="27599" y="37118"/>
                      <a:pt x="27630" y="37071"/>
                    </a:cubicBezTo>
                    <a:lnTo>
                      <a:pt x="27376" y="36944"/>
                    </a:lnTo>
                    <a:cubicBezTo>
                      <a:pt x="27451" y="36781"/>
                      <a:pt x="27560" y="36766"/>
                      <a:pt x="27669" y="36766"/>
                    </a:cubicBezTo>
                    <a:cubicBezTo>
                      <a:pt x="27693" y="36766"/>
                      <a:pt x="27718" y="36766"/>
                      <a:pt x="27742" y="36766"/>
                    </a:cubicBezTo>
                    <a:cubicBezTo>
                      <a:pt x="27792" y="36766"/>
                      <a:pt x="27841" y="36763"/>
                      <a:pt x="27883" y="36742"/>
                    </a:cubicBezTo>
                    <a:lnTo>
                      <a:pt x="28187" y="36970"/>
                    </a:lnTo>
                    <a:cubicBezTo>
                      <a:pt x="28213" y="37071"/>
                      <a:pt x="28238" y="37147"/>
                      <a:pt x="28238" y="37249"/>
                    </a:cubicBezTo>
                    <a:lnTo>
                      <a:pt x="29430" y="37122"/>
                    </a:lnTo>
                    <a:cubicBezTo>
                      <a:pt x="29455" y="37021"/>
                      <a:pt x="29455" y="36944"/>
                      <a:pt x="29455" y="36843"/>
                    </a:cubicBezTo>
                    <a:lnTo>
                      <a:pt x="29658" y="36843"/>
                    </a:lnTo>
                    <a:cubicBezTo>
                      <a:pt x="29683" y="36843"/>
                      <a:pt x="29708" y="36868"/>
                      <a:pt x="29759" y="36894"/>
                    </a:cubicBezTo>
                    <a:cubicBezTo>
                      <a:pt x="29734" y="36944"/>
                      <a:pt x="29708" y="37021"/>
                      <a:pt x="29708" y="37071"/>
                    </a:cubicBezTo>
                    <a:cubicBezTo>
                      <a:pt x="29911" y="37097"/>
                      <a:pt x="30114" y="37097"/>
                      <a:pt x="30317" y="37097"/>
                    </a:cubicBezTo>
                    <a:cubicBezTo>
                      <a:pt x="30443" y="37097"/>
                      <a:pt x="30570" y="37097"/>
                      <a:pt x="30697" y="37021"/>
                    </a:cubicBezTo>
                    <a:cubicBezTo>
                      <a:pt x="30729" y="36999"/>
                      <a:pt x="30758" y="36991"/>
                      <a:pt x="30786" y="36991"/>
                    </a:cubicBezTo>
                    <a:cubicBezTo>
                      <a:pt x="30870" y="36991"/>
                      <a:pt x="30941" y="37063"/>
                      <a:pt x="31016" y="37063"/>
                    </a:cubicBezTo>
                    <a:cubicBezTo>
                      <a:pt x="31036" y="37063"/>
                      <a:pt x="31056" y="37058"/>
                      <a:pt x="31077" y="37046"/>
                    </a:cubicBezTo>
                    <a:cubicBezTo>
                      <a:pt x="31255" y="36944"/>
                      <a:pt x="31457" y="36868"/>
                      <a:pt x="31660" y="36792"/>
                    </a:cubicBezTo>
                    <a:lnTo>
                      <a:pt x="31508" y="36691"/>
                    </a:lnTo>
                    <a:lnTo>
                      <a:pt x="31255" y="36894"/>
                    </a:lnTo>
                    <a:lnTo>
                      <a:pt x="31026" y="36666"/>
                    </a:lnTo>
                    <a:cubicBezTo>
                      <a:pt x="31052" y="36590"/>
                      <a:pt x="31077" y="36514"/>
                      <a:pt x="31102" y="36438"/>
                    </a:cubicBezTo>
                    <a:cubicBezTo>
                      <a:pt x="31559" y="36209"/>
                      <a:pt x="32040" y="36260"/>
                      <a:pt x="32522" y="36235"/>
                    </a:cubicBezTo>
                    <a:lnTo>
                      <a:pt x="32801" y="36108"/>
                    </a:lnTo>
                    <a:cubicBezTo>
                      <a:pt x="32826" y="36184"/>
                      <a:pt x="32826" y="36209"/>
                      <a:pt x="32851" y="36285"/>
                    </a:cubicBezTo>
                    <a:lnTo>
                      <a:pt x="32573" y="36361"/>
                    </a:lnTo>
                    <a:cubicBezTo>
                      <a:pt x="32447" y="36529"/>
                      <a:pt x="32251" y="36628"/>
                      <a:pt x="32058" y="36628"/>
                    </a:cubicBezTo>
                    <a:cubicBezTo>
                      <a:pt x="32018" y="36628"/>
                      <a:pt x="31978" y="36624"/>
                      <a:pt x="31939" y="36615"/>
                    </a:cubicBezTo>
                    <a:lnTo>
                      <a:pt x="31939" y="36615"/>
                    </a:lnTo>
                    <a:cubicBezTo>
                      <a:pt x="31888" y="36767"/>
                      <a:pt x="31812" y="36894"/>
                      <a:pt x="31990" y="36970"/>
                    </a:cubicBezTo>
                    <a:cubicBezTo>
                      <a:pt x="32040" y="36894"/>
                      <a:pt x="32066" y="36818"/>
                      <a:pt x="32091" y="36767"/>
                    </a:cubicBezTo>
                    <a:cubicBezTo>
                      <a:pt x="32153" y="36757"/>
                      <a:pt x="32211" y="36746"/>
                      <a:pt x="32266" y="36746"/>
                    </a:cubicBezTo>
                    <a:cubicBezTo>
                      <a:pt x="32347" y="36746"/>
                      <a:pt x="32422" y="36768"/>
                      <a:pt x="32497" y="36843"/>
                    </a:cubicBezTo>
                    <a:cubicBezTo>
                      <a:pt x="32497" y="36852"/>
                      <a:pt x="32502" y="36854"/>
                      <a:pt x="32511" y="36854"/>
                    </a:cubicBezTo>
                    <a:cubicBezTo>
                      <a:pt x="32528" y="36854"/>
                      <a:pt x="32556" y="36843"/>
                      <a:pt x="32573" y="36843"/>
                    </a:cubicBezTo>
                    <a:lnTo>
                      <a:pt x="32699" y="36716"/>
                    </a:lnTo>
                    <a:lnTo>
                      <a:pt x="34347" y="36235"/>
                    </a:lnTo>
                    <a:lnTo>
                      <a:pt x="34524" y="35956"/>
                    </a:lnTo>
                    <a:cubicBezTo>
                      <a:pt x="34617" y="36011"/>
                      <a:pt x="34705" y="36032"/>
                      <a:pt x="34789" y="36032"/>
                    </a:cubicBezTo>
                    <a:cubicBezTo>
                      <a:pt x="35053" y="36032"/>
                      <a:pt x="35283" y="35829"/>
                      <a:pt x="35513" y="35829"/>
                    </a:cubicBezTo>
                    <a:cubicBezTo>
                      <a:pt x="35538" y="35702"/>
                      <a:pt x="35538" y="35626"/>
                      <a:pt x="35564" y="35500"/>
                    </a:cubicBezTo>
                    <a:lnTo>
                      <a:pt x="35919" y="35550"/>
                    </a:lnTo>
                    <a:lnTo>
                      <a:pt x="36349" y="35145"/>
                    </a:lnTo>
                    <a:lnTo>
                      <a:pt x="36603" y="35145"/>
                    </a:lnTo>
                    <a:cubicBezTo>
                      <a:pt x="36628" y="35043"/>
                      <a:pt x="36654" y="34993"/>
                      <a:pt x="36654" y="34917"/>
                    </a:cubicBezTo>
                    <a:lnTo>
                      <a:pt x="36983" y="34942"/>
                    </a:lnTo>
                    <a:cubicBezTo>
                      <a:pt x="37008" y="35043"/>
                      <a:pt x="37059" y="35119"/>
                      <a:pt x="37059" y="35170"/>
                    </a:cubicBezTo>
                    <a:cubicBezTo>
                      <a:pt x="36983" y="35322"/>
                      <a:pt x="36806" y="35272"/>
                      <a:pt x="36856" y="35424"/>
                    </a:cubicBezTo>
                    <a:cubicBezTo>
                      <a:pt x="36926" y="35459"/>
                      <a:pt x="36996" y="35518"/>
                      <a:pt x="37066" y="35518"/>
                    </a:cubicBezTo>
                    <a:cubicBezTo>
                      <a:pt x="37098" y="35518"/>
                      <a:pt x="37129" y="35506"/>
                      <a:pt x="37161" y="35474"/>
                    </a:cubicBezTo>
                    <a:cubicBezTo>
                      <a:pt x="37161" y="35424"/>
                      <a:pt x="37161" y="35373"/>
                      <a:pt x="37161" y="35297"/>
                    </a:cubicBezTo>
                    <a:cubicBezTo>
                      <a:pt x="37258" y="35316"/>
                      <a:pt x="37358" y="35326"/>
                      <a:pt x="37460" y="35326"/>
                    </a:cubicBezTo>
                    <a:cubicBezTo>
                      <a:pt x="37756" y="35326"/>
                      <a:pt x="38062" y="35245"/>
                      <a:pt x="38327" y="35094"/>
                    </a:cubicBezTo>
                    <a:cubicBezTo>
                      <a:pt x="38352" y="35069"/>
                      <a:pt x="38377" y="35043"/>
                      <a:pt x="38403" y="35043"/>
                    </a:cubicBezTo>
                    <a:cubicBezTo>
                      <a:pt x="38456" y="35057"/>
                      <a:pt x="38509" y="35062"/>
                      <a:pt x="38561" y="35062"/>
                    </a:cubicBezTo>
                    <a:cubicBezTo>
                      <a:pt x="38805" y="35062"/>
                      <a:pt x="39035" y="34942"/>
                      <a:pt x="39264" y="34942"/>
                    </a:cubicBezTo>
                    <a:lnTo>
                      <a:pt x="39594" y="34460"/>
                    </a:lnTo>
                    <a:lnTo>
                      <a:pt x="39923" y="34536"/>
                    </a:lnTo>
                    <a:lnTo>
                      <a:pt x="40101" y="34384"/>
                    </a:lnTo>
                    <a:cubicBezTo>
                      <a:pt x="40124" y="34379"/>
                      <a:pt x="40147" y="34377"/>
                      <a:pt x="40169" y="34377"/>
                    </a:cubicBezTo>
                    <a:cubicBezTo>
                      <a:pt x="40209" y="34377"/>
                      <a:pt x="40247" y="34383"/>
                      <a:pt x="40280" y="34383"/>
                    </a:cubicBezTo>
                    <a:cubicBezTo>
                      <a:pt x="40310" y="34383"/>
                      <a:pt x="40336" y="34378"/>
                      <a:pt x="40354" y="34359"/>
                    </a:cubicBezTo>
                    <a:cubicBezTo>
                      <a:pt x="40557" y="34182"/>
                      <a:pt x="40836" y="34156"/>
                      <a:pt x="41039" y="33953"/>
                    </a:cubicBezTo>
                    <a:cubicBezTo>
                      <a:pt x="41242" y="33776"/>
                      <a:pt x="41470" y="33649"/>
                      <a:pt x="41723" y="33523"/>
                    </a:cubicBezTo>
                    <a:cubicBezTo>
                      <a:pt x="41926" y="33396"/>
                      <a:pt x="42103" y="33244"/>
                      <a:pt x="42255" y="33066"/>
                    </a:cubicBezTo>
                    <a:cubicBezTo>
                      <a:pt x="42408" y="32914"/>
                      <a:pt x="42509" y="32737"/>
                      <a:pt x="42686" y="32509"/>
                    </a:cubicBezTo>
                    <a:cubicBezTo>
                      <a:pt x="42889" y="32052"/>
                      <a:pt x="43244" y="31520"/>
                      <a:pt x="43168" y="30861"/>
                    </a:cubicBezTo>
                    <a:cubicBezTo>
                      <a:pt x="43421" y="30582"/>
                      <a:pt x="43345" y="30202"/>
                      <a:pt x="43371" y="29847"/>
                    </a:cubicBezTo>
                    <a:cubicBezTo>
                      <a:pt x="43396" y="29822"/>
                      <a:pt x="43396" y="29822"/>
                      <a:pt x="43371" y="29796"/>
                    </a:cubicBezTo>
                    <a:cubicBezTo>
                      <a:pt x="43269" y="29619"/>
                      <a:pt x="43168" y="29467"/>
                      <a:pt x="43067" y="29289"/>
                    </a:cubicBezTo>
                    <a:cubicBezTo>
                      <a:pt x="42991" y="29036"/>
                      <a:pt x="42915" y="28808"/>
                      <a:pt x="42889" y="28554"/>
                    </a:cubicBezTo>
                    <a:cubicBezTo>
                      <a:pt x="42838" y="28250"/>
                      <a:pt x="42737" y="27946"/>
                      <a:pt x="42585" y="27667"/>
                    </a:cubicBezTo>
                    <a:cubicBezTo>
                      <a:pt x="42534" y="27566"/>
                      <a:pt x="42484" y="27464"/>
                      <a:pt x="42433" y="27363"/>
                    </a:cubicBezTo>
                    <a:cubicBezTo>
                      <a:pt x="42232" y="26986"/>
                      <a:pt x="42056" y="26584"/>
                      <a:pt x="41681" y="26355"/>
                    </a:cubicBezTo>
                    <a:lnTo>
                      <a:pt x="41681" y="26355"/>
                    </a:lnTo>
                    <a:lnTo>
                      <a:pt x="41698" y="26349"/>
                    </a:lnTo>
                    <a:cubicBezTo>
                      <a:pt x="41571" y="25994"/>
                      <a:pt x="41394" y="25690"/>
                      <a:pt x="41115" y="25462"/>
                    </a:cubicBezTo>
                    <a:cubicBezTo>
                      <a:pt x="40861" y="25107"/>
                      <a:pt x="40659" y="24727"/>
                      <a:pt x="40532" y="24347"/>
                    </a:cubicBezTo>
                    <a:cubicBezTo>
                      <a:pt x="40405" y="24042"/>
                      <a:pt x="40202" y="23789"/>
                      <a:pt x="39923" y="23612"/>
                    </a:cubicBezTo>
                    <a:lnTo>
                      <a:pt x="39366" y="23764"/>
                    </a:lnTo>
                    <a:cubicBezTo>
                      <a:pt x="38986" y="23586"/>
                      <a:pt x="38605" y="23333"/>
                      <a:pt x="38276" y="23029"/>
                    </a:cubicBezTo>
                    <a:cubicBezTo>
                      <a:pt x="37972" y="22699"/>
                      <a:pt x="37617" y="22420"/>
                      <a:pt x="37287" y="22116"/>
                    </a:cubicBezTo>
                    <a:lnTo>
                      <a:pt x="37287" y="21939"/>
                    </a:lnTo>
                    <a:cubicBezTo>
                      <a:pt x="37237" y="21964"/>
                      <a:pt x="37161" y="22015"/>
                      <a:pt x="37110" y="22015"/>
                    </a:cubicBezTo>
                    <a:cubicBezTo>
                      <a:pt x="36831" y="21913"/>
                      <a:pt x="36578" y="21787"/>
                      <a:pt x="36349" y="21660"/>
                    </a:cubicBezTo>
                    <a:cubicBezTo>
                      <a:pt x="36071" y="21406"/>
                      <a:pt x="35792" y="21204"/>
                      <a:pt x="35488" y="21051"/>
                    </a:cubicBezTo>
                    <a:cubicBezTo>
                      <a:pt x="35057" y="20874"/>
                      <a:pt x="34626" y="20621"/>
                      <a:pt x="34575" y="20088"/>
                    </a:cubicBezTo>
                    <a:cubicBezTo>
                      <a:pt x="34575" y="20038"/>
                      <a:pt x="34499" y="20012"/>
                      <a:pt x="34499" y="19987"/>
                    </a:cubicBezTo>
                    <a:lnTo>
                      <a:pt x="34550" y="19455"/>
                    </a:lnTo>
                    <a:cubicBezTo>
                      <a:pt x="34905" y="19378"/>
                      <a:pt x="35107" y="19074"/>
                      <a:pt x="35386" y="18872"/>
                    </a:cubicBezTo>
                    <a:cubicBezTo>
                      <a:pt x="35285" y="18618"/>
                      <a:pt x="35057" y="18618"/>
                      <a:pt x="34879" y="18517"/>
                    </a:cubicBezTo>
                    <a:cubicBezTo>
                      <a:pt x="34854" y="18441"/>
                      <a:pt x="34829" y="18339"/>
                      <a:pt x="34778" y="18263"/>
                    </a:cubicBezTo>
                    <a:cubicBezTo>
                      <a:pt x="34753" y="18187"/>
                      <a:pt x="34575" y="18238"/>
                      <a:pt x="34626" y="18111"/>
                    </a:cubicBezTo>
                    <a:lnTo>
                      <a:pt x="34753" y="17883"/>
                    </a:lnTo>
                    <a:lnTo>
                      <a:pt x="34474" y="17832"/>
                    </a:lnTo>
                    <a:lnTo>
                      <a:pt x="34423" y="17680"/>
                    </a:lnTo>
                    <a:cubicBezTo>
                      <a:pt x="34271" y="17553"/>
                      <a:pt x="34119" y="17629"/>
                      <a:pt x="34043" y="17477"/>
                    </a:cubicBezTo>
                    <a:lnTo>
                      <a:pt x="34448" y="17427"/>
                    </a:lnTo>
                    <a:cubicBezTo>
                      <a:pt x="34474" y="17325"/>
                      <a:pt x="34499" y="17224"/>
                      <a:pt x="34524" y="17123"/>
                    </a:cubicBezTo>
                    <a:lnTo>
                      <a:pt x="34322" y="17046"/>
                    </a:lnTo>
                    <a:cubicBezTo>
                      <a:pt x="34246" y="16793"/>
                      <a:pt x="34448" y="16692"/>
                      <a:pt x="34575" y="16514"/>
                    </a:cubicBezTo>
                    <a:lnTo>
                      <a:pt x="34170" y="16311"/>
                    </a:lnTo>
                    <a:lnTo>
                      <a:pt x="34246" y="16083"/>
                    </a:lnTo>
                    <a:cubicBezTo>
                      <a:pt x="34176" y="16031"/>
                      <a:pt x="34109" y="16015"/>
                      <a:pt x="34042" y="16015"/>
                    </a:cubicBezTo>
                    <a:cubicBezTo>
                      <a:pt x="33928" y="16015"/>
                      <a:pt x="33811" y="16061"/>
                      <a:pt x="33671" y="16061"/>
                    </a:cubicBezTo>
                    <a:cubicBezTo>
                      <a:pt x="33652" y="16061"/>
                      <a:pt x="33632" y="16060"/>
                      <a:pt x="33612" y="16058"/>
                    </a:cubicBezTo>
                    <a:lnTo>
                      <a:pt x="33384" y="15703"/>
                    </a:lnTo>
                    <a:lnTo>
                      <a:pt x="33105" y="15652"/>
                    </a:lnTo>
                    <a:cubicBezTo>
                      <a:pt x="33240" y="15517"/>
                      <a:pt x="33375" y="15495"/>
                      <a:pt x="33511" y="15495"/>
                    </a:cubicBezTo>
                    <a:cubicBezTo>
                      <a:pt x="33578" y="15495"/>
                      <a:pt x="33646" y="15500"/>
                      <a:pt x="33713" y="15500"/>
                    </a:cubicBezTo>
                    <a:lnTo>
                      <a:pt x="33460" y="15652"/>
                    </a:lnTo>
                    <a:cubicBezTo>
                      <a:pt x="33612" y="15728"/>
                      <a:pt x="33764" y="15754"/>
                      <a:pt x="33916" y="15754"/>
                    </a:cubicBezTo>
                    <a:cubicBezTo>
                      <a:pt x="33924" y="15752"/>
                      <a:pt x="33931" y="15752"/>
                      <a:pt x="33939" y="15752"/>
                    </a:cubicBezTo>
                    <a:cubicBezTo>
                      <a:pt x="34038" y="15752"/>
                      <a:pt x="34138" y="15872"/>
                      <a:pt x="34251" y="15872"/>
                    </a:cubicBezTo>
                    <a:cubicBezTo>
                      <a:pt x="34274" y="15872"/>
                      <a:pt x="34297" y="15867"/>
                      <a:pt x="34322" y="15855"/>
                    </a:cubicBezTo>
                    <a:cubicBezTo>
                      <a:pt x="34398" y="15627"/>
                      <a:pt x="34220" y="15399"/>
                      <a:pt x="33992" y="15374"/>
                    </a:cubicBezTo>
                    <a:cubicBezTo>
                      <a:pt x="33941" y="15374"/>
                      <a:pt x="33916" y="15348"/>
                      <a:pt x="33865" y="15323"/>
                    </a:cubicBezTo>
                    <a:cubicBezTo>
                      <a:pt x="33891" y="15221"/>
                      <a:pt x="33916" y="15145"/>
                      <a:pt x="33916" y="15044"/>
                    </a:cubicBezTo>
                    <a:cubicBezTo>
                      <a:pt x="33865" y="14993"/>
                      <a:pt x="33789" y="14943"/>
                      <a:pt x="33764" y="14867"/>
                    </a:cubicBezTo>
                    <a:cubicBezTo>
                      <a:pt x="33713" y="14791"/>
                      <a:pt x="33688" y="14689"/>
                      <a:pt x="33663" y="14613"/>
                    </a:cubicBezTo>
                    <a:lnTo>
                      <a:pt x="33384" y="14613"/>
                    </a:lnTo>
                    <a:cubicBezTo>
                      <a:pt x="33384" y="14537"/>
                      <a:pt x="33409" y="14461"/>
                      <a:pt x="33384" y="14436"/>
                    </a:cubicBezTo>
                    <a:cubicBezTo>
                      <a:pt x="33080" y="14131"/>
                      <a:pt x="32902" y="13777"/>
                      <a:pt x="32598" y="13498"/>
                    </a:cubicBezTo>
                    <a:cubicBezTo>
                      <a:pt x="32446" y="13371"/>
                      <a:pt x="32345" y="13194"/>
                      <a:pt x="32370" y="12991"/>
                    </a:cubicBezTo>
                    <a:lnTo>
                      <a:pt x="32725" y="12433"/>
                    </a:lnTo>
                    <a:cubicBezTo>
                      <a:pt x="32699" y="12256"/>
                      <a:pt x="32775" y="12028"/>
                      <a:pt x="32598" y="11850"/>
                    </a:cubicBezTo>
                    <a:cubicBezTo>
                      <a:pt x="32421" y="11647"/>
                      <a:pt x="32268" y="11394"/>
                      <a:pt x="32015" y="11293"/>
                    </a:cubicBezTo>
                    <a:cubicBezTo>
                      <a:pt x="31914" y="10912"/>
                      <a:pt x="31533" y="10735"/>
                      <a:pt x="31381" y="10431"/>
                    </a:cubicBezTo>
                    <a:cubicBezTo>
                      <a:pt x="31229" y="10380"/>
                      <a:pt x="31077" y="10456"/>
                      <a:pt x="31001" y="10329"/>
                    </a:cubicBezTo>
                    <a:cubicBezTo>
                      <a:pt x="31026" y="10253"/>
                      <a:pt x="31052" y="10203"/>
                      <a:pt x="31102" y="10101"/>
                    </a:cubicBezTo>
                    <a:lnTo>
                      <a:pt x="30519" y="9721"/>
                    </a:lnTo>
                    <a:lnTo>
                      <a:pt x="30291" y="9315"/>
                    </a:lnTo>
                    <a:lnTo>
                      <a:pt x="29810" y="9366"/>
                    </a:lnTo>
                    <a:cubicBezTo>
                      <a:pt x="29784" y="9620"/>
                      <a:pt x="30013" y="9544"/>
                      <a:pt x="30063" y="9645"/>
                    </a:cubicBezTo>
                    <a:lnTo>
                      <a:pt x="29962" y="9848"/>
                    </a:lnTo>
                    <a:cubicBezTo>
                      <a:pt x="29844" y="9804"/>
                      <a:pt x="29729" y="9787"/>
                      <a:pt x="29617" y="9787"/>
                    </a:cubicBezTo>
                    <a:cubicBezTo>
                      <a:pt x="29269" y="9787"/>
                      <a:pt x="28944" y="9955"/>
                      <a:pt x="28618" y="10051"/>
                    </a:cubicBezTo>
                    <a:cubicBezTo>
                      <a:pt x="28264" y="9949"/>
                      <a:pt x="28010" y="9670"/>
                      <a:pt x="27757" y="9544"/>
                    </a:cubicBezTo>
                    <a:cubicBezTo>
                      <a:pt x="27579" y="9366"/>
                      <a:pt x="27427" y="9163"/>
                      <a:pt x="27300" y="8961"/>
                    </a:cubicBezTo>
                    <a:cubicBezTo>
                      <a:pt x="27224" y="8808"/>
                      <a:pt x="27123" y="8707"/>
                      <a:pt x="26971" y="8656"/>
                    </a:cubicBezTo>
                    <a:cubicBezTo>
                      <a:pt x="26869" y="8631"/>
                      <a:pt x="26793" y="8479"/>
                      <a:pt x="26692" y="8479"/>
                    </a:cubicBezTo>
                    <a:cubicBezTo>
                      <a:pt x="26540" y="8454"/>
                      <a:pt x="26489" y="8327"/>
                      <a:pt x="26413" y="8225"/>
                    </a:cubicBezTo>
                    <a:cubicBezTo>
                      <a:pt x="26398" y="8223"/>
                      <a:pt x="26383" y="8222"/>
                      <a:pt x="26368" y="8222"/>
                    </a:cubicBezTo>
                    <a:cubicBezTo>
                      <a:pt x="26293" y="8222"/>
                      <a:pt x="26214" y="8244"/>
                      <a:pt x="26134" y="8244"/>
                    </a:cubicBezTo>
                    <a:cubicBezTo>
                      <a:pt x="26039" y="8244"/>
                      <a:pt x="25944" y="8213"/>
                      <a:pt x="25855" y="8073"/>
                    </a:cubicBezTo>
                    <a:cubicBezTo>
                      <a:pt x="25830" y="7997"/>
                      <a:pt x="26084" y="7845"/>
                      <a:pt x="25830" y="7744"/>
                    </a:cubicBezTo>
                    <a:lnTo>
                      <a:pt x="25653" y="7997"/>
                    </a:lnTo>
                    <a:lnTo>
                      <a:pt x="25526" y="7972"/>
                    </a:lnTo>
                    <a:lnTo>
                      <a:pt x="25247" y="7642"/>
                    </a:lnTo>
                    <a:lnTo>
                      <a:pt x="25475" y="7212"/>
                    </a:lnTo>
                    <a:lnTo>
                      <a:pt x="25196" y="7186"/>
                    </a:lnTo>
                    <a:lnTo>
                      <a:pt x="24918" y="6857"/>
                    </a:lnTo>
                    <a:cubicBezTo>
                      <a:pt x="25019" y="6629"/>
                      <a:pt x="24816" y="6451"/>
                      <a:pt x="24689" y="6274"/>
                    </a:cubicBezTo>
                    <a:lnTo>
                      <a:pt x="24867" y="6096"/>
                    </a:lnTo>
                    <a:lnTo>
                      <a:pt x="24639" y="5767"/>
                    </a:lnTo>
                    <a:cubicBezTo>
                      <a:pt x="24689" y="5564"/>
                      <a:pt x="24689" y="5564"/>
                      <a:pt x="24918" y="5336"/>
                    </a:cubicBezTo>
                    <a:lnTo>
                      <a:pt x="24512" y="5158"/>
                    </a:lnTo>
                    <a:cubicBezTo>
                      <a:pt x="24512" y="4956"/>
                      <a:pt x="24411" y="4753"/>
                      <a:pt x="24233" y="4626"/>
                    </a:cubicBezTo>
                    <a:cubicBezTo>
                      <a:pt x="23878" y="4347"/>
                      <a:pt x="23498" y="4094"/>
                      <a:pt x="23093" y="3866"/>
                    </a:cubicBezTo>
                    <a:cubicBezTo>
                      <a:pt x="22814" y="3714"/>
                      <a:pt x="22560" y="3536"/>
                      <a:pt x="22307" y="3359"/>
                    </a:cubicBezTo>
                    <a:cubicBezTo>
                      <a:pt x="21977" y="3131"/>
                      <a:pt x="21648" y="2877"/>
                      <a:pt x="21318" y="2649"/>
                    </a:cubicBezTo>
                    <a:cubicBezTo>
                      <a:pt x="21141" y="2522"/>
                      <a:pt x="20963" y="2421"/>
                      <a:pt x="20786" y="2319"/>
                    </a:cubicBezTo>
                    <a:cubicBezTo>
                      <a:pt x="20685" y="2252"/>
                      <a:pt x="20561" y="2218"/>
                      <a:pt x="20429" y="2218"/>
                    </a:cubicBezTo>
                    <a:cubicBezTo>
                      <a:pt x="20363" y="2218"/>
                      <a:pt x="20296" y="2226"/>
                      <a:pt x="20228" y="2243"/>
                    </a:cubicBezTo>
                    <a:lnTo>
                      <a:pt x="20178" y="2370"/>
                    </a:lnTo>
                    <a:cubicBezTo>
                      <a:pt x="20178" y="2573"/>
                      <a:pt x="20051" y="2725"/>
                      <a:pt x="19848" y="2750"/>
                    </a:cubicBezTo>
                    <a:lnTo>
                      <a:pt x="19493" y="2928"/>
                    </a:lnTo>
                    <a:cubicBezTo>
                      <a:pt x="19519" y="2978"/>
                      <a:pt x="19544" y="3029"/>
                      <a:pt x="19569" y="3080"/>
                    </a:cubicBezTo>
                    <a:lnTo>
                      <a:pt x="19671" y="3029"/>
                    </a:lnTo>
                    <a:cubicBezTo>
                      <a:pt x="19696" y="3080"/>
                      <a:pt x="19721" y="3131"/>
                      <a:pt x="19747" y="3207"/>
                    </a:cubicBezTo>
                    <a:lnTo>
                      <a:pt x="20076" y="3359"/>
                    </a:lnTo>
                    <a:cubicBezTo>
                      <a:pt x="20026" y="3460"/>
                      <a:pt x="20000" y="3561"/>
                      <a:pt x="19975" y="3663"/>
                    </a:cubicBezTo>
                    <a:cubicBezTo>
                      <a:pt x="19949" y="3764"/>
                      <a:pt x="20076" y="3866"/>
                      <a:pt x="19975" y="3967"/>
                    </a:cubicBezTo>
                    <a:cubicBezTo>
                      <a:pt x="19696" y="3916"/>
                      <a:pt x="19468" y="3739"/>
                      <a:pt x="19316" y="3511"/>
                    </a:cubicBezTo>
                    <a:cubicBezTo>
                      <a:pt x="19062" y="3511"/>
                      <a:pt x="18834" y="3409"/>
                      <a:pt x="18682" y="3257"/>
                    </a:cubicBezTo>
                    <a:cubicBezTo>
                      <a:pt x="18677" y="3252"/>
                      <a:pt x="18669" y="3250"/>
                      <a:pt x="18659" y="3250"/>
                    </a:cubicBezTo>
                    <a:cubicBezTo>
                      <a:pt x="18619" y="3250"/>
                      <a:pt x="18550" y="3283"/>
                      <a:pt x="18530" y="3283"/>
                    </a:cubicBezTo>
                    <a:lnTo>
                      <a:pt x="18048" y="2902"/>
                    </a:lnTo>
                    <a:lnTo>
                      <a:pt x="18124" y="2725"/>
                    </a:lnTo>
                    <a:lnTo>
                      <a:pt x="17947" y="2801"/>
                    </a:lnTo>
                    <a:lnTo>
                      <a:pt x="17820" y="2649"/>
                    </a:lnTo>
                    <a:cubicBezTo>
                      <a:pt x="17694" y="2598"/>
                      <a:pt x="17567" y="2522"/>
                      <a:pt x="17465" y="2472"/>
                    </a:cubicBezTo>
                    <a:cubicBezTo>
                      <a:pt x="17364" y="2370"/>
                      <a:pt x="17288" y="2218"/>
                      <a:pt x="17212" y="2142"/>
                    </a:cubicBezTo>
                    <a:cubicBezTo>
                      <a:pt x="17136" y="2066"/>
                      <a:pt x="17009" y="2041"/>
                      <a:pt x="16933" y="1939"/>
                    </a:cubicBezTo>
                    <a:lnTo>
                      <a:pt x="16933" y="1939"/>
                    </a:lnTo>
                    <a:cubicBezTo>
                      <a:pt x="16963" y="1942"/>
                      <a:pt x="16992" y="1944"/>
                      <a:pt x="17021" y="1944"/>
                    </a:cubicBezTo>
                    <a:cubicBezTo>
                      <a:pt x="17220" y="1944"/>
                      <a:pt x="17416" y="1872"/>
                      <a:pt x="17592" y="1762"/>
                    </a:cubicBezTo>
                    <a:cubicBezTo>
                      <a:pt x="17609" y="1745"/>
                      <a:pt x="17637" y="1739"/>
                      <a:pt x="17672" y="1739"/>
                    </a:cubicBezTo>
                    <a:cubicBezTo>
                      <a:pt x="17741" y="1739"/>
                      <a:pt x="17837" y="1762"/>
                      <a:pt x="17922" y="1762"/>
                    </a:cubicBezTo>
                    <a:cubicBezTo>
                      <a:pt x="17972" y="1965"/>
                      <a:pt x="18074" y="2142"/>
                      <a:pt x="18023" y="2269"/>
                    </a:cubicBezTo>
                    <a:cubicBezTo>
                      <a:pt x="17947" y="2472"/>
                      <a:pt x="18226" y="2548"/>
                      <a:pt x="18099" y="2725"/>
                    </a:cubicBezTo>
                    <a:lnTo>
                      <a:pt x="18302" y="2446"/>
                    </a:lnTo>
                    <a:cubicBezTo>
                      <a:pt x="18453" y="2251"/>
                      <a:pt x="18586" y="2075"/>
                      <a:pt x="18843" y="2075"/>
                    </a:cubicBezTo>
                    <a:cubicBezTo>
                      <a:pt x="18887" y="2075"/>
                      <a:pt x="18934" y="2080"/>
                      <a:pt x="18986" y="2091"/>
                    </a:cubicBezTo>
                    <a:cubicBezTo>
                      <a:pt x="19062" y="2091"/>
                      <a:pt x="19164" y="2015"/>
                      <a:pt x="19290" y="1990"/>
                    </a:cubicBezTo>
                    <a:lnTo>
                      <a:pt x="19062" y="1736"/>
                    </a:lnTo>
                    <a:lnTo>
                      <a:pt x="19062" y="1939"/>
                    </a:lnTo>
                    <a:lnTo>
                      <a:pt x="18910" y="2015"/>
                    </a:lnTo>
                    <a:lnTo>
                      <a:pt x="18657" y="1660"/>
                    </a:lnTo>
                    <a:lnTo>
                      <a:pt x="19037" y="1508"/>
                    </a:lnTo>
                    <a:cubicBezTo>
                      <a:pt x="18961" y="1356"/>
                      <a:pt x="18783" y="1356"/>
                      <a:pt x="18657" y="1306"/>
                    </a:cubicBezTo>
                    <a:lnTo>
                      <a:pt x="18429" y="1432"/>
                    </a:lnTo>
                    <a:lnTo>
                      <a:pt x="17937" y="1236"/>
                    </a:lnTo>
                    <a:lnTo>
                      <a:pt x="17937" y="1236"/>
                    </a:lnTo>
                    <a:cubicBezTo>
                      <a:pt x="18031" y="1118"/>
                      <a:pt x="18103" y="1022"/>
                      <a:pt x="18175" y="925"/>
                    </a:cubicBezTo>
                    <a:cubicBezTo>
                      <a:pt x="18023" y="672"/>
                      <a:pt x="17744" y="773"/>
                      <a:pt x="17516" y="672"/>
                    </a:cubicBezTo>
                    <a:cubicBezTo>
                      <a:pt x="17339" y="494"/>
                      <a:pt x="17085" y="342"/>
                      <a:pt x="16806" y="292"/>
                    </a:cubicBezTo>
                    <a:lnTo>
                      <a:pt x="16629" y="418"/>
                    </a:lnTo>
                    <a:lnTo>
                      <a:pt x="16426" y="190"/>
                    </a:lnTo>
                    <a:cubicBezTo>
                      <a:pt x="16274" y="165"/>
                      <a:pt x="16097" y="190"/>
                      <a:pt x="15970" y="114"/>
                    </a:cubicBezTo>
                    <a:cubicBezTo>
                      <a:pt x="15822" y="40"/>
                      <a:pt x="15657" y="1"/>
                      <a:pt x="15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4023925" y="833800"/>
                <a:ext cx="4057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1699" extrusionOk="0">
                    <a:moveTo>
                      <a:pt x="406" y="1"/>
                    </a:moveTo>
                    <a:cubicBezTo>
                      <a:pt x="406" y="1"/>
                      <a:pt x="355" y="26"/>
                      <a:pt x="330" y="26"/>
                    </a:cubicBezTo>
                    <a:lnTo>
                      <a:pt x="457" y="381"/>
                    </a:lnTo>
                    <a:lnTo>
                      <a:pt x="0" y="634"/>
                    </a:lnTo>
                    <a:cubicBezTo>
                      <a:pt x="51" y="710"/>
                      <a:pt x="127" y="786"/>
                      <a:pt x="178" y="862"/>
                    </a:cubicBezTo>
                    <a:cubicBezTo>
                      <a:pt x="254" y="939"/>
                      <a:pt x="330" y="1015"/>
                      <a:pt x="431" y="1091"/>
                    </a:cubicBezTo>
                    <a:lnTo>
                      <a:pt x="229" y="1344"/>
                    </a:lnTo>
                    <a:lnTo>
                      <a:pt x="533" y="1547"/>
                    </a:lnTo>
                    <a:lnTo>
                      <a:pt x="399" y="1680"/>
                    </a:lnTo>
                    <a:lnTo>
                      <a:pt x="399" y="1680"/>
                    </a:lnTo>
                    <a:cubicBezTo>
                      <a:pt x="385" y="1678"/>
                      <a:pt x="370" y="1676"/>
                      <a:pt x="355" y="1674"/>
                    </a:cubicBezTo>
                    <a:lnTo>
                      <a:pt x="355" y="1674"/>
                    </a:lnTo>
                    <a:lnTo>
                      <a:pt x="381" y="1699"/>
                    </a:lnTo>
                    <a:lnTo>
                      <a:pt x="399" y="1680"/>
                    </a:lnTo>
                    <a:lnTo>
                      <a:pt x="399" y="1680"/>
                    </a:lnTo>
                    <a:cubicBezTo>
                      <a:pt x="460" y="1689"/>
                      <a:pt x="520" y="1693"/>
                      <a:pt x="579" y="1693"/>
                    </a:cubicBezTo>
                    <a:cubicBezTo>
                      <a:pt x="797" y="1693"/>
                      <a:pt x="1002" y="1636"/>
                      <a:pt x="1192" y="1522"/>
                    </a:cubicBezTo>
                    <a:cubicBezTo>
                      <a:pt x="1344" y="1496"/>
                      <a:pt x="1445" y="1319"/>
                      <a:pt x="1623" y="1167"/>
                    </a:cubicBezTo>
                    <a:cubicBezTo>
                      <a:pt x="1268" y="1091"/>
                      <a:pt x="1268" y="786"/>
                      <a:pt x="1090" y="584"/>
                    </a:cubicBezTo>
                    <a:cubicBezTo>
                      <a:pt x="1040" y="558"/>
                      <a:pt x="989" y="533"/>
                      <a:pt x="938" y="508"/>
                    </a:cubicBezTo>
                    <a:cubicBezTo>
                      <a:pt x="837" y="482"/>
                      <a:pt x="761" y="482"/>
                      <a:pt x="685" y="482"/>
                    </a:cubicBezTo>
                    <a:cubicBezTo>
                      <a:pt x="761" y="279"/>
                      <a:pt x="634" y="51"/>
                      <a:pt x="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3638650" y="1283100"/>
                <a:ext cx="228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11" extrusionOk="0">
                    <a:moveTo>
                      <a:pt x="355" y="0"/>
                    </a:moveTo>
                    <a:lnTo>
                      <a:pt x="532" y="178"/>
                    </a:lnTo>
                    <a:lnTo>
                      <a:pt x="406" y="254"/>
                    </a:lnTo>
                    <a:lnTo>
                      <a:pt x="0" y="51"/>
                    </a:lnTo>
                    <a:lnTo>
                      <a:pt x="253" y="507"/>
                    </a:lnTo>
                    <a:cubicBezTo>
                      <a:pt x="380" y="482"/>
                      <a:pt x="507" y="456"/>
                      <a:pt x="608" y="456"/>
                    </a:cubicBezTo>
                    <a:cubicBezTo>
                      <a:pt x="614" y="455"/>
                      <a:pt x="619" y="454"/>
                      <a:pt x="625" y="454"/>
                    </a:cubicBezTo>
                    <a:cubicBezTo>
                      <a:pt x="674" y="454"/>
                      <a:pt x="738" y="511"/>
                      <a:pt x="803" y="511"/>
                    </a:cubicBezTo>
                    <a:cubicBezTo>
                      <a:pt x="840" y="511"/>
                      <a:pt x="878" y="492"/>
                      <a:pt x="913" y="431"/>
                    </a:cubicBez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3559425" y="384525"/>
                <a:ext cx="184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84" extrusionOk="0">
                    <a:moveTo>
                      <a:pt x="330" y="0"/>
                    </a:moveTo>
                    <a:lnTo>
                      <a:pt x="1" y="406"/>
                    </a:lnTo>
                    <a:lnTo>
                      <a:pt x="508" y="583"/>
                    </a:lnTo>
                    <a:cubicBezTo>
                      <a:pt x="482" y="431"/>
                      <a:pt x="305" y="330"/>
                      <a:pt x="508" y="228"/>
                    </a:cubicBezTo>
                    <a:lnTo>
                      <a:pt x="710" y="254"/>
                    </a:lnTo>
                    <a:lnTo>
                      <a:pt x="736" y="228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3162725" y="598075"/>
                <a:ext cx="95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82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" y="203"/>
                      <a:pt x="1" y="203"/>
                      <a:pt x="229" y="482"/>
                    </a:cubicBezTo>
                    <a:lnTo>
                      <a:pt x="381" y="152"/>
                    </a:lnTo>
                    <a:lnTo>
                      <a:pt x="229" y="5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3666525" y="1275500"/>
                <a:ext cx="114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609" extrusionOk="0">
                    <a:moveTo>
                      <a:pt x="203" y="0"/>
                    </a:moveTo>
                    <a:lnTo>
                      <a:pt x="0" y="203"/>
                    </a:lnTo>
                    <a:cubicBezTo>
                      <a:pt x="102" y="355"/>
                      <a:pt x="203" y="482"/>
                      <a:pt x="304" y="608"/>
                    </a:cubicBezTo>
                    <a:cubicBezTo>
                      <a:pt x="330" y="558"/>
                      <a:pt x="330" y="532"/>
                      <a:pt x="330" y="532"/>
                    </a:cubicBezTo>
                    <a:cubicBezTo>
                      <a:pt x="279" y="431"/>
                      <a:pt x="254" y="330"/>
                      <a:pt x="178" y="203"/>
                    </a:cubicBezTo>
                    <a:lnTo>
                      <a:pt x="457" y="203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3596175" y="385525"/>
                <a:ext cx="89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17" extrusionOk="0">
                    <a:moveTo>
                      <a:pt x="120" y="1"/>
                    </a:moveTo>
                    <a:cubicBezTo>
                      <a:pt x="67" y="1"/>
                      <a:pt x="24" y="16"/>
                      <a:pt x="1" y="61"/>
                    </a:cubicBezTo>
                    <a:lnTo>
                      <a:pt x="1" y="416"/>
                    </a:lnTo>
                    <a:cubicBezTo>
                      <a:pt x="204" y="416"/>
                      <a:pt x="356" y="239"/>
                      <a:pt x="330" y="36"/>
                    </a:cubicBezTo>
                    <a:cubicBezTo>
                      <a:pt x="261" y="22"/>
                      <a:pt x="184" y="1"/>
                      <a:pt x="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138025" y="581600"/>
                <a:ext cx="114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6" extrusionOk="0">
                    <a:moveTo>
                      <a:pt x="406" y="0"/>
                    </a:moveTo>
                    <a:lnTo>
                      <a:pt x="406" y="0"/>
                    </a:lnTo>
                    <a:cubicBezTo>
                      <a:pt x="228" y="51"/>
                      <a:pt x="102" y="152"/>
                      <a:pt x="0" y="279"/>
                    </a:cubicBezTo>
                    <a:lnTo>
                      <a:pt x="114" y="393"/>
                    </a:lnTo>
                    <a:lnTo>
                      <a:pt x="114" y="393"/>
                    </a:lnTo>
                    <a:cubicBezTo>
                      <a:pt x="161" y="343"/>
                      <a:pt x="207" y="273"/>
                      <a:pt x="254" y="203"/>
                    </a:cubicBezTo>
                    <a:cubicBezTo>
                      <a:pt x="279" y="127"/>
                      <a:pt x="457" y="178"/>
                      <a:pt x="406" y="0"/>
                    </a:cubicBezTo>
                    <a:close/>
                    <a:moveTo>
                      <a:pt x="114" y="393"/>
                    </a:moveTo>
                    <a:lnTo>
                      <a:pt x="114" y="393"/>
                    </a:lnTo>
                    <a:cubicBezTo>
                      <a:pt x="110" y="397"/>
                      <a:pt x="106" y="402"/>
                      <a:pt x="102" y="406"/>
                    </a:cubicBezTo>
                    <a:lnTo>
                      <a:pt x="127" y="406"/>
                    </a:lnTo>
                    <a:lnTo>
                      <a:pt x="114" y="3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3618350" y="1413625"/>
                <a:ext cx="63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56" extrusionOk="0">
                    <a:moveTo>
                      <a:pt x="128" y="1"/>
                    </a:moveTo>
                    <a:lnTo>
                      <a:pt x="128" y="26"/>
                    </a:lnTo>
                    <a:lnTo>
                      <a:pt x="1" y="280"/>
                    </a:lnTo>
                    <a:lnTo>
                      <a:pt x="254" y="356"/>
                    </a:lnTo>
                    <a:lnTo>
                      <a:pt x="254" y="356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3990350" y="801575"/>
                <a:ext cx="76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5" extrusionOk="0">
                    <a:moveTo>
                      <a:pt x="127" y="1"/>
                    </a:moveTo>
                    <a:cubicBezTo>
                      <a:pt x="89" y="1"/>
                      <a:pt x="48" y="19"/>
                      <a:pt x="0" y="48"/>
                    </a:cubicBezTo>
                    <a:cubicBezTo>
                      <a:pt x="25" y="73"/>
                      <a:pt x="25" y="124"/>
                      <a:pt x="51" y="124"/>
                    </a:cubicBezTo>
                    <a:cubicBezTo>
                      <a:pt x="127" y="149"/>
                      <a:pt x="228" y="174"/>
                      <a:pt x="304" y="174"/>
                    </a:cubicBezTo>
                    <a:cubicBezTo>
                      <a:pt x="241" y="49"/>
                      <a:pt x="188" y="1"/>
                      <a:pt x="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3663075" y="1380675"/>
                <a:ext cx="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32" extrusionOk="0">
                    <a:moveTo>
                      <a:pt x="88" y="1"/>
                    </a:moveTo>
                    <a:cubicBezTo>
                      <a:pt x="88" y="95"/>
                      <a:pt x="1" y="232"/>
                      <a:pt x="168" y="232"/>
                    </a:cubicBezTo>
                    <a:cubicBezTo>
                      <a:pt x="182" y="232"/>
                      <a:pt x="197" y="231"/>
                      <a:pt x="214" y="229"/>
                    </a:cubicBezTo>
                    <a:cubicBezTo>
                      <a:pt x="214" y="178"/>
                      <a:pt x="189" y="128"/>
                      <a:pt x="189" y="102"/>
                    </a:cubicBezTo>
                    <a:cubicBezTo>
                      <a:pt x="164" y="51"/>
                      <a:pt x="113" y="26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3657650" y="1274225"/>
                <a:ext cx="57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81" extrusionOk="0">
                    <a:moveTo>
                      <a:pt x="153" y="0"/>
                    </a:moveTo>
                    <a:cubicBezTo>
                      <a:pt x="83" y="163"/>
                      <a:pt x="56" y="262"/>
                      <a:pt x="13" y="355"/>
                    </a:cubicBezTo>
                    <a:lnTo>
                      <a:pt x="229" y="355"/>
                    </a:lnTo>
                    <a:lnTo>
                      <a:pt x="153" y="0"/>
                    </a:lnTo>
                    <a:close/>
                    <a:moveTo>
                      <a:pt x="0" y="355"/>
                    </a:moveTo>
                    <a:lnTo>
                      <a:pt x="0" y="381"/>
                    </a:lnTo>
                    <a:cubicBezTo>
                      <a:pt x="5" y="372"/>
                      <a:pt x="9" y="364"/>
                      <a:pt x="13" y="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3575275" y="364875"/>
                <a:ext cx="95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9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26" y="76"/>
                      <a:pt x="0" y="152"/>
                      <a:pt x="76" y="228"/>
                    </a:cubicBezTo>
                    <a:lnTo>
                      <a:pt x="380" y="2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131050" y="1259025"/>
                <a:ext cx="51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78" extrusionOk="0">
                    <a:moveTo>
                      <a:pt x="77" y="0"/>
                    </a:moveTo>
                    <a:lnTo>
                      <a:pt x="0" y="76"/>
                    </a:lnTo>
                    <a:cubicBezTo>
                      <a:pt x="51" y="127"/>
                      <a:pt x="102" y="152"/>
                      <a:pt x="153" y="177"/>
                    </a:cubicBezTo>
                    <a:cubicBezTo>
                      <a:pt x="178" y="152"/>
                      <a:pt x="203" y="127"/>
                      <a:pt x="203" y="101"/>
                    </a:cubicBezTo>
                    <a:cubicBezTo>
                      <a:pt x="178" y="51"/>
                      <a:pt x="127" y="25"/>
                      <a:pt x="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29775" y="592375"/>
                <a:ext cx="82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79" extrusionOk="0">
                    <a:moveTo>
                      <a:pt x="330" y="127"/>
                    </a:moveTo>
                    <a:lnTo>
                      <a:pt x="297" y="142"/>
                    </a:lnTo>
                    <a:lnTo>
                      <a:pt x="297" y="142"/>
                    </a:lnTo>
                    <a:lnTo>
                      <a:pt x="305" y="152"/>
                    </a:lnTo>
                    <a:lnTo>
                      <a:pt x="330" y="127"/>
                    </a:lnTo>
                    <a:close/>
                    <a:moveTo>
                      <a:pt x="178" y="0"/>
                    </a:moveTo>
                    <a:lnTo>
                      <a:pt x="1" y="279"/>
                    </a:lnTo>
                    <a:lnTo>
                      <a:pt x="297" y="142"/>
                    </a:lnTo>
                    <a:lnTo>
                      <a:pt x="297" y="14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6"/>
            <p:cNvGrpSpPr/>
            <p:nvPr/>
          </p:nvGrpSpPr>
          <p:grpSpPr>
            <a:xfrm>
              <a:off x="3020075" y="381513"/>
              <a:ext cx="1330775" cy="1313650"/>
              <a:chOff x="5369900" y="-58425"/>
              <a:chExt cx="1330775" cy="1313650"/>
            </a:xfrm>
          </p:grpSpPr>
          <p:sp>
            <p:nvSpPr>
              <p:cNvPr id="760" name="Google Shape;760;p16"/>
              <p:cNvSpPr/>
              <p:nvPr/>
            </p:nvSpPr>
            <p:spPr>
              <a:xfrm>
                <a:off x="5920575" y="380075"/>
                <a:ext cx="70350" cy="12725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090" extrusionOk="0">
                    <a:moveTo>
                      <a:pt x="2484" y="356"/>
                    </a:moveTo>
                    <a:lnTo>
                      <a:pt x="2484" y="381"/>
                    </a:lnTo>
                    <a:cubicBezTo>
                      <a:pt x="2459" y="381"/>
                      <a:pt x="2459" y="381"/>
                      <a:pt x="2459" y="356"/>
                    </a:cubicBezTo>
                    <a:close/>
                    <a:moveTo>
                      <a:pt x="2636" y="2155"/>
                    </a:moveTo>
                    <a:cubicBezTo>
                      <a:pt x="2662" y="2181"/>
                      <a:pt x="2636" y="2206"/>
                      <a:pt x="2611" y="2231"/>
                    </a:cubicBezTo>
                    <a:cubicBezTo>
                      <a:pt x="2586" y="2206"/>
                      <a:pt x="2586" y="2181"/>
                      <a:pt x="2636" y="2155"/>
                    </a:cubicBezTo>
                    <a:close/>
                    <a:moveTo>
                      <a:pt x="2408" y="2941"/>
                    </a:moveTo>
                    <a:cubicBezTo>
                      <a:pt x="2459" y="2992"/>
                      <a:pt x="2434" y="2992"/>
                      <a:pt x="2383" y="3017"/>
                    </a:cubicBezTo>
                    <a:cubicBezTo>
                      <a:pt x="2383" y="2992"/>
                      <a:pt x="2383" y="2966"/>
                      <a:pt x="2408" y="2941"/>
                    </a:cubicBezTo>
                    <a:close/>
                    <a:moveTo>
                      <a:pt x="1623" y="3879"/>
                    </a:moveTo>
                    <a:cubicBezTo>
                      <a:pt x="1648" y="3879"/>
                      <a:pt x="1623" y="3904"/>
                      <a:pt x="1623" y="3930"/>
                    </a:cubicBezTo>
                    <a:cubicBezTo>
                      <a:pt x="1623" y="3955"/>
                      <a:pt x="1597" y="3955"/>
                      <a:pt x="1597" y="3955"/>
                    </a:cubicBezTo>
                    <a:cubicBezTo>
                      <a:pt x="1572" y="3930"/>
                      <a:pt x="1597" y="3904"/>
                      <a:pt x="1623" y="3879"/>
                    </a:cubicBezTo>
                    <a:close/>
                    <a:moveTo>
                      <a:pt x="1927" y="3981"/>
                    </a:moveTo>
                    <a:cubicBezTo>
                      <a:pt x="1926" y="3999"/>
                      <a:pt x="1901" y="4016"/>
                      <a:pt x="1895" y="4016"/>
                    </a:cubicBezTo>
                    <a:cubicBezTo>
                      <a:pt x="1893" y="4016"/>
                      <a:pt x="1894" y="4013"/>
                      <a:pt x="1901" y="4006"/>
                    </a:cubicBezTo>
                    <a:cubicBezTo>
                      <a:pt x="1901" y="3989"/>
                      <a:pt x="1912" y="3983"/>
                      <a:pt x="1927" y="3981"/>
                    </a:cubicBezTo>
                    <a:close/>
                    <a:moveTo>
                      <a:pt x="194" y="4455"/>
                    </a:moveTo>
                    <a:cubicBezTo>
                      <a:pt x="195" y="4455"/>
                      <a:pt x="198" y="4457"/>
                      <a:pt x="203" y="4462"/>
                    </a:cubicBezTo>
                    <a:cubicBezTo>
                      <a:pt x="228" y="4462"/>
                      <a:pt x="228" y="4487"/>
                      <a:pt x="228" y="4487"/>
                    </a:cubicBezTo>
                    <a:cubicBezTo>
                      <a:pt x="208" y="4487"/>
                      <a:pt x="188" y="4455"/>
                      <a:pt x="194" y="4455"/>
                    </a:cubicBezTo>
                    <a:close/>
                    <a:moveTo>
                      <a:pt x="233" y="4490"/>
                    </a:moveTo>
                    <a:cubicBezTo>
                      <a:pt x="269" y="4516"/>
                      <a:pt x="192" y="4580"/>
                      <a:pt x="220" y="4608"/>
                    </a:cubicBezTo>
                    <a:lnTo>
                      <a:pt x="220" y="4608"/>
                    </a:lnTo>
                    <a:cubicBezTo>
                      <a:pt x="191" y="4579"/>
                      <a:pt x="239" y="4505"/>
                      <a:pt x="233" y="4490"/>
                    </a:cubicBezTo>
                    <a:close/>
                    <a:moveTo>
                      <a:pt x="2180" y="1"/>
                    </a:moveTo>
                    <a:cubicBezTo>
                      <a:pt x="2129" y="51"/>
                      <a:pt x="2129" y="102"/>
                      <a:pt x="2079" y="153"/>
                    </a:cubicBezTo>
                    <a:cubicBezTo>
                      <a:pt x="1927" y="229"/>
                      <a:pt x="1825" y="330"/>
                      <a:pt x="1749" y="482"/>
                    </a:cubicBezTo>
                    <a:cubicBezTo>
                      <a:pt x="1648" y="634"/>
                      <a:pt x="1546" y="786"/>
                      <a:pt x="1445" y="939"/>
                    </a:cubicBezTo>
                    <a:cubicBezTo>
                      <a:pt x="1394" y="989"/>
                      <a:pt x="1344" y="1040"/>
                      <a:pt x="1318" y="1091"/>
                    </a:cubicBezTo>
                    <a:cubicBezTo>
                      <a:pt x="1217" y="1293"/>
                      <a:pt x="1116" y="1522"/>
                      <a:pt x="1014" y="1724"/>
                    </a:cubicBezTo>
                    <a:cubicBezTo>
                      <a:pt x="963" y="1826"/>
                      <a:pt x="887" y="1902"/>
                      <a:pt x="862" y="2028"/>
                    </a:cubicBezTo>
                    <a:cubicBezTo>
                      <a:pt x="786" y="2206"/>
                      <a:pt x="710" y="2358"/>
                      <a:pt x="583" y="2510"/>
                    </a:cubicBezTo>
                    <a:cubicBezTo>
                      <a:pt x="558" y="2586"/>
                      <a:pt x="634" y="2637"/>
                      <a:pt x="583" y="2688"/>
                    </a:cubicBezTo>
                    <a:cubicBezTo>
                      <a:pt x="507" y="2814"/>
                      <a:pt x="482" y="2966"/>
                      <a:pt x="431" y="3068"/>
                    </a:cubicBezTo>
                    <a:cubicBezTo>
                      <a:pt x="330" y="3296"/>
                      <a:pt x="254" y="3549"/>
                      <a:pt x="178" y="3777"/>
                    </a:cubicBezTo>
                    <a:cubicBezTo>
                      <a:pt x="228" y="3955"/>
                      <a:pt x="228" y="4158"/>
                      <a:pt x="178" y="4335"/>
                    </a:cubicBezTo>
                    <a:cubicBezTo>
                      <a:pt x="127" y="4411"/>
                      <a:pt x="26" y="4437"/>
                      <a:pt x="26" y="4563"/>
                    </a:cubicBezTo>
                    <a:cubicBezTo>
                      <a:pt x="0" y="4614"/>
                      <a:pt x="127" y="4589"/>
                      <a:pt x="76" y="4639"/>
                    </a:cubicBezTo>
                    <a:cubicBezTo>
                      <a:pt x="26" y="4715"/>
                      <a:pt x="127" y="4741"/>
                      <a:pt x="127" y="4766"/>
                    </a:cubicBezTo>
                    <a:cubicBezTo>
                      <a:pt x="102" y="4791"/>
                      <a:pt x="76" y="4842"/>
                      <a:pt x="127" y="4867"/>
                    </a:cubicBezTo>
                    <a:cubicBezTo>
                      <a:pt x="203" y="4817"/>
                      <a:pt x="178" y="4715"/>
                      <a:pt x="254" y="4665"/>
                    </a:cubicBezTo>
                    <a:cubicBezTo>
                      <a:pt x="228" y="4639"/>
                      <a:pt x="228" y="4639"/>
                      <a:pt x="228" y="4614"/>
                    </a:cubicBezTo>
                    <a:cubicBezTo>
                      <a:pt x="254" y="4614"/>
                      <a:pt x="254" y="4639"/>
                      <a:pt x="254" y="4665"/>
                    </a:cubicBezTo>
                    <a:lnTo>
                      <a:pt x="380" y="4715"/>
                    </a:lnTo>
                    <a:cubicBezTo>
                      <a:pt x="406" y="4741"/>
                      <a:pt x="355" y="4791"/>
                      <a:pt x="406" y="4817"/>
                    </a:cubicBezTo>
                    <a:lnTo>
                      <a:pt x="533" y="4766"/>
                    </a:lnTo>
                    <a:cubicBezTo>
                      <a:pt x="533" y="4867"/>
                      <a:pt x="533" y="4918"/>
                      <a:pt x="558" y="4943"/>
                    </a:cubicBezTo>
                    <a:cubicBezTo>
                      <a:pt x="659" y="4943"/>
                      <a:pt x="583" y="4842"/>
                      <a:pt x="609" y="4791"/>
                    </a:cubicBezTo>
                    <a:lnTo>
                      <a:pt x="685" y="4766"/>
                    </a:lnTo>
                    <a:lnTo>
                      <a:pt x="685" y="4867"/>
                    </a:lnTo>
                    <a:cubicBezTo>
                      <a:pt x="689" y="4870"/>
                      <a:pt x="694" y="4871"/>
                      <a:pt x="698" y="4871"/>
                    </a:cubicBezTo>
                    <a:cubicBezTo>
                      <a:pt x="732" y="4871"/>
                      <a:pt x="754" y="4805"/>
                      <a:pt x="773" y="4805"/>
                    </a:cubicBezTo>
                    <a:cubicBezTo>
                      <a:pt x="777" y="4805"/>
                      <a:pt x="782" y="4808"/>
                      <a:pt x="786" y="4817"/>
                    </a:cubicBezTo>
                    <a:cubicBezTo>
                      <a:pt x="786" y="4867"/>
                      <a:pt x="862" y="4867"/>
                      <a:pt x="862" y="4918"/>
                    </a:cubicBezTo>
                    <a:cubicBezTo>
                      <a:pt x="862" y="4994"/>
                      <a:pt x="786" y="5020"/>
                      <a:pt x="761" y="5070"/>
                    </a:cubicBezTo>
                    <a:cubicBezTo>
                      <a:pt x="799" y="5083"/>
                      <a:pt x="843" y="5089"/>
                      <a:pt x="887" y="5089"/>
                    </a:cubicBezTo>
                    <a:cubicBezTo>
                      <a:pt x="932" y="5089"/>
                      <a:pt x="976" y="5083"/>
                      <a:pt x="1014" y="5070"/>
                    </a:cubicBezTo>
                    <a:cubicBezTo>
                      <a:pt x="1166" y="4969"/>
                      <a:pt x="1166" y="4791"/>
                      <a:pt x="1217" y="4665"/>
                    </a:cubicBezTo>
                    <a:lnTo>
                      <a:pt x="1192" y="4639"/>
                    </a:lnTo>
                    <a:cubicBezTo>
                      <a:pt x="1202" y="4634"/>
                      <a:pt x="1209" y="4632"/>
                      <a:pt x="1214" y="4632"/>
                    </a:cubicBezTo>
                    <a:cubicBezTo>
                      <a:pt x="1233" y="4632"/>
                      <a:pt x="1217" y="4665"/>
                      <a:pt x="1217" y="4665"/>
                    </a:cubicBezTo>
                    <a:cubicBezTo>
                      <a:pt x="1344" y="4665"/>
                      <a:pt x="1470" y="4690"/>
                      <a:pt x="1572" y="4715"/>
                    </a:cubicBezTo>
                    <a:cubicBezTo>
                      <a:pt x="1597" y="4614"/>
                      <a:pt x="1749" y="4639"/>
                      <a:pt x="1749" y="4513"/>
                    </a:cubicBezTo>
                    <a:cubicBezTo>
                      <a:pt x="1724" y="4513"/>
                      <a:pt x="1699" y="4513"/>
                      <a:pt x="1673" y="4462"/>
                    </a:cubicBezTo>
                    <a:cubicBezTo>
                      <a:pt x="1687" y="4455"/>
                      <a:pt x="1699" y="4452"/>
                      <a:pt x="1709" y="4452"/>
                    </a:cubicBezTo>
                    <a:cubicBezTo>
                      <a:pt x="1736" y="4452"/>
                      <a:pt x="1749" y="4475"/>
                      <a:pt x="1749" y="4513"/>
                    </a:cubicBezTo>
                    <a:cubicBezTo>
                      <a:pt x="1762" y="4521"/>
                      <a:pt x="1772" y="4525"/>
                      <a:pt x="1780" y="4525"/>
                    </a:cubicBezTo>
                    <a:cubicBezTo>
                      <a:pt x="1815" y="4525"/>
                      <a:pt x="1814" y="4458"/>
                      <a:pt x="1857" y="4458"/>
                    </a:cubicBezTo>
                    <a:cubicBezTo>
                      <a:pt x="1863" y="4458"/>
                      <a:pt x="1869" y="4460"/>
                      <a:pt x="1876" y="4462"/>
                    </a:cubicBezTo>
                    <a:lnTo>
                      <a:pt x="1901" y="4513"/>
                    </a:lnTo>
                    <a:cubicBezTo>
                      <a:pt x="2028" y="4360"/>
                      <a:pt x="2104" y="4208"/>
                      <a:pt x="2180" y="4031"/>
                    </a:cubicBezTo>
                    <a:cubicBezTo>
                      <a:pt x="2159" y="4009"/>
                      <a:pt x="2139" y="4002"/>
                      <a:pt x="2121" y="4002"/>
                    </a:cubicBezTo>
                    <a:cubicBezTo>
                      <a:pt x="2083" y="4002"/>
                      <a:pt x="2051" y="4035"/>
                      <a:pt x="2020" y="4035"/>
                    </a:cubicBezTo>
                    <a:cubicBezTo>
                      <a:pt x="2015" y="4035"/>
                      <a:pt x="2009" y="4034"/>
                      <a:pt x="2003" y="4031"/>
                    </a:cubicBezTo>
                    <a:lnTo>
                      <a:pt x="1928" y="3981"/>
                    </a:lnTo>
                    <a:lnTo>
                      <a:pt x="1928" y="3981"/>
                    </a:lnTo>
                    <a:cubicBezTo>
                      <a:pt x="1935" y="3980"/>
                      <a:pt x="1944" y="3980"/>
                      <a:pt x="1952" y="3980"/>
                    </a:cubicBezTo>
                    <a:cubicBezTo>
                      <a:pt x="1927" y="3930"/>
                      <a:pt x="2003" y="3955"/>
                      <a:pt x="2003" y="3879"/>
                    </a:cubicBezTo>
                    <a:cubicBezTo>
                      <a:pt x="2003" y="3828"/>
                      <a:pt x="2053" y="3777"/>
                      <a:pt x="2129" y="3777"/>
                    </a:cubicBezTo>
                    <a:cubicBezTo>
                      <a:pt x="2079" y="3676"/>
                      <a:pt x="2104" y="3600"/>
                      <a:pt x="2155" y="3524"/>
                    </a:cubicBezTo>
                    <a:cubicBezTo>
                      <a:pt x="2231" y="3524"/>
                      <a:pt x="2282" y="3499"/>
                      <a:pt x="2332" y="3473"/>
                    </a:cubicBezTo>
                    <a:lnTo>
                      <a:pt x="2332" y="3347"/>
                    </a:lnTo>
                    <a:cubicBezTo>
                      <a:pt x="2383" y="3271"/>
                      <a:pt x="2434" y="3194"/>
                      <a:pt x="2510" y="3118"/>
                    </a:cubicBezTo>
                    <a:cubicBezTo>
                      <a:pt x="2535" y="3068"/>
                      <a:pt x="2560" y="2992"/>
                      <a:pt x="2560" y="2941"/>
                    </a:cubicBezTo>
                    <a:cubicBezTo>
                      <a:pt x="2535" y="2713"/>
                      <a:pt x="2535" y="2510"/>
                      <a:pt x="2560" y="2307"/>
                    </a:cubicBezTo>
                    <a:cubicBezTo>
                      <a:pt x="2611" y="2307"/>
                      <a:pt x="2662" y="2282"/>
                      <a:pt x="2712" y="2257"/>
                    </a:cubicBezTo>
                    <a:cubicBezTo>
                      <a:pt x="2687" y="2206"/>
                      <a:pt x="2738" y="2155"/>
                      <a:pt x="2687" y="2105"/>
                    </a:cubicBezTo>
                    <a:cubicBezTo>
                      <a:pt x="2636" y="2079"/>
                      <a:pt x="2560" y="2079"/>
                      <a:pt x="2535" y="2028"/>
                    </a:cubicBezTo>
                    <a:lnTo>
                      <a:pt x="2535" y="1952"/>
                    </a:lnTo>
                    <a:cubicBezTo>
                      <a:pt x="2510" y="1927"/>
                      <a:pt x="2510" y="1902"/>
                      <a:pt x="2535" y="1851"/>
                    </a:cubicBezTo>
                    <a:cubicBezTo>
                      <a:pt x="2586" y="1902"/>
                      <a:pt x="2535" y="1927"/>
                      <a:pt x="2535" y="1952"/>
                    </a:cubicBezTo>
                    <a:cubicBezTo>
                      <a:pt x="2545" y="1958"/>
                      <a:pt x="2555" y="1960"/>
                      <a:pt x="2565" y="1960"/>
                    </a:cubicBezTo>
                    <a:cubicBezTo>
                      <a:pt x="2605" y="1960"/>
                      <a:pt x="2642" y="1927"/>
                      <a:pt x="2662" y="1927"/>
                    </a:cubicBezTo>
                    <a:cubicBezTo>
                      <a:pt x="2763" y="1699"/>
                      <a:pt x="2814" y="1445"/>
                      <a:pt x="2763" y="1217"/>
                    </a:cubicBezTo>
                    <a:cubicBezTo>
                      <a:pt x="2763" y="1167"/>
                      <a:pt x="2738" y="1141"/>
                      <a:pt x="2687" y="1141"/>
                    </a:cubicBezTo>
                    <a:lnTo>
                      <a:pt x="2611" y="1167"/>
                    </a:lnTo>
                    <a:cubicBezTo>
                      <a:pt x="2636" y="1040"/>
                      <a:pt x="2535" y="989"/>
                      <a:pt x="2535" y="888"/>
                    </a:cubicBezTo>
                    <a:lnTo>
                      <a:pt x="2687" y="888"/>
                    </a:lnTo>
                    <a:cubicBezTo>
                      <a:pt x="2662" y="786"/>
                      <a:pt x="2586" y="710"/>
                      <a:pt x="2510" y="660"/>
                    </a:cubicBezTo>
                    <a:cubicBezTo>
                      <a:pt x="2484" y="558"/>
                      <a:pt x="2611" y="533"/>
                      <a:pt x="2611" y="457"/>
                    </a:cubicBezTo>
                    <a:cubicBezTo>
                      <a:pt x="2586" y="457"/>
                      <a:pt x="2560" y="406"/>
                      <a:pt x="2586" y="406"/>
                    </a:cubicBezTo>
                    <a:cubicBezTo>
                      <a:pt x="2611" y="406"/>
                      <a:pt x="2611" y="432"/>
                      <a:pt x="2611" y="457"/>
                    </a:cubicBezTo>
                    <a:cubicBezTo>
                      <a:pt x="2662" y="457"/>
                      <a:pt x="2662" y="406"/>
                      <a:pt x="2687" y="381"/>
                    </a:cubicBezTo>
                    <a:cubicBezTo>
                      <a:pt x="2687" y="356"/>
                      <a:pt x="2586" y="381"/>
                      <a:pt x="2611" y="305"/>
                    </a:cubicBezTo>
                    <a:lnTo>
                      <a:pt x="2662" y="279"/>
                    </a:lnTo>
                    <a:cubicBezTo>
                      <a:pt x="2636" y="229"/>
                      <a:pt x="2611" y="178"/>
                      <a:pt x="2586" y="127"/>
                    </a:cubicBezTo>
                    <a:cubicBezTo>
                      <a:pt x="2510" y="178"/>
                      <a:pt x="2535" y="254"/>
                      <a:pt x="2484" y="305"/>
                    </a:cubicBez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6371125" y="565900"/>
                <a:ext cx="1476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2283" extrusionOk="0">
                    <a:moveTo>
                      <a:pt x="906" y="1200"/>
                    </a:moveTo>
                    <a:cubicBezTo>
                      <a:pt x="913" y="1200"/>
                      <a:pt x="913" y="1211"/>
                      <a:pt x="913" y="1211"/>
                    </a:cubicBezTo>
                    <a:lnTo>
                      <a:pt x="888" y="1211"/>
                    </a:lnTo>
                    <a:cubicBezTo>
                      <a:pt x="896" y="1203"/>
                      <a:pt x="902" y="1200"/>
                      <a:pt x="906" y="1200"/>
                    </a:cubicBezTo>
                    <a:close/>
                    <a:moveTo>
                      <a:pt x="664" y="1429"/>
                    </a:moveTo>
                    <a:cubicBezTo>
                      <a:pt x="697" y="1429"/>
                      <a:pt x="742" y="1453"/>
                      <a:pt x="761" y="1490"/>
                    </a:cubicBezTo>
                    <a:lnTo>
                      <a:pt x="660" y="1591"/>
                    </a:lnTo>
                    <a:lnTo>
                      <a:pt x="609" y="1515"/>
                    </a:lnTo>
                    <a:cubicBezTo>
                      <a:pt x="584" y="1541"/>
                      <a:pt x="584" y="1566"/>
                      <a:pt x="533" y="1591"/>
                    </a:cubicBezTo>
                    <a:cubicBezTo>
                      <a:pt x="533" y="1541"/>
                      <a:pt x="533" y="1515"/>
                      <a:pt x="609" y="1515"/>
                    </a:cubicBezTo>
                    <a:cubicBezTo>
                      <a:pt x="609" y="1490"/>
                      <a:pt x="609" y="1465"/>
                      <a:pt x="634" y="1439"/>
                    </a:cubicBezTo>
                    <a:cubicBezTo>
                      <a:pt x="641" y="1433"/>
                      <a:pt x="651" y="1429"/>
                      <a:pt x="664" y="1429"/>
                    </a:cubicBezTo>
                    <a:close/>
                    <a:moveTo>
                      <a:pt x="1496" y="1718"/>
                    </a:moveTo>
                    <a:cubicBezTo>
                      <a:pt x="1496" y="1736"/>
                      <a:pt x="1509" y="1754"/>
                      <a:pt x="1507" y="1754"/>
                    </a:cubicBezTo>
                    <a:cubicBezTo>
                      <a:pt x="1507" y="1754"/>
                      <a:pt x="1503" y="1751"/>
                      <a:pt x="1496" y="1744"/>
                    </a:cubicBezTo>
                    <a:cubicBezTo>
                      <a:pt x="1471" y="1718"/>
                      <a:pt x="1496" y="1718"/>
                      <a:pt x="1496" y="1718"/>
                    </a:cubicBezTo>
                    <a:close/>
                    <a:moveTo>
                      <a:pt x="2383" y="1794"/>
                    </a:moveTo>
                    <a:cubicBezTo>
                      <a:pt x="2383" y="1794"/>
                      <a:pt x="2383" y="1820"/>
                      <a:pt x="2383" y="1820"/>
                    </a:cubicBezTo>
                    <a:lnTo>
                      <a:pt x="2358" y="1820"/>
                    </a:lnTo>
                    <a:lnTo>
                      <a:pt x="2358" y="1794"/>
                    </a:lnTo>
                    <a:close/>
                    <a:moveTo>
                      <a:pt x="1565" y="1893"/>
                    </a:moveTo>
                    <a:cubicBezTo>
                      <a:pt x="1595" y="1893"/>
                      <a:pt x="1617" y="1915"/>
                      <a:pt x="1648" y="1946"/>
                    </a:cubicBezTo>
                    <a:cubicBezTo>
                      <a:pt x="1597" y="1946"/>
                      <a:pt x="1547" y="1946"/>
                      <a:pt x="1496" y="1921"/>
                    </a:cubicBezTo>
                    <a:cubicBezTo>
                      <a:pt x="1525" y="1902"/>
                      <a:pt x="1547" y="1893"/>
                      <a:pt x="1565" y="1893"/>
                    </a:cubicBezTo>
                    <a:close/>
                    <a:moveTo>
                      <a:pt x="1990" y="1991"/>
                    </a:moveTo>
                    <a:cubicBezTo>
                      <a:pt x="2035" y="1991"/>
                      <a:pt x="2079" y="2010"/>
                      <a:pt x="2104" y="2048"/>
                    </a:cubicBezTo>
                    <a:cubicBezTo>
                      <a:pt x="2054" y="2048"/>
                      <a:pt x="2003" y="2070"/>
                      <a:pt x="1952" y="2070"/>
                    </a:cubicBezTo>
                    <a:cubicBezTo>
                      <a:pt x="1927" y="2070"/>
                      <a:pt x="1902" y="2065"/>
                      <a:pt x="1876" y="2048"/>
                    </a:cubicBezTo>
                    <a:cubicBezTo>
                      <a:pt x="1902" y="2010"/>
                      <a:pt x="1946" y="1991"/>
                      <a:pt x="1990" y="1991"/>
                    </a:cubicBezTo>
                    <a:close/>
                    <a:moveTo>
                      <a:pt x="1876" y="2048"/>
                    </a:moveTo>
                    <a:cubicBezTo>
                      <a:pt x="1876" y="2066"/>
                      <a:pt x="1864" y="2084"/>
                      <a:pt x="1856" y="2084"/>
                    </a:cubicBezTo>
                    <a:cubicBezTo>
                      <a:pt x="1853" y="2084"/>
                      <a:pt x="1851" y="2080"/>
                      <a:pt x="1851" y="2073"/>
                    </a:cubicBezTo>
                    <a:cubicBezTo>
                      <a:pt x="1851" y="2048"/>
                      <a:pt x="1876" y="2048"/>
                      <a:pt x="1876" y="2048"/>
                    </a:cubicBezTo>
                    <a:close/>
                    <a:moveTo>
                      <a:pt x="5133" y="1"/>
                    </a:moveTo>
                    <a:cubicBezTo>
                      <a:pt x="5045" y="1"/>
                      <a:pt x="4956" y="7"/>
                      <a:pt x="4867" y="20"/>
                    </a:cubicBezTo>
                    <a:cubicBezTo>
                      <a:pt x="4753" y="45"/>
                      <a:pt x="4639" y="45"/>
                      <a:pt x="4525" y="45"/>
                    </a:cubicBezTo>
                    <a:cubicBezTo>
                      <a:pt x="4411" y="45"/>
                      <a:pt x="4297" y="45"/>
                      <a:pt x="4183" y="71"/>
                    </a:cubicBezTo>
                    <a:cubicBezTo>
                      <a:pt x="4082" y="96"/>
                      <a:pt x="3955" y="121"/>
                      <a:pt x="3853" y="121"/>
                    </a:cubicBezTo>
                    <a:cubicBezTo>
                      <a:pt x="3828" y="71"/>
                      <a:pt x="3803" y="71"/>
                      <a:pt x="3752" y="71"/>
                    </a:cubicBezTo>
                    <a:cubicBezTo>
                      <a:pt x="3659" y="108"/>
                      <a:pt x="3553" y="131"/>
                      <a:pt x="3443" y="131"/>
                    </a:cubicBezTo>
                    <a:cubicBezTo>
                      <a:pt x="3403" y="131"/>
                      <a:pt x="3362" y="128"/>
                      <a:pt x="3321" y="121"/>
                    </a:cubicBezTo>
                    <a:cubicBezTo>
                      <a:pt x="3169" y="121"/>
                      <a:pt x="3017" y="147"/>
                      <a:pt x="2865" y="172"/>
                    </a:cubicBezTo>
                    <a:cubicBezTo>
                      <a:pt x="2713" y="172"/>
                      <a:pt x="2535" y="197"/>
                      <a:pt x="2358" y="223"/>
                    </a:cubicBezTo>
                    <a:cubicBezTo>
                      <a:pt x="2256" y="235"/>
                      <a:pt x="2155" y="242"/>
                      <a:pt x="2057" y="242"/>
                    </a:cubicBezTo>
                    <a:cubicBezTo>
                      <a:pt x="1959" y="242"/>
                      <a:pt x="1864" y="235"/>
                      <a:pt x="1775" y="223"/>
                    </a:cubicBezTo>
                    <a:lnTo>
                      <a:pt x="1572" y="299"/>
                    </a:lnTo>
                    <a:lnTo>
                      <a:pt x="1420" y="273"/>
                    </a:lnTo>
                    <a:cubicBezTo>
                      <a:pt x="1369" y="400"/>
                      <a:pt x="1192" y="299"/>
                      <a:pt x="1141" y="400"/>
                    </a:cubicBezTo>
                    <a:cubicBezTo>
                      <a:pt x="1133" y="409"/>
                      <a:pt x="1124" y="411"/>
                      <a:pt x="1116" y="411"/>
                    </a:cubicBezTo>
                    <a:cubicBezTo>
                      <a:pt x="1099" y="411"/>
                      <a:pt x="1082" y="400"/>
                      <a:pt x="1065" y="400"/>
                    </a:cubicBezTo>
                    <a:cubicBezTo>
                      <a:pt x="913" y="425"/>
                      <a:pt x="761" y="527"/>
                      <a:pt x="660" y="654"/>
                    </a:cubicBezTo>
                    <a:lnTo>
                      <a:pt x="660" y="704"/>
                    </a:lnTo>
                    <a:lnTo>
                      <a:pt x="533" y="704"/>
                    </a:lnTo>
                    <a:lnTo>
                      <a:pt x="533" y="780"/>
                    </a:lnTo>
                    <a:cubicBezTo>
                      <a:pt x="525" y="784"/>
                      <a:pt x="518" y="786"/>
                      <a:pt x="510" y="786"/>
                    </a:cubicBezTo>
                    <a:cubicBezTo>
                      <a:pt x="480" y="786"/>
                      <a:pt x="450" y="762"/>
                      <a:pt x="421" y="762"/>
                    </a:cubicBezTo>
                    <a:cubicBezTo>
                      <a:pt x="407" y="762"/>
                      <a:pt x="394" y="767"/>
                      <a:pt x="381" y="780"/>
                    </a:cubicBezTo>
                    <a:cubicBezTo>
                      <a:pt x="406" y="831"/>
                      <a:pt x="533" y="780"/>
                      <a:pt x="507" y="856"/>
                    </a:cubicBezTo>
                    <a:cubicBezTo>
                      <a:pt x="482" y="958"/>
                      <a:pt x="457" y="1034"/>
                      <a:pt x="431" y="1135"/>
                    </a:cubicBezTo>
                    <a:cubicBezTo>
                      <a:pt x="507" y="1161"/>
                      <a:pt x="584" y="1211"/>
                      <a:pt x="634" y="1287"/>
                    </a:cubicBezTo>
                    <a:cubicBezTo>
                      <a:pt x="507" y="1338"/>
                      <a:pt x="381" y="1363"/>
                      <a:pt x="254" y="1363"/>
                    </a:cubicBezTo>
                    <a:cubicBezTo>
                      <a:pt x="254" y="1414"/>
                      <a:pt x="279" y="1465"/>
                      <a:pt x="203" y="1490"/>
                    </a:cubicBezTo>
                    <a:cubicBezTo>
                      <a:pt x="198" y="1493"/>
                      <a:pt x="193" y="1494"/>
                      <a:pt x="188" y="1494"/>
                    </a:cubicBezTo>
                    <a:cubicBezTo>
                      <a:pt x="157" y="1494"/>
                      <a:pt x="149" y="1435"/>
                      <a:pt x="117" y="1435"/>
                    </a:cubicBezTo>
                    <a:cubicBezTo>
                      <a:pt x="113" y="1435"/>
                      <a:pt x="108" y="1437"/>
                      <a:pt x="102" y="1439"/>
                    </a:cubicBezTo>
                    <a:cubicBezTo>
                      <a:pt x="77" y="1439"/>
                      <a:pt x="26" y="1465"/>
                      <a:pt x="26" y="1515"/>
                    </a:cubicBezTo>
                    <a:lnTo>
                      <a:pt x="77" y="1591"/>
                    </a:lnTo>
                    <a:cubicBezTo>
                      <a:pt x="51" y="1617"/>
                      <a:pt x="1" y="1642"/>
                      <a:pt x="26" y="1693"/>
                    </a:cubicBezTo>
                    <a:lnTo>
                      <a:pt x="178" y="1693"/>
                    </a:lnTo>
                    <a:cubicBezTo>
                      <a:pt x="310" y="1781"/>
                      <a:pt x="461" y="1850"/>
                      <a:pt x="632" y="1850"/>
                    </a:cubicBezTo>
                    <a:cubicBezTo>
                      <a:pt x="657" y="1850"/>
                      <a:pt x="684" y="1848"/>
                      <a:pt x="710" y="1845"/>
                    </a:cubicBezTo>
                    <a:cubicBezTo>
                      <a:pt x="761" y="1845"/>
                      <a:pt x="710" y="1744"/>
                      <a:pt x="786" y="1744"/>
                    </a:cubicBezTo>
                    <a:cubicBezTo>
                      <a:pt x="786" y="1794"/>
                      <a:pt x="786" y="1820"/>
                      <a:pt x="786" y="1845"/>
                    </a:cubicBezTo>
                    <a:lnTo>
                      <a:pt x="989" y="1769"/>
                    </a:lnTo>
                    <a:cubicBezTo>
                      <a:pt x="1010" y="1789"/>
                      <a:pt x="1014" y="1827"/>
                      <a:pt x="1041" y="1827"/>
                    </a:cubicBezTo>
                    <a:cubicBezTo>
                      <a:pt x="1048" y="1827"/>
                      <a:pt x="1055" y="1824"/>
                      <a:pt x="1065" y="1820"/>
                    </a:cubicBezTo>
                    <a:cubicBezTo>
                      <a:pt x="1103" y="1820"/>
                      <a:pt x="1141" y="1777"/>
                      <a:pt x="1169" y="1777"/>
                    </a:cubicBezTo>
                    <a:cubicBezTo>
                      <a:pt x="1178" y="1777"/>
                      <a:pt x="1186" y="1782"/>
                      <a:pt x="1192" y="1794"/>
                    </a:cubicBezTo>
                    <a:cubicBezTo>
                      <a:pt x="1217" y="1820"/>
                      <a:pt x="1268" y="1845"/>
                      <a:pt x="1293" y="1870"/>
                    </a:cubicBezTo>
                    <a:lnTo>
                      <a:pt x="1243" y="1997"/>
                    </a:lnTo>
                    <a:cubicBezTo>
                      <a:pt x="1369" y="1997"/>
                      <a:pt x="1319" y="2124"/>
                      <a:pt x="1395" y="2149"/>
                    </a:cubicBezTo>
                    <a:lnTo>
                      <a:pt x="1521" y="2098"/>
                    </a:lnTo>
                    <a:cubicBezTo>
                      <a:pt x="1547" y="2174"/>
                      <a:pt x="1597" y="2251"/>
                      <a:pt x="1648" y="2276"/>
                    </a:cubicBezTo>
                    <a:cubicBezTo>
                      <a:pt x="1684" y="2280"/>
                      <a:pt x="1719" y="2282"/>
                      <a:pt x="1754" y="2282"/>
                    </a:cubicBezTo>
                    <a:cubicBezTo>
                      <a:pt x="1914" y="2282"/>
                      <a:pt x="2060" y="2237"/>
                      <a:pt x="2206" y="2174"/>
                    </a:cubicBezTo>
                    <a:lnTo>
                      <a:pt x="2256" y="2098"/>
                    </a:lnTo>
                    <a:cubicBezTo>
                      <a:pt x="2256" y="2048"/>
                      <a:pt x="2130" y="2022"/>
                      <a:pt x="2180" y="1997"/>
                    </a:cubicBezTo>
                    <a:cubicBezTo>
                      <a:pt x="2192" y="1993"/>
                      <a:pt x="2202" y="1992"/>
                      <a:pt x="2212" y="1992"/>
                    </a:cubicBezTo>
                    <a:cubicBezTo>
                      <a:pt x="2262" y="1992"/>
                      <a:pt x="2302" y="2028"/>
                      <a:pt x="2351" y="2028"/>
                    </a:cubicBezTo>
                    <a:cubicBezTo>
                      <a:pt x="2361" y="2028"/>
                      <a:pt x="2372" y="2026"/>
                      <a:pt x="2383" y="2022"/>
                    </a:cubicBezTo>
                    <a:cubicBezTo>
                      <a:pt x="2561" y="1946"/>
                      <a:pt x="2738" y="1896"/>
                      <a:pt x="2941" y="1870"/>
                    </a:cubicBezTo>
                    <a:cubicBezTo>
                      <a:pt x="2966" y="1870"/>
                      <a:pt x="2966" y="1820"/>
                      <a:pt x="2992" y="1820"/>
                    </a:cubicBezTo>
                    <a:cubicBezTo>
                      <a:pt x="2966" y="1820"/>
                      <a:pt x="2992" y="1794"/>
                      <a:pt x="2992" y="1794"/>
                    </a:cubicBezTo>
                    <a:cubicBezTo>
                      <a:pt x="3017" y="1794"/>
                      <a:pt x="3017" y="1845"/>
                      <a:pt x="3017" y="1845"/>
                    </a:cubicBezTo>
                    <a:lnTo>
                      <a:pt x="3118" y="1870"/>
                    </a:lnTo>
                    <a:cubicBezTo>
                      <a:pt x="3220" y="1845"/>
                      <a:pt x="3194" y="1769"/>
                      <a:pt x="3270" y="1718"/>
                    </a:cubicBezTo>
                    <a:cubicBezTo>
                      <a:pt x="3372" y="1718"/>
                      <a:pt x="3448" y="1668"/>
                      <a:pt x="3524" y="1617"/>
                    </a:cubicBezTo>
                    <a:cubicBezTo>
                      <a:pt x="3575" y="1566"/>
                      <a:pt x="3651" y="1515"/>
                      <a:pt x="3727" y="1515"/>
                    </a:cubicBezTo>
                    <a:cubicBezTo>
                      <a:pt x="3904" y="1490"/>
                      <a:pt x="4082" y="1414"/>
                      <a:pt x="4234" y="1363"/>
                    </a:cubicBezTo>
                    <a:cubicBezTo>
                      <a:pt x="4335" y="1338"/>
                      <a:pt x="4436" y="1287"/>
                      <a:pt x="4512" y="1211"/>
                    </a:cubicBezTo>
                    <a:cubicBezTo>
                      <a:pt x="4588" y="1135"/>
                      <a:pt x="4690" y="1085"/>
                      <a:pt x="4791" y="1059"/>
                    </a:cubicBezTo>
                    <a:cubicBezTo>
                      <a:pt x="4943" y="1008"/>
                      <a:pt x="5070" y="958"/>
                      <a:pt x="5222" y="907"/>
                    </a:cubicBezTo>
                    <a:cubicBezTo>
                      <a:pt x="5222" y="831"/>
                      <a:pt x="5273" y="780"/>
                      <a:pt x="5349" y="755"/>
                    </a:cubicBezTo>
                    <a:cubicBezTo>
                      <a:pt x="5552" y="730"/>
                      <a:pt x="5653" y="603"/>
                      <a:pt x="5805" y="502"/>
                    </a:cubicBezTo>
                    <a:cubicBezTo>
                      <a:pt x="5881" y="451"/>
                      <a:pt x="5907" y="375"/>
                      <a:pt x="5907" y="299"/>
                    </a:cubicBezTo>
                    <a:cubicBezTo>
                      <a:pt x="5754" y="147"/>
                      <a:pt x="5602" y="71"/>
                      <a:pt x="5400" y="20"/>
                    </a:cubicBezTo>
                    <a:cubicBezTo>
                      <a:pt x="5311" y="7"/>
                      <a:pt x="5222" y="1"/>
                      <a:pt x="5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6414225" y="887400"/>
                <a:ext cx="1102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2538" extrusionOk="0">
                    <a:moveTo>
                      <a:pt x="406" y="1076"/>
                    </a:moveTo>
                    <a:cubicBezTo>
                      <a:pt x="431" y="1101"/>
                      <a:pt x="456" y="1127"/>
                      <a:pt x="431" y="1127"/>
                    </a:cubicBezTo>
                    <a:cubicBezTo>
                      <a:pt x="406" y="1127"/>
                      <a:pt x="406" y="1101"/>
                      <a:pt x="406" y="1076"/>
                    </a:cubicBezTo>
                    <a:close/>
                    <a:moveTo>
                      <a:pt x="550" y="1217"/>
                    </a:moveTo>
                    <a:cubicBezTo>
                      <a:pt x="558" y="1217"/>
                      <a:pt x="558" y="1228"/>
                      <a:pt x="558" y="1228"/>
                    </a:cubicBezTo>
                    <a:lnTo>
                      <a:pt x="532" y="1228"/>
                    </a:lnTo>
                    <a:cubicBezTo>
                      <a:pt x="541" y="1219"/>
                      <a:pt x="547" y="1217"/>
                      <a:pt x="550" y="1217"/>
                    </a:cubicBezTo>
                    <a:close/>
                    <a:moveTo>
                      <a:pt x="3878" y="1203"/>
                    </a:moveTo>
                    <a:cubicBezTo>
                      <a:pt x="3878" y="1221"/>
                      <a:pt x="3853" y="1238"/>
                      <a:pt x="3838" y="1238"/>
                    </a:cubicBezTo>
                    <a:cubicBezTo>
                      <a:pt x="3832" y="1238"/>
                      <a:pt x="3828" y="1235"/>
                      <a:pt x="3828" y="1228"/>
                    </a:cubicBezTo>
                    <a:cubicBezTo>
                      <a:pt x="3828" y="1215"/>
                      <a:pt x="3840" y="1215"/>
                      <a:pt x="3853" y="1215"/>
                    </a:cubicBezTo>
                    <a:cubicBezTo>
                      <a:pt x="3866" y="1215"/>
                      <a:pt x="3878" y="1215"/>
                      <a:pt x="3878" y="1203"/>
                    </a:cubicBezTo>
                    <a:close/>
                    <a:moveTo>
                      <a:pt x="1293" y="1811"/>
                    </a:moveTo>
                    <a:lnTo>
                      <a:pt x="1293" y="1836"/>
                    </a:lnTo>
                    <a:cubicBezTo>
                      <a:pt x="1242" y="1811"/>
                      <a:pt x="1293" y="1811"/>
                      <a:pt x="1293" y="1811"/>
                    </a:cubicBezTo>
                    <a:close/>
                    <a:moveTo>
                      <a:pt x="2104" y="2115"/>
                    </a:moveTo>
                    <a:cubicBezTo>
                      <a:pt x="2129" y="2115"/>
                      <a:pt x="2104" y="2140"/>
                      <a:pt x="2129" y="2166"/>
                    </a:cubicBezTo>
                    <a:cubicBezTo>
                      <a:pt x="2155" y="2166"/>
                      <a:pt x="2180" y="2191"/>
                      <a:pt x="2155" y="2191"/>
                    </a:cubicBezTo>
                    <a:lnTo>
                      <a:pt x="2129" y="2191"/>
                    </a:lnTo>
                    <a:lnTo>
                      <a:pt x="2129" y="2166"/>
                    </a:lnTo>
                    <a:cubicBezTo>
                      <a:pt x="2104" y="2140"/>
                      <a:pt x="2104" y="2115"/>
                      <a:pt x="2104" y="2115"/>
                    </a:cubicBezTo>
                    <a:close/>
                    <a:moveTo>
                      <a:pt x="1671" y="1"/>
                    </a:moveTo>
                    <a:cubicBezTo>
                      <a:pt x="1427" y="1"/>
                      <a:pt x="1189" y="19"/>
                      <a:pt x="938" y="37"/>
                    </a:cubicBezTo>
                    <a:cubicBezTo>
                      <a:pt x="786" y="214"/>
                      <a:pt x="609" y="341"/>
                      <a:pt x="431" y="442"/>
                    </a:cubicBezTo>
                    <a:cubicBezTo>
                      <a:pt x="412" y="385"/>
                      <a:pt x="365" y="357"/>
                      <a:pt x="321" y="357"/>
                    </a:cubicBezTo>
                    <a:cubicBezTo>
                      <a:pt x="306" y="357"/>
                      <a:pt x="292" y="360"/>
                      <a:pt x="279" y="366"/>
                    </a:cubicBezTo>
                    <a:cubicBezTo>
                      <a:pt x="304" y="442"/>
                      <a:pt x="279" y="518"/>
                      <a:pt x="203" y="569"/>
                    </a:cubicBezTo>
                    <a:cubicBezTo>
                      <a:pt x="254" y="620"/>
                      <a:pt x="254" y="696"/>
                      <a:pt x="279" y="772"/>
                    </a:cubicBezTo>
                    <a:lnTo>
                      <a:pt x="330" y="696"/>
                    </a:lnTo>
                    <a:cubicBezTo>
                      <a:pt x="355" y="746"/>
                      <a:pt x="330" y="797"/>
                      <a:pt x="380" y="797"/>
                    </a:cubicBezTo>
                    <a:cubicBezTo>
                      <a:pt x="406" y="772"/>
                      <a:pt x="431" y="772"/>
                      <a:pt x="431" y="772"/>
                    </a:cubicBezTo>
                    <a:lnTo>
                      <a:pt x="431" y="822"/>
                    </a:lnTo>
                    <a:lnTo>
                      <a:pt x="532" y="873"/>
                    </a:lnTo>
                    <a:cubicBezTo>
                      <a:pt x="516" y="881"/>
                      <a:pt x="502" y="884"/>
                      <a:pt x="488" y="884"/>
                    </a:cubicBezTo>
                    <a:cubicBezTo>
                      <a:pt x="462" y="884"/>
                      <a:pt x="440" y="873"/>
                      <a:pt x="406" y="873"/>
                    </a:cubicBezTo>
                    <a:cubicBezTo>
                      <a:pt x="406" y="924"/>
                      <a:pt x="507" y="924"/>
                      <a:pt x="482" y="974"/>
                    </a:cubicBezTo>
                    <a:cubicBezTo>
                      <a:pt x="456" y="1000"/>
                      <a:pt x="406" y="1025"/>
                      <a:pt x="406" y="1076"/>
                    </a:cubicBezTo>
                    <a:cubicBezTo>
                      <a:pt x="387" y="1090"/>
                      <a:pt x="371" y="1095"/>
                      <a:pt x="355" y="1095"/>
                    </a:cubicBezTo>
                    <a:cubicBezTo>
                      <a:pt x="296" y="1095"/>
                      <a:pt x="255" y="1016"/>
                      <a:pt x="206" y="1016"/>
                    </a:cubicBezTo>
                    <a:cubicBezTo>
                      <a:pt x="197" y="1016"/>
                      <a:pt x="187" y="1019"/>
                      <a:pt x="178" y="1025"/>
                    </a:cubicBezTo>
                    <a:cubicBezTo>
                      <a:pt x="127" y="1050"/>
                      <a:pt x="178" y="1101"/>
                      <a:pt x="178" y="1127"/>
                    </a:cubicBezTo>
                    <a:cubicBezTo>
                      <a:pt x="102" y="1177"/>
                      <a:pt x="76" y="1253"/>
                      <a:pt x="0" y="1253"/>
                    </a:cubicBezTo>
                    <a:cubicBezTo>
                      <a:pt x="26" y="1304"/>
                      <a:pt x="127" y="1304"/>
                      <a:pt x="152" y="1355"/>
                    </a:cubicBezTo>
                    <a:cubicBezTo>
                      <a:pt x="203" y="1405"/>
                      <a:pt x="203" y="1481"/>
                      <a:pt x="279" y="1532"/>
                    </a:cubicBezTo>
                    <a:cubicBezTo>
                      <a:pt x="380" y="1557"/>
                      <a:pt x="507" y="1608"/>
                      <a:pt x="583" y="1684"/>
                    </a:cubicBezTo>
                    <a:cubicBezTo>
                      <a:pt x="601" y="1666"/>
                      <a:pt x="619" y="1648"/>
                      <a:pt x="628" y="1648"/>
                    </a:cubicBezTo>
                    <a:cubicBezTo>
                      <a:pt x="632" y="1648"/>
                      <a:pt x="634" y="1651"/>
                      <a:pt x="634" y="1659"/>
                    </a:cubicBezTo>
                    <a:cubicBezTo>
                      <a:pt x="634" y="1684"/>
                      <a:pt x="609" y="1684"/>
                      <a:pt x="583" y="1684"/>
                    </a:cubicBezTo>
                    <a:cubicBezTo>
                      <a:pt x="583" y="1722"/>
                      <a:pt x="558" y="1722"/>
                      <a:pt x="532" y="1722"/>
                    </a:cubicBezTo>
                    <a:cubicBezTo>
                      <a:pt x="507" y="1722"/>
                      <a:pt x="482" y="1722"/>
                      <a:pt x="482" y="1760"/>
                    </a:cubicBezTo>
                    <a:lnTo>
                      <a:pt x="685" y="1811"/>
                    </a:lnTo>
                    <a:cubicBezTo>
                      <a:pt x="685" y="1760"/>
                      <a:pt x="659" y="1735"/>
                      <a:pt x="685" y="1684"/>
                    </a:cubicBezTo>
                    <a:cubicBezTo>
                      <a:pt x="761" y="1633"/>
                      <a:pt x="862" y="1633"/>
                      <a:pt x="938" y="1633"/>
                    </a:cubicBezTo>
                    <a:lnTo>
                      <a:pt x="938" y="1710"/>
                    </a:lnTo>
                    <a:cubicBezTo>
                      <a:pt x="946" y="1712"/>
                      <a:pt x="954" y="1714"/>
                      <a:pt x="961" y="1714"/>
                    </a:cubicBezTo>
                    <a:cubicBezTo>
                      <a:pt x="1014" y="1714"/>
                      <a:pt x="1014" y="1633"/>
                      <a:pt x="1014" y="1633"/>
                    </a:cubicBezTo>
                    <a:lnTo>
                      <a:pt x="1217" y="1684"/>
                    </a:lnTo>
                    <a:cubicBezTo>
                      <a:pt x="1166" y="1735"/>
                      <a:pt x="1115" y="1786"/>
                      <a:pt x="1115" y="1836"/>
                    </a:cubicBezTo>
                    <a:cubicBezTo>
                      <a:pt x="1175" y="1915"/>
                      <a:pt x="1234" y="1979"/>
                      <a:pt x="1318" y="1979"/>
                    </a:cubicBezTo>
                    <a:cubicBezTo>
                      <a:pt x="1341" y="1979"/>
                      <a:pt x="1367" y="1974"/>
                      <a:pt x="1394" y="1963"/>
                    </a:cubicBezTo>
                    <a:cubicBezTo>
                      <a:pt x="1496" y="2064"/>
                      <a:pt x="1597" y="2140"/>
                      <a:pt x="1724" y="2216"/>
                    </a:cubicBezTo>
                    <a:cubicBezTo>
                      <a:pt x="1749" y="2166"/>
                      <a:pt x="1800" y="2140"/>
                      <a:pt x="1851" y="2115"/>
                    </a:cubicBezTo>
                    <a:lnTo>
                      <a:pt x="2129" y="2216"/>
                    </a:lnTo>
                    <a:lnTo>
                      <a:pt x="2129" y="2242"/>
                    </a:lnTo>
                    <a:lnTo>
                      <a:pt x="2611" y="2318"/>
                    </a:lnTo>
                    <a:cubicBezTo>
                      <a:pt x="2636" y="2369"/>
                      <a:pt x="2712" y="2394"/>
                      <a:pt x="2738" y="2445"/>
                    </a:cubicBezTo>
                    <a:cubicBezTo>
                      <a:pt x="2749" y="2428"/>
                      <a:pt x="2762" y="2422"/>
                      <a:pt x="2777" y="2422"/>
                    </a:cubicBezTo>
                    <a:cubicBezTo>
                      <a:pt x="2812" y="2422"/>
                      <a:pt x="2854" y="2455"/>
                      <a:pt x="2891" y="2455"/>
                    </a:cubicBezTo>
                    <a:cubicBezTo>
                      <a:pt x="2910" y="2455"/>
                      <a:pt x="2927" y="2446"/>
                      <a:pt x="2941" y="2419"/>
                    </a:cubicBezTo>
                    <a:cubicBezTo>
                      <a:pt x="2915" y="2394"/>
                      <a:pt x="2864" y="2419"/>
                      <a:pt x="2864" y="2369"/>
                    </a:cubicBezTo>
                    <a:cubicBezTo>
                      <a:pt x="2883" y="2359"/>
                      <a:pt x="2898" y="2353"/>
                      <a:pt x="2910" y="2353"/>
                    </a:cubicBezTo>
                    <a:cubicBezTo>
                      <a:pt x="2930" y="2353"/>
                      <a:pt x="2941" y="2371"/>
                      <a:pt x="2941" y="2419"/>
                    </a:cubicBezTo>
                    <a:cubicBezTo>
                      <a:pt x="3118" y="2419"/>
                      <a:pt x="3270" y="2470"/>
                      <a:pt x="3447" y="2521"/>
                    </a:cubicBezTo>
                    <a:cubicBezTo>
                      <a:pt x="3479" y="2531"/>
                      <a:pt x="3510" y="2537"/>
                      <a:pt x="3540" y="2537"/>
                    </a:cubicBezTo>
                    <a:cubicBezTo>
                      <a:pt x="3582" y="2537"/>
                      <a:pt x="3621" y="2525"/>
                      <a:pt x="3650" y="2495"/>
                    </a:cubicBezTo>
                    <a:cubicBezTo>
                      <a:pt x="3701" y="2470"/>
                      <a:pt x="3752" y="2445"/>
                      <a:pt x="3802" y="2445"/>
                    </a:cubicBezTo>
                    <a:cubicBezTo>
                      <a:pt x="3980" y="2419"/>
                      <a:pt x="4157" y="2369"/>
                      <a:pt x="4335" y="2267"/>
                    </a:cubicBezTo>
                    <a:lnTo>
                      <a:pt x="4385" y="2090"/>
                    </a:lnTo>
                    <a:cubicBezTo>
                      <a:pt x="4411" y="2014"/>
                      <a:pt x="4284" y="2039"/>
                      <a:pt x="4284" y="1963"/>
                    </a:cubicBezTo>
                    <a:lnTo>
                      <a:pt x="4335" y="1912"/>
                    </a:lnTo>
                    <a:cubicBezTo>
                      <a:pt x="4233" y="1862"/>
                      <a:pt x="4157" y="1760"/>
                      <a:pt x="4132" y="1659"/>
                    </a:cubicBezTo>
                    <a:cubicBezTo>
                      <a:pt x="4132" y="1608"/>
                      <a:pt x="4183" y="1608"/>
                      <a:pt x="4183" y="1532"/>
                    </a:cubicBezTo>
                    <a:cubicBezTo>
                      <a:pt x="4132" y="1431"/>
                      <a:pt x="4056" y="1304"/>
                      <a:pt x="3929" y="1253"/>
                    </a:cubicBezTo>
                    <a:cubicBezTo>
                      <a:pt x="3907" y="1253"/>
                      <a:pt x="3886" y="1197"/>
                      <a:pt x="3880" y="1197"/>
                    </a:cubicBezTo>
                    <a:cubicBezTo>
                      <a:pt x="3879" y="1197"/>
                      <a:pt x="3878" y="1199"/>
                      <a:pt x="3878" y="1202"/>
                    </a:cubicBezTo>
                    <a:lnTo>
                      <a:pt x="3878" y="1202"/>
                    </a:lnTo>
                    <a:cubicBezTo>
                      <a:pt x="3878" y="1177"/>
                      <a:pt x="3904" y="1152"/>
                      <a:pt x="3904" y="1127"/>
                    </a:cubicBezTo>
                    <a:cubicBezTo>
                      <a:pt x="3752" y="1101"/>
                      <a:pt x="3726" y="974"/>
                      <a:pt x="3650" y="873"/>
                    </a:cubicBezTo>
                    <a:cubicBezTo>
                      <a:pt x="3549" y="772"/>
                      <a:pt x="3422" y="670"/>
                      <a:pt x="3422" y="518"/>
                    </a:cubicBezTo>
                    <a:cubicBezTo>
                      <a:pt x="3395" y="525"/>
                      <a:pt x="3368" y="528"/>
                      <a:pt x="3341" y="528"/>
                    </a:cubicBezTo>
                    <a:cubicBezTo>
                      <a:pt x="3268" y="528"/>
                      <a:pt x="3199" y="505"/>
                      <a:pt x="3143" y="467"/>
                    </a:cubicBezTo>
                    <a:cubicBezTo>
                      <a:pt x="3067" y="366"/>
                      <a:pt x="2941" y="290"/>
                      <a:pt x="2839" y="239"/>
                    </a:cubicBezTo>
                    <a:cubicBezTo>
                      <a:pt x="2763" y="214"/>
                      <a:pt x="2687" y="163"/>
                      <a:pt x="2662" y="113"/>
                    </a:cubicBezTo>
                    <a:cubicBezTo>
                      <a:pt x="2644" y="116"/>
                      <a:pt x="2627" y="118"/>
                      <a:pt x="2610" y="118"/>
                    </a:cubicBezTo>
                    <a:cubicBezTo>
                      <a:pt x="2513" y="118"/>
                      <a:pt x="2444" y="62"/>
                      <a:pt x="2358" y="62"/>
                    </a:cubicBezTo>
                    <a:lnTo>
                      <a:pt x="2205" y="113"/>
                    </a:lnTo>
                    <a:cubicBezTo>
                      <a:pt x="2194" y="115"/>
                      <a:pt x="2184" y="117"/>
                      <a:pt x="2174" y="117"/>
                    </a:cubicBezTo>
                    <a:cubicBezTo>
                      <a:pt x="2093" y="117"/>
                      <a:pt x="2045" y="34"/>
                      <a:pt x="1977" y="11"/>
                    </a:cubicBezTo>
                    <a:cubicBezTo>
                      <a:pt x="1873" y="4"/>
                      <a:pt x="1772" y="1"/>
                      <a:pt x="1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5810950" y="342700"/>
                <a:ext cx="55150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374" extrusionOk="0">
                    <a:moveTo>
                      <a:pt x="1765" y="998"/>
                    </a:moveTo>
                    <a:cubicBezTo>
                      <a:pt x="1794" y="1020"/>
                      <a:pt x="1774" y="1043"/>
                      <a:pt x="1774" y="1065"/>
                    </a:cubicBezTo>
                    <a:cubicBezTo>
                      <a:pt x="1730" y="1043"/>
                      <a:pt x="1744" y="1020"/>
                      <a:pt x="1765" y="998"/>
                    </a:cubicBezTo>
                    <a:close/>
                    <a:moveTo>
                      <a:pt x="1698" y="3676"/>
                    </a:moveTo>
                    <a:cubicBezTo>
                      <a:pt x="1724" y="3701"/>
                      <a:pt x="1749" y="3726"/>
                      <a:pt x="1749" y="3752"/>
                    </a:cubicBezTo>
                    <a:cubicBezTo>
                      <a:pt x="1728" y="3762"/>
                      <a:pt x="1707" y="3768"/>
                      <a:pt x="1690" y="3768"/>
                    </a:cubicBezTo>
                    <a:cubicBezTo>
                      <a:pt x="1665" y="3768"/>
                      <a:pt x="1648" y="3756"/>
                      <a:pt x="1648" y="3726"/>
                    </a:cubicBezTo>
                    <a:cubicBezTo>
                      <a:pt x="1648" y="3701"/>
                      <a:pt x="1673" y="3676"/>
                      <a:pt x="1698" y="3676"/>
                    </a:cubicBezTo>
                    <a:close/>
                    <a:moveTo>
                      <a:pt x="456" y="4791"/>
                    </a:moveTo>
                    <a:cubicBezTo>
                      <a:pt x="478" y="4813"/>
                      <a:pt x="462" y="4872"/>
                      <a:pt x="442" y="4872"/>
                    </a:cubicBezTo>
                    <a:cubicBezTo>
                      <a:pt x="438" y="4872"/>
                      <a:pt x="435" y="4870"/>
                      <a:pt x="431" y="4867"/>
                    </a:cubicBezTo>
                    <a:cubicBezTo>
                      <a:pt x="406" y="4842"/>
                      <a:pt x="431" y="4816"/>
                      <a:pt x="456" y="4791"/>
                    </a:cubicBezTo>
                    <a:close/>
                    <a:moveTo>
                      <a:pt x="989" y="4867"/>
                    </a:moveTo>
                    <a:cubicBezTo>
                      <a:pt x="989" y="4892"/>
                      <a:pt x="989" y="4892"/>
                      <a:pt x="989" y="4892"/>
                    </a:cubicBezTo>
                    <a:lnTo>
                      <a:pt x="963" y="4892"/>
                    </a:lnTo>
                    <a:lnTo>
                      <a:pt x="963" y="4867"/>
                    </a:lnTo>
                    <a:close/>
                    <a:moveTo>
                      <a:pt x="406" y="4994"/>
                    </a:moveTo>
                    <a:lnTo>
                      <a:pt x="406" y="5019"/>
                    </a:lnTo>
                    <a:lnTo>
                      <a:pt x="380" y="5019"/>
                    </a:lnTo>
                    <a:lnTo>
                      <a:pt x="380" y="4994"/>
                    </a:lnTo>
                    <a:close/>
                    <a:moveTo>
                      <a:pt x="1597" y="0"/>
                    </a:moveTo>
                    <a:cubicBezTo>
                      <a:pt x="1268" y="0"/>
                      <a:pt x="1141" y="228"/>
                      <a:pt x="963" y="406"/>
                    </a:cubicBezTo>
                    <a:cubicBezTo>
                      <a:pt x="963" y="406"/>
                      <a:pt x="963" y="431"/>
                      <a:pt x="963" y="482"/>
                    </a:cubicBezTo>
                    <a:cubicBezTo>
                      <a:pt x="786" y="659"/>
                      <a:pt x="659" y="913"/>
                      <a:pt x="608" y="1166"/>
                    </a:cubicBezTo>
                    <a:cubicBezTo>
                      <a:pt x="507" y="1445"/>
                      <a:pt x="456" y="1724"/>
                      <a:pt x="431" y="2003"/>
                    </a:cubicBezTo>
                    <a:cubicBezTo>
                      <a:pt x="406" y="2129"/>
                      <a:pt x="380" y="2256"/>
                      <a:pt x="380" y="2383"/>
                    </a:cubicBezTo>
                    <a:cubicBezTo>
                      <a:pt x="406" y="2535"/>
                      <a:pt x="355" y="2712"/>
                      <a:pt x="228" y="2864"/>
                    </a:cubicBezTo>
                    <a:cubicBezTo>
                      <a:pt x="254" y="2915"/>
                      <a:pt x="330" y="2890"/>
                      <a:pt x="304" y="2966"/>
                    </a:cubicBezTo>
                    <a:cubicBezTo>
                      <a:pt x="304" y="3042"/>
                      <a:pt x="228" y="3118"/>
                      <a:pt x="254" y="3194"/>
                    </a:cubicBezTo>
                    <a:cubicBezTo>
                      <a:pt x="254" y="3270"/>
                      <a:pt x="304" y="3295"/>
                      <a:pt x="279" y="3371"/>
                    </a:cubicBezTo>
                    <a:cubicBezTo>
                      <a:pt x="254" y="3473"/>
                      <a:pt x="228" y="3600"/>
                      <a:pt x="203" y="3701"/>
                    </a:cubicBezTo>
                    <a:cubicBezTo>
                      <a:pt x="203" y="3802"/>
                      <a:pt x="152" y="3929"/>
                      <a:pt x="152" y="4056"/>
                    </a:cubicBezTo>
                    <a:cubicBezTo>
                      <a:pt x="152" y="4157"/>
                      <a:pt x="127" y="4259"/>
                      <a:pt x="102" y="4360"/>
                    </a:cubicBezTo>
                    <a:lnTo>
                      <a:pt x="152" y="4436"/>
                    </a:lnTo>
                    <a:cubicBezTo>
                      <a:pt x="76" y="4563"/>
                      <a:pt x="76" y="4740"/>
                      <a:pt x="127" y="4892"/>
                    </a:cubicBezTo>
                    <a:lnTo>
                      <a:pt x="0" y="5247"/>
                    </a:lnTo>
                    <a:cubicBezTo>
                      <a:pt x="51" y="5209"/>
                      <a:pt x="114" y="5209"/>
                      <a:pt x="178" y="5209"/>
                    </a:cubicBezTo>
                    <a:cubicBezTo>
                      <a:pt x="241" y="5209"/>
                      <a:pt x="304" y="5209"/>
                      <a:pt x="355" y="5171"/>
                    </a:cubicBezTo>
                    <a:cubicBezTo>
                      <a:pt x="431" y="5120"/>
                      <a:pt x="532" y="5070"/>
                      <a:pt x="532" y="4968"/>
                    </a:cubicBezTo>
                    <a:lnTo>
                      <a:pt x="634" y="4968"/>
                    </a:lnTo>
                    <a:lnTo>
                      <a:pt x="685" y="4791"/>
                    </a:lnTo>
                    <a:cubicBezTo>
                      <a:pt x="710" y="4892"/>
                      <a:pt x="811" y="4968"/>
                      <a:pt x="761" y="5070"/>
                    </a:cubicBezTo>
                    <a:lnTo>
                      <a:pt x="887" y="5070"/>
                    </a:lnTo>
                    <a:cubicBezTo>
                      <a:pt x="938" y="5171"/>
                      <a:pt x="837" y="5272"/>
                      <a:pt x="862" y="5323"/>
                    </a:cubicBezTo>
                    <a:cubicBezTo>
                      <a:pt x="862" y="5374"/>
                      <a:pt x="913" y="5374"/>
                      <a:pt x="938" y="5374"/>
                    </a:cubicBezTo>
                    <a:cubicBezTo>
                      <a:pt x="1065" y="5222"/>
                      <a:pt x="1191" y="5070"/>
                      <a:pt x="1268" y="4892"/>
                    </a:cubicBezTo>
                    <a:cubicBezTo>
                      <a:pt x="1166" y="4842"/>
                      <a:pt x="1141" y="4740"/>
                      <a:pt x="1141" y="4639"/>
                    </a:cubicBezTo>
                    <a:cubicBezTo>
                      <a:pt x="1166" y="4613"/>
                      <a:pt x="1217" y="4639"/>
                      <a:pt x="1242" y="4588"/>
                    </a:cubicBezTo>
                    <a:cubicBezTo>
                      <a:pt x="1217" y="4512"/>
                      <a:pt x="1242" y="4436"/>
                      <a:pt x="1293" y="4360"/>
                    </a:cubicBezTo>
                    <a:cubicBezTo>
                      <a:pt x="1344" y="4335"/>
                      <a:pt x="1394" y="4309"/>
                      <a:pt x="1470" y="4284"/>
                    </a:cubicBezTo>
                    <a:cubicBezTo>
                      <a:pt x="1496" y="4233"/>
                      <a:pt x="1546" y="4259"/>
                      <a:pt x="1572" y="4233"/>
                    </a:cubicBezTo>
                    <a:cubicBezTo>
                      <a:pt x="1572" y="4208"/>
                      <a:pt x="1546" y="4157"/>
                      <a:pt x="1521" y="4106"/>
                    </a:cubicBezTo>
                    <a:cubicBezTo>
                      <a:pt x="1548" y="4079"/>
                      <a:pt x="1575" y="4072"/>
                      <a:pt x="1602" y="4072"/>
                    </a:cubicBezTo>
                    <a:cubicBezTo>
                      <a:pt x="1639" y="4072"/>
                      <a:pt x="1676" y="4087"/>
                      <a:pt x="1714" y="4087"/>
                    </a:cubicBezTo>
                    <a:cubicBezTo>
                      <a:pt x="1726" y="4087"/>
                      <a:pt x="1737" y="4085"/>
                      <a:pt x="1749" y="4081"/>
                    </a:cubicBezTo>
                    <a:cubicBezTo>
                      <a:pt x="1749" y="3980"/>
                      <a:pt x="1876" y="3954"/>
                      <a:pt x="1876" y="3853"/>
                    </a:cubicBezTo>
                    <a:cubicBezTo>
                      <a:pt x="1901" y="3802"/>
                      <a:pt x="1800" y="3777"/>
                      <a:pt x="1851" y="3701"/>
                    </a:cubicBezTo>
                    <a:lnTo>
                      <a:pt x="1851" y="3701"/>
                    </a:lnTo>
                    <a:lnTo>
                      <a:pt x="1927" y="3726"/>
                    </a:lnTo>
                    <a:lnTo>
                      <a:pt x="1901" y="3701"/>
                    </a:lnTo>
                    <a:cubicBezTo>
                      <a:pt x="1851" y="3625"/>
                      <a:pt x="1800" y="3523"/>
                      <a:pt x="1800" y="3422"/>
                    </a:cubicBezTo>
                    <a:cubicBezTo>
                      <a:pt x="1826" y="3396"/>
                      <a:pt x="1853" y="3386"/>
                      <a:pt x="1880" y="3386"/>
                    </a:cubicBezTo>
                    <a:cubicBezTo>
                      <a:pt x="1940" y="3386"/>
                      <a:pt x="2003" y="3433"/>
                      <a:pt x="2074" y="3433"/>
                    </a:cubicBezTo>
                    <a:cubicBezTo>
                      <a:pt x="2092" y="3433"/>
                      <a:pt x="2110" y="3430"/>
                      <a:pt x="2129" y="3422"/>
                    </a:cubicBezTo>
                    <a:cubicBezTo>
                      <a:pt x="2104" y="3371"/>
                      <a:pt x="2180" y="3321"/>
                      <a:pt x="2129" y="3270"/>
                    </a:cubicBezTo>
                    <a:lnTo>
                      <a:pt x="2129" y="3270"/>
                    </a:lnTo>
                    <a:cubicBezTo>
                      <a:pt x="2104" y="3295"/>
                      <a:pt x="2079" y="3295"/>
                      <a:pt x="2053" y="3321"/>
                    </a:cubicBezTo>
                    <a:cubicBezTo>
                      <a:pt x="2046" y="3324"/>
                      <a:pt x="2039" y="3326"/>
                      <a:pt x="2032" y="3326"/>
                    </a:cubicBezTo>
                    <a:cubicBezTo>
                      <a:pt x="1984" y="3326"/>
                      <a:pt x="1927" y="3260"/>
                      <a:pt x="1927" y="3194"/>
                    </a:cubicBezTo>
                    <a:cubicBezTo>
                      <a:pt x="2028" y="3143"/>
                      <a:pt x="2003" y="2991"/>
                      <a:pt x="2104" y="2940"/>
                    </a:cubicBezTo>
                    <a:cubicBezTo>
                      <a:pt x="2104" y="2890"/>
                      <a:pt x="2028" y="2839"/>
                      <a:pt x="2053" y="2788"/>
                    </a:cubicBezTo>
                    <a:lnTo>
                      <a:pt x="2129" y="2712"/>
                    </a:lnTo>
                    <a:cubicBezTo>
                      <a:pt x="2104" y="2586"/>
                      <a:pt x="2205" y="2484"/>
                      <a:pt x="2180" y="2357"/>
                    </a:cubicBezTo>
                    <a:cubicBezTo>
                      <a:pt x="2129" y="2332"/>
                      <a:pt x="2104" y="2307"/>
                      <a:pt x="2079" y="2307"/>
                    </a:cubicBezTo>
                    <a:cubicBezTo>
                      <a:pt x="2028" y="2231"/>
                      <a:pt x="2079" y="2104"/>
                      <a:pt x="2003" y="2028"/>
                    </a:cubicBezTo>
                    <a:cubicBezTo>
                      <a:pt x="1964" y="2047"/>
                      <a:pt x="1955" y="2096"/>
                      <a:pt x="1919" y="2096"/>
                    </a:cubicBezTo>
                    <a:cubicBezTo>
                      <a:pt x="1908" y="2096"/>
                      <a:pt x="1894" y="2091"/>
                      <a:pt x="1876" y="2079"/>
                    </a:cubicBezTo>
                    <a:cubicBezTo>
                      <a:pt x="1876" y="2003"/>
                      <a:pt x="1901" y="1952"/>
                      <a:pt x="1952" y="1927"/>
                    </a:cubicBezTo>
                    <a:cubicBezTo>
                      <a:pt x="1952" y="1876"/>
                      <a:pt x="1952" y="1800"/>
                      <a:pt x="1927" y="1774"/>
                    </a:cubicBezTo>
                    <a:cubicBezTo>
                      <a:pt x="1901" y="1749"/>
                      <a:pt x="1825" y="1774"/>
                      <a:pt x="1825" y="1724"/>
                    </a:cubicBezTo>
                    <a:cubicBezTo>
                      <a:pt x="1927" y="1622"/>
                      <a:pt x="1927" y="1496"/>
                      <a:pt x="1977" y="1369"/>
                    </a:cubicBezTo>
                    <a:cubicBezTo>
                      <a:pt x="1876" y="1268"/>
                      <a:pt x="1825" y="1141"/>
                      <a:pt x="1825" y="989"/>
                    </a:cubicBezTo>
                    <a:cubicBezTo>
                      <a:pt x="1851" y="913"/>
                      <a:pt x="1774" y="862"/>
                      <a:pt x="1749" y="811"/>
                    </a:cubicBezTo>
                    <a:cubicBezTo>
                      <a:pt x="1825" y="532"/>
                      <a:pt x="1749" y="228"/>
                      <a:pt x="1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5957325" y="535975"/>
                <a:ext cx="919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837" extrusionOk="0">
                    <a:moveTo>
                      <a:pt x="2104" y="2890"/>
                    </a:moveTo>
                    <a:lnTo>
                      <a:pt x="2104" y="2915"/>
                    </a:lnTo>
                    <a:cubicBezTo>
                      <a:pt x="2079" y="2890"/>
                      <a:pt x="2104" y="2890"/>
                      <a:pt x="2104" y="2890"/>
                    </a:cubicBezTo>
                    <a:close/>
                    <a:moveTo>
                      <a:pt x="2028" y="3017"/>
                    </a:moveTo>
                    <a:lnTo>
                      <a:pt x="2054" y="3118"/>
                    </a:lnTo>
                    <a:cubicBezTo>
                      <a:pt x="2003" y="3118"/>
                      <a:pt x="1963" y="3129"/>
                      <a:pt x="1920" y="3129"/>
                    </a:cubicBezTo>
                    <a:cubicBezTo>
                      <a:pt x="1899" y="3129"/>
                      <a:pt x="1876" y="3126"/>
                      <a:pt x="1851" y="3118"/>
                    </a:cubicBezTo>
                    <a:cubicBezTo>
                      <a:pt x="1902" y="3067"/>
                      <a:pt x="1952" y="3042"/>
                      <a:pt x="2028" y="3017"/>
                    </a:cubicBezTo>
                    <a:close/>
                    <a:moveTo>
                      <a:pt x="1338" y="3131"/>
                    </a:moveTo>
                    <a:cubicBezTo>
                      <a:pt x="1344" y="3131"/>
                      <a:pt x="1344" y="3143"/>
                      <a:pt x="1344" y="3169"/>
                    </a:cubicBezTo>
                    <a:lnTo>
                      <a:pt x="1293" y="3169"/>
                    </a:lnTo>
                    <a:cubicBezTo>
                      <a:pt x="1319" y="3143"/>
                      <a:pt x="1331" y="3131"/>
                      <a:pt x="1338" y="3131"/>
                    </a:cubicBezTo>
                    <a:close/>
                    <a:moveTo>
                      <a:pt x="1800" y="3169"/>
                    </a:moveTo>
                    <a:lnTo>
                      <a:pt x="1800" y="3194"/>
                    </a:lnTo>
                    <a:lnTo>
                      <a:pt x="1775" y="3194"/>
                    </a:lnTo>
                    <a:cubicBezTo>
                      <a:pt x="1775" y="3169"/>
                      <a:pt x="1800" y="3169"/>
                      <a:pt x="1800" y="3169"/>
                    </a:cubicBezTo>
                    <a:close/>
                    <a:moveTo>
                      <a:pt x="1409" y="3209"/>
                    </a:moveTo>
                    <a:cubicBezTo>
                      <a:pt x="1416" y="3209"/>
                      <a:pt x="1420" y="3212"/>
                      <a:pt x="1420" y="3219"/>
                    </a:cubicBezTo>
                    <a:cubicBezTo>
                      <a:pt x="1420" y="3219"/>
                      <a:pt x="1410" y="3214"/>
                      <a:pt x="1399" y="3211"/>
                    </a:cubicBezTo>
                    <a:lnTo>
                      <a:pt x="1399" y="3211"/>
                    </a:lnTo>
                    <a:cubicBezTo>
                      <a:pt x="1403" y="3210"/>
                      <a:pt x="1406" y="3209"/>
                      <a:pt x="1409" y="3209"/>
                    </a:cubicBezTo>
                    <a:close/>
                    <a:moveTo>
                      <a:pt x="1354" y="3245"/>
                    </a:moveTo>
                    <a:cubicBezTo>
                      <a:pt x="1346" y="3251"/>
                      <a:pt x="1336" y="3255"/>
                      <a:pt x="1329" y="3255"/>
                    </a:cubicBezTo>
                    <a:cubicBezTo>
                      <a:pt x="1323" y="3255"/>
                      <a:pt x="1319" y="3252"/>
                      <a:pt x="1319" y="3245"/>
                    </a:cubicBezTo>
                    <a:close/>
                    <a:moveTo>
                      <a:pt x="862" y="3473"/>
                    </a:moveTo>
                    <a:cubicBezTo>
                      <a:pt x="862" y="3473"/>
                      <a:pt x="862" y="3477"/>
                      <a:pt x="862" y="3483"/>
                    </a:cubicBezTo>
                    <a:lnTo>
                      <a:pt x="862" y="3483"/>
                    </a:lnTo>
                    <a:cubicBezTo>
                      <a:pt x="855" y="3478"/>
                      <a:pt x="851" y="3473"/>
                      <a:pt x="862" y="3473"/>
                    </a:cubicBezTo>
                    <a:close/>
                    <a:moveTo>
                      <a:pt x="558" y="3473"/>
                    </a:moveTo>
                    <a:lnTo>
                      <a:pt x="558" y="3498"/>
                    </a:lnTo>
                    <a:lnTo>
                      <a:pt x="533" y="3498"/>
                    </a:lnTo>
                    <a:lnTo>
                      <a:pt x="533" y="3473"/>
                    </a:lnTo>
                    <a:close/>
                    <a:moveTo>
                      <a:pt x="1217" y="3295"/>
                    </a:moveTo>
                    <a:lnTo>
                      <a:pt x="1242" y="3473"/>
                    </a:lnTo>
                    <a:lnTo>
                      <a:pt x="1141" y="3524"/>
                    </a:lnTo>
                    <a:cubicBezTo>
                      <a:pt x="1116" y="3498"/>
                      <a:pt x="1090" y="3498"/>
                      <a:pt x="1090" y="3473"/>
                    </a:cubicBezTo>
                    <a:cubicBezTo>
                      <a:pt x="1065" y="3371"/>
                      <a:pt x="1116" y="3321"/>
                      <a:pt x="1217" y="3295"/>
                    </a:cubicBezTo>
                    <a:close/>
                    <a:moveTo>
                      <a:pt x="3321" y="0"/>
                    </a:moveTo>
                    <a:cubicBezTo>
                      <a:pt x="3169" y="0"/>
                      <a:pt x="2991" y="51"/>
                      <a:pt x="2839" y="102"/>
                    </a:cubicBezTo>
                    <a:cubicBezTo>
                      <a:pt x="2662" y="152"/>
                      <a:pt x="2535" y="228"/>
                      <a:pt x="2408" y="355"/>
                    </a:cubicBezTo>
                    <a:cubicBezTo>
                      <a:pt x="2307" y="431"/>
                      <a:pt x="2206" y="507"/>
                      <a:pt x="2104" y="583"/>
                    </a:cubicBezTo>
                    <a:cubicBezTo>
                      <a:pt x="1978" y="634"/>
                      <a:pt x="1927" y="761"/>
                      <a:pt x="1825" y="837"/>
                    </a:cubicBezTo>
                    <a:cubicBezTo>
                      <a:pt x="1623" y="989"/>
                      <a:pt x="1445" y="1166"/>
                      <a:pt x="1268" y="1344"/>
                    </a:cubicBezTo>
                    <a:cubicBezTo>
                      <a:pt x="1217" y="1420"/>
                      <a:pt x="1192" y="1521"/>
                      <a:pt x="1192" y="1597"/>
                    </a:cubicBezTo>
                    <a:lnTo>
                      <a:pt x="1116" y="1597"/>
                    </a:lnTo>
                    <a:cubicBezTo>
                      <a:pt x="1065" y="1673"/>
                      <a:pt x="1141" y="1673"/>
                      <a:pt x="1141" y="1724"/>
                    </a:cubicBezTo>
                    <a:cubicBezTo>
                      <a:pt x="938" y="1901"/>
                      <a:pt x="761" y="2079"/>
                      <a:pt x="583" y="2282"/>
                    </a:cubicBezTo>
                    <a:cubicBezTo>
                      <a:pt x="457" y="2434"/>
                      <a:pt x="330" y="2560"/>
                      <a:pt x="153" y="2636"/>
                    </a:cubicBezTo>
                    <a:cubicBezTo>
                      <a:pt x="178" y="2687"/>
                      <a:pt x="229" y="2687"/>
                      <a:pt x="229" y="2712"/>
                    </a:cubicBezTo>
                    <a:lnTo>
                      <a:pt x="102" y="2839"/>
                    </a:lnTo>
                    <a:cubicBezTo>
                      <a:pt x="102" y="2966"/>
                      <a:pt x="254" y="2991"/>
                      <a:pt x="254" y="3017"/>
                    </a:cubicBezTo>
                    <a:cubicBezTo>
                      <a:pt x="229" y="3042"/>
                      <a:pt x="203" y="3067"/>
                      <a:pt x="203" y="3093"/>
                    </a:cubicBezTo>
                    <a:lnTo>
                      <a:pt x="0" y="3143"/>
                    </a:lnTo>
                    <a:cubicBezTo>
                      <a:pt x="0" y="3219"/>
                      <a:pt x="76" y="3245"/>
                      <a:pt x="127" y="3270"/>
                    </a:cubicBezTo>
                    <a:cubicBezTo>
                      <a:pt x="153" y="3283"/>
                      <a:pt x="184" y="3289"/>
                      <a:pt x="219" y="3289"/>
                    </a:cubicBezTo>
                    <a:cubicBezTo>
                      <a:pt x="254" y="3289"/>
                      <a:pt x="292" y="3283"/>
                      <a:pt x="330" y="3270"/>
                    </a:cubicBezTo>
                    <a:lnTo>
                      <a:pt x="330" y="3270"/>
                    </a:lnTo>
                    <a:cubicBezTo>
                      <a:pt x="279" y="3473"/>
                      <a:pt x="0" y="3473"/>
                      <a:pt x="51" y="3701"/>
                    </a:cubicBezTo>
                    <a:cubicBezTo>
                      <a:pt x="140" y="3701"/>
                      <a:pt x="170" y="3837"/>
                      <a:pt x="262" y="3837"/>
                    </a:cubicBezTo>
                    <a:cubicBezTo>
                      <a:pt x="275" y="3837"/>
                      <a:pt x="289" y="3834"/>
                      <a:pt x="305" y="3828"/>
                    </a:cubicBezTo>
                    <a:lnTo>
                      <a:pt x="330" y="3752"/>
                    </a:lnTo>
                    <a:lnTo>
                      <a:pt x="254" y="3726"/>
                    </a:lnTo>
                    <a:cubicBezTo>
                      <a:pt x="229" y="3726"/>
                      <a:pt x="229" y="3701"/>
                      <a:pt x="254" y="3701"/>
                    </a:cubicBezTo>
                    <a:cubicBezTo>
                      <a:pt x="310" y="3664"/>
                      <a:pt x="365" y="3640"/>
                      <a:pt x="421" y="3640"/>
                    </a:cubicBezTo>
                    <a:cubicBezTo>
                      <a:pt x="441" y="3640"/>
                      <a:pt x="462" y="3643"/>
                      <a:pt x="482" y="3650"/>
                    </a:cubicBezTo>
                    <a:lnTo>
                      <a:pt x="330" y="3752"/>
                    </a:lnTo>
                    <a:lnTo>
                      <a:pt x="381" y="3802"/>
                    </a:lnTo>
                    <a:cubicBezTo>
                      <a:pt x="403" y="3808"/>
                      <a:pt x="424" y="3810"/>
                      <a:pt x="443" y="3810"/>
                    </a:cubicBezTo>
                    <a:cubicBezTo>
                      <a:pt x="601" y="3810"/>
                      <a:pt x="673" y="3647"/>
                      <a:pt x="786" y="3625"/>
                    </a:cubicBezTo>
                    <a:cubicBezTo>
                      <a:pt x="803" y="3625"/>
                      <a:pt x="831" y="3636"/>
                      <a:pt x="848" y="3636"/>
                    </a:cubicBezTo>
                    <a:cubicBezTo>
                      <a:pt x="857" y="3636"/>
                      <a:pt x="862" y="3633"/>
                      <a:pt x="862" y="3625"/>
                    </a:cubicBezTo>
                    <a:cubicBezTo>
                      <a:pt x="862" y="3606"/>
                      <a:pt x="877" y="3572"/>
                      <a:pt x="884" y="3534"/>
                    </a:cubicBezTo>
                    <a:lnTo>
                      <a:pt x="884" y="3534"/>
                    </a:lnTo>
                    <a:cubicBezTo>
                      <a:pt x="975" y="3577"/>
                      <a:pt x="1066" y="3601"/>
                      <a:pt x="1157" y="3601"/>
                    </a:cubicBezTo>
                    <a:cubicBezTo>
                      <a:pt x="1211" y="3601"/>
                      <a:pt x="1265" y="3592"/>
                      <a:pt x="1319" y="3574"/>
                    </a:cubicBezTo>
                    <a:cubicBezTo>
                      <a:pt x="1445" y="3549"/>
                      <a:pt x="1395" y="3397"/>
                      <a:pt x="1420" y="3346"/>
                    </a:cubicBezTo>
                    <a:cubicBezTo>
                      <a:pt x="1437" y="3338"/>
                      <a:pt x="1448" y="3338"/>
                      <a:pt x="1457" y="3338"/>
                    </a:cubicBezTo>
                    <a:cubicBezTo>
                      <a:pt x="1476" y="3338"/>
                      <a:pt x="1488" y="3338"/>
                      <a:pt x="1521" y="3270"/>
                    </a:cubicBezTo>
                    <a:cubicBezTo>
                      <a:pt x="1572" y="3194"/>
                      <a:pt x="1445" y="3194"/>
                      <a:pt x="1445" y="3118"/>
                    </a:cubicBezTo>
                    <a:lnTo>
                      <a:pt x="1445" y="3118"/>
                    </a:lnTo>
                    <a:cubicBezTo>
                      <a:pt x="1454" y="3121"/>
                      <a:pt x="1464" y="3122"/>
                      <a:pt x="1473" y="3122"/>
                    </a:cubicBezTo>
                    <a:cubicBezTo>
                      <a:pt x="1516" y="3122"/>
                      <a:pt x="1564" y="3097"/>
                      <a:pt x="1605" y="3097"/>
                    </a:cubicBezTo>
                    <a:cubicBezTo>
                      <a:pt x="1632" y="3097"/>
                      <a:pt x="1656" y="3108"/>
                      <a:pt x="1673" y="3143"/>
                    </a:cubicBezTo>
                    <a:cubicBezTo>
                      <a:pt x="1724" y="3245"/>
                      <a:pt x="1572" y="3245"/>
                      <a:pt x="1623" y="3321"/>
                    </a:cubicBezTo>
                    <a:cubicBezTo>
                      <a:pt x="1724" y="3245"/>
                      <a:pt x="1876" y="3295"/>
                      <a:pt x="1978" y="3245"/>
                    </a:cubicBezTo>
                    <a:cubicBezTo>
                      <a:pt x="2079" y="3194"/>
                      <a:pt x="2180" y="3219"/>
                      <a:pt x="2282" y="3169"/>
                    </a:cubicBezTo>
                    <a:cubicBezTo>
                      <a:pt x="2408" y="3118"/>
                      <a:pt x="2535" y="3093"/>
                      <a:pt x="2611" y="2991"/>
                    </a:cubicBezTo>
                    <a:lnTo>
                      <a:pt x="2611" y="2915"/>
                    </a:lnTo>
                    <a:cubicBezTo>
                      <a:pt x="2617" y="2909"/>
                      <a:pt x="2624" y="2908"/>
                      <a:pt x="2632" y="2908"/>
                    </a:cubicBezTo>
                    <a:cubicBezTo>
                      <a:pt x="2645" y="2908"/>
                      <a:pt x="2659" y="2913"/>
                      <a:pt x="2670" y="2913"/>
                    </a:cubicBezTo>
                    <a:cubicBezTo>
                      <a:pt x="2680" y="2913"/>
                      <a:pt x="2687" y="2909"/>
                      <a:pt x="2687" y="2890"/>
                    </a:cubicBezTo>
                    <a:lnTo>
                      <a:pt x="2637" y="2839"/>
                    </a:lnTo>
                    <a:cubicBezTo>
                      <a:pt x="2662" y="2814"/>
                      <a:pt x="2662" y="2788"/>
                      <a:pt x="2662" y="2763"/>
                    </a:cubicBezTo>
                    <a:cubicBezTo>
                      <a:pt x="2637" y="2738"/>
                      <a:pt x="2637" y="2712"/>
                      <a:pt x="2637" y="2712"/>
                    </a:cubicBezTo>
                    <a:lnTo>
                      <a:pt x="2662" y="2712"/>
                    </a:lnTo>
                    <a:cubicBezTo>
                      <a:pt x="2687" y="2687"/>
                      <a:pt x="2713" y="2662"/>
                      <a:pt x="2738" y="2662"/>
                    </a:cubicBezTo>
                    <a:cubicBezTo>
                      <a:pt x="2738" y="2662"/>
                      <a:pt x="2763" y="2636"/>
                      <a:pt x="2763" y="2611"/>
                    </a:cubicBezTo>
                    <a:lnTo>
                      <a:pt x="2865" y="2586"/>
                    </a:lnTo>
                    <a:cubicBezTo>
                      <a:pt x="2915" y="2535"/>
                      <a:pt x="2915" y="2434"/>
                      <a:pt x="2915" y="2358"/>
                    </a:cubicBezTo>
                    <a:lnTo>
                      <a:pt x="3068" y="2282"/>
                    </a:lnTo>
                    <a:cubicBezTo>
                      <a:pt x="3144" y="2003"/>
                      <a:pt x="3346" y="1800"/>
                      <a:pt x="3397" y="1546"/>
                    </a:cubicBezTo>
                    <a:cubicBezTo>
                      <a:pt x="3377" y="1527"/>
                      <a:pt x="3358" y="1521"/>
                      <a:pt x="3339" y="1521"/>
                    </a:cubicBezTo>
                    <a:cubicBezTo>
                      <a:pt x="3307" y="1521"/>
                      <a:pt x="3277" y="1537"/>
                      <a:pt x="3249" y="1537"/>
                    </a:cubicBezTo>
                    <a:cubicBezTo>
                      <a:pt x="3229" y="1537"/>
                      <a:pt x="3210" y="1528"/>
                      <a:pt x="3194" y="1496"/>
                    </a:cubicBezTo>
                    <a:lnTo>
                      <a:pt x="3270" y="1420"/>
                    </a:lnTo>
                    <a:lnTo>
                      <a:pt x="3144" y="1166"/>
                    </a:lnTo>
                    <a:lnTo>
                      <a:pt x="3245" y="1141"/>
                    </a:lnTo>
                    <a:lnTo>
                      <a:pt x="3245" y="1039"/>
                    </a:lnTo>
                    <a:cubicBezTo>
                      <a:pt x="3220" y="1039"/>
                      <a:pt x="3194" y="989"/>
                      <a:pt x="3220" y="989"/>
                    </a:cubicBezTo>
                    <a:lnTo>
                      <a:pt x="3245" y="989"/>
                    </a:lnTo>
                    <a:cubicBezTo>
                      <a:pt x="3321" y="913"/>
                      <a:pt x="3473" y="887"/>
                      <a:pt x="3524" y="786"/>
                    </a:cubicBezTo>
                    <a:cubicBezTo>
                      <a:pt x="3473" y="685"/>
                      <a:pt x="3574" y="634"/>
                      <a:pt x="3574" y="558"/>
                    </a:cubicBezTo>
                    <a:cubicBezTo>
                      <a:pt x="3574" y="456"/>
                      <a:pt x="3574" y="380"/>
                      <a:pt x="3625" y="304"/>
                    </a:cubicBezTo>
                    <a:cubicBezTo>
                      <a:pt x="3676" y="228"/>
                      <a:pt x="3625" y="127"/>
                      <a:pt x="3600" y="51"/>
                    </a:cubicBezTo>
                    <a:cubicBezTo>
                      <a:pt x="3422" y="51"/>
                      <a:pt x="3422" y="51"/>
                      <a:pt x="3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5452900" y="292000"/>
                <a:ext cx="103325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3321" extrusionOk="0">
                    <a:moveTo>
                      <a:pt x="2434" y="558"/>
                    </a:moveTo>
                    <a:cubicBezTo>
                      <a:pt x="2434" y="558"/>
                      <a:pt x="2429" y="563"/>
                      <a:pt x="2426" y="571"/>
                    </a:cubicBezTo>
                    <a:lnTo>
                      <a:pt x="2426" y="571"/>
                    </a:lnTo>
                    <a:cubicBezTo>
                      <a:pt x="2422" y="563"/>
                      <a:pt x="2423" y="558"/>
                      <a:pt x="2434" y="558"/>
                    </a:cubicBezTo>
                    <a:close/>
                    <a:moveTo>
                      <a:pt x="2459" y="624"/>
                    </a:moveTo>
                    <a:cubicBezTo>
                      <a:pt x="2471" y="639"/>
                      <a:pt x="2475" y="659"/>
                      <a:pt x="2459" y="659"/>
                    </a:cubicBezTo>
                    <a:cubicBezTo>
                      <a:pt x="2459" y="646"/>
                      <a:pt x="2459" y="634"/>
                      <a:pt x="2459" y="624"/>
                    </a:cubicBezTo>
                    <a:close/>
                    <a:moveTo>
                      <a:pt x="2993" y="1231"/>
                    </a:moveTo>
                    <a:cubicBezTo>
                      <a:pt x="3008" y="1231"/>
                      <a:pt x="3026" y="1239"/>
                      <a:pt x="3050" y="1241"/>
                    </a:cubicBezTo>
                    <a:lnTo>
                      <a:pt x="3050" y="1241"/>
                    </a:lnTo>
                    <a:cubicBezTo>
                      <a:pt x="3037" y="1254"/>
                      <a:pt x="3022" y="1259"/>
                      <a:pt x="3007" y="1259"/>
                    </a:cubicBezTo>
                    <a:cubicBezTo>
                      <a:pt x="2992" y="1259"/>
                      <a:pt x="2977" y="1253"/>
                      <a:pt x="2966" y="1242"/>
                    </a:cubicBezTo>
                    <a:cubicBezTo>
                      <a:pt x="2975" y="1234"/>
                      <a:pt x="2983" y="1231"/>
                      <a:pt x="2993" y="1231"/>
                    </a:cubicBezTo>
                    <a:close/>
                    <a:moveTo>
                      <a:pt x="446" y="1511"/>
                    </a:moveTo>
                    <a:cubicBezTo>
                      <a:pt x="453" y="1511"/>
                      <a:pt x="457" y="1514"/>
                      <a:pt x="457" y="1521"/>
                    </a:cubicBezTo>
                    <a:cubicBezTo>
                      <a:pt x="432" y="1547"/>
                      <a:pt x="432" y="1547"/>
                      <a:pt x="406" y="1547"/>
                    </a:cubicBezTo>
                    <a:cubicBezTo>
                      <a:pt x="406" y="1529"/>
                      <a:pt x="432" y="1511"/>
                      <a:pt x="446" y="1511"/>
                    </a:cubicBezTo>
                    <a:close/>
                    <a:moveTo>
                      <a:pt x="1015" y="1775"/>
                    </a:moveTo>
                    <a:lnTo>
                      <a:pt x="1015" y="1800"/>
                    </a:lnTo>
                    <a:lnTo>
                      <a:pt x="989" y="1800"/>
                    </a:lnTo>
                    <a:cubicBezTo>
                      <a:pt x="989" y="1775"/>
                      <a:pt x="989" y="1775"/>
                      <a:pt x="989" y="1775"/>
                    </a:cubicBezTo>
                    <a:close/>
                    <a:moveTo>
                      <a:pt x="1027" y="1882"/>
                    </a:moveTo>
                    <a:cubicBezTo>
                      <a:pt x="1034" y="1882"/>
                      <a:pt x="1040" y="1889"/>
                      <a:pt x="1040" y="1901"/>
                    </a:cubicBezTo>
                    <a:lnTo>
                      <a:pt x="1015" y="1901"/>
                    </a:lnTo>
                    <a:cubicBezTo>
                      <a:pt x="1015" y="1889"/>
                      <a:pt x="1021" y="1882"/>
                      <a:pt x="1027" y="1882"/>
                    </a:cubicBezTo>
                    <a:close/>
                    <a:moveTo>
                      <a:pt x="1268" y="1952"/>
                    </a:moveTo>
                    <a:lnTo>
                      <a:pt x="1268" y="1977"/>
                    </a:lnTo>
                    <a:cubicBezTo>
                      <a:pt x="1243" y="1977"/>
                      <a:pt x="1243" y="1977"/>
                      <a:pt x="1268" y="1952"/>
                    </a:cubicBezTo>
                    <a:close/>
                    <a:moveTo>
                      <a:pt x="1978" y="2130"/>
                    </a:moveTo>
                    <a:cubicBezTo>
                      <a:pt x="1978" y="2155"/>
                      <a:pt x="1978" y="2155"/>
                      <a:pt x="1978" y="2155"/>
                    </a:cubicBezTo>
                    <a:lnTo>
                      <a:pt x="1952" y="2155"/>
                    </a:lnTo>
                    <a:lnTo>
                      <a:pt x="1978" y="2130"/>
                    </a:lnTo>
                    <a:close/>
                    <a:moveTo>
                      <a:pt x="1952" y="0"/>
                    </a:moveTo>
                    <a:cubicBezTo>
                      <a:pt x="1800" y="26"/>
                      <a:pt x="1674" y="76"/>
                      <a:pt x="1547" y="152"/>
                    </a:cubicBezTo>
                    <a:cubicBezTo>
                      <a:pt x="1547" y="102"/>
                      <a:pt x="1648" y="76"/>
                      <a:pt x="1598" y="0"/>
                    </a:cubicBezTo>
                    <a:lnTo>
                      <a:pt x="1598" y="0"/>
                    </a:lnTo>
                    <a:cubicBezTo>
                      <a:pt x="1293" y="127"/>
                      <a:pt x="1015" y="254"/>
                      <a:pt x="761" y="406"/>
                    </a:cubicBezTo>
                    <a:cubicBezTo>
                      <a:pt x="533" y="558"/>
                      <a:pt x="330" y="761"/>
                      <a:pt x="178" y="964"/>
                    </a:cubicBezTo>
                    <a:cubicBezTo>
                      <a:pt x="127" y="1090"/>
                      <a:pt x="51" y="1166"/>
                      <a:pt x="1" y="1268"/>
                    </a:cubicBezTo>
                    <a:cubicBezTo>
                      <a:pt x="51" y="1318"/>
                      <a:pt x="1" y="1369"/>
                      <a:pt x="51" y="1420"/>
                    </a:cubicBezTo>
                    <a:cubicBezTo>
                      <a:pt x="81" y="1405"/>
                      <a:pt x="110" y="1391"/>
                      <a:pt x="134" y="1391"/>
                    </a:cubicBezTo>
                    <a:cubicBezTo>
                      <a:pt x="152" y="1391"/>
                      <a:pt x="167" y="1398"/>
                      <a:pt x="178" y="1420"/>
                    </a:cubicBezTo>
                    <a:cubicBezTo>
                      <a:pt x="229" y="1470"/>
                      <a:pt x="102" y="1445"/>
                      <a:pt x="178" y="1521"/>
                    </a:cubicBezTo>
                    <a:cubicBezTo>
                      <a:pt x="193" y="1531"/>
                      <a:pt x="205" y="1535"/>
                      <a:pt x="216" y="1535"/>
                    </a:cubicBezTo>
                    <a:cubicBezTo>
                      <a:pt x="256" y="1535"/>
                      <a:pt x="264" y="1470"/>
                      <a:pt x="305" y="1470"/>
                    </a:cubicBezTo>
                    <a:cubicBezTo>
                      <a:pt x="350" y="1470"/>
                      <a:pt x="375" y="1551"/>
                      <a:pt x="398" y="1551"/>
                    </a:cubicBezTo>
                    <a:cubicBezTo>
                      <a:pt x="401" y="1551"/>
                      <a:pt x="403" y="1549"/>
                      <a:pt x="406" y="1547"/>
                    </a:cubicBezTo>
                    <a:lnTo>
                      <a:pt x="406" y="1547"/>
                    </a:lnTo>
                    <a:cubicBezTo>
                      <a:pt x="381" y="1597"/>
                      <a:pt x="406" y="1673"/>
                      <a:pt x="406" y="1724"/>
                    </a:cubicBezTo>
                    <a:cubicBezTo>
                      <a:pt x="406" y="1749"/>
                      <a:pt x="279" y="1775"/>
                      <a:pt x="356" y="1800"/>
                    </a:cubicBezTo>
                    <a:cubicBezTo>
                      <a:pt x="367" y="1803"/>
                      <a:pt x="377" y="1804"/>
                      <a:pt x="388" y="1804"/>
                    </a:cubicBezTo>
                    <a:cubicBezTo>
                      <a:pt x="468" y="1804"/>
                      <a:pt x="516" y="1724"/>
                      <a:pt x="584" y="1724"/>
                    </a:cubicBezTo>
                    <a:cubicBezTo>
                      <a:pt x="620" y="1779"/>
                      <a:pt x="683" y="1820"/>
                      <a:pt x="753" y="1820"/>
                    </a:cubicBezTo>
                    <a:cubicBezTo>
                      <a:pt x="780" y="1820"/>
                      <a:pt x="809" y="1814"/>
                      <a:pt x="837" y="1800"/>
                    </a:cubicBezTo>
                    <a:lnTo>
                      <a:pt x="939" y="1901"/>
                    </a:lnTo>
                    <a:cubicBezTo>
                      <a:pt x="939" y="1952"/>
                      <a:pt x="888" y="2028"/>
                      <a:pt x="939" y="2028"/>
                    </a:cubicBezTo>
                    <a:cubicBezTo>
                      <a:pt x="964" y="2028"/>
                      <a:pt x="964" y="1977"/>
                      <a:pt x="1040" y="1977"/>
                    </a:cubicBezTo>
                    <a:lnTo>
                      <a:pt x="1344" y="2155"/>
                    </a:lnTo>
                    <a:lnTo>
                      <a:pt x="1344" y="2383"/>
                    </a:lnTo>
                    <a:cubicBezTo>
                      <a:pt x="1395" y="2408"/>
                      <a:pt x="1420" y="2510"/>
                      <a:pt x="1496" y="2510"/>
                    </a:cubicBezTo>
                    <a:lnTo>
                      <a:pt x="1572" y="2459"/>
                    </a:lnTo>
                    <a:cubicBezTo>
                      <a:pt x="1496" y="2408"/>
                      <a:pt x="1496" y="2358"/>
                      <a:pt x="1522" y="2282"/>
                    </a:cubicBezTo>
                    <a:cubicBezTo>
                      <a:pt x="1496" y="2231"/>
                      <a:pt x="1395" y="2180"/>
                      <a:pt x="1445" y="2104"/>
                    </a:cubicBezTo>
                    <a:cubicBezTo>
                      <a:pt x="1464" y="2067"/>
                      <a:pt x="1496" y="2044"/>
                      <a:pt x="1532" y="2044"/>
                    </a:cubicBezTo>
                    <a:cubicBezTo>
                      <a:pt x="1545" y="2044"/>
                      <a:pt x="1559" y="2047"/>
                      <a:pt x="1572" y="2053"/>
                    </a:cubicBezTo>
                    <a:cubicBezTo>
                      <a:pt x="1547" y="2180"/>
                      <a:pt x="1598" y="2282"/>
                      <a:pt x="1674" y="2358"/>
                    </a:cubicBezTo>
                    <a:cubicBezTo>
                      <a:pt x="1775" y="2332"/>
                      <a:pt x="1800" y="2231"/>
                      <a:pt x="1927" y="2231"/>
                    </a:cubicBezTo>
                    <a:cubicBezTo>
                      <a:pt x="1952" y="2307"/>
                      <a:pt x="2105" y="2307"/>
                      <a:pt x="2105" y="2434"/>
                    </a:cubicBezTo>
                    <a:cubicBezTo>
                      <a:pt x="2105" y="2459"/>
                      <a:pt x="2054" y="2434"/>
                      <a:pt x="2079" y="2484"/>
                    </a:cubicBezTo>
                    <a:lnTo>
                      <a:pt x="2181" y="2510"/>
                    </a:lnTo>
                    <a:lnTo>
                      <a:pt x="2257" y="2459"/>
                    </a:lnTo>
                    <a:cubicBezTo>
                      <a:pt x="2282" y="2484"/>
                      <a:pt x="2282" y="2535"/>
                      <a:pt x="2333" y="2560"/>
                    </a:cubicBezTo>
                    <a:cubicBezTo>
                      <a:pt x="2343" y="2566"/>
                      <a:pt x="2354" y="2568"/>
                      <a:pt x="2365" y="2568"/>
                    </a:cubicBezTo>
                    <a:cubicBezTo>
                      <a:pt x="2394" y="2568"/>
                      <a:pt x="2423" y="2553"/>
                      <a:pt x="2453" y="2553"/>
                    </a:cubicBezTo>
                    <a:cubicBezTo>
                      <a:pt x="2463" y="2553"/>
                      <a:pt x="2474" y="2555"/>
                      <a:pt x="2485" y="2560"/>
                    </a:cubicBezTo>
                    <a:lnTo>
                      <a:pt x="2485" y="2662"/>
                    </a:lnTo>
                    <a:cubicBezTo>
                      <a:pt x="2510" y="2662"/>
                      <a:pt x="2542" y="2649"/>
                      <a:pt x="2567" y="2649"/>
                    </a:cubicBezTo>
                    <a:cubicBezTo>
                      <a:pt x="2592" y="2649"/>
                      <a:pt x="2611" y="2662"/>
                      <a:pt x="2611" y="2713"/>
                    </a:cubicBezTo>
                    <a:cubicBezTo>
                      <a:pt x="2623" y="2716"/>
                      <a:pt x="2633" y="2718"/>
                      <a:pt x="2642" y="2718"/>
                    </a:cubicBezTo>
                    <a:cubicBezTo>
                      <a:pt x="2686" y="2718"/>
                      <a:pt x="2711" y="2682"/>
                      <a:pt x="2743" y="2682"/>
                    </a:cubicBezTo>
                    <a:cubicBezTo>
                      <a:pt x="2749" y="2682"/>
                      <a:pt x="2756" y="2683"/>
                      <a:pt x="2764" y="2687"/>
                    </a:cubicBezTo>
                    <a:cubicBezTo>
                      <a:pt x="2916" y="2814"/>
                      <a:pt x="3118" y="2890"/>
                      <a:pt x="3321" y="2915"/>
                    </a:cubicBezTo>
                    <a:cubicBezTo>
                      <a:pt x="3448" y="2915"/>
                      <a:pt x="3549" y="2991"/>
                      <a:pt x="3600" y="3118"/>
                    </a:cubicBezTo>
                    <a:cubicBezTo>
                      <a:pt x="3625" y="3169"/>
                      <a:pt x="3651" y="3245"/>
                      <a:pt x="3676" y="3321"/>
                    </a:cubicBezTo>
                    <a:cubicBezTo>
                      <a:pt x="3879" y="3219"/>
                      <a:pt x="4056" y="3169"/>
                      <a:pt x="4132" y="2915"/>
                    </a:cubicBezTo>
                    <a:cubicBezTo>
                      <a:pt x="4056" y="2814"/>
                      <a:pt x="4031" y="2662"/>
                      <a:pt x="4082" y="2510"/>
                    </a:cubicBezTo>
                    <a:lnTo>
                      <a:pt x="3955" y="2459"/>
                    </a:lnTo>
                    <a:lnTo>
                      <a:pt x="4031" y="2383"/>
                    </a:lnTo>
                    <a:cubicBezTo>
                      <a:pt x="4006" y="2307"/>
                      <a:pt x="3955" y="2256"/>
                      <a:pt x="3955" y="2206"/>
                    </a:cubicBezTo>
                    <a:cubicBezTo>
                      <a:pt x="3955" y="2162"/>
                      <a:pt x="3879" y="2099"/>
                      <a:pt x="3859" y="2099"/>
                    </a:cubicBezTo>
                    <a:cubicBezTo>
                      <a:pt x="3855" y="2099"/>
                      <a:pt x="3853" y="2101"/>
                      <a:pt x="3853" y="2104"/>
                    </a:cubicBezTo>
                    <a:cubicBezTo>
                      <a:pt x="3853" y="2130"/>
                      <a:pt x="3803" y="2130"/>
                      <a:pt x="3803" y="2130"/>
                    </a:cubicBezTo>
                    <a:cubicBezTo>
                      <a:pt x="3828" y="2104"/>
                      <a:pt x="3828" y="2104"/>
                      <a:pt x="3853" y="2104"/>
                    </a:cubicBezTo>
                    <a:cubicBezTo>
                      <a:pt x="3817" y="1996"/>
                      <a:pt x="3807" y="1965"/>
                      <a:pt x="3741" y="1965"/>
                    </a:cubicBezTo>
                    <a:cubicBezTo>
                      <a:pt x="3713" y="1965"/>
                      <a:pt x="3677" y="1970"/>
                      <a:pt x="3625" y="1977"/>
                    </a:cubicBezTo>
                    <a:cubicBezTo>
                      <a:pt x="3625" y="2003"/>
                      <a:pt x="3575" y="2003"/>
                      <a:pt x="3575" y="2003"/>
                    </a:cubicBezTo>
                    <a:cubicBezTo>
                      <a:pt x="3600" y="1977"/>
                      <a:pt x="3600" y="1977"/>
                      <a:pt x="3625" y="1977"/>
                    </a:cubicBezTo>
                    <a:cubicBezTo>
                      <a:pt x="3625" y="1851"/>
                      <a:pt x="3651" y="1724"/>
                      <a:pt x="3701" y="1597"/>
                    </a:cubicBezTo>
                    <a:lnTo>
                      <a:pt x="3701" y="1597"/>
                    </a:lnTo>
                    <a:cubicBezTo>
                      <a:pt x="3657" y="1627"/>
                      <a:pt x="3618" y="1637"/>
                      <a:pt x="3584" y="1637"/>
                    </a:cubicBezTo>
                    <a:cubicBezTo>
                      <a:pt x="3513" y="1637"/>
                      <a:pt x="3460" y="1594"/>
                      <a:pt x="3400" y="1594"/>
                    </a:cubicBezTo>
                    <a:cubicBezTo>
                      <a:pt x="3391" y="1594"/>
                      <a:pt x="3381" y="1595"/>
                      <a:pt x="3372" y="1597"/>
                    </a:cubicBezTo>
                    <a:cubicBezTo>
                      <a:pt x="3372" y="1615"/>
                      <a:pt x="3347" y="1633"/>
                      <a:pt x="3332" y="1633"/>
                    </a:cubicBezTo>
                    <a:cubicBezTo>
                      <a:pt x="3326" y="1633"/>
                      <a:pt x="3321" y="1630"/>
                      <a:pt x="3321" y="1623"/>
                    </a:cubicBezTo>
                    <a:cubicBezTo>
                      <a:pt x="3321" y="1597"/>
                      <a:pt x="3347" y="1597"/>
                      <a:pt x="3372" y="1597"/>
                    </a:cubicBezTo>
                    <a:cubicBezTo>
                      <a:pt x="3372" y="1521"/>
                      <a:pt x="3296" y="1521"/>
                      <a:pt x="3270" y="1470"/>
                    </a:cubicBezTo>
                    <a:lnTo>
                      <a:pt x="3220" y="1547"/>
                    </a:lnTo>
                    <a:cubicBezTo>
                      <a:pt x="3093" y="1420"/>
                      <a:pt x="3245" y="1318"/>
                      <a:pt x="3220" y="1192"/>
                    </a:cubicBezTo>
                    <a:lnTo>
                      <a:pt x="3220" y="1192"/>
                    </a:lnTo>
                    <a:lnTo>
                      <a:pt x="3069" y="1217"/>
                    </a:lnTo>
                    <a:lnTo>
                      <a:pt x="3069" y="1217"/>
                    </a:lnTo>
                    <a:cubicBezTo>
                      <a:pt x="3075" y="1168"/>
                      <a:pt x="3093" y="1104"/>
                      <a:pt x="3093" y="1040"/>
                    </a:cubicBezTo>
                    <a:lnTo>
                      <a:pt x="3017" y="1040"/>
                    </a:lnTo>
                    <a:cubicBezTo>
                      <a:pt x="3017" y="989"/>
                      <a:pt x="2992" y="913"/>
                      <a:pt x="2992" y="837"/>
                    </a:cubicBezTo>
                    <a:cubicBezTo>
                      <a:pt x="2840" y="811"/>
                      <a:pt x="2814" y="634"/>
                      <a:pt x="2688" y="634"/>
                    </a:cubicBezTo>
                    <a:lnTo>
                      <a:pt x="2611" y="710"/>
                    </a:lnTo>
                    <a:cubicBezTo>
                      <a:pt x="2561" y="634"/>
                      <a:pt x="2510" y="533"/>
                      <a:pt x="2485" y="457"/>
                    </a:cubicBezTo>
                    <a:lnTo>
                      <a:pt x="2510" y="457"/>
                    </a:lnTo>
                    <a:cubicBezTo>
                      <a:pt x="2434" y="431"/>
                      <a:pt x="2510" y="355"/>
                      <a:pt x="2485" y="304"/>
                    </a:cubicBezTo>
                    <a:lnTo>
                      <a:pt x="2485" y="304"/>
                    </a:lnTo>
                    <a:cubicBezTo>
                      <a:pt x="2409" y="355"/>
                      <a:pt x="2358" y="431"/>
                      <a:pt x="2307" y="507"/>
                    </a:cubicBezTo>
                    <a:cubicBezTo>
                      <a:pt x="2257" y="431"/>
                      <a:pt x="2333" y="355"/>
                      <a:pt x="2307" y="304"/>
                    </a:cubicBezTo>
                    <a:lnTo>
                      <a:pt x="2307" y="304"/>
                    </a:lnTo>
                    <a:cubicBezTo>
                      <a:pt x="2287" y="311"/>
                      <a:pt x="2267" y="314"/>
                      <a:pt x="2247" y="314"/>
                    </a:cubicBezTo>
                    <a:cubicBezTo>
                      <a:pt x="2192" y="314"/>
                      <a:pt x="2142" y="291"/>
                      <a:pt x="2105" y="254"/>
                    </a:cubicBezTo>
                    <a:cubicBezTo>
                      <a:pt x="2054" y="178"/>
                      <a:pt x="2003" y="76"/>
                      <a:pt x="1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6544125" y="665100"/>
                <a:ext cx="1160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2161" extrusionOk="0">
                    <a:moveTo>
                      <a:pt x="272" y="451"/>
                    </a:moveTo>
                    <a:cubicBezTo>
                      <a:pt x="321" y="497"/>
                      <a:pt x="277" y="543"/>
                      <a:pt x="254" y="589"/>
                    </a:cubicBezTo>
                    <a:lnTo>
                      <a:pt x="203" y="589"/>
                    </a:lnTo>
                    <a:cubicBezTo>
                      <a:pt x="226" y="543"/>
                      <a:pt x="249" y="497"/>
                      <a:pt x="272" y="451"/>
                    </a:cubicBezTo>
                    <a:close/>
                    <a:moveTo>
                      <a:pt x="2578" y="1617"/>
                    </a:moveTo>
                    <a:cubicBezTo>
                      <a:pt x="2586" y="1617"/>
                      <a:pt x="2586" y="1628"/>
                      <a:pt x="2586" y="1628"/>
                    </a:cubicBezTo>
                    <a:lnTo>
                      <a:pt x="2561" y="1628"/>
                    </a:lnTo>
                    <a:cubicBezTo>
                      <a:pt x="2569" y="1620"/>
                      <a:pt x="2575" y="1617"/>
                      <a:pt x="2578" y="1617"/>
                    </a:cubicBezTo>
                    <a:close/>
                    <a:moveTo>
                      <a:pt x="2452" y="1668"/>
                    </a:moveTo>
                    <a:cubicBezTo>
                      <a:pt x="2459" y="1668"/>
                      <a:pt x="2459" y="1679"/>
                      <a:pt x="2459" y="1679"/>
                    </a:cubicBezTo>
                    <a:lnTo>
                      <a:pt x="2434" y="1679"/>
                    </a:lnTo>
                    <a:cubicBezTo>
                      <a:pt x="2442" y="1671"/>
                      <a:pt x="2448" y="1668"/>
                      <a:pt x="2452" y="1668"/>
                    </a:cubicBezTo>
                    <a:close/>
                    <a:moveTo>
                      <a:pt x="2028" y="1"/>
                    </a:moveTo>
                    <a:cubicBezTo>
                      <a:pt x="1876" y="1"/>
                      <a:pt x="1720" y="57"/>
                      <a:pt x="1547" y="57"/>
                    </a:cubicBezTo>
                    <a:cubicBezTo>
                      <a:pt x="1514" y="55"/>
                      <a:pt x="1480" y="54"/>
                      <a:pt x="1447" y="54"/>
                    </a:cubicBezTo>
                    <a:cubicBezTo>
                      <a:pt x="1027" y="54"/>
                      <a:pt x="612" y="200"/>
                      <a:pt x="261" y="432"/>
                    </a:cubicBezTo>
                    <a:lnTo>
                      <a:pt x="261" y="432"/>
                    </a:lnTo>
                    <a:cubicBezTo>
                      <a:pt x="252" y="431"/>
                      <a:pt x="243" y="430"/>
                      <a:pt x="234" y="430"/>
                    </a:cubicBezTo>
                    <a:cubicBezTo>
                      <a:pt x="173" y="430"/>
                      <a:pt x="112" y="462"/>
                      <a:pt x="51" y="462"/>
                    </a:cubicBezTo>
                    <a:lnTo>
                      <a:pt x="0" y="614"/>
                    </a:lnTo>
                    <a:cubicBezTo>
                      <a:pt x="26" y="614"/>
                      <a:pt x="58" y="602"/>
                      <a:pt x="86" y="602"/>
                    </a:cubicBezTo>
                    <a:cubicBezTo>
                      <a:pt x="115" y="602"/>
                      <a:pt x="140" y="614"/>
                      <a:pt x="153" y="665"/>
                    </a:cubicBezTo>
                    <a:cubicBezTo>
                      <a:pt x="165" y="684"/>
                      <a:pt x="179" y="691"/>
                      <a:pt x="195" y="691"/>
                    </a:cubicBezTo>
                    <a:cubicBezTo>
                      <a:pt x="225" y="691"/>
                      <a:pt x="258" y="665"/>
                      <a:pt x="288" y="665"/>
                    </a:cubicBezTo>
                    <a:cubicBezTo>
                      <a:pt x="303" y="665"/>
                      <a:pt x="317" y="672"/>
                      <a:pt x="330" y="691"/>
                    </a:cubicBezTo>
                    <a:cubicBezTo>
                      <a:pt x="279" y="741"/>
                      <a:pt x="254" y="767"/>
                      <a:pt x="178" y="792"/>
                    </a:cubicBezTo>
                    <a:cubicBezTo>
                      <a:pt x="162" y="776"/>
                      <a:pt x="156" y="741"/>
                      <a:pt x="142" y="741"/>
                    </a:cubicBezTo>
                    <a:cubicBezTo>
                      <a:pt x="133" y="741"/>
                      <a:pt x="121" y="754"/>
                      <a:pt x="102" y="792"/>
                    </a:cubicBezTo>
                    <a:cubicBezTo>
                      <a:pt x="178" y="843"/>
                      <a:pt x="279" y="893"/>
                      <a:pt x="254" y="1020"/>
                    </a:cubicBezTo>
                    <a:lnTo>
                      <a:pt x="330" y="1020"/>
                    </a:lnTo>
                    <a:cubicBezTo>
                      <a:pt x="330" y="1045"/>
                      <a:pt x="381" y="1071"/>
                      <a:pt x="381" y="1071"/>
                    </a:cubicBezTo>
                    <a:lnTo>
                      <a:pt x="316" y="1158"/>
                    </a:lnTo>
                    <a:lnTo>
                      <a:pt x="316" y="1158"/>
                    </a:lnTo>
                    <a:cubicBezTo>
                      <a:pt x="303" y="1156"/>
                      <a:pt x="291" y="1153"/>
                      <a:pt x="279" y="1147"/>
                    </a:cubicBezTo>
                    <a:lnTo>
                      <a:pt x="279" y="1147"/>
                    </a:lnTo>
                    <a:lnTo>
                      <a:pt x="305" y="1172"/>
                    </a:lnTo>
                    <a:lnTo>
                      <a:pt x="316" y="1158"/>
                    </a:lnTo>
                    <a:lnTo>
                      <a:pt x="316" y="1158"/>
                    </a:lnTo>
                    <a:cubicBezTo>
                      <a:pt x="329" y="1159"/>
                      <a:pt x="342" y="1159"/>
                      <a:pt x="355" y="1159"/>
                    </a:cubicBezTo>
                    <a:cubicBezTo>
                      <a:pt x="381" y="1159"/>
                      <a:pt x="406" y="1159"/>
                      <a:pt x="431" y="1172"/>
                    </a:cubicBezTo>
                    <a:cubicBezTo>
                      <a:pt x="406" y="1299"/>
                      <a:pt x="279" y="1197"/>
                      <a:pt x="229" y="1299"/>
                    </a:cubicBezTo>
                    <a:cubicBezTo>
                      <a:pt x="279" y="1375"/>
                      <a:pt x="178" y="1426"/>
                      <a:pt x="178" y="1502"/>
                    </a:cubicBezTo>
                    <a:cubicBezTo>
                      <a:pt x="203" y="1527"/>
                      <a:pt x="254" y="1552"/>
                      <a:pt x="305" y="1552"/>
                    </a:cubicBezTo>
                    <a:cubicBezTo>
                      <a:pt x="355" y="1552"/>
                      <a:pt x="406" y="1578"/>
                      <a:pt x="457" y="1603"/>
                    </a:cubicBezTo>
                    <a:cubicBezTo>
                      <a:pt x="507" y="1628"/>
                      <a:pt x="558" y="1628"/>
                      <a:pt x="634" y="1628"/>
                    </a:cubicBezTo>
                    <a:cubicBezTo>
                      <a:pt x="634" y="1704"/>
                      <a:pt x="685" y="1780"/>
                      <a:pt x="761" y="1831"/>
                    </a:cubicBezTo>
                    <a:cubicBezTo>
                      <a:pt x="761" y="2009"/>
                      <a:pt x="938" y="1958"/>
                      <a:pt x="1040" y="2059"/>
                    </a:cubicBezTo>
                    <a:cubicBezTo>
                      <a:pt x="1073" y="2043"/>
                      <a:pt x="1103" y="2036"/>
                      <a:pt x="1131" y="2036"/>
                    </a:cubicBezTo>
                    <a:cubicBezTo>
                      <a:pt x="1227" y="2036"/>
                      <a:pt x="1290" y="2121"/>
                      <a:pt x="1369" y="2161"/>
                    </a:cubicBezTo>
                    <a:lnTo>
                      <a:pt x="1749" y="2110"/>
                    </a:lnTo>
                    <a:cubicBezTo>
                      <a:pt x="1800" y="2059"/>
                      <a:pt x="1699" y="2059"/>
                      <a:pt x="1749" y="1983"/>
                    </a:cubicBezTo>
                    <a:cubicBezTo>
                      <a:pt x="1775" y="1945"/>
                      <a:pt x="1806" y="1945"/>
                      <a:pt x="1838" y="1945"/>
                    </a:cubicBezTo>
                    <a:cubicBezTo>
                      <a:pt x="1870" y="1945"/>
                      <a:pt x="1902" y="1945"/>
                      <a:pt x="1927" y="1907"/>
                    </a:cubicBezTo>
                    <a:cubicBezTo>
                      <a:pt x="1907" y="1907"/>
                      <a:pt x="1886" y="1875"/>
                      <a:pt x="1892" y="1875"/>
                    </a:cubicBezTo>
                    <a:lnTo>
                      <a:pt x="1892" y="1875"/>
                    </a:lnTo>
                    <a:cubicBezTo>
                      <a:pt x="1893" y="1875"/>
                      <a:pt x="1896" y="1877"/>
                      <a:pt x="1902" y="1882"/>
                    </a:cubicBezTo>
                    <a:cubicBezTo>
                      <a:pt x="1927" y="1882"/>
                      <a:pt x="1927" y="1907"/>
                      <a:pt x="1927" y="1907"/>
                    </a:cubicBezTo>
                    <a:lnTo>
                      <a:pt x="2079" y="1958"/>
                    </a:lnTo>
                    <a:cubicBezTo>
                      <a:pt x="2155" y="1958"/>
                      <a:pt x="2155" y="1907"/>
                      <a:pt x="2180" y="1857"/>
                    </a:cubicBezTo>
                    <a:cubicBezTo>
                      <a:pt x="2210" y="1841"/>
                      <a:pt x="2245" y="1838"/>
                      <a:pt x="2282" y="1838"/>
                    </a:cubicBezTo>
                    <a:cubicBezTo>
                      <a:pt x="2321" y="1838"/>
                      <a:pt x="2364" y="1842"/>
                      <a:pt x="2406" y="1842"/>
                    </a:cubicBezTo>
                    <a:cubicBezTo>
                      <a:pt x="2458" y="1842"/>
                      <a:pt x="2511" y="1835"/>
                      <a:pt x="2561" y="1806"/>
                    </a:cubicBezTo>
                    <a:cubicBezTo>
                      <a:pt x="2586" y="1780"/>
                      <a:pt x="2561" y="1730"/>
                      <a:pt x="2611" y="1730"/>
                    </a:cubicBezTo>
                    <a:cubicBezTo>
                      <a:pt x="2637" y="1806"/>
                      <a:pt x="2637" y="1857"/>
                      <a:pt x="2713" y="1907"/>
                    </a:cubicBezTo>
                    <a:cubicBezTo>
                      <a:pt x="2789" y="1831"/>
                      <a:pt x="2915" y="1882"/>
                      <a:pt x="2992" y="1780"/>
                    </a:cubicBezTo>
                    <a:lnTo>
                      <a:pt x="3042" y="1628"/>
                    </a:lnTo>
                    <a:cubicBezTo>
                      <a:pt x="3031" y="1617"/>
                      <a:pt x="3019" y="1614"/>
                      <a:pt x="3006" y="1614"/>
                    </a:cubicBezTo>
                    <a:cubicBezTo>
                      <a:pt x="2977" y="1614"/>
                      <a:pt x="2945" y="1632"/>
                      <a:pt x="2915" y="1632"/>
                    </a:cubicBezTo>
                    <a:cubicBezTo>
                      <a:pt x="2897" y="1632"/>
                      <a:pt x="2880" y="1626"/>
                      <a:pt x="2865" y="1603"/>
                    </a:cubicBezTo>
                    <a:cubicBezTo>
                      <a:pt x="2839" y="1527"/>
                      <a:pt x="2915" y="1502"/>
                      <a:pt x="2966" y="1502"/>
                    </a:cubicBezTo>
                    <a:lnTo>
                      <a:pt x="2992" y="1552"/>
                    </a:lnTo>
                    <a:cubicBezTo>
                      <a:pt x="3053" y="1532"/>
                      <a:pt x="3081" y="1462"/>
                      <a:pt x="3129" y="1462"/>
                    </a:cubicBezTo>
                    <a:cubicBezTo>
                      <a:pt x="3141" y="1462"/>
                      <a:pt x="3154" y="1466"/>
                      <a:pt x="3169" y="1476"/>
                    </a:cubicBezTo>
                    <a:cubicBezTo>
                      <a:pt x="3169" y="1476"/>
                      <a:pt x="3182" y="1470"/>
                      <a:pt x="3188" y="1470"/>
                    </a:cubicBezTo>
                    <a:cubicBezTo>
                      <a:pt x="3194" y="1470"/>
                      <a:pt x="3194" y="1476"/>
                      <a:pt x="3169" y="1502"/>
                    </a:cubicBezTo>
                    <a:cubicBezTo>
                      <a:pt x="3118" y="1552"/>
                      <a:pt x="3042" y="1552"/>
                      <a:pt x="3042" y="1628"/>
                    </a:cubicBezTo>
                    <a:cubicBezTo>
                      <a:pt x="3059" y="1628"/>
                      <a:pt x="3087" y="1640"/>
                      <a:pt x="3112" y="1640"/>
                    </a:cubicBezTo>
                    <a:cubicBezTo>
                      <a:pt x="3124" y="1640"/>
                      <a:pt x="3135" y="1637"/>
                      <a:pt x="3144" y="1628"/>
                    </a:cubicBezTo>
                    <a:cubicBezTo>
                      <a:pt x="3245" y="1527"/>
                      <a:pt x="3422" y="1578"/>
                      <a:pt x="3575" y="1502"/>
                    </a:cubicBezTo>
                    <a:cubicBezTo>
                      <a:pt x="3600" y="1476"/>
                      <a:pt x="3575" y="1400"/>
                      <a:pt x="3651" y="1400"/>
                    </a:cubicBezTo>
                    <a:lnTo>
                      <a:pt x="3651" y="1324"/>
                    </a:lnTo>
                    <a:cubicBezTo>
                      <a:pt x="3661" y="1319"/>
                      <a:pt x="3671" y="1317"/>
                      <a:pt x="3681" y="1317"/>
                    </a:cubicBezTo>
                    <a:cubicBezTo>
                      <a:pt x="3722" y="1317"/>
                      <a:pt x="3762" y="1350"/>
                      <a:pt x="3803" y="1350"/>
                    </a:cubicBezTo>
                    <a:cubicBezTo>
                      <a:pt x="3853" y="1274"/>
                      <a:pt x="3803" y="1172"/>
                      <a:pt x="3828" y="1121"/>
                    </a:cubicBezTo>
                    <a:cubicBezTo>
                      <a:pt x="3853" y="1045"/>
                      <a:pt x="3955" y="1045"/>
                      <a:pt x="3955" y="969"/>
                    </a:cubicBezTo>
                    <a:cubicBezTo>
                      <a:pt x="3955" y="937"/>
                      <a:pt x="3978" y="927"/>
                      <a:pt x="4009" y="927"/>
                    </a:cubicBezTo>
                    <a:cubicBezTo>
                      <a:pt x="4049" y="927"/>
                      <a:pt x="4103" y="944"/>
                      <a:pt x="4132" y="944"/>
                    </a:cubicBezTo>
                    <a:cubicBezTo>
                      <a:pt x="4107" y="919"/>
                      <a:pt x="4081" y="893"/>
                      <a:pt x="4081" y="868"/>
                    </a:cubicBezTo>
                    <a:cubicBezTo>
                      <a:pt x="4081" y="792"/>
                      <a:pt x="4157" y="767"/>
                      <a:pt x="4208" y="767"/>
                    </a:cubicBezTo>
                    <a:cubicBezTo>
                      <a:pt x="4234" y="716"/>
                      <a:pt x="4234" y="665"/>
                      <a:pt x="4284" y="614"/>
                    </a:cubicBezTo>
                    <a:cubicBezTo>
                      <a:pt x="4360" y="614"/>
                      <a:pt x="4436" y="589"/>
                      <a:pt x="4512" y="538"/>
                    </a:cubicBezTo>
                    <a:cubicBezTo>
                      <a:pt x="4563" y="513"/>
                      <a:pt x="4639" y="462"/>
                      <a:pt x="4563" y="412"/>
                    </a:cubicBezTo>
                    <a:cubicBezTo>
                      <a:pt x="4512" y="361"/>
                      <a:pt x="4386" y="386"/>
                      <a:pt x="4360" y="285"/>
                    </a:cubicBezTo>
                    <a:cubicBezTo>
                      <a:pt x="4346" y="289"/>
                      <a:pt x="4332" y="290"/>
                      <a:pt x="4319" y="290"/>
                    </a:cubicBezTo>
                    <a:cubicBezTo>
                      <a:pt x="4238" y="290"/>
                      <a:pt x="4172" y="231"/>
                      <a:pt x="4107" y="209"/>
                    </a:cubicBezTo>
                    <a:cubicBezTo>
                      <a:pt x="4081" y="158"/>
                      <a:pt x="4031" y="158"/>
                      <a:pt x="3980" y="158"/>
                    </a:cubicBezTo>
                    <a:cubicBezTo>
                      <a:pt x="3879" y="158"/>
                      <a:pt x="3777" y="133"/>
                      <a:pt x="3676" y="108"/>
                    </a:cubicBezTo>
                    <a:cubicBezTo>
                      <a:pt x="3549" y="82"/>
                      <a:pt x="3448" y="82"/>
                      <a:pt x="3321" y="82"/>
                    </a:cubicBezTo>
                    <a:cubicBezTo>
                      <a:pt x="3237" y="93"/>
                      <a:pt x="3157" y="99"/>
                      <a:pt x="3078" y="99"/>
                    </a:cubicBezTo>
                    <a:cubicBezTo>
                      <a:pt x="2967" y="99"/>
                      <a:pt x="2857" y="87"/>
                      <a:pt x="2738" y="57"/>
                    </a:cubicBezTo>
                    <a:cubicBezTo>
                      <a:pt x="2535" y="32"/>
                      <a:pt x="2332" y="6"/>
                      <a:pt x="2104" y="6"/>
                    </a:cubicBezTo>
                    <a:cubicBezTo>
                      <a:pt x="2079" y="3"/>
                      <a:pt x="2054" y="1"/>
                      <a:pt x="2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5517550" y="853450"/>
                <a:ext cx="98875" cy="8050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3220" extrusionOk="0">
                    <a:moveTo>
                      <a:pt x="2195" y="370"/>
                    </a:moveTo>
                    <a:cubicBezTo>
                      <a:pt x="2201" y="370"/>
                      <a:pt x="2205" y="373"/>
                      <a:pt x="2205" y="381"/>
                    </a:cubicBezTo>
                    <a:cubicBezTo>
                      <a:pt x="2205" y="406"/>
                      <a:pt x="2180" y="406"/>
                      <a:pt x="2155" y="406"/>
                    </a:cubicBezTo>
                    <a:cubicBezTo>
                      <a:pt x="2155" y="388"/>
                      <a:pt x="2180" y="370"/>
                      <a:pt x="2195" y="370"/>
                    </a:cubicBezTo>
                    <a:close/>
                    <a:moveTo>
                      <a:pt x="2738" y="1852"/>
                    </a:moveTo>
                    <a:lnTo>
                      <a:pt x="2738" y="1852"/>
                    </a:lnTo>
                    <a:cubicBezTo>
                      <a:pt x="2737" y="1869"/>
                      <a:pt x="2725" y="1887"/>
                      <a:pt x="2718" y="1887"/>
                    </a:cubicBezTo>
                    <a:cubicBezTo>
                      <a:pt x="2714" y="1887"/>
                      <a:pt x="2712" y="1884"/>
                      <a:pt x="2712" y="1876"/>
                    </a:cubicBezTo>
                    <a:cubicBezTo>
                      <a:pt x="2712" y="1860"/>
                      <a:pt x="2723" y="1854"/>
                      <a:pt x="2738" y="1852"/>
                    </a:cubicBezTo>
                    <a:close/>
                    <a:moveTo>
                      <a:pt x="2459" y="2003"/>
                    </a:moveTo>
                    <a:lnTo>
                      <a:pt x="2459" y="2028"/>
                    </a:lnTo>
                    <a:lnTo>
                      <a:pt x="2433" y="2028"/>
                    </a:lnTo>
                    <a:cubicBezTo>
                      <a:pt x="2433" y="2028"/>
                      <a:pt x="2433" y="2003"/>
                      <a:pt x="2433" y="2003"/>
                    </a:cubicBezTo>
                    <a:close/>
                    <a:moveTo>
                      <a:pt x="659" y="2687"/>
                    </a:moveTo>
                    <a:lnTo>
                      <a:pt x="659" y="2687"/>
                    </a:lnTo>
                    <a:cubicBezTo>
                      <a:pt x="684" y="2763"/>
                      <a:pt x="659" y="2789"/>
                      <a:pt x="608" y="2789"/>
                    </a:cubicBezTo>
                    <a:cubicBezTo>
                      <a:pt x="608" y="2763"/>
                      <a:pt x="608" y="2713"/>
                      <a:pt x="659" y="2687"/>
                    </a:cubicBezTo>
                    <a:close/>
                    <a:moveTo>
                      <a:pt x="2129" y="2814"/>
                    </a:moveTo>
                    <a:cubicBezTo>
                      <a:pt x="2155" y="2839"/>
                      <a:pt x="2129" y="2890"/>
                      <a:pt x="2104" y="2890"/>
                    </a:cubicBezTo>
                    <a:cubicBezTo>
                      <a:pt x="2079" y="2865"/>
                      <a:pt x="2104" y="2814"/>
                      <a:pt x="2129" y="2814"/>
                    </a:cubicBezTo>
                    <a:close/>
                    <a:moveTo>
                      <a:pt x="608" y="2789"/>
                    </a:moveTo>
                    <a:lnTo>
                      <a:pt x="608" y="2789"/>
                    </a:lnTo>
                    <a:cubicBezTo>
                      <a:pt x="583" y="2814"/>
                      <a:pt x="583" y="2865"/>
                      <a:pt x="608" y="2915"/>
                    </a:cubicBezTo>
                    <a:cubicBezTo>
                      <a:pt x="578" y="2928"/>
                      <a:pt x="550" y="2932"/>
                      <a:pt x="525" y="2932"/>
                    </a:cubicBezTo>
                    <a:cubicBezTo>
                      <a:pt x="444" y="2932"/>
                      <a:pt x="381" y="2884"/>
                      <a:pt x="304" y="2865"/>
                    </a:cubicBezTo>
                    <a:cubicBezTo>
                      <a:pt x="380" y="2789"/>
                      <a:pt x="507" y="2814"/>
                      <a:pt x="608" y="2789"/>
                    </a:cubicBezTo>
                    <a:close/>
                    <a:moveTo>
                      <a:pt x="2383" y="0"/>
                    </a:moveTo>
                    <a:cubicBezTo>
                      <a:pt x="2332" y="102"/>
                      <a:pt x="2231" y="178"/>
                      <a:pt x="2129" y="229"/>
                    </a:cubicBezTo>
                    <a:cubicBezTo>
                      <a:pt x="2129" y="305"/>
                      <a:pt x="2129" y="305"/>
                      <a:pt x="2079" y="355"/>
                    </a:cubicBezTo>
                    <a:cubicBezTo>
                      <a:pt x="2053" y="381"/>
                      <a:pt x="2053" y="406"/>
                      <a:pt x="2079" y="431"/>
                    </a:cubicBezTo>
                    <a:cubicBezTo>
                      <a:pt x="2091" y="419"/>
                      <a:pt x="2110" y="419"/>
                      <a:pt x="2126" y="419"/>
                    </a:cubicBezTo>
                    <a:cubicBezTo>
                      <a:pt x="2142" y="419"/>
                      <a:pt x="2155" y="419"/>
                      <a:pt x="2155" y="406"/>
                    </a:cubicBezTo>
                    <a:lnTo>
                      <a:pt x="2155" y="406"/>
                    </a:lnTo>
                    <a:cubicBezTo>
                      <a:pt x="2154" y="424"/>
                      <a:pt x="2129" y="442"/>
                      <a:pt x="2106" y="442"/>
                    </a:cubicBezTo>
                    <a:cubicBezTo>
                      <a:pt x="2096" y="442"/>
                      <a:pt x="2086" y="439"/>
                      <a:pt x="2079" y="431"/>
                    </a:cubicBezTo>
                    <a:cubicBezTo>
                      <a:pt x="2068" y="464"/>
                      <a:pt x="2052" y="473"/>
                      <a:pt x="2036" y="473"/>
                    </a:cubicBezTo>
                    <a:cubicBezTo>
                      <a:pt x="2014" y="473"/>
                      <a:pt x="1992" y="457"/>
                      <a:pt x="1977" y="457"/>
                    </a:cubicBezTo>
                    <a:cubicBezTo>
                      <a:pt x="1927" y="558"/>
                      <a:pt x="1800" y="482"/>
                      <a:pt x="1774" y="558"/>
                    </a:cubicBezTo>
                    <a:cubicBezTo>
                      <a:pt x="1724" y="659"/>
                      <a:pt x="1597" y="609"/>
                      <a:pt x="1546" y="659"/>
                    </a:cubicBezTo>
                    <a:lnTo>
                      <a:pt x="1546" y="736"/>
                    </a:lnTo>
                    <a:cubicBezTo>
                      <a:pt x="1293" y="812"/>
                      <a:pt x="1090" y="964"/>
                      <a:pt x="938" y="1166"/>
                    </a:cubicBezTo>
                    <a:cubicBezTo>
                      <a:pt x="811" y="1344"/>
                      <a:pt x="583" y="1496"/>
                      <a:pt x="532" y="1775"/>
                    </a:cubicBezTo>
                    <a:lnTo>
                      <a:pt x="431" y="1825"/>
                    </a:lnTo>
                    <a:cubicBezTo>
                      <a:pt x="380" y="1952"/>
                      <a:pt x="330" y="2054"/>
                      <a:pt x="279" y="2180"/>
                    </a:cubicBezTo>
                    <a:cubicBezTo>
                      <a:pt x="228" y="2307"/>
                      <a:pt x="203" y="2434"/>
                      <a:pt x="203" y="2561"/>
                    </a:cubicBezTo>
                    <a:lnTo>
                      <a:pt x="330" y="2713"/>
                    </a:lnTo>
                    <a:cubicBezTo>
                      <a:pt x="259" y="2736"/>
                      <a:pt x="276" y="2868"/>
                      <a:pt x="179" y="2868"/>
                    </a:cubicBezTo>
                    <a:cubicBezTo>
                      <a:pt x="171" y="2868"/>
                      <a:pt x="162" y="2867"/>
                      <a:pt x="152" y="2865"/>
                    </a:cubicBezTo>
                    <a:cubicBezTo>
                      <a:pt x="102" y="2941"/>
                      <a:pt x="0" y="2991"/>
                      <a:pt x="25" y="3118"/>
                    </a:cubicBezTo>
                    <a:cubicBezTo>
                      <a:pt x="178" y="3093"/>
                      <a:pt x="203" y="2941"/>
                      <a:pt x="355" y="2941"/>
                    </a:cubicBezTo>
                    <a:cubicBezTo>
                      <a:pt x="380" y="2991"/>
                      <a:pt x="330" y="3017"/>
                      <a:pt x="330" y="3017"/>
                    </a:cubicBezTo>
                    <a:cubicBezTo>
                      <a:pt x="330" y="3083"/>
                      <a:pt x="387" y="3149"/>
                      <a:pt x="451" y="3149"/>
                    </a:cubicBezTo>
                    <a:cubicBezTo>
                      <a:pt x="461" y="3149"/>
                      <a:pt x="472" y="3147"/>
                      <a:pt x="482" y="3144"/>
                    </a:cubicBezTo>
                    <a:cubicBezTo>
                      <a:pt x="583" y="3068"/>
                      <a:pt x="735" y="3068"/>
                      <a:pt x="811" y="2915"/>
                    </a:cubicBezTo>
                    <a:cubicBezTo>
                      <a:pt x="824" y="2890"/>
                      <a:pt x="849" y="2877"/>
                      <a:pt x="881" y="2877"/>
                    </a:cubicBezTo>
                    <a:cubicBezTo>
                      <a:pt x="913" y="2877"/>
                      <a:pt x="951" y="2890"/>
                      <a:pt x="989" y="2915"/>
                    </a:cubicBezTo>
                    <a:cubicBezTo>
                      <a:pt x="963" y="2966"/>
                      <a:pt x="1039" y="3017"/>
                      <a:pt x="1039" y="3017"/>
                    </a:cubicBezTo>
                    <a:cubicBezTo>
                      <a:pt x="1020" y="3084"/>
                      <a:pt x="990" y="3100"/>
                      <a:pt x="958" y="3100"/>
                    </a:cubicBezTo>
                    <a:cubicBezTo>
                      <a:pt x="926" y="3100"/>
                      <a:pt x="892" y="3085"/>
                      <a:pt x="863" y="3085"/>
                    </a:cubicBezTo>
                    <a:cubicBezTo>
                      <a:pt x="842" y="3085"/>
                      <a:pt x="824" y="3092"/>
                      <a:pt x="811" y="3118"/>
                    </a:cubicBezTo>
                    <a:cubicBezTo>
                      <a:pt x="862" y="3144"/>
                      <a:pt x="913" y="3169"/>
                      <a:pt x="963" y="3220"/>
                    </a:cubicBezTo>
                    <a:lnTo>
                      <a:pt x="1166" y="3068"/>
                    </a:lnTo>
                    <a:cubicBezTo>
                      <a:pt x="1217" y="3118"/>
                      <a:pt x="1217" y="3169"/>
                      <a:pt x="1267" y="3169"/>
                    </a:cubicBezTo>
                    <a:lnTo>
                      <a:pt x="1394" y="3118"/>
                    </a:lnTo>
                    <a:lnTo>
                      <a:pt x="1394" y="3194"/>
                    </a:lnTo>
                    <a:cubicBezTo>
                      <a:pt x="1411" y="3197"/>
                      <a:pt x="1427" y="3198"/>
                      <a:pt x="1442" y="3198"/>
                    </a:cubicBezTo>
                    <a:cubicBezTo>
                      <a:pt x="1568" y="3198"/>
                      <a:pt x="1659" y="3113"/>
                      <a:pt x="1749" y="3068"/>
                    </a:cubicBezTo>
                    <a:cubicBezTo>
                      <a:pt x="1724" y="3042"/>
                      <a:pt x="1724" y="3017"/>
                      <a:pt x="1724" y="3017"/>
                    </a:cubicBezTo>
                    <a:lnTo>
                      <a:pt x="1774" y="3017"/>
                    </a:lnTo>
                    <a:lnTo>
                      <a:pt x="1800" y="2941"/>
                    </a:lnTo>
                    <a:lnTo>
                      <a:pt x="1724" y="2865"/>
                    </a:lnTo>
                    <a:cubicBezTo>
                      <a:pt x="1800" y="2789"/>
                      <a:pt x="1901" y="2789"/>
                      <a:pt x="1977" y="2713"/>
                    </a:cubicBezTo>
                    <a:lnTo>
                      <a:pt x="1977" y="2713"/>
                    </a:lnTo>
                    <a:cubicBezTo>
                      <a:pt x="1927" y="2814"/>
                      <a:pt x="1977" y="2915"/>
                      <a:pt x="2053" y="2991"/>
                    </a:cubicBezTo>
                    <a:cubicBezTo>
                      <a:pt x="2155" y="2991"/>
                      <a:pt x="2281" y="2966"/>
                      <a:pt x="2357" y="2890"/>
                    </a:cubicBezTo>
                    <a:cubicBezTo>
                      <a:pt x="2459" y="2814"/>
                      <a:pt x="2535" y="2738"/>
                      <a:pt x="2611" y="2662"/>
                    </a:cubicBezTo>
                    <a:cubicBezTo>
                      <a:pt x="2763" y="2485"/>
                      <a:pt x="2763" y="2510"/>
                      <a:pt x="2763" y="2383"/>
                    </a:cubicBezTo>
                    <a:lnTo>
                      <a:pt x="2763" y="2383"/>
                    </a:lnTo>
                    <a:cubicBezTo>
                      <a:pt x="2611" y="2434"/>
                      <a:pt x="2560" y="2561"/>
                      <a:pt x="2459" y="2637"/>
                    </a:cubicBezTo>
                    <a:cubicBezTo>
                      <a:pt x="2307" y="2637"/>
                      <a:pt x="2155" y="2662"/>
                      <a:pt x="2028" y="2713"/>
                    </a:cubicBezTo>
                    <a:cubicBezTo>
                      <a:pt x="2028" y="2687"/>
                      <a:pt x="2028" y="2662"/>
                      <a:pt x="2003" y="2637"/>
                    </a:cubicBezTo>
                    <a:lnTo>
                      <a:pt x="2079" y="2561"/>
                    </a:lnTo>
                    <a:cubicBezTo>
                      <a:pt x="2028" y="2510"/>
                      <a:pt x="2028" y="2485"/>
                      <a:pt x="2104" y="2459"/>
                    </a:cubicBezTo>
                    <a:cubicBezTo>
                      <a:pt x="2104" y="2434"/>
                      <a:pt x="2155" y="2434"/>
                      <a:pt x="2180" y="2434"/>
                    </a:cubicBezTo>
                    <a:lnTo>
                      <a:pt x="2636" y="2180"/>
                    </a:lnTo>
                    <a:cubicBezTo>
                      <a:pt x="2611" y="2130"/>
                      <a:pt x="2611" y="2104"/>
                      <a:pt x="2611" y="2079"/>
                    </a:cubicBezTo>
                    <a:cubicBezTo>
                      <a:pt x="2662" y="1978"/>
                      <a:pt x="2788" y="1978"/>
                      <a:pt x="2788" y="1902"/>
                    </a:cubicBezTo>
                    <a:lnTo>
                      <a:pt x="2739" y="1852"/>
                    </a:lnTo>
                    <a:lnTo>
                      <a:pt x="2739" y="1852"/>
                    </a:lnTo>
                    <a:cubicBezTo>
                      <a:pt x="2746" y="1851"/>
                      <a:pt x="2755" y="1851"/>
                      <a:pt x="2763" y="1851"/>
                    </a:cubicBezTo>
                    <a:cubicBezTo>
                      <a:pt x="2763" y="1825"/>
                      <a:pt x="2763" y="1749"/>
                      <a:pt x="2839" y="1724"/>
                    </a:cubicBezTo>
                    <a:cubicBezTo>
                      <a:pt x="2940" y="1699"/>
                      <a:pt x="3042" y="1648"/>
                      <a:pt x="3143" y="1597"/>
                    </a:cubicBezTo>
                    <a:cubicBezTo>
                      <a:pt x="3169" y="1547"/>
                      <a:pt x="3118" y="1496"/>
                      <a:pt x="3143" y="1445"/>
                    </a:cubicBezTo>
                    <a:cubicBezTo>
                      <a:pt x="3447" y="1166"/>
                      <a:pt x="3701" y="837"/>
                      <a:pt x="3929" y="507"/>
                    </a:cubicBezTo>
                    <a:cubicBezTo>
                      <a:pt x="3878" y="431"/>
                      <a:pt x="3954" y="355"/>
                      <a:pt x="3904" y="254"/>
                    </a:cubicBezTo>
                    <a:cubicBezTo>
                      <a:pt x="3853" y="229"/>
                      <a:pt x="3752" y="178"/>
                      <a:pt x="3726" y="76"/>
                    </a:cubicBezTo>
                    <a:lnTo>
                      <a:pt x="3574" y="127"/>
                    </a:lnTo>
                    <a:lnTo>
                      <a:pt x="3498" y="76"/>
                    </a:lnTo>
                    <a:lnTo>
                      <a:pt x="3397" y="127"/>
                    </a:lnTo>
                    <a:lnTo>
                      <a:pt x="3371" y="26"/>
                    </a:lnTo>
                    <a:cubicBezTo>
                      <a:pt x="3289" y="67"/>
                      <a:pt x="3189" y="109"/>
                      <a:pt x="3100" y="109"/>
                    </a:cubicBezTo>
                    <a:cubicBezTo>
                      <a:pt x="3080" y="109"/>
                      <a:pt x="3060" y="106"/>
                      <a:pt x="3042" y="102"/>
                    </a:cubicBezTo>
                    <a:cubicBezTo>
                      <a:pt x="3030" y="99"/>
                      <a:pt x="3018" y="98"/>
                      <a:pt x="3007" y="98"/>
                    </a:cubicBezTo>
                    <a:cubicBezTo>
                      <a:pt x="2913" y="98"/>
                      <a:pt x="2820" y="165"/>
                      <a:pt x="2726" y="165"/>
                    </a:cubicBezTo>
                    <a:cubicBezTo>
                      <a:pt x="2705" y="165"/>
                      <a:pt x="2683" y="161"/>
                      <a:pt x="2662" y="153"/>
                    </a:cubicBezTo>
                    <a:lnTo>
                      <a:pt x="2662" y="102"/>
                    </a:lnTo>
                    <a:lnTo>
                      <a:pt x="2687" y="102"/>
                    </a:lnTo>
                    <a:cubicBezTo>
                      <a:pt x="2611" y="0"/>
                      <a:pt x="2459" y="51"/>
                      <a:pt x="2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6460475" y="1051575"/>
                <a:ext cx="11535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2565" extrusionOk="0">
                    <a:moveTo>
                      <a:pt x="329" y="922"/>
                    </a:moveTo>
                    <a:cubicBezTo>
                      <a:pt x="321" y="928"/>
                      <a:pt x="315" y="932"/>
                      <a:pt x="311" y="932"/>
                    </a:cubicBezTo>
                    <a:cubicBezTo>
                      <a:pt x="307" y="932"/>
                      <a:pt x="305" y="929"/>
                      <a:pt x="305" y="922"/>
                    </a:cubicBezTo>
                    <a:close/>
                    <a:moveTo>
                      <a:pt x="1293" y="1505"/>
                    </a:moveTo>
                    <a:cubicBezTo>
                      <a:pt x="1293" y="1505"/>
                      <a:pt x="1293" y="1505"/>
                      <a:pt x="1293" y="1530"/>
                    </a:cubicBezTo>
                    <a:lnTo>
                      <a:pt x="1268" y="1530"/>
                    </a:lnTo>
                    <a:lnTo>
                      <a:pt x="1268" y="1505"/>
                    </a:lnTo>
                    <a:close/>
                    <a:moveTo>
                      <a:pt x="1597" y="1606"/>
                    </a:moveTo>
                    <a:lnTo>
                      <a:pt x="1597" y="1632"/>
                    </a:lnTo>
                    <a:cubicBezTo>
                      <a:pt x="1572" y="1606"/>
                      <a:pt x="1597" y="1606"/>
                      <a:pt x="1597" y="1606"/>
                    </a:cubicBezTo>
                    <a:close/>
                    <a:moveTo>
                      <a:pt x="1449" y="0"/>
                    </a:moveTo>
                    <a:cubicBezTo>
                      <a:pt x="1245" y="0"/>
                      <a:pt x="1034" y="38"/>
                      <a:pt x="837" y="136"/>
                    </a:cubicBezTo>
                    <a:cubicBezTo>
                      <a:pt x="809" y="155"/>
                      <a:pt x="784" y="160"/>
                      <a:pt x="761" y="160"/>
                    </a:cubicBezTo>
                    <a:cubicBezTo>
                      <a:pt x="735" y="160"/>
                      <a:pt x="710" y="154"/>
                      <a:pt x="683" y="154"/>
                    </a:cubicBezTo>
                    <a:cubicBezTo>
                      <a:pt x="667" y="154"/>
                      <a:pt x="651" y="156"/>
                      <a:pt x="634" y="161"/>
                    </a:cubicBezTo>
                    <a:cubicBezTo>
                      <a:pt x="609" y="263"/>
                      <a:pt x="482" y="288"/>
                      <a:pt x="482" y="364"/>
                    </a:cubicBezTo>
                    <a:cubicBezTo>
                      <a:pt x="457" y="415"/>
                      <a:pt x="431" y="491"/>
                      <a:pt x="431" y="516"/>
                    </a:cubicBezTo>
                    <a:cubicBezTo>
                      <a:pt x="415" y="525"/>
                      <a:pt x="400" y="528"/>
                      <a:pt x="387" y="528"/>
                    </a:cubicBezTo>
                    <a:cubicBezTo>
                      <a:pt x="321" y="528"/>
                      <a:pt x="296" y="440"/>
                      <a:pt x="254" y="440"/>
                    </a:cubicBezTo>
                    <a:lnTo>
                      <a:pt x="153" y="440"/>
                    </a:lnTo>
                    <a:lnTo>
                      <a:pt x="254" y="618"/>
                    </a:lnTo>
                    <a:cubicBezTo>
                      <a:pt x="381" y="643"/>
                      <a:pt x="482" y="694"/>
                      <a:pt x="584" y="770"/>
                    </a:cubicBezTo>
                    <a:cubicBezTo>
                      <a:pt x="594" y="773"/>
                      <a:pt x="604" y="775"/>
                      <a:pt x="612" y="775"/>
                    </a:cubicBezTo>
                    <a:cubicBezTo>
                      <a:pt x="661" y="775"/>
                      <a:pt x="667" y="719"/>
                      <a:pt x="710" y="719"/>
                    </a:cubicBezTo>
                    <a:cubicBezTo>
                      <a:pt x="685" y="795"/>
                      <a:pt x="837" y="719"/>
                      <a:pt x="786" y="820"/>
                    </a:cubicBezTo>
                    <a:cubicBezTo>
                      <a:pt x="757" y="850"/>
                      <a:pt x="727" y="857"/>
                      <a:pt x="698" y="857"/>
                    </a:cubicBezTo>
                    <a:cubicBezTo>
                      <a:pt x="674" y="857"/>
                      <a:pt x="650" y="852"/>
                      <a:pt x="626" y="852"/>
                    </a:cubicBezTo>
                    <a:cubicBezTo>
                      <a:pt x="603" y="852"/>
                      <a:pt x="581" y="856"/>
                      <a:pt x="558" y="871"/>
                    </a:cubicBezTo>
                    <a:cubicBezTo>
                      <a:pt x="558" y="871"/>
                      <a:pt x="558" y="896"/>
                      <a:pt x="558" y="922"/>
                    </a:cubicBezTo>
                    <a:cubicBezTo>
                      <a:pt x="558" y="998"/>
                      <a:pt x="685" y="998"/>
                      <a:pt x="584" y="1074"/>
                    </a:cubicBezTo>
                    <a:cubicBezTo>
                      <a:pt x="576" y="1081"/>
                      <a:pt x="567" y="1084"/>
                      <a:pt x="556" y="1084"/>
                    </a:cubicBezTo>
                    <a:cubicBezTo>
                      <a:pt x="531" y="1084"/>
                      <a:pt x="500" y="1066"/>
                      <a:pt x="482" y="1049"/>
                    </a:cubicBezTo>
                    <a:lnTo>
                      <a:pt x="457" y="947"/>
                    </a:lnTo>
                    <a:lnTo>
                      <a:pt x="355" y="896"/>
                    </a:lnTo>
                    <a:cubicBezTo>
                      <a:pt x="355" y="897"/>
                      <a:pt x="354" y="898"/>
                      <a:pt x="353" y="898"/>
                    </a:cubicBezTo>
                    <a:lnTo>
                      <a:pt x="353" y="898"/>
                    </a:lnTo>
                    <a:cubicBezTo>
                      <a:pt x="343" y="838"/>
                      <a:pt x="292" y="811"/>
                      <a:pt x="257" y="811"/>
                    </a:cubicBezTo>
                    <a:cubicBezTo>
                      <a:pt x="245" y="811"/>
                      <a:pt x="235" y="814"/>
                      <a:pt x="229" y="820"/>
                    </a:cubicBezTo>
                    <a:cubicBezTo>
                      <a:pt x="178" y="846"/>
                      <a:pt x="254" y="896"/>
                      <a:pt x="229" y="896"/>
                    </a:cubicBezTo>
                    <a:cubicBezTo>
                      <a:pt x="219" y="899"/>
                      <a:pt x="211" y="900"/>
                      <a:pt x="203" y="900"/>
                    </a:cubicBezTo>
                    <a:cubicBezTo>
                      <a:pt x="134" y="900"/>
                      <a:pt x="122" y="817"/>
                      <a:pt x="70" y="817"/>
                    </a:cubicBezTo>
                    <a:cubicBezTo>
                      <a:pt x="65" y="817"/>
                      <a:pt x="58" y="818"/>
                      <a:pt x="51" y="820"/>
                    </a:cubicBezTo>
                    <a:cubicBezTo>
                      <a:pt x="26" y="846"/>
                      <a:pt x="1" y="896"/>
                      <a:pt x="26" y="947"/>
                    </a:cubicBezTo>
                    <a:cubicBezTo>
                      <a:pt x="41" y="970"/>
                      <a:pt x="62" y="977"/>
                      <a:pt x="86" y="977"/>
                    </a:cubicBezTo>
                    <a:cubicBezTo>
                      <a:pt x="125" y="977"/>
                      <a:pt x="170" y="958"/>
                      <a:pt x="199" y="958"/>
                    </a:cubicBezTo>
                    <a:cubicBezTo>
                      <a:pt x="213" y="958"/>
                      <a:pt x="223" y="961"/>
                      <a:pt x="229" y="973"/>
                    </a:cubicBezTo>
                    <a:cubicBezTo>
                      <a:pt x="254" y="1049"/>
                      <a:pt x="305" y="1099"/>
                      <a:pt x="254" y="1150"/>
                    </a:cubicBezTo>
                    <a:lnTo>
                      <a:pt x="305" y="1150"/>
                    </a:lnTo>
                    <a:lnTo>
                      <a:pt x="406" y="1201"/>
                    </a:lnTo>
                    <a:cubicBezTo>
                      <a:pt x="457" y="1226"/>
                      <a:pt x="381" y="1277"/>
                      <a:pt x="457" y="1327"/>
                    </a:cubicBezTo>
                    <a:cubicBezTo>
                      <a:pt x="468" y="1330"/>
                      <a:pt x="478" y="1331"/>
                      <a:pt x="488" y="1331"/>
                    </a:cubicBezTo>
                    <a:cubicBezTo>
                      <a:pt x="565" y="1331"/>
                      <a:pt x="595" y="1249"/>
                      <a:pt x="685" y="1226"/>
                    </a:cubicBezTo>
                    <a:cubicBezTo>
                      <a:pt x="727" y="1289"/>
                      <a:pt x="803" y="1334"/>
                      <a:pt x="885" y="1334"/>
                    </a:cubicBezTo>
                    <a:cubicBezTo>
                      <a:pt x="903" y="1334"/>
                      <a:pt x="920" y="1332"/>
                      <a:pt x="938" y="1327"/>
                    </a:cubicBezTo>
                    <a:lnTo>
                      <a:pt x="938" y="1403"/>
                    </a:lnTo>
                    <a:cubicBezTo>
                      <a:pt x="1091" y="1454"/>
                      <a:pt x="1217" y="1530"/>
                      <a:pt x="1319" y="1606"/>
                    </a:cubicBezTo>
                    <a:cubicBezTo>
                      <a:pt x="1357" y="1619"/>
                      <a:pt x="1407" y="1619"/>
                      <a:pt x="1449" y="1619"/>
                    </a:cubicBezTo>
                    <a:cubicBezTo>
                      <a:pt x="1490" y="1619"/>
                      <a:pt x="1521" y="1619"/>
                      <a:pt x="1521" y="1632"/>
                    </a:cubicBezTo>
                    <a:cubicBezTo>
                      <a:pt x="1547" y="1682"/>
                      <a:pt x="1471" y="1682"/>
                      <a:pt x="1496" y="1708"/>
                    </a:cubicBezTo>
                    <a:cubicBezTo>
                      <a:pt x="1564" y="1708"/>
                      <a:pt x="1586" y="1719"/>
                      <a:pt x="1616" y="1719"/>
                    </a:cubicBezTo>
                    <a:cubicBezTo>
                      <a:pt x="1631" y="1719"/>
                      <a:pt x="1648" y="1716"/>
                      <a:pt x="1674" y="1708"/>
                    </a:cubicBezTo>
                    <a:cubicBezTo>
                      <a:pt x="1686" y="1695"/>
                      <a:pt x="1712" y="1689"/>
                      <a:pt x="1737" y="1689"/>
                    </a:cubicBezTo>
                    <a:cubicBezTo>
                      <a:pt x="1762" y="1689"/>
                      <a:pt x="1788" y="1695"/>
                      <a:pt x="1800" y="1708"/>
                    </a:cubicBezTo>
                    <a:lnTo>
                      <a:pt x="1800" y="1733"/>
                    </a:lnTo>
                    <a:lnTo>
                      <a:pt x="1724" y="1733"/>
                    </a:lnTo>
                    <a:cubicBezTo>
                      <a:pt x="1750" y="1809"/>
                      <a:pt x="1699" y="1860"/>
                      <a:pt x="1724" y="1936"/>
                    </a:cubicBezTo>
                    <a:cubicBezTo>
                      <a:pt x="1734" y="1926"/>
                      <a:pt x="1743" y="1922"/>
                      <a:pt x="1752" y="1922"/>
                    </a:cubicBezTo>
                    <a:cubicBezTo>
                      <a:pt x="1786" y="1922"/>
                      <a:pt x="1810" y="1986"/>
                      <a:pt x="1851" y="1986"/>
                    </a:cubicBezTo>
                    <a:cubicBezTo>
                      <a:pt x="1952" y="1936"/>
                      <a:pt x="2054" y="1936"/>
                      <a:pt x="2130" y="1936"/>
                    </a:cubicBezTo>
                    <a:cubicBezTo>
                      <a:pt x="2168" y="1936"/>
                      <a:pt x="2192" y="1978"/>
                      <a:pt x="2201" y="1978"/>
                    </a:cubicBezTo>
                    <a:cubicBezTo>
                      <a:pt x="2204" y="1978"/>
                      <a:pt x="2206" y="1974"/>
                      <a:pt x="2206" y="1961"/>
                    </a:cubicBezTo>
                    <a:cubicBezTo>
                      <a:pt x="2224" y="1943"/>
                      <a:pt x="2242" y="1925"/>
                      <a:pt x="2278" y="1925"/>
                    </a:cubicBezTo>
                    <a:cubicBezTo>
                      <a:pt x="2292" y="1925"/>
                      <a:pt x="2310" y="1928"/>
                      <a:pt x="2333" y="1936"/>
                    </a:cubicBezTo>
                    <a:cubicBezTo>
                      <a:pt x="2510" y="2088"/>
                      <a:pt x="2738" y="2215"/>
                      <a:pt x="2966" y="2265"/>
                    </a:cubicBezTo>
                    <a:cubicBezTo>
                      <a:pt x="3068" y="2291"/>
                      <a:pt x="3144" y="2341"/>
                      <a:pt x="3220" y="2392"/>
                    </a:cubicBezTo>
                    <a:cubicBezTo>
                      <a:pt x="3250" y="2377"/>
                      <a:pt x="3279" y="2371"/>
                      <a:pt x="3307" y="2371"/>
                    </a:cubicBezTo>
                    <a:cubicBezTo>
                      <a:pt x="3423" y="2371"/>
                      <a:pt x="3528" y="2473"/>
                      <a:pt x="3651" y="2493"/>
                    </a:cubicBezTo>
                    <a:cubicBezTo>
                      <a:pt x="3827" y="2538"/>
                      <a:pt x="4013" y="2565"/>
                      <a:pt x="4202" y="2565"/>
                    </a:cubicBezTo>
                    <a:cubicBezTo>
                      <a:pt x="4338" y="2565"/>
                      <a:pt x="4476" y="2551"/>
                      <a:pt x="4614" y="2519"/>
                    </a:cubicBezTo>
                    <a:cubicBezTo>
                      <a:pt x="4589" y="2493"/>
                      <a:pt x="4589" y="2468"/>
                      <a:pt x="4589" y="2443"/>
                    </a:cubicBezTo>
                    <a:cubicBezTo>
                      <a:pt x="4614" y="2265"/>
                      <a:pt x="4563" y="2088"/>
                      <a:pt x="4411" y="1986"/>
                    </a:cubicBezTo>
                    <a:cubicBezTo>
                      <a:pt x="4335" y="1910"/>
                      <a:pt x="4259" y="1834"/>
                      <a:pt x="4183" y="1758"/>
                    </a:cubicBezTo>
                    <a:cubicBezTo>
                      <a:pt x="4208" y="1758"/>
                      <a:pt x="4234" y="1708"/>
                      <a:pt x="4234" y="1682"/>
                    </a:cubicBezTo>
                    <a:lnTo>
                      <a:pt x="4082" y="1530"/>
                    </a:lnTo>
                    <a:cubicBezTo>
                      <a:pt x="4107" y="1505"/>
                      <a:pt x="4183" y="1530"/>
                      <a:pt x="4132" y="1479"/>
                    </a:cubicBezTo>
                    <a:cubicBezTo>
                      <a:pt x="4056" y="1403"/>
                      <a:pt x="3980" y="1429"/>
                      <a:pt x="3929" y="1353"/>
                    </a:cubicBezTo>
                    <a:lnTo>
                      <a:pt x="3929" y="1277"/>
                    </a:lnTo>
                    <a:lnTo>
                      <a:pt x="3853" y="1277"/>
                    </a:lnTo>
                    <a:cubicBezTo>
                      <a:pt x="3803" y="1201"/>
                      <a:pt x="3727" y="1099"/>
                      <a:pt x="3625" y="1049"/>
                    </a:cubicBezTo>
                    <a:cubicBezTo>
                      <a:pt x="3625" y="947"/>
                      <a:pt x="3575" y="820"/>
                      <a:pt x="3499" y="744"/>
                    </a:cubicBezTo>
                    <a:cubicBezTo>
                      <a:pt x="3463" y="762"/>
                      <a:pt x="3414" y="780"/>
                      <a:pt x="3371" y="780"/>
                    </a:cubicBezTo>
                    <a:cubicBezTo>
                      <a:pt x="3353" y="780"/>
                      <a:pt x="3336" y="777"/>
                      <a:pt x="3321" y="770"/>
                    </a:cubicBezTo>
                    <a:cubicBezTo>
                      <a:pt x="3296" y="694"/>
                      <a:pt x="3372" y="719"/>
                      <a:pt x="3372" y="643"/>
                    </a:cubicBezTo>
                    <a:lnTo>
                      <a:pt x="3144" y="415"/>
                    </a:lnTo>
                    <a:lnTo>
                      <a:pt x="2992" y="466"/>
                    </a:lnTo>
                    <a:lnTo>
                      <a:pt x="2916" y="364"/>
                    </a:lnTo>
                    <a:cubicBezTo>
                      <a:pt x="2840" y="307"/>
                      <a:pt x="2763" y="279"/>
                      <a:pt x="2677" y="279"/>
                    </a:cubicBezTo>
                    <a:cubicBezTo>
                      <a:pt x="2648" y="279"/>
                      <a:pt x="2618" y="282"/>
                      <a:pt x="2586" y="288"/>
                    </a:cubicBezTo>
                    <a:cubicBezTo>
                      <a:pt x="2518" y="266"/>
                      <a:pt x="2491" y="183"/>
                      <a:pt x="2432" y="183"/>
                    </a:cubicBezTo>
                    <a:cubicBezTo>
                      <a:pt x="2425" y="183"/>
                      <a:pt x="2417" y="184"/>
                      <a:pt x="2409" y="187"/>
                    </a:cubicBezTo>
                    <a:cubicBezTo>
                      <a:pt x="2333" y="187"/>
                      <a:pt x="2282" y="187"/>
                      <a:pt x="2231" y="111"/>
                    </a:cubicBezTo>
                    <a:cubicBezTo>
                      <a:pt x="2206" y="85"/>
                      <a:pt x="2155" y="85"/>
                      <a:pt x="2130" y="85"/>
                    </a:cubicBezTo>
                    <a:cubicBezTo>
                      <a:pt x="1952" y="85"/>
                      <a:pt x="1800" y="60"/>
                      <a:pt x="1623" y="9"/>
                    </a:cubicBezTo>
                    <a:cubicBezTo>
                      <a:pt x="1566" y="4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6097375" y="991600"/>
                <a:ext cx="9887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2459" extrusionOk="0">
                    <a:moveTo>
                      <a:pt x="3245" y="228"/>
                    </a:moveTo>
                    <a:lnTo>
                      <a:pt x="3245" y="254"/>
                    </a:lnTo>
                    <a:lnTo>
                      <a:pt x="3219" y="254"/>
                    </a:lnTo>
                    <a:lnTo>
                      <a:pt x="3245" y="228"/>
                    </a:lnTo>
                    <a:close/>
                    <a:moveTo>
                      <a:pt x="1900" y="221"/>
                    </a:moveTo>
                    <a:cubicBezTo>
                      <a:pt x="1908" y="221"/>
                      <a:pt x="1917" y="224"/>
                      <a:pt x="1927" y="228"/>
                    </a:cubicBezTo>
                    <a:cubicBezTo>
                      <a:pt x="1952" y="254"/>
                      <a:pt x="1927" y="279"/>
                      <a:pt x="1901" y="304"/>
                    </a:cubicBezTo>
                    <a:lnTo>
                      <a:pt x="1825" y="279"/>
                    </a:lnTo>
                    <a:cubicBezTo>
                      <a:pt x="1807" y="297"/>
                      <a:pt x="1789" y="315"/>
                      <a:pt x="1781" y="315"/>
                    </a:cubicBezTo>
                    <a:cubicBezTo>
                      <a:pt x="1777" y="315"/>
                      <a:pt x="1775" y="312"/>
                      <a:pt x="1775" y="304"/>
                    </a:cubicBezTo>
                    <a:cubicBezTo>
                      <a:pt x="1775" y="279"/>
                      <a:pt x="1800" y="279"/>
                      <a:pt x="1825" y="279"/>
                    </a:cubicBezTo>
                    <a:cubicBezTo>
                      <a:pt x="1846" y="259"/>
                      <a:pt x="1866" y="221"/>
                      <a:pt x="1900" y="221"/>
                    </a:cubicBezTo>
                    <a:close/>
                    <a:moveTo>
                      <a:pt x="330" y="1496"/>
                    </a:moveTo>
                    <a:cubicBezTo>
                      <a:pt x="330" y="1496"/>
                      <a:pt x="355" y="1521"/>
                      <a:pt x="330" y="1521"/>
                    </a:cubicBezTo>
                    <a:cubicBezTo>
                      <a:pt x="317" y="1534"/>
                      <a:pt x="311" y="1540"/>
                      <a:pt x="308" y="1540"/>
                    </a:cubicBezTo>
                    <a:cubicBezTo>
                      <a:pt x="304" y="1540"/>
                      <a:pt x="304" y="1534"/>
                      <a:pt x="304" y="1521"/>
                    </a:cubicBezTo>
                    <a:lnTo>
                      <a:pt x="330" y="1521"/>
                    </a:lnTo>
                    <a:lnTo>
                      <a:pt x="330" y="1496"/>
                    </a:lnTo>
                    <a:close/>
                    <a:moveTo>
                      <a:pt x="416" y="1713"/>
                    </a:moveTo>
                    <a:cubicBezTo>
                      <a:pt x="431" y="1713"/>
                      <a:pt x="431" y="1724"/>
                      <a:pt x="431" y="1724"/>
                    </a:cubicBezTo>
                    <a:lnTo>
                      <a:pt x="381" y="1724"/>
                    </a:lnTo>
                    <a:cubicBezTo>
                      <a:pt x="397" y="1715"/>
                      <a:pt x="409" y="1713"/>
                      <a:pt x="416" y="1713"/>
                    </a:cubicBezTo>
                    <a:close/>
                    <a:moveTo>
                      <a:pt x="2713" y="0"/>
                    </a:moveTo>
                    <a:cubicBezTo>
                      <a:pt x="2611" y="0"/>
                      <a:pt x="2510" y="51"/>
                      <a:pt x="2434" y="152"/>
                    </a:cubicBezTo>
                    <a:lnTo>
                      <a:pt x="2155" y="152"/>
                    </a:lnTo>
                    <a:lnTo>
                      <a:pt x="2104" y="51"/>
                    </a:lnTo>
                    <a:lnTo>
                      <a:pt x="1673" y="254"/>
                    </a:lnTo>
                    <a:cubicBezTo>
                      <a:pt x="1724" y="304"/>
                      <a:pt x="1699" y="380"/>
                      <a:pt x="1648" y="406"/>
                    </a:cubicBezTo>
                    <a:lnTo>
                      <a:pt x="1572" y="304"/>
                    </a:lnTo>
                    <a:cubicBezTo>
                      <a:pt x="1369" y="406"/>
                      <a:pt x="1166" y="406"/>
                      <a:pt x="964" y="507"/>
                    </a:cubicBezTo>
                    <a:cubicBezTo>
                      <a:pt x="786" y="609"/>
                      <a:pt x="634" y="786"/>
                      <a:pt x="482" y="862"/>
                    </a:cubicBezTo>
                    <a:cubicBezTo>
                      <a:pt x="279" y="1116"/>
                      <a:pt x="178" y="1394"/>
                      <a:pt x="0" y="1597"/>
                    </a:cubicBezTo>
                    <a:lnTo>
                      <a:pt x="76" y="1623"/>
                    </a:lnTo>
                    <a:cubicBezTo>
                      <a:pt x="76" y="1597"/>
                      <a:pt x="127" y="1597"/>
                      <a:pt x="127" y="1597"/>
                    </a:cubicBezTo>
                    <a:lnTo>
                      <a:pt x="127" y="1648"/>
                    </a:lnTo>
                    <a:cubicBezTo>
                      <a:pt x="127" y="1648"/>
                      <a:pt x="152" y="1648"/>
                      <a:pt x="152" y="1673"/>
                    </a:cubicBezTo>
                    <a:cubicBezTo>
                      <a:pt x="152" y="1699"/>
                      <a:pt x="127" y="1699"/>
                      <a:pt x="102" y="1699"/>
                    </a:cubicBezTo>
                    <a:cubicBezTo>
                      <a:pt x="76" y="1749"/>
                      <a:pt x="0" y="1825"/>
                      <a:pt x="76" y="1851"/>
                    </a:cubicBezTo>
                    <a:cubicBezTo>
                      <a:pt x="87" y="1854"/>
                      <a:pt x="98" y="1856"/>
                      <a:pt x="108" y="1856"/>
                    </a:cubicBezTo>
                    <a:cubicBezTo>
                      <a:pt x="167" y="1856"/>
                      <a:pt x="214" y="1800"/>
                      <a:pt x="279" y="1800"/>
                    </a:cubicBezTo>
                    <a:cubicBezTo>
                      <a:pt x="327" y="1848"/>
                      <a:pt x="396" y="1866"/>
                      <a:pt x="466" y="1866"/>
                    </a:cubicBezTo>
                    <a:cubicBezTo>
                      <a:pt x="506" y="1866"/>
                      <a:pt x="546" y="1860"/>
                      <a:pt x="583" y="1851"/>
                    </a:cubicBezTo>
                    <a:cubicBezTo>
                      <a:pt x="634" y="1927"/>
                      <a:pt x="735" y="1927"/>
                      <a:pt x="710" y="2028"/>
                    </a:cubicBezTo>
                    <a:cubicBezTo>
                      <a:pt x="702" y="2032"/>
                      <a:pt x="695" y="2033"/>
                      <a:pt x="687" y="2033"/>
                    </a:cubicBezTo>
                    <a:cubicBezTo>
                      <a:pt x="657" y="2033"/>
                      <a:pt x="628" y="2010"/>
                      <a:pt x="598" y="2010"/>
                    </a:cubicBezTo>
                    <a:cubicBezTo>
                      <a:pt x="584" y="2010"/>
                      <a:pt x="571" y="2015"/>
                      <a:pt x="558" y="2028"/>
                    </a:cubicBezTo>
                    <a:lnTo>
                      <a:pt x="507" y="2104"/>
                    </a:lnTo>
                    <a:cubicBezTo>
                      <a:pt x="457" y="2129"/>
                      <a:pt x="355" y="2104"/>
                      <a:pt x="330" y="2206"/>
                    </a:cubicBezTo>
                    <a:cubicBezTo>
                      <a:pt x="330" y="2256"/>
                      <a:pt x="355" y="2332"/>
                      <a:pt x="355" y="2332"/>
                    </a:cubicBezTo>
                    <a:cubicBezTo>
                      <a:pt x="381" y="2408"/>
                      <a:pt x="279" y="2408"/>
                      <a:pt x="330" y="2459"/>
                    </a:cubicBezTo>
                    <a:lnTo>
                      <a:pt x="558" y="2459"/>
                    </a:lnTo>
                    <a:lnTo>
                      <a:pt x="558" y="2155"/>
                    </a:lnTo>
                    <a:cubicBezTo>
                      <a:pt x="572" y="2151"/>
                      <a:pt x="585" y="2150"/>
                      <a:pt x="597" y="2150"/>
                    </a:cubicBezTo>
                    <a:cubicBezTo>
                      <a:pt x="679" y="2150"/>
                      <a:pt x="739" y="2216"/>
                      <a:pt x="761" y="2282"/>
                    </a:cubicBezTo>
                    <a:cubicBezTo>
                      <a:pt x="818" y="2276"/>
                      <a:pt x="874" y="2274"/>
                      <a:pt x="929" y="2274"/>
                    </a:cubicBezTo>
                    <a:cubicBezTo>
                      <a:pt x="1028" y="2274"/>
                      <a:pt x="1123" y="2280"/>
                      <a:pt x="1216" y="2280"/>
                    </a:cubicBezTo>
                    <a:cubicBezTo>
                      <a:pt x="1302" y="2280"/>
                      <a:pt x="1386" y="2275"/>
                      <a:pt x="1470" y="2256"/>
                    </a:cubicBezTo>
                    <a:cubicBezTo>
                      <a:pt x="1521" y="2231"/>
                      <a:pt x="1496" y="2155"/>
                      <a:pt x="1572" y="2155"/>
                    </a:cubicBezTo>
                    <a:lnTo>
                      <a:pt x="1648" y="2231"/>
                    </a:lnTo>
                    <a:cubicBezTo>
                      <a:pt x="1695" y="2224"/>
                      <a:pt x="1743" y="2221"/>
                      <a:pt x="1791" y="2221"/>
                    </a:cubicBezTo>
                    <a:cubicBezTo>
                      <a:pt x="1920" y="2221"/>
                      <a:pt x="2050" y="2244"/>
                      <a:pt x="2180" y="2282"/>
                    </a:cubicBezTo>
                    <a:cubicBezTo>
                      <a:pt x="2228" y="2298"/>
                      <a:pt x="2279" y="2306"/>
                      <a:pt x="2331" y="2306"/>
                    </a:cubicBezTo>
                    <a:cubicBezTo>
                      <a:pt x="2442" y="2306"/>
                      <a:pt x="2558" y="2267"/>
                      <a:pt x="2662" y="2180"/>
                    </a:cubicBezTo>
                    <a:lnTo>
                      <a:pt x="2662" y="2180"/>
                    </a:lnTo>
                    <a:cubicBezTo>
                      <a:pt x="2614" y="2196"/>
                      <a:pt x="2566" y="2205"/>
                      <a:pt x="2520" y="2205"/>
                    </a:cubicBezTo>
                    <a:cubicBezTo>
                      <a:pt x="2421" y="2205"/>
                      <a:pt x="2334" y="2165"/>
                      <a:pt x="2282" y="2079"/>
                    </a:cubicBezTo>
                    <a:lnTo>
                      <a:pt x="2282" y="2079"/>
                    </a:lnTo>
                    <a:cubicBezTo>
                      <a:pt x="2341" y="2108"/>
                      <a:pt x="2396" y="2115"/>
                      <a:pt x="2449" y="2115"/>
                    </a:cubicBezTo>
                    <a:cubicBezTo>
                      <a:pt x="2492" y="2115"/>
                      <a:pt x="2533" y="2111"/>
                      <a:pt x="2574" y="2111"/>
                    </a:cubicBezTo>
                    <a:cubicBezTo>
                      <a:pt x="2612" y="2111"/>
                      <a:pt x="2650" y="2114"/>
                      <a:pt x="2687" y="2129"/>
                    </a:cubicBezTo>
                    <a:cubicBezTo>
                      <a:pt x="2687" y="2104"/>
                      <a:pt x="2713" y="2104"/>
                      <a:pt x="2738" y="2104"/>
                    </a:cubicBezTo>
                    <a:cubicBezTo>
                      <a:pt x="2789" y="2028"/>
                      <a:pt x="2636" y="2028"/>
                      <a:pt x="2687" y="1952"/>
                    </a:cubicBezTo>
                    <a:cubicBezTo>
                      <a:pt x="2843" y="1930"/>
                      <a:pt x="2940" y="1791"/>
                      <a:pt x="3081" y="1791"/>
                    </a:cubicBezTo>
                    <a:cubicBezTo>
                      <a:pt x="3101" y="1791"/>
                      <a:pt x="3121" y="1794"/>
                      <a:pt x="3143" y="1800"/>
                    </a:cubicBezTo>
                    <a:lnTo>
                      <a:pt x="3473" y="1521"/>
                    </a:lnTo>
                    <a:cubicBezTo>
                      <a:pt x="3473" y="1496"/>
                      <a:pt x="3422" y="1445"/>
                      <a:pt x="3473" y="1420"/>
                    </a:cubicBezTo>
                    <a:lnTo>
                      <a:pt x="3549" y="1445"/>
                    </a:lnTo>
                    <a:cubicBezTo>
                      <a:pt x="3650" y="1344"/>
                      <a:pt x="3802" y="1344"/>
                      <a:pt x="3879" y="1217"/>
                    </a:cubicBezTo>
                    <a:cubicBezTo>
                      <a:pt x="3879" y="1192"/>
                      <a:pt x="3879" y="1192"/>
                      <a:pt x="3879" y="1141"/>
                    </a:cubicBezTo>
                    <a:cubicBezTo>
                      <a:pt x="3879" y="1065"/>
                      <a:pt x="3955" y="1065"/>
                      <a:pt x="3955" y="1014"/>
                    </a:cubicBezTo>
                    <a:cubicBezTo>
                      <a:pt x="3929" y="887"/>
                      <a:pt x="3904" y="735"/>
                      <a:pt x="3929" y="583"/>
                    </a:cubicBezTo>
                    <a:lnTo>
                      <a:pt x="3929" y="583"/>
                    </a:lnTo>
                    <a:cubicBezTo>
                      <a:pt x="3898" y="599"/>
                      <a:pt x="3869" y="605"/>
                      <a:pt x="3841" y="605"/>
                    </a:cubicBezTo>
                    <a:cubicBezTo>
                      <a:pt x="3778" y="605"/>
                      <a:pt x="3720" y="575"/>
                      <a:pt x="3650" y="558"/>
                    </a:cubicBezTo>
                    <a:cubicBezTo>
                      <a:pt x="3676" y="406"/>
                      <a:pt x="3498" y="406"/>
                      <a:pt x="3498" y="279"/>
                    </a:cubicBezTo>
                    <a:cubicBezTo>
                      <a:pt x="3473" y="254"/>
                      <a:pt x="3422" y="228"/>
                      <a:pt x="3372" y="228"/>
                    </a:cubicBezTo>
                    <a:cubicBezTo>
                      <a:pt x="3365" y="231"/>
                      <a:pt x="3358" y="232"/>
                      <a:pt x="3351" y="232"/>
                    </a:cubicBezTo>
                    <a:cubicBezTo>
                      <a:pt x="3286" y="232"/>
                      <a:pt x="3240" y="127"/>
                      <a:pt x="3194" y="127"/>
                    </a:cubicBezTo>
                    <a:cubicBezTo>
                      <a:pt x="3154" y="127"/>
                      <a:pt x="3113" y="95"/>
                      <a:pt x="3072" y="95"/>
                    </a:cubicBezTo>
                    <a:cubicBezTo>
                      <a:pt x="3062" y="95"/>
                      <a:pt x="3052" y="97"/>
                      <a:pt x="3042" y="102"/>
                    </a:cubicBezTo>
                    <a:cubicBezTo>
                      <a:pt x="3042" y="152"/>
                      <a:pt x="3093" y="203"/>
                      <a:pt x="3067" y="254"/>
                    </a:cubicBezTo>
                    <a:lnTo>
                      <a:pt x="2586" y="152"/>
                    </a:lnTo>
                    <a:cubicBezTo>
                      <a:pt x="2560" y="76"/>
                      <a:pt x="2687" y="102"/>
                      <a:pt x="27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6101175" y="368650"/>
                <a:ext cx="101425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272" extrusionOk="0">
                    <a:moveTo>
                      <a:pt x="649" y="2678"/>
                    </a:moveTo>
                    <a:cubicBezTo>
                      <a:pt x="655" y="2678"/>
                      <a:pt x="659" y="2681"/>
                      <a:pt x="659" y="2688"/>
                    </a:cubicBezTo>
                    <a:cubicBezTo>
                      <a:pt x="659" y="2701"/>
                      <a:pt x="647" y="2701"/>
                      <a:pt x="634" y="2701"/>
                    </a:cubicBezTo>
                    <a:cubicBezTo>
                      <a:pt x="621" y="2701"/>
                      <a:pt x="609" y="2701"/>
                      <a:pt x="609" y="2713"/>
                    </a:cubicBezTo>
                    <a:lnTo>
                      <a:pt x="609" y="2713"/>
                    </a:lnTo>
                    <a:cubicBezTo>
                      <a:pt x="609" y="2696"/>
                      <a:pt x="634" y="2678"/>
                      <a:pt x="649" y="2678"/>
                    </a:cubicBezTo>
                    <a:close/>
                    <a:moveTo>
                      <a:pt x="587" y="2703"/>
                    </a:moveTo>
                    <a:cubicBezTo>
                      <a:pt x="594" y="2703"/>
                      <a:pt x="601" y="2706"/>
                      <a:pt x="609" y="2714"/>
                    </a:cubicBezTo>
                    <a:cubicBezTo>
                      <a:pt x="609" y="2734"/>
                      <a:pt x="592" y="2738"/>
                      <a:pt x="558" y="2739"/>
                    </a:cubicBezTo>
                    <a:lnTo>
                      <a:pt x="558" y="2739"/>
                    </a:lnTo>
                    <a:cubicBezTo>
                      <a:pt x="558" y="2721"/>
                      <a:pt x="571" y="2703"/>
                      <a:pt x="587" y="2703"/>
                    </a:cubicBezTo>
                    <a:close/>
                    <a:moveTo>
                      <a:pt x="1268" y="2866"/>
                    </a:moveTo>
                    <a:lnTo>
                      <a:pt x="1268" y="2866"/>
                    </a:lnTo>
                    <a:cubicBezTo>
                      <a:pt x="1310" y="2887"/>
                      <a:pt x="1282" y="2925"/>
                      <a:pt x="1271" y="2952"/>
                    </a:cubicBezTo>
                    <a:lnTo>
                      <a:pt x="1271" y="2952"/>
                    </a:lnTo>
                    <a:cubicBezTo>
                      <a:pt x="1251" y="2931"/>
                      <a:pt x="1268" y="2907"/>
                      <a:pt x="1268" y="2866"/>
                    </a:cubicBezTo>
                    <a:close/>
                    <a:moveTo>
                      <a:pt x="1293" y="2977"/>
                    </a:moveTo>
                    <a:cubicBezTo>
                      <a:pt x="1316" y="2992"/>
                      <a:pt x="1337" y="3018"/>
                      <a:pt x="1318" y="3018"/>
                    </a:cubicBezTo>
                    <a:cubicBezTo>
                      <a:pt x="1296" y="3018"/>
                      <a:pt x="1294" y="2999"/>
                      <a:pt x="1293" y="2977"/>
                    </a:cubicBezTo>
                    <a:close/>
                    <a:moveTo>
                      <a:pt x="3667" y="0"/>
                    </a:moveTo>
                    <a:cubicBezTo>
                      <a:pt x="3556" y="0"/>
                      <a:pt x="3453" y="28"/>
                      <a:pt x="3372" y="77"/>
                    </a:cubicBezTo>
                    <a:cubicBezTo>
                      <a:pt x="3118" y="204"/>
                      <a:pt x="2890" y="356"/>
                      <a:pt x="2662" y="508"/>
                    </a:cubicBezTo>
                    <a:cubicBezTo>
                      <a:pt x="2535" y="610"/>
                      <a:pt x="2408" y="660"/>
                      <a:pt x="2282" y="762"/>
                    </a:cubicBezTo>
                    <a:cubicBezTo>
                      <a:pt x="2180" y="863"/>
                      <a:pt x="2054" y="939"/>
                      <a:pt x="1927" y="1015"/>
                    </a:cubicBezTo>
                    <a:cubicBezTo>
                      <a:pt x="1749" y="1142"/>
                      <a:pt x="1597" y="1218"/>
                      <a:pt x="1395" y="1345"/>
                    </a:cubicBezTo>
                    <a:cubicBezTo>
                      <a:pt x="1192" y="1472"/>
                      <a:pt x="1014" y="1598"/>
                      <a:pt x="812" y="1750"/>
                    </a:cubicBezTo>
                    <a:lnTo>
                      <a:pt x="837" y="1826"/>
                    </a:lnTo>
                    <a:cubicBezTo>
                      <a:pt x="659" y="1953"/>
                      <a:pt x="507" y="2105"/>
                      <a:pt x="381" y="2257"/>
                    </a:cubicBezTo>
                    <a:cubicBezTo>
                      <a:pt x="431" y="2308"/>
                      <a:pt x="431" y="2333"/>
                      <a:pt x="355" y="2359"/>
                    </a:cubicBezTo>
                    <a:cubicBezTo>
                      <a:pt x="305" y="2384"/>
                      <a:pt x="279" y="2435"/>
                      <a:pt x="279" y="2485"/>
                    </a:cubicBezTo>
                    <a:cubicBezTo>
                      <a:pt x="152" y="2511"/>
                      <a:pt x="152" y="2511"/>
                      <a:pt x="0" y="2638"/>
                    </a:cubicBezTo>
                    <a:cubicBezTo>
                      <a:pt x="203" y="2638"/>
                      <a:pt x="380" y="2663"/>
                      <a:pt x="558" y="2739"/>
                    </a:cubicBezTo>
                    <a:lnTo>
                      <a:pt x="558" y="2739"/>
                    </a:lnTo>
                    <a:cubicBezTo>
                      <a:pt x="550" y="2739"/>
                      <a:pt x="542" y="2739"/>
                      <a:pt x="533" y="2739"/>
                    </a:cubicBezTo>
                    <a:cubicBezTo>
                      <a:pt x="482" y="2790"/>
                      <a:pt x="431" y="2840"/>
                      <a:pt x="482" y="2916"/>
                    </a:cubicBezTo>
                    <a:cubicBezTo>
                      <a:pt x="448" y="2916"/>
                      <a:pt x="426" y="2905"/>
                      <a:pt x="407" y="2905"/>
                    </a:cubicBezTo>
                    <a:cubicBezTo>
                      <a:pt x="398" y="2905"/>
                      <a:pt x="389" y="2908"/>
                      <a:pt x="381" y="2916"/>
                    </a:cubicBezTo>
                    <a:cubicBezTo>
                      <a:pt x="330" y="3018"/>
                      <a:pt x="305" y="3145"/>
                      <a:pt x="355" y="3271"/>
                    </a:cubicBezTo>
                    <a:cubicBezTo>
                      <a:pt x="368" y="3233"/>
                      <a:pt x="393" y="3233"/>
                      <a:pt x="422" y="3233"/>
                    </a:cubicBezTo>
                    <a:cubicBezTo>
                      <a:pt x="450" y="3233"/>
                      <a:pt x="482" y="3233"/>
                      <a:pt x="507" y="3195"/>
                    </a:cubicBezTo>
                    <a:lnTo>
                      <a:pt x="406" y="3170"/>
                    </a:lnTo>
                    <a:cubicBezTo>
                      <a:pt x="435" y="3151"/>
                      <a:pt x="457" y="3142"/>
                      <a:pt x="472" y="3142"/>
                    </a:cubicBezTo>
                    <a:cubicBezTo>
                      <a:pt x="498" y="3142"/>
                      <a:pt x="507" y="3164"/>
                      <a:pt x="507" y="3195"/>
                    </a:cubicBezTo>
                    <a:cubicBezTo>
                      <a:pt x="541" y="3205"/>
                      <a:pt x="572" y="3209"/>
                      <a:pt x="602" y="3209"/>
                    </a:cubicBezTo>
                    <a:cubicBezTo>
                      <a:pt x="735" y="3209"/>
                      <a:pt x="849" y="3130"/>
                      <a:pt x="1014" y="3068"/>
                    </a:cubicBezTo>
                    <a:cubicBezTo>
                      <a:pt x="1037" y="3059"/>
                      <a:pt x="1057" y="3054"/>
                      <a:pt x="1074" y="3054"/>
                    </a:cubicBezTo>
                    <a:cubicBezTo>
                      <a:pt x="1188" y="3054"/>
                      <a:pt x="1186" y="3246"/>
                      <a:pt x="1318" y="3246"/>
                    </a:cubicBezTo>
                    <a:lnTo>
                      <a:pt x="1521" y="3170"/>
                    </a:lnTo>
                    <a:cubicBezTo>
                      <a:pt x="1572" y="3170"/>
                      <a:pt x="1611" y="3204"/>
                      <a:pt x="1647" y="3204"/>
                    </a:cubicBezTo>
                    <a:cubicBezTo>
                      <a:pt x="1665" y="3204"/>
                      <a:pt x="1682" y="3195"/>
                      <a:pt x="1699" y="3170"/>
                    </a:cubicBezTo>
                    <a:cubicBezTo>
                      <a:pt x="1673" y="3145"/>
                      <a:pt x="1648" y="3119"/>
                      <a:pt x="1673" y="3094"/>
                    </a:cubicBezTo>
                    <a:cubicBezTo>
                      <a:pt x="1623" y="3068"/>
                      <a:pt x="1572" y="3094"/>
                      <a:pt x="1547" y="3018"/>
                    </a:cubicBezTo>
                    <a:lnTo>
                      <a:pt x="1699" y="2992"/>
                    </a:lnTo>
                    <a:cubicBezTo>
                      <a:pt x="1749" y="2967"/>
                      <a:pt x="1775" y="2916"/>
                      <a:pt x="1775" y="2866"/>
                    </a:cubicBezTo>
                    <a:lnTo>
                      <a:pt x="1901" y="2891"/>
                    </a:lnTo>
                    <a:cubicBezTo>
                      <a:pt x="1876" y="2840"/>
                      <a:pt x="1876" y="2790"/>
                      <a:pt x="1851" y="2739"/>
                    </a:cubicBezTo>
                    <a:cubicBezTo>
                      <a:pt x="1863" y="2731"/>
                      <a:pt x="1874" y="2727"/>
                      <a:pt x="1883" y="2727"/>
                    </a:cubicBezTo>
                    <a:cubicBezTo>
                      <a:pt x="1929" y="2727"/>
                      <a:pt x="1939" y="2815"/>
                      <a:pt x="2003" y="2815"/>
                    </a:cubicBezTo>
                    <a:cubicBezTo>
                      <a:pt x="2028" y="2739"/>
                      <a:pt x="2180" y="2790"/>
                      <a:pt x="2180" y="2663"/>
                    </a:cubicBezTo>
                    <a:lnTo>
                      <a:pt x="2104" y="2638"/>
                    </a:lnTo>
                    <a:cubicBezTo>
                      <a:pt x="2086" y="2655"/>
                      <a:pt x="2068" y="2673"/>
                      <a:pt x="2050" y="2673"/>
                    </a:cubicBezTo>
                    <a:cubicBezTo>
                      <a:pt x="2043" y="2673"/>
                      <a:pt x="2036" y="2670"/>
                      <a:pt x="2028" y="2663"/>
                    </a:cubicBezTo>
                    <a:cubicBezTo>
                      <a:pt x="2028" y="2681"/>
                      <a:pt x="2003" y="2699"/>
                      <a:pt x="1988" y="2699"/>
                    </a:cubicBezTo>
                    <a:cubicBezTo>
                      <a:pt x="1982" y="2699"/>
                      <a:pt x="1978" y="2696"/>
                      <a:pt x="1978" y="2688"/>
                    </a:cubicBezTo>
                    <a:cubicBezTo>
                      <a:pt x="1978" y="2663"/>
                      <a:pt x="2003" y="2663"/>
                      <a:pt x="2028" y="2663"/>
                    </a:cubicBezTo>
                    <a:lnTo>
                      <a:pt x="2054" y="2612"/>
                    </a:lnTo>
                    <a:cubicBezTo>
                      <a:pt x="2033" y="2612"/>
                      <a:pt x="2013" y="2580"/>
                      <a:pt x="2019" y="2580"/>
                    </a:cubicBezTo>
                    <a:lnTo>
                      <a:pt x="2019" y="2580"/>
                    </a:lnTo>
                    <a:cubicBezTo>
                      <a:pt x="2020" y="2580"/>
                      <a:pt x="2023" y="2582"/>
                      <a:pt x="2028" y="2587"/>
                    </a:cubicBezTo>
                    <a:cubicBezTo>
                      <a:pt x="2054" y="2587"/>
                      <a:pt x="2054" y="2612"/>
                      <a:pt x="2054" y="2612"/>
                    </a:cubicBezTo>
                    <a:lnTo>
                      <a:pt x="2104" y="2638"/>
                    </a:lnTo>
                    <a:cubicBezTo>
                      <a:pt x="2104" y="2587"/>
                      <a:pt x="2155" y="2587"/>
                      <a:pt x="2206" y="2587"/>
                    </a:cubicBezTo>
                    <a:cubicBezTo>
                      <a:pt x="2231" y="2612"/>
                      <a:pt x="2206" y="2638"/>
                      <a:pt x="2206" y="2663"/>
                    </a:cubicBezTo>
                    <a:lnTo>
                      <a:pt x="2358" y="2638"/>
                    </a:lnTo>
                    <a:cubicBezTo>
                      <a:pt x="2434" y="2562"/>
                      <a:pt x="2510" y="2485"/>
                      <a:pt x="2611" y="2435"/>
                    </a:cubicBezTo>
                    <a:cubicBezTo>
                      <a:pt x="2662" y="2359"/>
                      <a:pt x="2561" y="2283"/>
                      <a:pt x="2637" y="2232"/>
                    </a:cubicBezTo>
                    <a:lnTo>
                      <a:pt x="2763" y="2232"/>
                    </a:lnTo>
                    <a:cubicBezTo>
                      <a:pt x="2814" y="2131"/>
                      <a:pt x="2890" y="2055"/>
                      <a:pt x="2915" y="1979"/>
                    </a:cubicBezTo>
                    <a:cubicBezTo>
                      <a:pt x="3017" y="1928"/>
                      <a:pt x="3144" y="1877"/>
                      <a:pt x="3245" y="1801"/>
                    </a:cubicBezTo>
                    <a:cubicBezTo>
                      <a:pt x="3372" y="1674"/>
                      <a:pt x="3524" y="1573"/>
                      <a:pt x="3676" y="1497"/>
                    </a:cubicBezTo>
                    <a:cubicBezTo>
                      <a:pt x="3688" y="1484"/>
                      <a:pt x="3701" y="1484"/>
                      <a:pt x="3707" y="1484"/>
                    </a:cubicBezTo>
                    <a:cubicBezTo>
                      <a:pt x="3714" y="1484"/>
                      <a:pt x="3714" y="1484"/>
                      <a:pt x="3701" y="1472"/>
                    </a:cubicBezTo>
                    <a:cubicBezTo>
                      <a:pt x="3701" y="1421"/>
                      <a:pt x="3650" y="1421"/>
                      <a:pt x="3650" y="1370"/>
                    </a:cubicBezTo>
                    <a:cubicBezTo>
                      <a:pt x="3650" y="1319"/>
                      <a:pt x="3676" y="1319"/>
                      <a:pt x="3727" y="1319"/>
                    </a:cubicBezTo>
                    <a:lnTo>
                      <a:pt x="3727" y="1345"/>
                    </a:lnTo>
                    <a:cubicBezTo>
                      <a:pt x="3803" y="990"/>
                      <a:pt x="3929" y="635"/>
                      <a:pt x="4056" y="306"/>
                    </a:cubicBezTo>
                    <a:cubicBezTo>
                      <a:pt x="4031" y="179"/>
                      <a:pt x="3955" y="52"/>
                      <a:pt x="3853" y="27"/>
                    </a:cubicBezTo>
                    <a:cubicBezTo>
                      <a:pt x="3790" y="9"/>
                      <a:pt x="3728" y="0"/>
                      <a:pt x="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5873675" y="-58425"/>
                <a:ext cx="55800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5182" extrusionOk="0">
                    <a:moveTo>
                      <a:pt x="2054" y="0"/>
                    </a:moveTo>
                    <a:cubicBezTo>
                      <a:pt x="1800" y="51"/>
                      <a:pt x="1597" y="177"/>
                      <a:pt x="1445" y="355"/>
                    </a:cubicBezTo>
                    <a:cubicBezTo>
                      <a:pt x="1268" y="583"/>
                      <a:pt x="1116" y="811"/>
                      <a:pt x="964" y="1039"/>
                    </a:cubicBezTo>
                    <a:cubicBezTo>
                      <a:pt x="964" y="1090"/>
                      <a:pt x="1014" y="1141"/>
                      <a:pt x="964" y="1191"/>
                    </a:cubicBezTo>
                    <a:cubicBezTo>
                      <a:pt x="888" y="1293"/>
                      <a:pt x="786" y="1419"/>
                      <a:pt x="710" y="1546"/>
                    </a:cubicBezTo>
                    <a:cubicBezTo>
                      <a:pt x="634" y="1648"/>
                      <a:pt x="584" y="1800"/>
                      <a:pt x="558" y="1952"/>
                    </a:cubicBezTo>
                    <a:cubicBezTo>
                      <a:pt x="508" y="2155"/>
                      <a:pt x="533" y="2408"/>
                      <a:pt x="355" y="2611"/>
                    </a:cubicBezTo>
                    <a:cubicBezTo>
                      <a:pt x="305" y="2636"/>
                      <a:pt x="305" y="2687"/>
                      <a:pt x="305" y="2738"/>
                    </a:cubicBezTo>
                    <a:cubicBezTo>
                      <a:pt x="305" y="2890"/>
                      <a:pt x="254" y="3016"/>
                      <a:pt x="254" y="3143"/>
                    </a:cubicBezTo>
                    <a:cubicBezTo>
                      <a:pt x="279" y="3219"/>
                      <a:pt x="279" y="3321"/>
                      <a:pt x="203" y="3371"/>
                    </a:cubicBezTo>
                    <a:cubicBezTo>
                      <a:pt x="203" y="3422"/>
                      <a:pt x="279" y="3422"/>
                      <a:pt x="254" y="3447"/>
                    </a:cubicBezTo>
                    <a:lnTo>
                      <a:pt x="178" y="3447"/>
                    </a:lnTo>
                    <a:lnTo>
                      <a:pt x="178" y="3599"/>
                    </a:lnTo>
                    <a:cubicBezTo>
                      <a:pt x="77" y="3878"/>
                      <a:pt x="102" y="4157"/>
                      <a:pt x="1" y="4385"/>
                    </a:cubicBezTo>
                    <a:lnTo>
                      <a:pt x="102" y="4639"/>
                    </a:lnTo>
                    <a:lnTo>
                      <a:pt x="51" y="4715"/>
                    </a:lnTo>
                    <a:cubicBezTo>
                      <a:pt x="127" y="4816"/>
                      <a:pt x="102" y="4968"/>
                      <a:pt x="254" y="5044"/>
                    </a:cubicBezTo>
                    <a:cubicBezTo>
                      <a:pt x="295" y="5024"/>
                      <a:pt x="336" y="4987"/>
                      <a:pt x="364" y="4987"/>
                    </a:cubicBezTo>
                    <a:cubicBezTo>
                      <a:pt x="370" y="4987"/>
                      <a:pt x="376" y="4989"/>
                      <a:pt x="381" y="4994"/>
                    </a:cubicBezTo>
                    <a:cubicBezTo>
                      <a:pt x="406" y="5019"/>
                      <a:pt x="431" y="5044"/>
                      <a:pt x="431" y="5044"/>
                    </a:cubicBezTo>
                    <a:cubicBezTo>
                      <a:pt x="444" y="5032"/>
                      <a:pt x="457" y="5025"/>
                      <a:pt x="466" y="5025"/>
                    </a:cubicBezTo>
                    <a:cubicBezTo>
                      <a:pt x="476" y="5025"/>
                      <a:pt x="482" y="5032"/>
                      <a:pt x="482" y="5044"/>
                    </a:cubicBezTo>
                    <a:cubicBezTo>
                      <a:pt x="482" y="5050"/>
                      <a:pt x="480" y="5052"/>
                      <a:pt x="476" y="5052"/>
                    </a:cubicBezTo>
                    <a:cubicBezTo>
                      <a:pt x="468" y="5052"/>
                      <a:pt x="457" y="5046"/>
                      <a:pt x="447" y="5046"/>
                    </a:cubicBezTo>
                    <a:cubicBezTo>
                      <a:pt x="438" y="5046"/>
                      <a:pt x="431" y="5051"/>
                      <a:pt x="431" y="5070"/>
                    </a:cubicBezTo>
                    <a:cubicBezTo>
                      <a:pt x="431" y="5095"/>
                      <a:pt x="406" y="5120"/>
                      <a:pt x="431" y="5146"/>
                    </a:cubicBezTo>
                    <a:cubicBezTo>
                      <a:pt x="449" y="5164"/>
                      <a:pt x="480" y="5181"/>
                      <a:pt x="514" y="5181"/>
                    </a:cubicBezTo>
                    <a:cubicBezTo>
                      <a:pt x="529" y="5181"/>
                      <a:pt x="543" y="5178"/>
                      <a:pt x="558" y="5171"/>
                    </a:cubicBezTo>
                    <a:cubicBezTo>
                      <a:pt x="584" y="5171"/>
                      <a:pt x="584" y="5146"/>
                      <a:pt x="609" y="5146"/>
                    </a:cubicBezTo>
                    <a:cubicBezTo>
                      <a:pt x="626" y="5146"/>
                      <a:pt x="631" y="5168"/>
                      <a:pt x="656" y="5168"/>
                    </a:cubicBezTo>
                    <a:cubicBezTo>
                      <a:pt x="668" y="5168"/>
                      <a:pt x="685" y="5162"/>
                      <a:pt x="710" y="5146"/>
                    </a:cubicBezTo>
                    <a:cubicBezTo>
                      <a:pt x="888" y="4994"/>
                      <a:pt x="862" y="4689"/>
                      <a:pt x="1040" y="4512"/>
                    </a:cubicBezTo>
                    <a:cubicBezTo>
                      <a:pt x="1065" y="4512"/>
                      <a:pt x="1091" y="4537"/>
                      <a:pt x="1116" y="4563"/>
                    </a:cubicBezTo>
                    <a:cubicBezTo>
                      <a:pt x="1319" y="4487"/>
                      <a:pt x="1217" y="4258"/>
                      <a:pt x="1293" y="4132"/>
                    </a:cubicBezTo>
                    <a:lnTo>
                      <a:pt x="1420" y="4056"/>
                    </a:lnTo>
                    <a:cubicBezTo>
                      <a:pt x="1471" y="3954"/>
                      <a:pt x="1496" y="3853"/>
                      <a:pt x="1471" y="3726"/>
                    </a:cubicBezTo>
                    <a:cubicBezTo>
                      <a:pt x="1521" y="3675"/>
                      <a:pt x="1572" y="3625"/>
                      <a:pt x="1597" y="3523"/>
                    </a:cubicBezTo>
                    <a:cubicBezTo>
                      <a:pt x="1597" y="3447"/>
                      <a:pt x="1699" y="3447"/>
                      <a:pt x="1724" y="3397"/>
                    </a:cubicBezTo>
                    <a:cubicBezTo>
                      <a:pt x="1724" y="3321"/>
                      <a:pt x="1699" y="3219"/>
                      <a:pt x="1673" y="3143"/>
                    </a:cubicBezTo>
                    <a:lnTo>
                      <a:pt x="1775" y="3092"/>
                    </a:lnTo>
                    <a:cubicBezTo>
                      <a:pt x="1800" y="2915"/>
                      <a:pt x="1826" y="2738"/>
                      <a:pt x="1902" y="2560"/>
                    </a:cubicBezTo>
                    <a:cubicBezTo>
                      <a:pt x="1851" y="2383"/>
                      <a:pt x="1851" y="2180"/>
                      <a:pt x="1876" y="2002"/>
                    </a:cubicBezTo>
                    <a:cubicBezTo>
                      <a:pt x="1775" y="1901"/>
                      <a:pt x="1750" y="1724"/>
                      <a:pt x="1800" y="1572"/>
                    </a:cubicBezTo>
                    <a:lnTo>
                      <a:pt x="1902" y="1546"/>
                    </a:lnTo>
                    <a:cubicBezTo>
                      <a:pt x="1876" y="1496"/>
                      <a:pt x="1800" y="1521"/>
                      <a:pt x="1800" y="1496"/>
                    </a:cubicBezTo>
                    <a:cubicBezTo>
                      <a:pt x="1826" y="1394"/>
                      <a:pt x="1826" y="1318"/>
                      <a:pt x="1851" y="1242"/>
                    </a:cubicBezTo>
                    <a:cubicBezTo>
                      <a:pt x="1800" y="1191"/>
                      <a:pt x="1826" y="1115"/>
                      <a:pt x="1800" y="1090"/>
                    </a:cubicBezTo>
                    <a:cubicBezTo>
                      <a:pt x="1800" y="1039"/>
                      <a:pt x="1826" y="1039"/>
                      <a:pt x="1876" y="1039"/>
                    </a:cubicBezTo>
                    <a:lnTo>
                      <a:pt x="2028" y="887"/>
                    </a:lnTo>
                    <a:lnTo>
                      <a:pt x="1952" y="811"/>
                    </a:lnTo>
                    <a:cubicBezTo>
                      <a:pt x="2003" y="735"/>
                      <a:pt x="1952" y="634"/>
                      <a:pt x="2079" y="608"/>
                    </a:cubicBezTo>
                    <a:cubicBezTo>
                      <a:pt x="2079" y="456"/>
                      <a:pt x="2231" y="380"/>
                      <a:pt x="2231" y="253"/>
                    </a:cubicBezTo>
                    <a:cubicBezTo>
                      <a:pt x="2206" y="152"/>
                      <a:pt x="2130" y="51"/>
                      <a:pt x="2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6042250" y="208275"/>
                <a:ext cx="74800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730" extrusionOk="0">
                    <a:moveTo>
                      <a:pt x="2788" y="434"/>
                    </a:moveTo>
                    <a:lnTo>
                      <a:pt x="2788" y="460"/>
                    </a:lnTo>
                    <a:lnTo>
                      <a:pt x="2763" y="460"/>
                    </a:lnTo>
                    <a:lnTo>
                      <a:pt x="2788" y="434"/>
                    </a:lnTo>
                    <a:close/>
                    <a:moveTo>
                      <a:pt x="2611" y="1093"/>
                    </a:moveTo>
                    <a:lnTo>
                      <a:pt x="2611" y="1119"/>
                    </a:lnTo>
                    <a:lnTo>
                      <a:pt x="2586" y="1119"/>
                    </a:lnTo>
                    <a:cubicBezTo>
                      <a:pt x="2586" y="1093"/>
                      <a:pt x="2611" y="1093"/>
                      <a:pt x="2611" y="1093"/>
                    </a:cubicBezTo>
                    <a:close/>
                    <a:moveTo>
                      <a:pt x="420" y="2807"/>
                    </a:moveTo>
                    <a:cubicBezTo>
                      <a:pt x="427" y="2807"/>
                      <a:pt x="431" y="2810"/>
                      <a:pt x="431" y="2817"/>
                    </a:cubicBezTo>
                    <a:cubicBezTo>
                      <a:pt x="431" y="2842"/>
                      <a:pt x="406" y="2842"/>
                      <a:pt x="380" y="2842"/>
                    </a:cubicBezTo>
                    <a:cubicBezTo>
                      <a:pt x="380" y="2824"/>
                      <a:pt x="406" y="2807"/>
                      <a:pt x="420" y="2807"/>
                    </a:cubicBezTo>
                    <a:close/>
                    <a:moveTo>
                      <a:pt x="323" y="2835"/>
                    </a:moveTo>
                    <a:cubicBezTo>
                      <a:pt x="342" y="2835"/>
                      <a:pt x="364" y="2850"/>
                      <a:pt x="374" y="2850"/>
                    </a:cubicBezTo>
                    <a:cubicBezTo>
                      <a:pt x="375" y="2850"/>
                      <a:pt x="376" y="2850"/>
                      <a:pt x="377" y="2849"/>
                    </a:cubicBezTo>
                    <a:lnTo>
                      <a:pt x="377" y="2849"/>
                    </a:lnTo>
                    <a:cubicBezTo>
                      <a:pt x="365" y="2908"/>
                      <a:pt x="322" y="2948"/>
                      <a:pt x="279" y="2969"/>
                    </a:cubicBezTo>
                    <a:cubicBezTo>
                      <a:pt x="228" y="2918"/>
                      <a:pt x="254" y="2868"/>
                      <a:pt x="304" y="2842"/>
                    </a:cubicBezTo>
                    <a:cubicBezTo>
                      <a:pt x="310" y="2837"/>
                      <a:pt x="316" y="2835"/>
                      <a:pt x="323" y="2835"/>
                    </a:cubicBezTo>
                    <a:close/>
                    <a:moveTo>
                      <a:pt x="151" y="2879"/>
                    </a:moveTo>
                    <a:lnTo>
                      <a:pt x="151" y="2879"/>
                    </a:lnTo>
                    <a:cubicBezTo>
                      <a:pt x="190" y="2907"/>
                      <a:pt x="152" y="2951"/>
                      <a:pt x="152" y="2994"/>
                    </a:cubicBezTo>
                    <a:cubicBezTo>
                      <a:pt x="105" y="2948"/>
                      <a:pt x="145" y="2923"/>
                      <a:pt x="151" y="2879"/>
                    </a:cubicBezTo>
                    <a:close/>
                    <a:moveTo>
                      <a:pt x="482" y="3248"/>
                    </a:moveTo>
                    <a:cubicBezTo>
                      <a:pt x="507" y="3299"/>
                      <a:pt x="507" y="3324"/>
                      <a:pt x="456" y="3349"/>
                    </a:cubicBezTo>
                    <a:lnTo>
                      <a:pt x="456" y="3324"/>
                    </a:lnTo>
                    <a:cubicBezTo>
                      <a:pt x="456" y="3299"/>
                      <a:pt x="456" y="3273"/>
                      <a:pt x="482" y="3248"/>
                    </a:cubicBezTo>
                    <a:close/>
                    <a:moveTo>
                      <a:pt x="760" y="3324"/>
                    </a:moveTo>
                    <a:lnTo>
                      <a:pt x="760" y="3349"/>
                    </a:lnTo>
                    <a:lnTo>
                      <a:pt x="735" y="3349"/>
                    </a:lnTo>
                    <a:lnTo>
                      <a:pt x="735" y="3324"/>
                    </a:lnTo>
                    <a:close/>
                    <a:moveTo>
                      <a:pt x="380" y="3375"/>
                    </a:moveTo>
                    <a:lnTo>
                      <a:pt x="380" y="3375"/>
                    </a:lnTo>
                    <a:cubicBezTo>
                      <a:pt x="406" y="3451"/>
                      <a:pt x="406" y="3476"/>
                      <a:pt x="355" y="3527"/>
                    </a:cubicBezTo>
                    <a:lnTo>
                      <a:pt x="355" y="3501"/>
                    </a:lnTo>
                    <a:cubicBezTo>
                      <a:pt x="330" y="3451"/>
                      <a:pt x="355" y="3425"/>
                      <a:pt x="380" y="3375"/>
                    </a:cubicBezTo>
                    <a:close/>
                    <a:moveTo>
                      <a:pt x="2714" y="0"/>
                    </a:moveTo>
                    <a:cubicBezTo>
                      <a:pt x="2705" y="0"/>
                      <a:pt x="2696" y="1"/>
                      <a:pt x="2687" y="3"/>
                    </a:cubicBezTo>
                    <a:cubicBezTo>
                      <a:pt x="2611" y="29"/>
                      <a:pt x="2535" y="79"/>
                      <a:pt x="2459" y="130"/>
                    </a:cubicBezTo>
                    <a:cubicBezTo>
                      <a:pt x="2408" y="181"/>
                      <a:pt x="2357" y="206"/>
                      <a:pt x="2281" y="232"/>
                    </a:cubicBezTo>
                    <a:cubicBezTo>
                      <a:pt x="2104" y="257"/>
                      <a:pt x="1952" y="358"/>
                      <a:pt x="1901" y="536"/>
                    </a:cubicBezTo>
                    <a:cubicBezTo>
                      <a:pt x="1572" y="713"/>
                      <a:pt x="1343" y="1017"/>
                      <a:pt x="1242" y="1372"/>
                    </a:cubicBezTo>
                    <a:lnTo>
                      <a:pt x="1141" y="1372"/>
                    </a:lnTo>
                    <a:lnTo>
                      <a:pt x="1166" y="1474"/>
                    </a:lnTo>
                    <a:cubicBezTo>
                      <a:pt x="1039" y="1524"/>
                      <a:pt x="1039" y="1676"/>
                      <a:pt x="989" y="1778"/>
                    </a:cubicBezTo>
                    <a:cubicBezTo>
                      <a:pt x="963" y="1904"/>
                      <a:pt x="862" y="2006"/>
                      <a:pt x="735" y="2031"/>
                    </a:cubicBezTo>
                    <a:cubicBezTo>
                      <a:pt x="710" y="2082"/>
                      <a:pt x="710" y="2133"/>
                      <a:pt x="735" y="2183"/>
                    </a:cubicBezTo>
                    <a:cubicBezTo>
                      <a:pt x="659" y="2234"/>
                      <a:pt x="659" y="2361"/>
                      <a:pt x="507" y="2361"/>
                    </a:cubicBezTo>
                    <a:cubicBezTo>
                      <a:pt x="532" y="2538"/>
                      <a:pt x="355" y="2614"/>
                      <a:pt x="330" y="2766"/>
                    </a:cubicBezTo>
                    <a:cubicBezTo>
                      <a:pt x="286" y="2766"/>
                      <a:pt x="243" y="2750"/>
                      <a:pt x="204" y="2750"/>
                    </a:cubicBezTo>
                    <a:cubicBezTo>
                      <a:pt x="175" y="2750"/>
                      <a:pt x="149" y="2759"/>
                      <a:pt x="127" y="2792"/>
                    </a:cubicBezTo>
                    <a:lnTo>
                      <a:pt x="127" y="2868"/>
                    </a:lnTo>
                    <a:cubicBezTo>
                      <a:pt x="128" y="2868"/>
                      <a:pt x="129" y="2869"/>
                      <a:pt x="131" y="2869"/>
                    </a:cubicBezTo>
                    <a:lnTo>
                      <a:pt x="131" y="2869"/>
                    </a:lnTo>
                    <a:cubicBezTo>
                      <a:pt x="62" y="2878"/>
                      <a:pt x="0" y="2926"/>
                      <a:pt x="0" y="2994"/>
                    </a:cubicBezTo>
                    <a:cubicBezTo>
                      <a:pt x="51" y="2994"/>
                      <a:pt x="76" y="3070"/>
                      <a:pt x="127" y="3096"/>
                    </a:cubicBezTo>
                    <a:cubicBezTo>
                      <a:pt x="127" y="3070"/>
                      <a:pt x="152" y="3045"/>
                      <a:pt x="152" y="3045"/>
                    </a:cubicBezTo>
                    <a:cubicBezTo>
                      <a:pt x="177" y="3045"/>
                      <a:pt x="177" y="3070"/>
                      <a:pt x="177" y="3096"/>
                    </a:cubicBezTo>
                    <a:cubicBezTo>
                      <a:pt x="254" y="3121"/>
                      <a:pt x="304" y="3223"/>
                      <a:pt x="279" y="3299"/>
                    </a:cubicBezTo>
                    <a:cubicBezTo>
                      <a:pt x="254" y="3375"/>
                      <a:pt x="254" y="3451"/>
                      <a:pt x="254" y="3527"/>
                    </a:cubicBezTo>
                    <a:cubicBezTo>
                      <a:pt x="228" y="3577"/>
                      <a:pt x="127" y="3552"/>
                      <a:pt x="127" y="3628"/>
                    </a:cubicBezTo>
                    <a:lnTo>
                      <a:pt x="431" y="3730"/>
                    </a:lnTo>
                    <a:lnTo>
                      <a:pt x="507" y="3653"/>
                    </a:lnTo>
                    <a:cubicBezTo>
                      <a:pt x="548" y="3653"/>
                      <a:pt x="572" y="3686"/>
                      <a:pt x="632" y="3686"/>
                    </a:cubicBezTo>
                    <a:cubicBezTo>
                      <a:pt x="647" y="3686"/>
                      <a:pt x="664" y="3684"/>
                      <a:pt x="684" y="3679"/>
                    </a:cubicBezTo>
                    <a:cubicBezTo>
                      <a:pt x="786" y="3653"/>
                      <a:pt x="887" y="3628"/>
                      <a:pt x="963" y="3577"/>
                    </a:cubicBezTo>
                    <a:cubicBezTo>
                      <a:pt x="1039" y="3552"/>
                      <a:pt x="1166" y="3603"/>
                      <a:pt x="1217" y="3501"/>
                    </a:cubicBezTo>
                    <a:cubicBezTo>
                      <a:pt x="1445" y="3425"/>
                      <a:pt x="1673" y="3324"/>
                      <a:pt x="1850" y="3172"/>
                    </a:cubicBezTo>
                    <a:cubicBezTo>
                      <a:pt x="1926" y="3147"/>
                      <a:pt x="1977" y="3121"/>
                      <a:pt x="2053" y="3121"/>
                    </a:cubicBezTo>
                    <a:cubicBezTo>
                      <a:pt x="2053" y="3172"/>
                      <a:pt x="2104" y="3197"/>
                      <a:pt x="2180" y="3197"/>
                    </a:cubicBezTo>
                    <a:cubicBezTo>
                      <a:pt x="2307" y="3172"/>
                      <a:pt x="2408" y="3096"/>
                      <a:pt x="2484" y="2969"/>
                    </a:cubicBezTo>
                    <a:cubicBezTo>
                      <a:pt x="2560" y="2817"/>
                      <a:pt x="2662" y="2716"/>
                      <a:pt x="2763" y="2614"/>
                    </a:cubicBezTo>
                    <a:cubicBezTo>
                      <a:pt x="2839" y="2564"/>
                      <a:pt x="2864" y="2487"/>
                      <a:pt x="2890" y="2411"/>
                    </a:cubicBezTo>
                    <a:cubicBezTo>
                      <a:pt x="2864" y="2411"/>
                      <a:pt x="2839" y="2361"/>
                      <a:pt x="2864" y="2361"/>
                    </a:cubicBezTo>
                    <a:cubicBezTo>
                      <a:pt x="2890" y="2361"/>
                      <a:pt x="2864" y="2411"/>
                      <a:pt x="2890" y="2411"/>
                    </a:cubicBezTo>
                    <a:cubicBezTo>
                      <a:pt x="2902" y="2411"/>
                      <a:pt x="2915" y="2418"/>
                      <a:pt x="2925" y="2418"/>
                    </a:cubicBezTo>
                    <a:cubicBezTo>
                      <a:pt x="2934" y="2418"/>
                      <a:pt x="2940" y="2411"/>
                      <a:pt x="2940" y="2386"/>
                    </a:cubicBezTo>
                    <a:lnTo>
                      <a:pt x="2940" y="2209"/>
                    </a:lnTo>
                    <a:cubicBezTo>
                      <a:pt x="2763" y="2386"/>
                      <a:pt x="2763" y="2386"/>
                      <a:pt x="2687" y="2386"/>
                    </a:cubicBezTo>
                    <a:lnTo>
                      <a:pt x="2687" y="2335"/>
                    </a:lnTo>
                    <a:cubicBezTo>
                      <a:pt x="2738" y="2234"/>
                      <a:pt x="2814" y="2133"/>
                      <a:pt x="2915" y="2057"/>
                    </a:cubicBezTo>
                    <a:cubicBezTo>
                      <a:pt x="2940" y="1955"/>
                      <a:pt x="2839" y="1879"/>
                      <a:pt x="2940" y="1803"/>
                    </a:cubicBezTo>
                    <a:lnTo>
                      <a:pt x="2890" y="1676"/>
                    </a:lnTo>
                    <a:cubicBezTo>
                      <a:pt x="2738" y="1626"/>
                      <a:pt x="2636" y="1499"/>
                      <a:pt x="2662" y="1423"/>
                    </a:cubicBezTo>
                    <a:lnTo>
                      <a:pt x="2763" y="1423"/>
                    </a:lnTo>
                    <a:cubicBezTo>
                      <a:pt x="2662" y="1321"/>
                      <a:pt x="2712" y="1220"/>
                      <a:pt x="2712" y="1144"/>
                    </a:cubicBezTo>
                    <a:lnTo>
                      <a:pt x="2814" y="992"/>
                    </a:lnTo>
                    <a:lnTo>
                      <a:pt x="2788" y="941"/>
                    </a:lnTo>
                    <a:lnTo>
                      <a:pt x="2692" y="941"/>
                    </a:lnTo>
                    <a:cubicBezTo>
                      <a:pt x="2744" y="672"/>
                      <a:pt x="2844" y="428"/>
                      <a:pt x="2991" y="232"/>
                    </a:cubicBezTo>
                    <a:cubicBezTo>
                      <a:pt x="2940" y="181"/>
                      <a:pt x="2991" y="130"/>
                      <a:pt x="2940" y="79"/>
                    </a:cubicBezTo>
                    <a:cubicBezTo>
                      <a:pt x="2931" y="82"/>
                      <a:pt x="2922" y="83"/>
                      <a:pt x="2914" y="83"/>
                    </a:cubicBezTo>
                    <a:cubicBezTo>
                      <a:pt x="2838" y="83"/>
                      <a:pt x="2790" y="0"/>
                      <a:pt x="2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6063775" y="770750"/>
                <a:ext cx="135650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1661" extrusionOk="0">
                    <a:moveTo>
                      <a:pt x="3466" y="1283"/>
                    </a:moveTo>
                    <a:cubicBezTo>
                      <a:pt x="3474" y="1283"/>
                      <a:pt x="3474" y="1306"/>
                      <a:pt x="3474" y="1306"/>
                    </a:cubicBezTo>
                    <a:lnTo>
                      <a:pt x="3448" y="1306"/>
                    </a:lnTo>
                    <a:cubicBezTo>
                      <a:pt x="3457" y="1289"/>
                      <a:pt x="3462" y="1283"/>
                      <a:pt x="3466" y="1283"/>
                    </a:cubicBezTo>
                    <a:close/>
                    <a:moveTo>
                      <a:pt x="761" y="1306"/>
                    </a:moveTo>
                    <a:cubicBezTo>
                      <a:pt x="761" y="1357"/>
                      <a:pt x="736" y="1433"/>
                      <a:pt x="685" y="1483"/>
                    </a:cubicBezTo>
                    <a:cubicBezTo>
                      <a:pt x="685" y="1382"/>
                      <a:pt x="635" y="1331"/>
                      <a:pt x="559" y="1306"/>
                    </a:cubicBezTo>
                    <a:close/>
                    <a:moveTo>
                      <a:pt x="488" y="1464"/>
                    </a:moveTo>
                    <a:cubicBezTo>
                      <a:pt x="508" y="1491"/>
                      <a:pt x="506" y="1536"/>
                      <a:pt x="482" y="1559"/>
                    </a:cubicBezTo>
                    <a:cubicBezTo>
                      <a:pt x="440" y="1538"/>
                      <a:pt x="485" y="1483"/>
                      <a:pt x="488" y="1464"/>
                    </a:cubicBezTo>
                    <a:close/>
                    <a:moveTo>
                      <a:pt x="635" y="1534"/>
                    </a:moveTo>
                    <a:lnTo>
                      <a:pt x="660" y="1559"/>
                    </a:lnTo>
                    <a:lnTo>
                      <a:pt x="635" y="1559"/>
                    </a:lnTo>
                    <a:lnTo>
                      <a:pt x="635" y="1534"/>
                    </a:lnTo>
                    <a:close/>
                    <a:moveTo>
                      <a:pt x="4462" y="1"/>
                    </a:moveTo>
                    <a:cubicBezTo>
                      <a:pt x="4373" y="1"/>
                      <a:pt x="4285" y="13"/>
                      <a:pt x="4209" y="39"/>
                    </a:cubicBezTo>
                    <a:cubicBezTo>
                      <a:pt x="4158" y="89"/>
                      <a:pt x="4107" y="140"/>
                      <a:pt x="4082" y="216"/>
                    </a:cubicBezTo>
                    <a:cubicBezTo>
                      <a:pt x="4046" y="221"/>
                      <a:pt x="4013" y="223"/>
                      <a:pt x="3981" y="223"/>
                    </a:cubicBezTo>
                    <a:cubicBezTo>
                      <a:pt x="3853" y="223"/>
                      <a:pt x="3747" y="191"/>
                      <a:pt x="3626" y="191"/>
                    </a:cubicBezTo>
                    <a:cubicBezTo>
                      <a:pt x="3499" y="191"/>
                      <a:pt x="3347" y="165"/>
                      <a:pt x="3220" y="115"/>
                    </a:cubicBezTo>
                    <a:cubicBezTo>
                      <a:pt x="3195" y="89"/>
                      <a:pt x="3144" y="89"/>
                      <a:pt x="3068" y="89"/>
                    </a:cubicBezTo>
                    <a:lnTo>
                      <a:pt x="2409" y="89"/>
                    </a:lnTo>
                    <a:cubicBezTo>
                      <a:pt x="2324" y="85"/>
                      <a:pt x="2239" y="83"/>
                      <a:pt x="2155" y="83"/>
                    </a:cubicBezTo>
                    <a:cubicBezTo>
                      <a:pt x="1765" y="83"/>
                      <a:pt x="1386" y="128"/>
                      <a:pt x="989" y="191"/>
                    </a:cubicBezTo>
                    <a:cubicBezTo>
                      <a:pt x="989" y="191"/>
                      <a:pt x="964" y="216"/>
                      <a:pt x="964" y="216"/>
                    </a:cubicBezTo>
                    <a:lnTo>
                      <a:pt x="964" y="292"/>
                    </a:lnTo>
                    <a:cubicBezTo>
                      <a:pt x="913" y="330"/>
                      <a:pt x="863" y="336"/>
                      <a:pt x="809" y="336"/>
                    </a:cubicBezTo>
                    <a:cubicBezTo>
                      <a:pt x="782" y="336"/>
                      <a:pt x="754" y="335"/>
                      <a:pt x="725" y="335"/>
                    </a:cubicBezTo>
                    <a:cubicBezTo>
                      <a:pt x="696" y="335"/>
                      <a:pt x="666" y="336"/>
                      <a:pt x="635" y="343"/>
                    </a:cubicBezTo>
                    <a:cubicBezTo>
                      <a:pt x="609" y="393"/>
                      <a:pt x="584" y="444"/>
                      <a:pt x="584" y="469"/>
                    </a:cubicBezTo>
                    <a:lnTo>
                      <a:pt x="381" y="520"/>
                    </a:lnTo>
                    <a:lnTo>
                      <a:pt x="280" y="622"/>
                    </a:lnTo>
                    <a:cubicBezTo>
                      <a:pt x="280" y="698"/>
                      <a:pt x="305" y="774"/>
                      <a:pt x="356" y="850"/>
                    </a:cubicBezTo>
                    <a:cubicBezTo>
                      <a:pt x="330" y="926"/>
                      <a:pt x="305" y="951"/>
                      <a:pt x="305" y="1002"/>
                    </a:cubicBezTo>
                    <a:cubicBezTo>
                      <a:pt x="381" y="1052"/>
                      <a:pt x="457" y="1052"/>
                      <a:pt x="533" y="1052"/>
                    </a:cubicBezTo>
                    <a:cubicBezTo>
                      <a:pt x="546" y="1046"/>
                      <a:pt x="560" y="1043"/>
                      <a:pt x="574" y="1043"/>
                    </a:cubicBezTo>
                    <a:cubicBezTo>
                      <a:pt x="616" y="1043"/>
                      <a:pt x="654" y="1071"/>
                      <a:pt x="635" y="1129"/>
                    </a:cubicBezTo>
                    <a:cubicBezTo>
                      <a:pt x="613" y="1150"/>
                      <a:pt x="592" y="1158"/>
                      <a:pt x="570" y="1158"/>
                    </a:cubicBezTo>
                    <a:cubicBezTo>
                      <a:pt x="541" y="1158"/>
                      <a:pt x="512" y="1143"/>
                      <a:pt x="482" y="1129"/>
                    </a:cubicBezTo>
                    <a:cubicBezTo>
                      <a:pt x="406" y="1129"/>
                      <a:pt x="356" y="1205"/>
                      <a:pt x="305" y="1230"/>
                    </a:cubicBezTo>
                    <a:lnTo>
                      <a:pt x="153" y="1205"/>
                    </a:lnTo>
                    <a:cubicBezTo>
                      <a:pt x="102" y="1230"/>
                      <a:pt x="52" y="1255"/>
                      <a:pt x="1" y="1306"/>
                    </a:cubicBezTo>
                    <a:lnTo>
                      <a:pt x="26" y="1357"/>
                    </a:lnTo>
                    <a:cubicBezTo>
                      <a:pt x="42" y="1351"/>
                      <a:pt x="58" y="1349"/>
                      <a:pt x="74" y="1349"/>
                    </a:cubicBezTo>
                    <a:cubicBezTo>
                      <a:pt x="117" y="1349"/>
                      <a:pt x="159" y="1364"/>
                      <a:pt x="194" y="1364"/>
                    </a:cubicBezTo>
                    <a:cubicBezTo>
                      <a:pt x="206" y="1364"/>
                      <a:pt x="218" y="1362"/>
                      <a:pt x="229" y="1357"/>
                    </a:cubicBezTo>
                    <a:cubicBezTo>
                      <a:pt x="270" y="1357"/>
                      <a:pt x="326" y="1389"/>
                      <a:pt x="373" y="1389"/>
                    </a:cubicBezTo>
                    <a:cubicBezTo>
                      <a:pt x="385" y="1389"/>
                      <a:pt x="396" y="1387"/>
                      <a:pt x="406" y="1382"/>
                    </a:cubicBezTo>
                    <a:cubicBezTo>
                      <a:pt x="432" y="1382"/>
                      <a:pt x="482" y="1407"/>
                      <a:pt x="482" y="1458"/>
                    </a:cubicBezTo>
                    <a:lnTo>
                      <a:pt x="381" y="1458"/>
                    </a:lnTo>
                    <a:lnTo>
                      <a:pt x="381" y="1534"/>
                    </a:lnTo>
                    <a:lnTo>
                      <a:pt x="280" y="1534"/>
                    </a:lnTo>
                    <a:cubicBezTo>
                      <a:pt x="280" y="1559"/>
                      <a:pt x="280" y="1559"/>
                      <a:pt x="280" y="1585"/>
                    </a:cubicBezTo>
                    <a:cubicBezTo>
                      <a:pt x="305" y="1635"/>
                      <a:pt x="356" y="1661"/>
                      <a:pt x="406" y="1661"/>
                    </a:cubicBezTo>
                    <a:cubicBezTo>
                      <a:pt x="533" y="1661"/>
                      <a:pt x="635" y="1635"/>
                      <a:pt x="761" y="1635"/>
                    </a:cubicBezTo>
                    <a:cubicBezTo>
                      <a:pt x="837" y="1610"/>
                      <a:pt x="888" y="1559"/>
                      <a:pt x="913" y="1509"/>
                    </a:cubicBezTo>
                    <a:lnTo>
                      <a:pt x="1065" y="1534"/>
                    </a:lnTo>
                    <a:cubicBezTo>
                      <a:pt x="1116" y="1483"/>
                      <a:pt x="1167" y="1509"/>
                      <a:pt x="1243" y="1458"/>
                    </a:cubicBezTo>
                    <a:cubicBezTo>
                      <a:pt x="1259" y="1447"/>
                      <a:pt x="1273" y="1443"/>
                      <a:pt x="1285" y="1443"/>
                    </a:cubicBezTo>
                    <a:cubicBezTo>
                      <a:pt x="1319" y="1443"/>
                      <a:pt x="1344" y="1473"/>
                      <a:pt x="1378" y="1473"/>
                    </a:cubicBezTo>
                    <a:cubicBezTo>
                      <a:pt x="1390" y="1473"/>
                      <a:pt x="1404" y="1469"/>
                      <a:pt x="1420" y="1458"/>
                    </a:cubicBezTo>
                    <a:cubicBezTo>
                      <a:pt x="1434" y="1444"/>
                      <a:pt x="1448" y="1440"/>
                      <a:pt x="1463" y="1440"/>
                    </a:cubicBezTo>
                    <a:cubicBezTo>
                      <a:pt x="1486" y="1440"/>
                      <a:pt x="1511" y="1451"/>
                      <a:pt x="1540" y="1451"/>
                    </a:cubicBezTo>
                    <a:cubicBezTo>
                      <a:pt x="1558" y="1451"/>
                      <a:pt x="1577" y="1447"/>
                      <a:pt x="1598" y="1433"/>
                    </a:cubicBezTo>
                    <a:cubicBezTo>
                      <a:pt x="1612" y="1429"/>
                      <a:pt x="1625" y="1428"/>
                      <a:pt x="1637" y="1428"/>
                    </a:cubicBezTo>
                    <a:cubicBezTo>
                      <a:pt x="1707" y="1428"/>
                      <a:pt x="1732" y="1483"/>
                      <a:pt x="1775" y="1483"/>
                    </a:cubicBezTo>
                    <a:cubicBezTo>
                      <a:pt x="1826" y="1483"/>
                      <a:pt x="1826" y="1407"/>
                      <a:pt x="1877" y="1407"/>
                    </a:cubicBezTo>
                    <a:cubicBezTo>
                      <a:pt x="1902" y="1458"/>
                      <a:pt x="2003" y="1483"/>
                      <a:pt x="2029" y="1509"/>
                    </a:cubicBezTo>
                    <a:cubicBezTo>
                      <a:pt x="2054" y="1534"/>
                      <a:pt x="2054" y="1559"/>
                      <a:pt x="2054" y="1610"/>
                    </a:cubicBezTo>
                    <a:cubicBezTo>
                      <a:pt x="2088" y="1610"/>
                      <a:pt x="2122" y="1633"/>
                      <a:pt x="2163" y="1633"/>
                    </a:cubicBezTo>
                    <a:cubicBezTo>
                      <a:pt x="2184" y="1633"/>
                      <a:pt x="2206" y="1627"/>
                      <a:pt x="2231" y="1610"/>
                    </a:cubicBezTo>
                    <a:cubicBezTo>
                      <a:pt x="2409" y="1559"/>
                      <a:pt x="2586" y="1534"/>
                      <a:pt x="2764" y="1509"/>
                    </a:cubicBezTo>
                    <a:cubicBezTo>
                      <a:pt x="2916" y="1458"/>
                      <a:pt x="3093" y="1407"/>
                      <a:pt x="3296" y="1407"/>
                    </a:cubicBezTo>
                    <a:cubicBezTo>
                      <a:pt x="3397" y="1382"/>
                      <a:pt x="3524" y="1331"/>
                      <a:pt x="3626" y="1281"/>
                    </a:cubicBezTo>
                    <a:lnTo>
                      <a:pt x="3626" y="1230"/>
                    </a:lnTo>
                    <a:cubicBezTo>
                      <a:pt x="3655" y="1200"/>
                      <a:pt x="3685" y="1188"/>
                      <a:pt x="3715" y="1188"/>
                    </a:cubicBezTo>
                    <a:cubicBezTo>
                      <a:pt x="3736" y="1188"/>
                      <a:pt x="3757" y="1194"/>
                      <a:pt x="3778" y="1205"/>
                    </a:cubicBezTo>
                    <a:lnTo>
                      <a:pt x="3752" y="1154"/>
                    </a:lnTo>
                    <a:cubicBezTo>
                      <a:pt x="4006" y="926"/>
                      <a:pt x="4335" y="951"/>
                      <a:pt x="4640" y="850"/>
                    </a:cubicBezTo>
                    <a:cubicBezTo>
                      <a:pt x="4678" y="888"/>
                      <a:pt x="4722" y="907"/>
                      <a:pt x="4763" y="907"/>
                    </a:cubicBezTo>
                    <a:cubicBezTo>
                      <a:pt x="4804" y="907"/>
                      <a:pt x="4842" y="888"/>
                      <a:pt x="4868" y="850"/>
                    </a:cubicBezTo>
                    <a:cubicBezTo>
                      <a:pt x="4944" y="774"/>
                      <a:pt x="5045" y="799"/>
                      <a:pt x="5121" y="723"/>
                    </a:cubicBezTo>
                    <a:cubicBezTo>
                      <a:pt x="5172" y="622"/>
                      <a:pt x="5248" y="571"/>
                      <a:pt x="5375" y="571"/>
                    </a:cubicBezTo>
                    <a:cubicBezTo>
                      <a:pt x="5425" y="469"/>
                      <a:pt x="5375" y="419"/>
                      <a:pt x="5375" y="343"/>
                    </a:cubicBezTo>
                    <a:cubicBezTo>
                      <a:pt x="5282" y="320"/>
                      <a:pt x="5274" y="213"/>
                      <a:pt x="5178" y="213"/>
                    </a:cubicBezTo>
                    <a:cubicBezTo>
                      <a:pt x="5168" y="213"/>
                      <a:pt x="5158" y="214"/>
                      <a:pt x="5146" y="216"/>
                    </a:cubicBezTo>
                    <a:cubicBezTo>
                      <a:pt x="5137" y="218"/>
                      <a:pt x="5129" y="219"/>
                      <a:pt x="5120" y="219"/>
                    </a:cubicBezTo>
                    <a:cubicBezTo>
                      <a:pt x="5048" y="219"/>
                      <a:pt x="5019" y="137"/>
                      <a:pt x="4963" y="137"/>
                    </a:cubicBezTo>
                    <a:cubicBezTo>
                      <a:pt x="4957" y="137"/>
                      <a:pt x="4951" y="138"/>
                      <a:pt x="4944" y="140"/>
                    </a:cubicBezTo>
                    <a:cubicBezTo>
                      <a:pt x="4857" y="140"/>
                      <a:pt x="4826" y="28"/>
                      <a:pt x="4755" y="28"/>
                    </a:cubicBezTo>
                    <a:cubicBezTo>
                      <a:pt x="4743" y="28"/>
                      <a:pt x="4730" y="31"/>
                      <a:pt x="4716" y="39"/>
                    </a:cubicBezTo>
                    <a:cubicBezTo>
                      <a:pt x="4640" y="13"/>
                      <a:pt x="4551" y="1"/>
                      <a:pt x="4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6068225" y="1150650"/>
                <a:ext cx="5767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83" extrusionOk="0">
                    <a:moveTo>
                      <a:pt x="179" y="1565"/>
                    </a:moveTo>
                    <a:cubicBezTo>
                      <a:pt x="214" y="1565"/>
                      <a:pt x="238" y="1602"/>
                      <a:pt x="279" y="1623"/>
                    </a:cubicBezTo>
                    <a:lnTo>
                      <a:pt x="152" y="1648"/>
                    </a:lnTo>
                    <a:cubicBezTo>
                      <a:pt x="178" y="1673"/>
                      <a:pt x="203" y="1699"/>
                      <a:pt x="228" y="1699"/>
                    </a:cubicBezTo>
                    <a:cubicBezTo>
                      <a:pt x="203" y="1724"/>
                      <a:pt x="178" y="1750"/>
                      <a:pt x="152" y="1750"/>
                    </a:cubicBezTo>
                    <a:cubicBezTo>
                      <a:pt x="76" y="1699"/>
                      <a:pt x="76" y="1623"/>
                      <a:pt x="152" y="1572"/>
                    </a:cubicBezTo>
                    <a:cubicBezTo>
                      <a:pt x="162" y="1567"/>
                      <a:pt x="171" y="1565"/>
                      <a:pt x="179" y="1565"/>
                    </a:cubicBezTo>
                    <a:close/>
                    <a:moveTo>
                      <a:pt x="1901" y="3042"/>
                    </a:moveTo>
                    <a:cubicBezTo>
                      <a:pt x="1942" y="3063"/>
                      <a:pt x="1901" y="3099"/>
                      <a:pt x="1896" y="3113"/>
                    </a:cubicBezTo>
                    <a:lnTo>
                      <a:pt x="1896" y="3113"/>
                    </a:lnTo>
                    <a:cubicBezTo>
                      <a:pt x="1876" y="3089"/>
                      <a:pt x="1878" y="3066"/>
                      <a:pt x="1901" y="3042"/>
                    </a:cubicBezTo>
                    <a:close/>
                    <a:moveTo>
                      <a:pt x="1901" y="3777"/>
                    </a:moveTo>
                    <a:lnTo>
                      <a:pt x="1901" y="3803"/>
                    </a:lnTo>
                    <a:lnTo>
                      <a:pt x="1876" y="3803"/>
                    </a:lnTo>
                    <a:lnTo>
                      <a:pt x="1876" y="3777"/>
                    </a:lnTo>
                    <a:close/>
                    <a:moveTo>
                      <a:pt x="1293" y="1"/>
                    </a:moveTo>
                    <a:cubicBezTo>
                      <a:pt x="786" y="153"/>
                      <a:pt x="381" y="457"/>
                      <a:pt x="102" y="888"/>
                    </a:cubicBezTo>
                    <a:cubicBezTo>
                      <a:pt x="76" y="938"/>
                      <a:pt x="51" y="1065"/>
                      <a:pt x="26" y="1167"/>
                    </a:cubicBezTo>
                    <a:cubicBezTo>
                      <a:pt x="38" y="1192"/>
                      <a:pt x="64" y="1192"/>
                      <a:pt x="86" y="1192"/>
                    </a:cubicBezTo>
                    <a:cubicBezTo>
                      <a:pt x="108" y="1192"/>
                      <a:pt x="127" y="1192"/>
                      <a:pt x="127" y="1217"/>
                    </a:cubicBezTo>
                    <a:cubicBezTo>
                      <a:pt x="102" y="1293"/>
                      <a:pt x="178" y="1369"/>
                      <a:pt x="178" y="1471"/>
                    </a:cubicBezTo>
                    <a:lnTo>
                      <a:pt x="0" y="1623"/>
                    </a:lnTo>
                    <a:lnTo>
                      <a:pt x="178" y="2028"/>
                    </a:lnTo>
                    <a:cubicBezTo>
                      <a:pt x="215" y="2065"/>
                      <a:pt x="266" y="2089"/>
                      <a:pt x="320" y="2089"/>
                    </a:cubicBezTo>
                    <a:cubicBezTo>
                      <a:pt x="340" y="2089"/>
                      <a:pt x="360" y="2086"/>
                      <a:pt x="381" y="2079"/>
                    </a:cubicBezTo>
                    <a:lnTo>
                      <a:pt x="381" y="2104"/>
                    </a:lnTo>
                    <a:cubicBezTo>
                      <a:pt x="381" y="2155"/>
                      <a:pt x="381" y="2180"/>
                      <a:pt x="431" y="2180"/>
                    </a:cubicBezTo>
                    <a:cubicBezTo>
                      <a:pt x="431" y="2155"/>
                      <a:pt x="457" y="2155"/>
                      <a:pt x="482" y="2155"/>
                    </a:cubicBezTo>
                    <a:cubicBezTo>
                      <a:pt x="500" y="2118"/>
                      <a:pt x="546" y="2094"/>
                      <a:pt x="589" y="2094"/>
                    </a:cubicBezTo>
                    <a:cubicBezTo>
                      <a:pt x="605" y="2094"/>
                      <a:pt x="620" y="2098"/>
                      <a:pt x="634" y="2104"/>
                    </a:cubicBezTo>
                    <a:lnTo>
                      <a:pt x="659" y="2003"/>
                    </a:lnTo>
                    <a:cubicBezTo>
                      <a:pt x="710" y="2054"/>
                      <a:pt x="659" y="2079"/>
                      <a:pt x="659" y="2104"/>
                    </a:cubicBezTo>
                    <a:cubicBezTo>
                      <a:pt x="685" y="2130"/>
                      <a:pt x="685" y="2155"/>
                      <a:pt x="685" y="2155"/>
                    </a:cubicBezTo>
                    <a:lnTo>
                      <a:pt x="634" y="2155"/>
                    </a:lnTo>
                    <a:cubicBezTo>
                      <a:pt x="634" y="2231"/>
                      <a:pt x="583" y="2333"/>
                      <a:pt x="634" y="2409"/>
                    </a:cubicBezTo>
                    <a:cubicBezTo>
                      <a:pt x="642" y="2411"/>
                      <a:pt x="649" y="2411"/>
                      <a:pt x="657" y="2411"/>
                    </a:cubicBezTo>
                    <a:cubicBezTo>
                      <a:pt x="730" y="2411"/>
                      <a:pt x="774" y="2322"/>
                      <a:pt x="815" y="2322"/>
                    </a:cubicBezTo>
                    <a:cubicBezTo>
                      <a:pt x="822" y="2322"/>
                      <a:pt x="829" y="2325"/>
                      <a:pt x="837" y="2333"/>
                    </a:cubicBezTo>
                    <a:cubicBezTo>
                      <a:pt x="862" y="2358"/>
                      <a:pt x="837" y="2383"/>
                      <a:pt x="837" y="2434"/>
                    </a:cubicBezTo>
                    <a:lnTo>
                      <a:pt x="887" y="2459"/>
                    </a:lnTo>
                    <a:cubicBezTo>
                      <a:pt x="989" y="2637"/>
                      <a:pt x="862" y="2839"/>
                      <a:pt x="1040" y="2966"/>
                    </a:cubicBezTo>
                    <a:lnTo>
                      <a:pt x="989" y="3017"/>
                    </a:lnTo>
                    <a:cubicBezTo>
                      <a:pt x="1065" y="3068"/>
                      <a:pt x="1116" y="3169"/>
                      <a:pt x="1116" y="3270"/>
                    </a:cubicBezTo>
                    <a:cubicBezTo>
                      <a:pt x="1116" y="3296"/>
                      <a:pt x="1040" y="3321"/>
                      <a:pt x="1040" y="3372"/>
                    </a:cubicBezTo>
                    <a:cubicBezTo>
                      <a:pt x="1116" y="3448"/>
                      <a:pt x="1242" y="3499"/>
                      <a:pt x="1217" y="3651"/>
                    </a:cubicBezTo>
                    <a:lnTo>
                      <a:pt x="1344" y="3701"/>
                    </a:lnTo>
                    <a:cubicBezTo>
                      <a:pt x="1268" y="3752"/>
                      <a:pt x="1217" y="3828"/>
                      <a:pt x="1217" y="3904"/>
                    </a:cubicBezTo>
                    <a:cubicBezTo>
                      <a:pt x="1242" y="3929"/>
                      <a:pt x="1242" y="3980"/>
                      <a:pt x="1293" y="4005"/>
                    </a:cubicBezTo>
                    <a:cubicBezTo>
                      <a:pt x="1301" y="4008"/>
                      <a:pt x="1309" y="4010"/>
                      <a:pt x="1315" y="4010"/>
                    </a:cubicBezTo>
                    <a:cubicBezTo>
                      <a:pt x="1364" y="4010"/>
                      <a:pt x="1349" y="3929"/>
                      <a:pt x="1394" y="3929"/>
                    </a:cubicBezTo>
                    <a:cubicBezTo>
                      <a:pt x="1394" y="3967"/>
                      <a:pt x="1435" y="3990"/>
                      <a:pt x="1467" y="3990"/>
                    </a:cubicBezTo>
                    <a:cubicBezTo>
                      <a:pt x="1479" y="3990"/>
                      <a:pt x="1489" y="3987"/>
                      <a:pt x="1496" y="3980"/>
                    </a:cubicBezTo>
                    <a:lnTo>
                      <a:pt x="1623" y="4183"/>
                    </a:lnTo>
                    <a:lnTo>
                      <a:pt x="1851" y="4107"/>
                    </a:lnTo>
                    <a:cubicBezTo>
                      <a:pt x="1901" y="4056"/>
                      <a:pt x="1927" y="4031"/>
                      <a:pt x="1977" y="3955"/>
                    </a:cubicBezTo>
                    <a:cubicBezTo>
                      <a:pt x="1851" y="3853"/>
                      <a:pt x="2079" y="3701"/>
                      <a:pt x="1952" y="3575"/>
                    </a:cubicBezTo>
                    <a:lnTo>
                      <a:pt x="1952" y="3575"/>
                    </a:lnTo>
                    <a:lnTo>
                      <a:pt x="1876" y="3600"/>
                    </a:lnTo>
                    <a:lnTo>
                      <a:pt x="1876" y="3600"/>
                    </a:lnTo>
                    <a:lnTo>
                      <a:pt x="1952" y="3321"/>
                    </a:lnTo>
                    <a:lnTo>
                      <a:pt x="1876" y="3245"/>
                    </a:lnTo>
                    <a:lnTo>
                      <a:pt x="1901" y="3118"/>
                    </a:lnTo>
                    <a:lnTo>
                      <a:pt x="2003" y="3118"/>
                    </a:lnTo>
                    <a:cubicBezTo>
                      <a:pt x="2003" y="2992"/>
                      <a:pt x="2053" y="2890"/>
                      <a:pt x="2130" y="2814"/>
                    </a:cubicBezTo>
                    <a:cubicBezTo>
                      <a:pt x="2104" y="2713"/>
                      <a:pt x="2053" y="2611"/>
                      <a:pt x="2104" y="2510"/>
                    </a:cubicBezTo>
                    <a:cubicBezTo>
                      <a:pt x="2028" y="2434"/>
                      <a:pt x="2104" y="2333"/>
                      <a:pt x="2104" y="2231"/>
                    </a:cubicBezTo>
                    <a:cubicBezTo>
                      <a:pt x="2104" y="2206"/>
                      <a:pt x="2130" y="2155"/>
                      <a:pt x="2130" y="2130"/>
                    </a:cubicBezTo>
                    <a:cubicBezTo>
                      <a:pt x="2053" y="1952"/>
                      <a:pt x="2079" y="1775"/>
                      <a:pt x="2155" y="1623"/>
                    </a:cubicBezTo>
                    <a:cubicBezTo>
                      <a:pt x="2174" y="1632"/>
                      <a:pt x="2190" y="1637"/>
                      <a:pt x="2203" y="1637"/>
                    </a:cubicBezTo>
                    <a:cubicBezTo>
                      <a:pt x="2258" y="1637"/>
                      <a:pt x="2266" y="1562"/>
                      <a:pt x="2307" y="1521"/>
                    </a:cubicBezTo>
                    <a:cubicBezTo>
                      <a:pt x="2282" y="1471"/>
                      <a:pt x="2282" y="1369"/>
                      <a:pt x="2256" y="1344"/>
                    </a:cubicBezTo>
                    <a:cubicBezTo>
                      <a:pt x="2104" y="1167"/>
                      <a:pt x="2155" y="989"/>
                      <a:pt x="2155" y="786"/>
                    </a:cubicBezTo>
                    <a:cubicBezTo>
                      <a:pt x="2130" y="736"/>
                      <a:pt x="2155" y="660"/>
                      <a:pt x="2155" y="609"/>
                    </a:cubicBezTo>
                    <a:cubicBezTo>
                      <a:pt x="2206" y="584"/>
                      <a:pt x="2256" y="584"/>
                      <a:pt x="2256" y="533"/>
                    </a:cubicBezTo>
                    <a:cubicBezTo>
                      <a:pt x="2244" y="520"/>
                      <a:pt x="2225" y="514"/>
                      <a:pt x="2206" y="514"/>
                    </a:cubicBezTo>
                    <a:cubicBezTo>
                      <a:pt x="2187" y="514"/>
                      <a:pt x="2168" y="520"/>
                      <a:pt x="2155" y="533"/>
                    </a:cubicBezTo>
                    <a:cubicBezTo>
                      <a:pt x="2104" y="482"/>
                      <a:pt x="2155" y="406"/>
                      <a:pt x="2079" y="406"/>
                    </a:cubicBezTo>
                    <a:lnTo>
                      <a:pt x="2003" y="431"/>
                    </a:lnTo>
                    <a:cubicBezTo>
                      <a:pt x="2003" y="355"/>
                      <a:pt x="2003" y="279"/>
                      <a:pt x="1927" y="229"/>
                    </a:cubicBezTo>
                    <a:cubicBezTo>
                      <a:pt x="1909" y="232"/>
                      <a:pt x="1893" y="234"/>
                      <a:pt x="1877" y="234"/>
                    </a:cubicBezTo>
                    <a:cubicBezTo>
                      <a:pt x="1779" y="234"/>
                      <a:pt x="1710" y="171"/>
                      <a:pt x="1623" y="127"/>
                    </a:cubicBezTo>
                    <a:cubicBezTo>
                      <a:pt x="1597" y="77"/>
                      <a:pt x="1623" y="26"/>
                      <a:pt x="1547" y="26"/>
                    </a:cubicBezTo>
                    <a:lnTo>
                      <a:pt x="1420" y="77"/>
                    </a:lnTo>
                    <a:cubicBezTo>
                      <a:pt x="1369" y="51"/>
                      <a:pt x="1318" y="26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5693075" y="-2050"/>
                <a:ext cx="53250" cy="113475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539" extrusionOk="0">
                    <a:moveTo>
                      <a:pt x="812" y="1"/>
                    </a:moveTo>
                    <a:cubicBezTo>
                      <a:pt x="761" y="128"/>
                      <a:pt x="659" y="102"/>
                      <a:pt x="558" y="128"/>
                    </a:cubicBezTo>
                    <a:lnTo>
                      <a:pt x="254" y="508"/>
                    </a:lnTo>
                    <a:cubicBezTo>
                      <a:pt x="279" y="559"/>
                      <a:pt x="279" y="609"/>
                      <a:pt x="254" y="660"/>
                    </a:cubicBezTo>
                    <a:cubicBezTo>
                      <a:pt x="153" y="812"/>
                      <a:pt x="76" y="990"/>
                      <a:pt x="26" y="1167"/>
                    </a:cubicBezTo>
                    <a:cubicBezTo>
                      <a:pt x="51" y="1446"/>
                      <a:pt x="51" y="1725"/>
                      <a:pt x="0" y="2003"/>
                    </a:cubicBezTo>
                    <a:cubicBezTo>
                      <a:pt x="5" y="2006"/>
                      <a:pt x="10" y="2007"/>
                      <a:pt x="15" y="2007"/>
                    </a:cubicBezTo>
                    <a:cubicBezTo>
                      <a:pt x="49" y="2007"/>
                      <a:pt x="84" y="1953"/>
                      <a:pt x="128" y="1953"/>
                    </a:cubicBezTo>
                    <a:cubicBezTo>
                      <a:pt x="143" y="1953"/>
                      <a:pt x="160" y="1960"/>
                      <a:pt x="178" y="1978"/>
                    </a:cubicBezTo>
                    <a:cubicBezTo>
                      <a:pt x="203" y="2156"/>
                      <a:pt x="178" y="2333"/>
                      <a:pt x="76" y="2485"/>
                    </a:cubicBezTo>
                    <a:cubicBezTo>
                      <a:pt x="127" y="2586"/>
                      <a:pt x="127" y="2713"/>
                      <a:pt x="76" y="2815"/>
                    </a:cubicBezTo>
                    <a:cubicBezTo>
                      <a:pt x="229" y="3068"/>
                      <a:pt x="254" y="3347"/>
                      <a:pt x="406" y="3575"/>
                    </a:cubicBezTo>
                    <a:cubicBezTo>
                      <a:pt x="406" y="3626"/>
                      <a:pt x="381" y="3702"/>
                      <a:pt x="381" y="3752"/>
                    </a:cubicBezTo>
                    <a:lnTo>
                      <a:pt x="457" y="3752"/>
                    </a:lnTo>
                    <a:cubicBezTo>
                      <a:pt x="457" y="3889"/>
                      <a:pt x="579" y="3984"/>
                      <a:pt x="714" y="3984"/>
                    </a:cubicBezTo>
                    <a:cubicBezTo>
                      <a:pt x="729" y="3984"/>
                      <a:pt x="745" y="3983"/>
                      <a:pt x="761" y="3981"/>
                    </a:cubicBezTo>
                    <a:cubicBezTo>
                      <a:pt x="826" y="3981"/>
                      <a:pt x="891" y="4036"/>
                      <a:pt x="909" y="4036"/>
                    </a:cubicBezTo>
                    <a:cubicBezTo>
                      <a:pt x="911" y="4036"/>
                      <a:pt x="913" y="4035"/>
                      <a:pt x="913" y="4031"/>
                    </a:cubicBezTo>
                    <a:cubicBezTo>
                      <a:pt x="938" y="4006"/>
                      <a:pt x="938" y="3981"/>
                      <a:pt x="964" y="3981"/>
                    </a:cubicBezTo>
                    <a:lnTo>
                      <a:pt x="964" y="3981"/>
                    </a:lnTo>
                    <a:cubicBezTo>
                      <a:pt x="964" y="4057"/>
                      <a:pt x="938" y="4107"/>
                      <a:pt x="964" y="4158"/>
                    </a:cubicBezTo>
                    <a:lnTo>
                      <a:pt x="888" y="4158"/>
                    </a:lnTo>
                    <a:cubicBezTo>
                      <a:pt x="938" y="4285"/>
                      <a:pt x="888" y="4411"/>
                      <a:pt x="938" y="4538"/>
                    </a:cubicBezTo>
                    <a:cubicBezTo>
                      <a:pt x="1040" y="4513"/>
                      <a:pt x="1141" y="4488"/>
                      <a:pt x="1141" y="4361"/>
                    </a:cubicBezTo>
                    <a:cubicBezTo>
                      <a:pt x="1116" y="4310"/>
                      <a:pt x="1065" y="4259"/>
                      <a:pt x="1040" y="4234"/>
                    </a:cubicBezTo>
                    <a:cubicBezTo>
                      <a:pt x="1050" y="4229"/>
                      <a:pt x="1061" y="4227"/>
                      <a:pt x="1072" y="4227"/>
                    </a:cubicBezTo>
                    <a:cubicBezTo>
                      <a:pt x="1100" y="4227"/>
                      <a:pt x="1127" y="4241"/>
                      <a:pt x="1147" y="4241"/>
                    </a:cubicBezTo>
                    <a:cubicBezTo>
                      <a:pt x="1155" y="4241"/>
                      <a:pt x="1161" y="4239"/>
                      <a:pt x="1166" y="4234"/>
                    </a:cubicBezTo>
                    <a:cubicBezTo>
                      <a:pt x="1268" y="4082"/>
                      <a:pt x="1471" y="4031"/>
                      <a:pt x="1521" y="3828"/>
                    </a:cubicBezTo>
                    <a:lnTo>
                      <a:pt x="1420" y="3828"/>
                    </a:lnTo>
                    <a:cubicBezTo>
                      <a:pt x="1445" y="3778"/>
                      <a:pt x="1471" y="3752"/>
                      <a:pt x="1471" y="3702"/>
                    </a:cubicBezTo>
                    <a:cubicBezTo>
                      <a:pt x="1547" y="3651"/>
                      <a:pt x="1648" y="3600"/>
                      <a:pt x="1749" y="3600"/>
                    </a:cubicBezTo>
                    <a:cubicBezTo>
                      <a:pt x="1749" y="3575"/>
                      <a:pt x="1749" y="3550"/>
                      <a:pt x="1749" y="3524"/>
                    </a:cubicBezTo>
                    <a:cubicBezTo>
                      <a:pt x="1902" y="3372"/>
                      <a:pt x="2028" y="3195"/>
                      <a:pt x="2054" y="2967"/>
                    </a:cubicBezTo>
                    <a:cubicBezTo>
                      <a:pt x="2040" y="2953"/>
                      <a:pt x="2028" y="2948"/>
                      <a:pt x="2016" y="2948"/>
                    </a:cubicBezTo>
                    <a:cubicBezTo>
                      <a:pt x="1998" y="2948"/>
                      <a:pt x="1982" y="2960"/>
                      <a:pt x="1964" y="2960"/>
                    </a:cubicBezTo>
                    <a:cubicBezTo>
                      <a:pt x="1953" y="2960"/>
                      <a:pt x="1941" y="2955"/>
                      <a:pt x="1927" y="2941"/>
                    </a:cubicBezTo>
                    <a:lnTo>
                      <a:pt x="2130" y="2282"/>
                    </a:lnTo>
                    <a:cubicBezTo>
                      <a:pt x="2003" y="2181"/>
                      <a:pt x="1978" y="1953"/>
                      <a:pt x="1775" y="1953"/>
                    </a:cubicBezTo>
                    <a:cubicBezTo>
                      <a:pt x="1724" y="1877"/>
                      <a:pt x="1699" y="1801"/>
                      <a:pt x="1699" y="1699"/>
                    </a:cubicBezTo>
                    <a:cubicBezTo>
                      <a:pt x="1749" y="1674"/>
                      <a:pt x="1825" y="1598"/>
                      <a:pt x="1749" y="1547"/>
                    </a:cubicBezTo>
                    <a:cubicBezTo>
                      <a:pt x="1739" y="1544"/>
                      <a:pt x="1729" y="1542"/>
                      <a:pt x="1721" y="1542"/>
                    </a:cubicBezTo>
                    <a:cubicBezTo>
                      <a:pt x="1672" y="1542"/>
                      <a:pt x="1666" y="1598"/>
                      <a:pt x="1623" y="1598"/>
                    </a:cubicBezTo>
                    <a:cubicBezTo>
                      <a:pt x="1597" y="1471"/>
                      <a:pt x="1395" y="1395"/>
                      <a:pt x="1496" y="1218"/>
                    </a:cubicBezTo>
                    <a:cubicBezTo>
                      <a:pt x="1445" y="1040"/>
                      <a:pt x="1217" y="1091"/>
                      <a:pt x="1141" y="939"/>
                    </a:cubicBezTo>
                    <a:cubicBezTo>
                      <a:pt x="1141" y="837"/>
                      <a:pt x="1217" y="761"/>
                      <a:pt x="1192" y="685"/>
                    </a:cubicBezTo>
                    <a:cubicBezTo>
                      <a:pt x="1136" y="685"/>
                      <a:pt x="1135" y="739"/>
                      <a:pt x="1099" y="739"/>
                    </a:cubicBezTo>
                    <a:cubicBezTo>
                      <a:pt x="1086" y="739"/>
                      <a:pt x="1067" y="731"/>
                      <a:pt x="1040" y="711"/>
                    </a:cubicBezTo>
                    <a:cubicBezTo>
                      <a:pt x="1090" y="559"/>
                      <a:pt x="989" y="381"/>
                      <a:pt x="1040" y="204"/>
                    </a:cubicBezTo>
                    <a:cubicBezTo>
                      <a:pt x="938" y="178"/>
                      <a:pt x="938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6286200" y="312775"/>
                <a:ext cx="1090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949" extrusionOk="0">
                    <a:moveTo>
                      <a:pt x="3347" y="1729"/>
                    </a:moveTo>
                    <a:cubicBezTo>
                      <a:pt x="3372" y="1729"/>
                      <a:pt x="3398" y="1729"/>
                      <a:pt x="3398" y="1780"/>
                    </a:cubicBezTo>
                    <a:cubicBezTo>
                      <a:pt x="3372" y="1780"/>
                      <a:pt x="3347" y="1780"/>
                      <a:pt x="3321" y="1729"/>
                    </a:cubicBezTo>
                    <a:close/>
                    <a:moveTo>
                      <a:pt x="2355" y="2065"/>
                    </a:moveTo>
                    <a:cubicBezTo>
                      <a:pt x="2358" y="2065"/>
                      <a:pt x="2358" y="2072"/>
                      <a:pt x="2358" y="2084"/>
                    </a:cubicBezTo>
                    <a:cubicBezTo>
                      <a:pt x="2358" y="2084"/>
                      <a:pt x="2336" y="2096"/>
                      <a:pt x="2328" y="2096"/>
                    </a:cubicBezTo>
                    <a:cubicBezTo>
                      <a:pt x="2324" y="2096"/>
                      <a:pt x="2324" y="2093"/>
                      <a:pt x="2333" y="2084"/>
                    </a:cubicBezTo>
                    <a:cubicBezTo>
                      <a:pt x="2346" y="2072"/>
                      <a:pt x="2352" y="2065"/>
                      <a:pt x="2355" y="2065"/>
                    </a:cubicBezTo>
                    <a:close/>
                    <a:moveTo>
                      <a:pt x="552" y="2167"/>
                    </a:moveTo>
                    <a:cubicBezTo>
                      <a:pt x="559" y="2167"/>
                      <a:pt x="559" y="2173"/>
                      <a:pt x="559" y="2186"/>
                    </a:cubicBezTo>
                    <a:lnTo>
                      <a:pt x="533" y="2186"/>
                    </a:lnTo>
                    <a:cubicBezTo>
                      <a:pt x="533" y="2186"/>
                      <a:pt x="511" y="2208"/>
                      <a:pt x="503" y="2208"/>
                    </a:cubicBezTo>
                    <a:cubicBezTo>
                      <a:pt x="499" y="2208"/>
                      <a:pt x="499" y="2203"/>
                      <a:pt x="508" y="2186"/>
                    </a:cubicBezTo>
                    <a:cubicBezTo>
                      <a:pt x="533" y="2173"/>
                      <a:pt x="546" y="2167"/>
                      <a:pt x="552" y="2167"/>
                    </a:cubicBezTo>
                    <a:close/>
                    <a:moveTo>
                      <a:pt x="1090" y="2656"/>
                    </a:moveTo>
                    <a:cubicBezTo>
                      <a:pt x="1091" y="2656"/>
                      <a:pt x="1091" y="2659"/>
                      <a:pt x="1091" y="2667"/>
                    </a:cubicBezTo>
                    <a:lnTo>
                      <a:pt x="1091" y="2693"/>
                    </a:lnTo>
                    <a:lnTo>
                      <a:pt x="1066" y="2693"/>
                    </a:lnTo>
                    <a:lnTo>
                      <a:pt x="1066" y="2667"/>
                    </a:lnTo>
                    <a:cubicBezTo>
                      <a:pt x="1082" y="2667"/>
                      <a:pt x="1088" y="2656"/>
                      <a:pt x="1090" y="2656"/>
                    </a:cubicBezTo>
                    <a:close/>
                    <a:moveTo>
                      <a:pt x="483" y="2743"/>
                    </a:moveTo>
                    <a:cubicBezTo>
                      <a:pt x="508" y="2743"/>
                      <a:pt x="559" y="2743"/>
                      <a:pt x="559" y="2769"/>
                    </a:cubicBezTo>
                    <a:cubicBezTo>
                      <a:pt x="549" y="2788"/>
                      <a:pt x="539" y="2796"/>
                      <a:pt x="530" y="2796"/>
                    </a:cubicBezTo>
                    <a:cubicBezTo>
                      <a:pt x="514" y="2796"/>
                      <a:pt x="498" y="2775"/>
                      <a:pt x="483" y="2743"/>
                    </a:cubicBezTo>
                    <a:close/>
                    <a:moveTo>
                      <a:pt x="3906" y="1"/>
                    </a:moveTo>
                    <a:cubicBezTo>
                      <a:pt x="3880" y="1"/>
                      <a:pt x="3854" y="3"/>
                      <a:pt x="3828" y="6"/>
                    </a:cubicBezTo>
                    <a:cubicBezTo>
                      <a:pt x="3448" y="107"/>
                      <a:pt x="3093" y="234"/>
                      <a:pt x="2738" y="361"/>
                    </a:cubicBezTo>
                    <a:cubicBezTo>
                      <a:pt x="2688" y="386"/>
                      <a:pt x="2662" y="411"/>
                      <a:pt x="2637" y="437"/>
                    </a:cubicBezTo>
                    <a:cubicBezTo>
                      <a:pt x="2460" y="589"/>
                      <a:pt x="2257" y="716"/>
                      <a:pt x="2054" y="766"/>
                    </a:cubicBezTo>
                    <a:cubicBezTo>
                      <a:pt x="2003" y="817"/>
                      <a:pt x="2003" y="918"/>
                      <a:pt x="1902" y="918"/>
                    </a:cubicBezTo>
                    <a:cubicBezTo>
                      <a:pt x="1893" y="916"/>
                      <a:pt x="1884" y="915"/>
                      <a:pt x="1876" y="915"/>
                    </a:cubicBezTo>
                    <a:cubicBezTo>
                      <a:pt x="1795" y="915"/>
                      <a:pt x="1766" y="1020"/>
                      <a:pt x="1674" y="1020"/>
                    </a:cubicBezTo>
                    <a:lnTo>
                      <a:pt x="1446" y="1070"/>
                    </a:lnTo>
                    <a:lnTo>
                      <a:pt x="1395" y="1146"/>
                    </a:lnTo>
                    <a:cubicBezTo>
                      <a:pt x="1319" y="1222"/>
                      <a:pt x="1218" y="1197"/>
                      <a:pt x="1167" y="1248"/>
                    </a:cubicBezTo>
                    <a:cubicBezTo>
                      <a:pt x="1091" y="1324"/>
                      <a:pt x="1015" y="1299"/>
                      <a:pt x="939" y="1324"/>
                    </a:cubicBezTo>
                    <a:cubicBezTo>
                      <a:pt x="787" y="1552"/>
                      <a:pt x="533" y="1653"/>
                      <a:pt x="356" y="1882"/>
                    </a:cubicBezTo>
                    <a:cubicBezTo>
                      <a:pt x="305" y="1932"/>
                      <a:pt x="356" y="2110"/>
                      <a:pt x="204" y="2135"/>
                    </a:cubicBezTo>
                    <a:cubicBezTo>
                      <a:pt x="167" y="2098"/>
                      <a:pt x="157" y="2074"/>
                      <a:pt x="124" y="2074"/>
                    </a:cubicBezTo>
                    <a:cubicBezTo>
                      <a:pt x="112" y="2074"/>
                      <a:pt x="97" y="2078"/>
                      <a:pt x="77" y="2084"/>
                    </a:cubicBezTo>
                    <a:cubicBezTo>
                      <a:pt x="178" y="2160"/>
                      <a:pt x="77" y="2287"/>
                      <a:pt x="178" y="2388"/>
                    </a:cubicBezTo>
                    <a:cubicBezTo>
                      <a:pt x="198" y="2392"/>
                      <a:pt x="217" y="2393"/>
                      <a:pt x="236" y="2393"/>
                    </a:cubicBezTo>
                    <a:cubicBezTo>
                      <a:pt x="357" y="2393"/>
                      <a:pt x="445" y="2324"/>
                      <a:pt x="533" y="2236"/>
                    </a:cubicBezTo>
                    <a:lnTo>
                      <a:pt x="609" y="2388"/>
                    </a:lnTo>
                    <a:cubicBezTo>
                      <a:pt x="483" y="2490"/>
                      <a:pt x="356" y="2617"/>
                      <a:pt x="305" y="2769"/>
                    </a:cubicBezTo>
                    <a:cubicBezTo>
                      <a:pt x="286" y="2826"/>
                      <a:pt x="253" y="2854"/>
                      <a:pt x="227" y="2854"/>
                    </a:cubicBezTo>
                    <a:cubicBezTo>
                      <a:pt x="218" y="2854"/>
                      <a:pt x="210" y="2851"/>
                      <a:pt x="204" y="2845"/>
                    </a:cubicBezTo>
                    <a:cubicBezTo>
                      <a:pt x="178" y="2794"/>
                      <a:pt x="229" y="2743"/>
                      <a:pt x="153" y="2718"/>
                    </a:cubicBezTo>
                    <a:lnTo>
                      <a:pt x="1" y="2743"/>
                    </a:lnTo>
                    <a:lnTo>
                      <a:pt x="77" y="2895"/>
                    </a:lnTo>
                    <a:cubicBezTo>
                      <a:pt x="140" y="2927"/>
                      <a:pt x="212" y="2948"/>
                      <a:pt x="288" y="2948"/>
                    </a:cubicBezTo>
                    <a:cubicBezTo>
                      <a:pt x="335" y="2948"/>
                      <a:pt x="383" y="2940"/>
                      <a:pt x="432" y="2921"/>
                    </a:cubicBezTo>
                    <a:lnTo>
                      <a:pt x="711" y="2870"/>
                    </a:lnTo>
                    <a:cubicBezTo>
                      <a:pt x="736" y="2845"/>
                      <a:pt x="736" y="2769"/>
                      <a:pt x="787" y="2769"/>
                    </a:cubicBezTo>
                    <a:lnTo>
                      <a:pt x="913" y="2870"/>
                    </a:lnTo>
                    <a:cubicBezTo>
                      <a:pt x="958" y="2840"/>
                      <a:pt x="1011" y="2828"/>
                      <a:pt x="1068" y="2828"/>
                    </a:cubicBezTo>
                    <a:cubicBezTo>
                      <a:pt x="1108" y="2828"/>
                      <a:pt x="1150" y="2834"/>
                      <a:pt x="1192" y="2845"/>
                    </a:cubicBezTo>
                    <a:cubicBezTo>
                      <a:pt x="1218" y="2845"/>
                      <a:pt x="1268" y="2769"/>
                      <a:pt x="1218" y="2769"/>
                    </a:cubicBezTo>
                    <a:cubicBezTo>
                      <a:pt x="1209" y="2769"/>
                      <a:pt x="1195" y="2772"/>
                      <a:pt x="1182" y="2772"/>
                    </a:cubicBezTo>
                    <a:cubicBezTo>
                      <a:pt x="1156" y="2772"/>
                      <a:pt x="1133" y="2760"/>
                      <a:pt x="1167" y="2693"/>
                    </a:cubicBezTo>
                    <a:lnTo>
                      <a:pt x="1167" y="2693"/>
                    </a:lnTo>
                    <a:cubicBezTo>
                      <a:pt x="1179" y="2695"/>
                      <a:pt x="1190" y="2696"/>
                      <a:pt x="1202" y="2696"/>
                    </a:cubicBezTo>
                    <a:cubicBezTo>
                      <a:pt x="1305" y="2696"/>
                      <a:pt x="1409" y="2613"/>
                      <a:pt x="1512" y="2613"/>
                    </a:cubicBezTo>
                    <a:cubicBezTo>
                      <a:pt x="1524" y="2613"/>
                      <a:pt x="1536" y="2614"/>
                      <a:pt x="1547" y="2617"/>
                    </a:cubicBezTo>
                    <a:cubicBezTo>
                      <a:pt x="1547" y="2591"/>
                      <a:pt x="1522" y="2566"/>
                      <a:pt x="1547" y="2515"/>
                    </a:cubicBezTo>
                    <a:cubicBezTo>
                      <a:pt x="1557" y="2517"/>
                      <a:pt x="1567" y="2518"/>
                      <a:pt x="1576" y="2518"/>
                    </a:cubicBezTo>
                    <a:cubicBezTo>
                      <a:pt x="1709" y="2518"/>
                      <a:pt x="1784" y="2360"/>
                      <a:pt x="1902" y="2312"/>
                    </a:cubicBezTo>
                    <a:cubicBezTo>
                      <a:pt x="2054" y="2287"/>
                      <a:pt x="2181" y="2211"/>
                      <a:pt x="2282" y="2110"/>
                    </a:cubicBezTo>
                    <a:lnTo>
                      <a:pt x="2308" y="2236"/>
                    </a:lnTo>
                    <a:cubicBezTo>
                      <a:pt x="2358" y="2236"/>
                      <a:pt x="2409" y="2211"/>
                      <a:pt x="2485" y="2211"/>
                    </a:cubicBezTo>
                    <a:cubicBezTo>
                      <a:pt x="2500" y="2206"/>
                      <a:pt x="2511" y="2204"/>
                      <a:pt x="2521" y="2204"/>
                    </a:cubicBezTo>
                    <a:cubicBezTo>
                      <a:pt x="2564" y="2204"/>
                      <a:pt x="2576" y="2241"/>
                      <a:pt x="2637" y="2262"/>
                    </a:cubicBezTo>
                    <a:cubicBezTo>
                      <a:pt x="2646" y="2265"/>
                      <a:pt x="2653" y="2266"/>
                      <a:pt x="2660" y="2266"/>
                    </a:cubicBezTo>
                    <a:cubicBezTo>
                      <a:pt x="2714" y="2266"/>
                      <a:pt x="2719" y="2186"/>
                      <a:pt x="2764" y="2186"/>
                    </a:cubicBezTo>
                    <a:cubicBezTo>
                      <a:pt x="2764" y="2211"/>
                      <a:pt x="2789" y="2262"/>
                      <a:pt x="2789" y="2287"/>
                    </a:cubicBezTo>
                    <a:cubicBezTo>
                      <a:pt x="2837" y="2263"/>
                      <a:pt x="2840" y="2217"/>
                      <a:pt x="2861" y="2170"/>
                    </a:cubicBezTo>
                    <a:lnTo>
                      <a:pt x="2861" y="2170"/>
                    </a:lnTo>
                    <a:cubicBezTo>
                      <a:pt x="2863" y="2174"/>
                      <a:pt x="2865" y="2179"/>
                      <a:pt x="2865" y="2186"/>
                    </a:cubicBezTo>
                    <a:lnTo>
                      <a:pt x="2865" y="2160"/>
                    </a:lnTo>
                    <a:cubicBezTo>
                      <a:pt x="2864" y="2164"/>
                      <a:pt x="2862" y="2167"/>
                      <a:pt x="2861" y="2170"/>
                    </a:cubicBezTo>
                    <a:lnTo>
                      <a:pt x="2861" y="2170"/>
                    </a:lnTo>
                    <a:cubicBezTo>
                      <a:pt x="2853" y="2159"/>
                      <a:pt x="2840" y="2154"/>
                      <a:pt x="2840" y="2135"/>
                    </a:cubicBezTo>
                    <a:cubicBezTo>
                      <a:pt x="2840" y="2110"/>
                      <a:pt x="2865" y="2110"/>
                      <a:pt x="2891" y="2110"/>
                    </a:cubicBezTo>
                    <a:cubicBezTo>
                      <a:pt x="2916" y="2034"/>
                      <a:pt x="2967" y="1958"/>
                      <a:pt x="3043" y="1907"/>
                    </a:cubicBezTo>
                    <a:cubicBezTo>
                      <a:pt x="3081" y="1920"/>
                      <a:pt x="3112" y="1926"/>
                      <a:pt x="3141" y="1926"/>
                    </a:cubicBezTo>
                    <a:cubicBezTo>
                      <a:pt x="3169" y="1926"/>
                      <a:pt x="3195" y="1920"/>
                      <a:pt x="3220" y="1907"/>
                    </a:cubicBezTo>
                    <a:lnTo>
                      <a:pt x="3220" y="2008"/>
                    </a:lnTo>
                    <a:cubicBezTo>
                      <a:pt x="3296" y="1983"/>
                      <a:pt x="3372" y="1932"/>
                      <a:pt x="3448" y="1882"/>
                    </a:cubicBezTo>
                    <a:lnTo>
                      <a:pt x="3474" y="1755"/>
                    </a:lnTo>
                    <a:lnTo>
                      <a:pt x="3626" y="1653"/>
                    </a:lnTo>
                    <a:lnTo>
                      <a:pt x="3474" y="1603"/>
                    </a:lnTo>
                    <a:cubicBezTo>
                      <a:pt x="3474" y="1621"/>
                      <a:pt x="3448" y="1639"/>
                      <a:pt x="3442" y="1639"/>
                    </a:cubicBezTo>
                    <a:cubicBezTo>
                      <a:pt x="3440" y="1639"/>
                      <a:pt x="3441" y="1635"/>
                      <a:pt x="3448" y="1628"/>
                    </a:cubicBezTo>
                    <a:cubicBezTo>
                      <a:pt x="3448" y="1603"/>
                      <a:pt x="3448" y="1603"/>
                      <a:pt x="3474" y="1603"/>
                    </a:cubicBezTo>
                    <a:cubicBezTo>
                      <a:pt x="3499" y="1501"/>
                      <a:pt x="3575" y="1451"/>
                      <a:pt x="3651" y="1425"/>
                    </a:cubicBezTo>
                    <a:lnTo>
                      <a:pt x="3550" y="1273"/>
                    </a:lnTo>
                    <a:cubicBezTo>
                      <a:pt x="3752" y="1121"/>
                      <a:pt x="3930" y="918"/>
                      <a:pt x="4082" y="741"/>
                    </a:cubicBezTo>
                    <a:cubicBezTo>
                      <a:pt x="4082" y="716"/>
                      <a:pt x="4006" y="639"/>
                      <a:pt x="4133" y="639"/>
                    </a:cubicBezTo>
                    <a:cubicBezTo>
                      <a:pt x="4209" y="487"/>
                      <a:pt x="4285" y="361"/>
                      <a:pt x="4361" y="209"/>
                    </a:cubicBezTo>
                    <a:cubicBezTo>
                      <a:pt x="4250" y="76"/>
                      <a:pt x="4082" y="1"/>
                      <a:pt x="3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5369900" y="681725"/>
                <a:ext cx="10775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2688" extrusionOk="0">
                    <a:moveTo>
                      <a:pt x="3828" y="811"/>
                    </a:moveTo>
                    <a:lnTo>
                      <a:pt x="3828" y="837"/>
                    </a:lnTo>
                    <a:lnTo>
                      <a:pt x="3802" y="837"/>
                    </a:lnTo>
                    <a:cubicBezTo>
                      <a:pt x="3802" y="811"/>
                      <a:pt x="3828" y="811"/>
                      <a:pt x="3828" y="811"/>
                    </a:cubicBezTo>
                    <a:close/>
                    <a:moveTo>
                      <a:pt x="323" y="2194"/>
                    </a:moveTo>
                    <a:cubicBezTo>
                      <a:pt x="327" y="2194"/>
                      <a:pt x="330" y="2197"/>
                      <a:pt x="330" y="2205"/>
                    </a:cubicBezTo>
                    <a:lnTo>
                      <a:pt x="330" y="2231"/>
                    </a:lnTo>
                    <a:lnTo>
                      <a:pt x="304" y="2231"/>
                    </a:lnTo>
                    <a:cubicBezTo>
                      <a:pt x="304" y="2205"/>
                      <a:pt x="304" y="2205"/>
                      <a:pt x="304" y="2205"/>
                    </a:cubicBezTo>
                    <a:cubicBezTo>
                      <a:pt x="304" y="2205"/>
                      <a:pt x="316" y="2194"/>
                      <a:pt x="323" y="2194"/>
                    </a:cubicBezTo>
                    <a:close/>
                    <a:moveTo>
                      <a:pt x="4233" y="0"/>
                    </a:moveTo>
                    <a:lnTo>
                      <a:pt x="4233" y="0"/>
                    </a:lnTo>
                    <a:cubicBezTo>
                      <a:pt x="4063" y="128"/>
                      <a:pt x="3858" y="184"/>
                      <a:pt x="3647" y="184"/>
                    </a:cubicBezTo>
                    <a:cubicBezTo>
                      <a:pt x="3606" y="184"/>
                      <a:pt x="3565" y="182"/>
                      <a:pt x="3523" y="178"/>
                    </a:cubicBezTo>
                    <a:lnTo>
                      <a:pt x="3523" y="228"/>
                    </a:lnTo>
                    <a:cubicBezTo>
                      <a:pt x="3509" y="258"/>
                      <a:pt x="3476" y="270"/>
                      <a:pt x="3442" y="270"/>
                    </a:cubicBezTo>
                    <a:cubicBezTo>
                      <a:pt x="3418" y="270"/>
                      <a:pt x="3392" y="264"/>
                      <a:pt x="3371" y="254"/>
                    </a:cubicBezTo>
                    <a:cubicBezTo>
                      <a:pt x="3353" y="291"/>
                      <a:pt x="3321" y="314"/>
                      <a:pt x="3295" y="314"/>
                    </a:cubicBezTo>
                    <a:cubicBezTo>
                      <a:pt x="3285" y="314"/>
                      <a:pt x="3277" y="311"/>
                      <a:pt x="3270" y="304"/>
                    </a:cubicBezTo>
                    <a:cubicBezTo>
                      <a:pt x="3270" y="279"/>
                      <a:pt x="3270" y="254"/>
                      <a:pt x="3270" y="228"/>
                    </a:cubicBezTo>
                    <a:cubicBezTo>
                      <a:pt x="3219" y="228"/>
                      <a:pt x="3143" y="254"/>
                      <a:pt x="3093" y="304"/>
                    </a:cubicBezTo>
                    <a:cubicBezTo>
                      <a:pt x="3039" y="322"/>
                      <a:pt x="3010" y="340"/>
                      <a:pt x="2971" y="340"/>
                    </a:cubicBezTo>
                    <a:cubicBezTo>
                      <a:pt x="2955" y="340"/>
                      <a:pt x="2937" y="337"/>
                      <a:pt x="2915" y="330"/>
                    </a:cubicBezTo>
                    <a:cubicBezTo>
                      <a:pt x="2890" y="355"/>
                      <a:pt x="2839" y="380"/>
                      <a:pt x="2814" y="380"/>
                    </a:cubicBezTo>
                    <a:cubicBezTo>
                      <a:pt x="2814" y="324"/>
                      <a:pt x="2829" y="307"/>
                      <a:pt x="2852" y="307"/>
                    </a:cubicBezTo>
                    <a:cubicBezTo>
                      <a:pt x="2870" y="307"/>
                      <a:pt x="2892" y="318"/>
                      <a:pt x="2915" y="330"/>
                    </a:cubicBezTo>
                    <a:cubicBezTo>
                      <a:pt x="2936" y="288"/>
                      <a:pt x="2973" y="247"/>
                      <a:pt x="3000" y="247"/>
                    </a:cubicBezTo>
                    <a:cubicBezTo>
                      <a:pt x="3006" y="247"/>
                      <a:pt x="3012" y="249"/>
                      <a:pt x="3016" y="254"/>
                    </a:cubicBezTo>
                    <a:cubicBezTo>
                      <a:pt x="3042" y="254"/>
                      <a:pt x="3067" y="228"/>
                      <a:pt x="3067" y="203"/>
                    </a:cubicBezTo>
                    <a:lnTo>
                      <a:pt x="2915" y="152"/>
                    </a:lnTo>
                    <a:cubicBezTo>
                      <a:pt x="2847" y="175"/>
                      <a:pt x="2800" y="258"/>
                      <a:pt x="2772" y="258"/>
                    </a:cubicBezTo>
                    <a:cubicBezTo>
                      <a:pt x="2769" y="258"/>
                      <a:pt x="2766" y="256"/>
                      <a:pt x="2763" y="254"/>
                    </a:cubicBezTo>
                    <a:cubicBezTo>
                      <a:pt x="2722" y="233"/>
                      <a:pt x="2698" y="196"/>
                      <a:pt x="2676" y="196"/>
                    </a:cubicBezTo>
                    <a:cubicBezTo>
                      <a:pt x="2671" y="196"/>
                      <a:pt x="2666" y="198"/>
                      <a:pt x="2662" y="203"/>
                    </a:cubicBezTo>
                    <a:cubicBezTo>
                      <a:pt x="2636" y="203"/>
                      <a:pt x="2687" y="279"/>
                      <a:pt x="2636" y="279"/>
                    </a:cubicBezTo>
                    <a:cubicBezTo>
                      <a:pt x="2586" y="254"/>
                      <a:pt x="2510" y="254"/>
                      <a:pt x="2535" y="203"/>
                    </a:cubicBezTo>
                    <a:cubicBezTo>
                      <a:pt x="2535" y="178"/>
                      <a:pt x="2535" y="127"/>
                      <a:pt x="2535" y="102"/>
                    </a:cubicBezTo>
                    <a:cubicBezTo>
                      <a:pt x="2493" y="143"/>
                      <a:pt x="2456" y="158"/>
                      <a:pt x="2420" y="158"/>
                    </a:cubicBezTo>
                    <a:cubicBezTo>
                      <a:pt x="2324" y="158"/>
                      <a:pt x="2240" y="51"/>
                      <a:pt x="2129" y="51"/>
                    </a:cubicBezTo>
                    <a:cubicBezTo>
                      <a:pt x="2063" y="84"/>
                      <a:pt x="1997" y="160"/>
                      <a:pt x="1917" y="160"/>
                    </a:cubicBezTo>
                    <a:cubicBezTo>
                      <a:pt x="1874" y="160"/>
                      <a:pt x="1827" y="138"/>
                      <a:pt x="1774" y="76"/>
                    </a:cubicBezTo>
                    <a:cubicBezTo>
                      <a:pt x="1698" y="304"/>
                      <a:pt x="1445" y="254"/>
                      <a:pt x="1369" y="431"/>
                    </a:cubicBezTo>
                    <a:cubicBezTo>
                      <a:pt x="1352" y="429"/>
                      <a:pt x="1336" y="429"/>
                      <a:pt x="1321" y="429"/>
                    </a:cubicBezTo>
                    <a:cubicBezTo>
                      <a:pt x="1096" y="429"/>
                      <a:pt x="953" y="593"/>
                      <a:pt x="811" y="735"/>
                    </a:cubicBezTo>
                    <a:cubicBezTo>
                      <a:pt x="684" y="811"/>
                      <a:pt x="608" y="913"/>
                      <a:pt x="532" y="1014"/>
                    </a:cubicBezTo>
                    <a:cubicBezTo>
                      <a:pt x="456" y="1141"/>
                      <a:pt x="380" y="1242"/>
                      <a:pt x="279" y="1344"/>
                    </a:cubicBezTo>
                    <a:cubicBezTo>
                      <a:pt x="127" y="1673"/>
                      <a:pt x="51" y="2028"/>
                      <a:pt x="0" y="2383"/>
                    </a:cubicBezTo>
                    <a:lnTo>
                      <a:pt x="127" y="2332"/>
                    </a:lnTo>
                    <a:cubicBezTo>
                      <a:pt x="152" y="2358"/>
                      <a:pt x="152" y="2408"/>
                      <a:pt x="203" y="2408"/>
                    </a:cubicBezTo>
                    <a:cubicBezTo>
                      <a:pt x="260" y="2351"/>
                      <a:pt x="317" y="2323"/>
                      <a:pt x="385" y="2323"/>
                    </a:cubicBezTo>
                    <a:cubicBezTo>
                      <a:pt x="407" y="2323"/>
                      <a:pt x="431" y="2326"/>
                      <a:pt x="456" y="2332"/>
                    </a:cubicBezTo>
                    <a:cubicBezTo>
                      <a:pt x="532" y="2459"/>
                      <a:pt x="583" y="2611"/>
                      <a:pt x="735" y="2687"/>
                    </a:cubicBezTo>
                    <a:lnTo>
                      <a:pt x="989" y="2560"/>
                    </a:lnTo>
                    <a:lnTo>
                      <a:pt x="989" y="2560"/>
                    </a:lnTo>
                    <a:cubicBezTo>
                      <a:pt x="1014" y="2611"/>
                      <a:pt x="963" y="2687"/>
                      <a:pt x="1039" y="2687"/>
                    </a:cubicBezTo>
                    <a:cubicBezTo>
                      <a:pt x="1242" y="2586"/>
                      <a:pt x="1344" y="2332"/>
                      <a:pt x="1572" y="2256"/>
                    </a:cubicBezTo>
                    <a:cubicBezTo>
                      <a:pt x="1597" y="2281"/>
                      <a:pt x="1648" y="2281"/>
                      <a:pt x="1673" y="2307"/>
                    </a:cubicBezTo>
                    <a:cubicBezTo>
                      <a:pt x="1901" y="2180"/>
                      <a:pt x="1850" y="1927"/>
                      <a:pt x="2028" y="1825"/>
                    </a:cubicBezTo>
                    <a:lnTo>
                      <a:pt x="2053" y="1927"/>
                    </a:lnTo>
                    <a:cubicBezTo>
                      <a:pt x="2129" y="1901"/>
                      <a:pt x="2104" y="1825"/>
                      <a:pt x="2129" y="1775"/>
                    </a:cubicBezTo>
                    <a:cubicBezTo>
                      <a:pt x="2205" y="1724"/>
                      <a:pt x="2281" y="1698"/>
                      <a:pt x="2357" y="1673"/>
                    </a:cubicBezTo>
                    <a:cubicBezTo>
                      <a:pt x="2408" y="1622"/>
                      <a:pt x="2433" y="1546"/>
                      <a:pt x="2408" y="1470"/>
                    </a:cubicBezTo>
                    <a:cubicBezTo>
                      <a:pt x="2510" y="1420"/>
                      <a:pt x="2636" y="1394"/>
                      <a:pt x="2763" y="1344"/>
                    </a:cubicBezTo>
                    <a:cubicBezTo>
                      <a:pt x="2839" y="1318"/>
                      <a:pt x="2915" y="1242"/>
                      <a:pt x="2940" y="1166"/>
                    </a:cubicBezTo>
                    <a:cubicBezTo>
                      <a:pt x="3030" y="1148"/>
                      <a:pt x="3120" y="1130"/>
                      <a:pt x="3200" y="1130"/>
                    </a:cubicBezTo>
                    <a:cubicBezTo>
                      <a:pt x="3234" y="1130"/>
                      <a:pt x="3266" y="1133"/>
                      <a:pt x="3295" y="1141"/>
                    </a:cubicBezTo>
                    <a:lnTo>
                      <a:pt x="3523" y="887"/>
                    </a:lnTo>
                    <a:cubicBezTo>
                      <a:pt x="3650" y="913"/>
                      <a:pt x="3802" y="913"/>
                      <a:pt x="3954" y="913"/>
                    </a:cubicBezTo>
                    <a:cubicBezTo>
                      <a:pt x="3929" y="811"/>
                      <a:pt x="3929" y="761"/>
                      <a:pt x="3929" y="685"/>
                    </a:cubicBezTo>
                    <a:lnTo>
                      <a:pt x="4005" y="659"/>
                    </a:lnTo>
                    <a:cubicBezTo>
                      <a:pt x="4081" y="558"/>
                      <a:pt x="4106" y="456"/>
                      <a:pt x="4157" y="330"/>
                    </a:cubicBezTo>
                    <a:cubicBezTo>
                      <a:pt x="4182" y="228"/>
                      <a:pt x="4309" y="152"/>
                      <a:pt x="4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6484550" y="307850"/>
                <a:ext cx="1147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327" extrusionOk="0">
                    <a:moveTo>
                      <a:pt x="3899" y="1010"/>
                    </a:moveTo>
                    <a:cubicBezTo>
                      <a:pt x="3904" y="1010"/>
                      <a:pt x="3904" y="1025"/>
                      <a:pt x="3904" y="1039"/>
                    </a:cubicBezTo>
                    <a:cubicBezTo>
                      <a:pt x="3899" y="1034"/>
                      <a:pt x="3894" y="1032"/>
                      <a:pt x="3889" y="1032"/>
                    </a:cubicBezTo>
                    <a:cubicBezTo>
                      <a:pt x="3886" y="1032"/>
                      <a:pt x="3884" y="1032"/>
                      <a:pt x="3882" y="1033"/>
                    </a:cubicBezTo>
                    <a:lnTo>
                      <a:pt x="3882" y="1033"/>
                    </a:lnTo>
                    <a:cubicBezTo>
                      <a:pt x="3891" y="1016"/>
                      <a:pt x="3896" y="1010"/>
                      <a:pt x="3899" y="1010"/>
                    </a:cubicBezTo>
                    <a:close/>
                    <a:moveTo>
                      <a:pt x="1428" y="2009"/>
                    </a:moveTo>
                    <a:cubicBezTo>
                      <a:pt x="1523" y="2009"/>
                      <a:pt x="1612" y="2042"/>
                      <a:pt x="1674" y="2104"/>
                    </a:cubicBezTo>
                    <a:cubicBezTo>
                      <a:pt x="1674" y="2086"/>
                      <a:pt x="1699" y="2068"/>
                      <a:pt x="1714" y="2068"/>
                    </a:cubicBezTo>
                    <a:cubicBezTo>
                      <a:pt x="1720" y="2068"/>
                      <a:pt x="1724" y="2071"/>
                      <a:pt x="1724" y="2079"/>
                    </a:cubicBezTo>
                    <a:cubicBezTo>
                      <a:pt x="1724" y="2104"/>
                      <a:pt x="1699" y="2104"/>
                      <a:pt x="1674" y="2104"/>
                    </a:cubicBezTo>
                    <a:cubicBezTo>
                      <a:pt x="1659" y="2134"/>
                      <a:pt x="1635" y="2146"/>
                      <a:pt x="1603" y="2146"/>
                    </a:cubicBezTo>
                    <a:cubicBezTo>
                      <a:pt x="1580" y="2146"/>
                      <a:pt x="1553" y="2140"/>
                      <a:pt x="1522" y="2129"/>
                    </a:cubicBezTo>
                    <a:cubicBezTo>
                      <a:pt x="1446" y="2129"/>
                      <a:pt x="1446" y="2205"/>
                      <a:pt x="1370" y="2205"/>
                    </a:cubicBezTo>
                    <a:lnTo>
                      <a:pt x="1268" y="2180"/>
                    </a:lnTo>
                    <a:lnTo>
                      <a:pt x="1248" y="2219"/>
                    </a:lnTo>
                    <a:lnTo>
                      <a:pt x="1248" y="2219"/>
                    </a:lnTo>
                    <a:cubicBezTo>
                      <a:pt x="1243" y="2218"/>
                      <a:pt x="1238" y="2218"/>
                      <a:pt x="1233" y="2218"/>
                    </a:cubicBezTo>
                    <a:cubicBezTo>
                      <a:pt x="1224" y="2218"/>
                      <a:pt x="1217" y="2218"/>
                      <a:pt x="1217" y="2205"/>
                    </a:cubicBezTo>
                    <a:cubicBezTo>
                      <a:pt x="1217" y="2180"/>
                      <a:pt x="1243" y="2180"/>
                      <a:pt x="1268" y="2180"/>
                    </a:cubicBezTo>
                    <a:lnTo>
                      <a:pt x="1243" y="2053"/>
                    </a:lnTo>
                    <a:cubicBezTo>
                      <a:pt x="1303" y="2023"/>
                      <a:pt x="1367" y="2009"/>
                      <a:pt x="1428" y="2009"/>
                    </a:cubicBezTo>
                    <a:close/>
                    <a:moveTo>
                      <a:pt x="4006" y="0"/>
                    </a:moveTo>
                    <a:cubicBezTo>
                      <a:pt x="3854" y="0"/>
                      <a:pt x="3702" y="25"/>
                      <a:pt x="3549" y="101"/>
                    </a:cubicBezTo>
                    <a:cubicBezTo>
                      <a:pt x="3195" y="152"/>
                      <a:pt x="2865" y="253"/>
                      <a:pt x="2561" y="406"/>
                    </a:cubicBezTo>
                    <a:cubicBezTo>
                      <a:pt x="2231" y="532"/>
                      <a:pt x="1902" y="634"/>
                      <a:pt x="1547" y="634"/>
                    </a:cubicBezTo>
                    <a:cubicBezTo>
                      <a:pt x="1319" y="659"/>
                      <a:pt x="1065" y="710"/>
                      <a:pt x="888" y="836"/>
                    </a:cubicBezTo>
                    <a:cubicBezTo>
                      <a:pt x="837" y="862"/>
                      <a:pt x="812" y="938"/>
                      <a:pt x="736" y="963"/>
                    </a:cubicBezTo>
                    <a:cubicBezTo>
                      <a:pt x="508" y="1039"/>
                      <a:pt x="305" y="1166"/>
                      <a:pt x="102" y="1293"/>
                    </a:cubicBezTo>
                    <a:lnTo>
                      <a:pt x="77" y="1293"/>
                    </a:lnTo>
                    <a:cubicBezTo>
                      <a:pt x="77" y="1343"/>
                      <a:pt x="153" y="1343"/>
                      <a:pt x="153" y="1394"/>
                    </a:cubicBezTo>
                    <a:lnTo>
                      <a:pt x="102" y="1445"/>
                    </a:lnTo>
                    <a:cubicBezTo>
                      <a:pt x="128" y="1521"/>
                      <a:pt x="229" y="1470"/>
                      <a:pt x="254" y="1546"/>
                    </a:cubicBezTo>
                    <a:lnTo>
                      <a:pt x="204" y="1597"/>
                    </a:lnTo>
                    <a:lnTo>
                      <a:pt x="330" y="1673"/>
                    </a:lnTo>
                    <a:cubicBezTo>
                      <a:pt x="305" y="1698"/>
                      <a:pt x="229" y="1724"/>
                      <a:pt x="280" y="1774"/>
                    </a:cubicBezTo>
                    <a:cubicBezTo>
                      <a:pt x="285" y="1780"/>
                      <a:pt x="291" y="1782"/>
                      <a:pt x="297" y="1782"/>
                    </a:cubicBezTo>
                    <a:cubicBezTo>
                      <a:pt x="307" y="1782"/>
                      <a:pt x="317" y="1776"/>
                      <a:pt x="328" y="1776"/>
                    </a:cubicBezTo>
                    <a:cubicBezTo>
                      <a:pt x="337" y="1776"/>
                      <a:pt x="346" y="1781"/>
                      <a:pt x="356" y="1800"/>
                    </a:cubicBezTo>
                    <a:lnTo>
                      <a:pt x="204" y="1952"/>
                    </a:lnTo>
                    <a:cubicBezTo>
                      <a:pt x="229" y="1850"/>
                      <a:pt x="229" y="1800"/>
                      <a:pt x="153" y="1774"/>
                    </a:cubicBezTo>
                    <a:cubicBezTo>
                      <a:pt x="102" y="1825"/>
                      <a:pt x="128" y="1926"/>
                      <a:pt x="1" y="1977"/>
                    </a:cubicBezTo>
                    <a:lnTo>
                      <a:pt x="254" y="2053"/>
                    </a:lnTo>
                    <a:cubicBezTo>
                      <a:pt x="280" y="2028"/>
                      <a:pt x="305" y="2002"/>
                      <a:pt x="356" y="1977"/>
                    </a:cubicBezTo>
                    <a:cubicBezTo>
                      <a:pt x="432" y="1977"/>
                      <a:pt x="482" y="2053"/>
                      <a:pt x="533" y="2104"/>
                    </a:cubicBezTo>
                    <a:lnTo>
                      <a:pt x="787" y="1977"/>
                    </a:lnTo>
                    <a:cubicBezTo>
                      <a:pt x="818" y="1988"/>
                      <a:pt x="854" y="1994"/>
                      <a:pt x="890" y="1994"/>
                    </a:cubicBezTo>
                    <a:cubicBezTo>
                      <a:pt x="942" y="1994"/>
                      <a:pt x="995" y="1981"/>
                      <a:pt x="1040" y="1952"/>
                    </a:cubicBezTo>
                    <a:lnTo>
                      <a:pt x="1040" y="1952"/>
                    </a:lnTo>
                    <a:cubicBezTo>
                      <a:pt x="1040" y="1977"/>
                      <a:pt x="1040" y="2028"/>
                      <a:pt x="989" y="2079"/>
                    </a:cubicBezTo>
                    <a:lnTo>
                      <a:pt x="913" y="2079"/>
                    </a:lnTo>
                    <a:cubicBezTo>
                      <a:pt x="947" y="2146"/>
                      <a:pt x="992" y="2146"/>
                      <a:pt x="1041" y="2146"/>
                    </a:cubicBezTo>
                    <a:cubicBezTo>
                      <a:pt x="1065" y="2146"/>
                      <a:pt x="1091" y="2146"/>
                      <a:pt x="1116" y="2155"/>
                    </a:cubicBezTo>
                    <a:cubicBezTo>
                      <a:pt x="1091" y="2155"/>
                      <a:pt x="1091" y="2180"/>
                      <a:pt x="1091" y="2180"/>
                    </a:cubicBezTo>
                    <a:cubicBezTo>
                      <a:pt x="1116" y="2231"/>
                      <a:pt x="1015" y="2205"/>
                      <a:pt x="1065" y="2281"/>
                    </a:cubicBezTo>
                    <a:cubicBezTo>
                      <a:pt x="1116" y="2281"/>
                      <a:pt x="1156" y="2326"/>
                      <a:pt x="1206" y="2326"/>
                    </a:cubicBezTo>
                    <a:cubicBezTo>
                      <a:pt x="1232" y="2326"/>
                      <a:pt x="1260" y="2315"/>
                      <a:pt x="1294" y="2281"/>
                    </a:cubicBezTo>
                    <a:cubicBezTo>
                      <a:pt x="1269" y="2281"/>
                      <a:pt x="1244" y="2258"/>
                      <a:pt x="1266" y="2233"/>
                    </a:cubicBezTo>
                    <a:lnTo>
                      <a:pt x="1266" y="2233"/>
                    </a:lnTo>
                    <a:cubicBezTo>
                      <a:pt x="1294" y="2240"/>
                      <a:pt x="1294" y="2261"/>
                      <a:pt x="1294" y="2281"/>
                    </a:cubicBezTo>
                    <a:cubicBezTo>
                      <a:pt x="1321" y="2288"/>
                      <a:pt x="1348" y="2291"/>
                      <a:pt x="1375" y="2291"/>
                    </a:cubicBezTo>
                    <a:cubicBezTo>
                      <a:pt x="1447" y="2291"/>
                      <a:pt x="1517" y="2268"/>
                      <a:pt x="1572" y="2231"/>
                    </a:cubicBezTo>
                    <a:cubicBezTo>
                      <a:pt x="1581" y="2222"/>
                      <a:pt x="1589" y="2219"/>
                      <a:pt x="1597" y="2219"/>
                    </a:cubicBezTo>
                    <a:cubicBezTo>
                      <a:pt x="1612" y="2219"/>
                      <a:pt x="1623" y="2231"/>
                      <a:pt x="1623" y="2231"/>
                    </a:cubicBezTo>
                    <a:cubicBezTo>
                      <a:pt x="1699" y="2155"/>
                      <a:pt x="1826" y="2129"/>
                      <a:pt x="1902" y="2053"/>
                    </a:cubicBezTo>
                    <a:cubicBezTo>
                      <a:pt x="1851" y="2028"/>
                      <a:pt x="1750" y="2002"/>
                      <a:pt x="1775" y="1977"/>
                    </a:cubicBezTo>
                    <a:cubicBezTo>
                      <a:pt x="1797" y="1933"/>
                      <a:pt x="1800" y="1871"/>
                      <a:pt x="1833" y="1871"/>
                    </a:cubicBezTo>
                    <a:cubicBezTo>
                      <a:pt x="1838" y="1871"/>
                      <a:pt x="1844" y="1872"/>
                      <a:pt x="1851" y="1876"/>
                    </a:cubicBezTo>
                    <a:cubicBezTo>
                      <a:pt x="1877" y="1876"/>
                      <a:pt x="1927" y="1876"/>
                      <a:pt x="1927" y="1952"/>
                    </a:cubicBezTo>
                    <a:cubicBezTo>
                      <a:pt x="1978" y="1977"/>
                      <a:pt x="2029" y="1952"/>
                      <a:pt x="2079" y="2028"/>
                    </a:cubicBezTo>
                    <a:cubicBezTo>
                      <a:pt x="2099" y="2047"/>
                      <a:pt x="2118" y="2055"/>
                      <a:pt x="2135" y="2055"/>
                    </a:cubicBezTo>
                    <a:cubicBezTo>
                      <a:pt x="2161" y="2055"/>
                      <a:pt x="2181" y="2034"/>
                      <a:pt x="2181" y="2002"/>
                    </a:cubicBezTo>
                    <a:cubicBezTo>
                      <a:pt x="2181" y="1952"/>
                      <a:pt x="2155" y="1926"/>
                      <a:pt x="2181" y="1901"/>
                    </a:cubicBezTo>
                    <a:cubicBezTo>
                      <a:pt x="2198" y="1897"/>
                      <a:pt x="2214" y="1895"/>
                      <a:pt x="2231" y="1895"/>
                    </a:cubicBezTo>
                    <a:cubicBezTo>
                      <a:pt x="2314" y="1895"/>
                      <a:pt x="2392" y="1948"/>
                      <a:pt x="2434" y="2053"/>
                    </a:cubicBezTo>
                    <a:cubicBezTo>
                      <a:pt x="2662" y="1977"/>
                      <a:pt x="2865" y="1876"/>
                      <a:pt x="3068" y="1749"/>
                    </a:cubicBezTo>
                    <a:lnTo>
                      <a:pt x="3068" y="1673"/>
                    </a:lnTo>
                    <a:cubicBezTo>
                      <a:pt x="3043" y="1648"/>
                      <a:pt x="3043" y="1622"/>
                      <a:pt x="3068" y="1572"/>
                    </a:cubicBezTo>
                    <a:cubicBezTo>
                      <a:pt x="3321" y="1572"/>
                      <a:pt x="3549" y="1470"/>
                      <a:pt x="3752" y="1343"/>
                    </a:cubicBezTo>
                    <a:lnTo>
                      <a:pt x="3752" y="1242"/>
                    </a:lnTo>
                    <a:cubicBezTo>
                      <a:pt x="3803" y="1166"/>
                      <a:pt x="3879" y="1090"/>
                      <a:pt x="3980" y="1039"/>
                    </a:cubicBezTo>
                    <a:lnTo>
                      <a:pt x="4082" y="710"/>
                    </a:lnTo>
                    <a:lnTo>
                      <a:pt x="4259" y="634"/>
                    </a:lnTo>
                    <a:cubicBezTo>
                      <a:pt x="4285" y="583"/>
                      <a:pt x="4310" y="532"/>
                      <a:pt x="4310" y="482"/>
                    </a:cubicBezTo>
                    <a:cubicBezTo>
                      <a:pt x="4437" y="431"/>
                      <a:pt x="4538" y="355"/>
                      <a:pt x="4589" y="253"/>
                    </a:cubicBezTo>
                    <a:cubicBezTo>
                      <a:pt x="4563" y="101"/>
                      <a:pt x="4386" y="127"/>
                      <a:pt x="4310" y="0"/>
                    </a:cubicBezTo>
                    <a:cubicBezTo>
                      <a:pt x="4276" y="34"/>
                      <a:pt x="4242" y="45"/>
                      <a:pt x="4209" y="45"/>
                    </a:cubicBezTo>
                    <a:cubicBezTo>
                      <a:pt x="4141" y="45"/>
                      <a:pt x="4073" y="0"/>
                      <a:pt x="4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6340075" y="706325"/>
                <a:ext cx="1223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1742" extrusionOk="0">
                    <a:moveTo>
                      <a:pt x="2807" y="1300"/>
                    </a:moveTo>
                    <a:cubicBezTo>
                      <a:pt x="2814" y="1300"/>
                      <a:pt x="2814" y="1323"/>
                      <a:pt x="2814" y="1323"/>
                    </a:cubicBezTo>
                    <a:lnTo>
                      <a:pt x="2789" y="1323"/>
                    </a:lnTo>
                    <a:cubicBezTo>
                      <a:pt x="2797" y="1306"/>
                      <a:pt x="2803" y="1300"/>
                      <a:pt x="2807" y="1300"/>
                    </a:cubicBezTo>
                    <a:close/>
                    <a:moveTo>
                      <a:pt x="2256" y="1475"/>
                    </a:moveTo>
                    <a:lnTo>
                      <a:pt x="2256" y="1500"/>
                    </a:lnTo>
                    <a:lnTo>
                      <a:pt x="2231" y="1500"/>
                    </a:lnTo>
                    <a:lnTo>
                      <a:pt x="2256" y="1475"/>
                    </a:lnTo>
                    <a:close/>
                    <a:moveTo>
                      <a:pt x="1024" y="1494"/>
                    </a:moveTo>
                    <a:cubicBezTo>
                      <a:pt x="1040" y="1494"/>
                      <a:pt x="1052" y="1500"/>
                      <a:pt x="1065" y="1526"/>
                    </a:cubicBezTo>
                    <a:cubicBezTo>
                      <a:pt x="1050" y="1533"/>
                      <a:pt x="1033" y="1536"/>
                      <a:pt x="1017" y="1536"/>
                    </a:cubicBezTo>
                    <a:cubicBezTo>
                      <a:pt x="979" y="1536"/>
                      <a:pt x="946" y="1518"/>
                      <a:pt x="964" y="1500"/>
                    </a:cubicBezTo>
                    <a:cubicBezTo>
                      <a:pt x="989" y="1500"/>
                      <a:pt x="1008" y="1494"/>
                      <a:pt x="1024" y="1494"/>
                    </a:cubicBezTo>
                    <a:close/>
                    <a:moveTo>
                      <a:pt x="2260" y="0"/>
                    </a:moveTo>
                    <a:cubicBezTo>
                      <a:pt x="1795" y="0"/>
                      <a:pt x="1334" y="78"/>
                      <a:pt x="913" y="233"/>
                    </a:cubicBezTo>
                    <a:cubicBezTo>
                      <a:pt x="862" y="233"/>
                      <a:pt x="812" y="208"/>
                      <a:pt x="761" y="208"/>
                    </a:cubicBezTo>
                    <a:lnTo>
                      <a:pt x="533" y="436"/>
                    </a:lnTo>
                    <a:cubicBezTo>
                      <a:pt x="499" y="436"/>
                      <a:pt x="465" y="424"/>
                      <a:pt x="439" y="424"/>
                    </a:cubicBezTo>
                    <a:cubicBezTo>
                      <a:pt x="426" y="424"/>
                      <a:pt x="415" y="427"/>
                      <a:pt x="406" y="436"/>
                    </a:cubicBezTo>
                    <a:cubicBezTo>
                      <a:pt x="330" y="486"/>
                      <a:pt x="406" y="562"/>
                      <a:pt x="381" y="588"/>
                    </a:cubicBezTo>
                    <a:lnTo>
                      <a:pt x="254" y="689"/>
                    </a:lnTo>
                    <a:cubicBezTo>
                      <a:pt x="215" y="650"/>
                      <a:pt x="191" y="596"/>
                      <a:pt x="159" y="596"/>
                    </a:cubicBezTo>
                    <a:cubicBezTo>
                      <a:pt x="149" y="596"/>
                      <a:pt x="139" y="601"/>
                      <a:pt x="127" y="613"/>
                    </a:cubicBezTo>
                    <a:lnTo>
                      <a:pt x="127" y="740"/>
                    </a:lnTo>
                    <a:cubicBezTo>
                      <a:pt x="110" y="740"/>
                      <a:pt x="91" y="737"/>
                      <a:pt x="72" y="737"/>
                    </a:cubicBezTo>
                    <a:cubicBezTo>
                      <a:pt x="34" y="737"/>
                      <a:pt x="0" y="748"/>
                      <a:pt x="0" y="816"/>
                    </a:cubicBezTo>
                    <a:cubicBezTo>
                      <a:pt x="51" y="943"/>
                      <a:pt x="178" y="993"/>
                      <a:pt x="305" y="1069"/>
                    </a:cubicBezTo>
                    <a:cubicBezTo>
                      <a:pt x="203" y="1069"/>
                      <a:pt x="127" y="1095"/>
                      <a:pt x="51" y="1145"/>
                    </a:cubicBezTo>
                    <a:cubicBezTo>
                      <a:pt x="102" y="1247"/>
                      <a:pt x="51" y="1297"/>
                      <a:pt x="0" y="1348"/>
                    </a:cubicBezTo>
                    <a:cubicBezTo>
                      <a:pt x="63" y="1426"/>
                      <a:pt x="87" y="1456"/>
                      <a:pt x="143" y="1456"/>
                    </a:cubicBezTo>
                    <a:cubicBezTo>
                      <a:pt x="178" y="1456"/>
                      <a:pt x="226" y="1444"/>
                      <a:pt x="305" y="1424"/>
                    </a:cubicBezTo>
                    <a:cubicBezTo>
                      <a:pt x="254" y="1348"/>
                      <a:pt x="203" y="1297"/>
                      <a:pt x="102" y="1297"/>
                    </a:cubicBezTo>
                    <a:cubicBezTo>
                      <a:pt x="77" y="1247"/>
                      <a:pt x="102" y="1196"/>
                      <a:pt x="127" y="1196"/>
                    </a:cubicBezTo>
                    <a:cubicBezTo>
                      <a:pt x="144" y="1196"/>
                      <a:pt x="138" y="1162"/>
                      <a:pt x="140" y="1162"/>
                    </a:cubicBezTo>
                    <a:lnTo>
                      <a:pt x="140" y="1162"/>
                    </a:lnTo>
                    <a:cubicBezTo>
                      <a:pt x="141" y="1162"/>
                      <a:pt x="144" y="1171"/>
                      <a:pt x="153" y="1196"/>
                    </a:cubicBezTo>
                    <a:cubicBezTo>
                      <a:pt x="178" y="1272"/>
                      <a:pt x="254" y="1247"/>
                      <a:pt x="305" y="1323"/>
                    </a:cubicBezTo>
                    <a:lnTo>
                      <a:pt x="279" y="1374"/>
                    </a:lnTo>
                    <a:cubicBezTo>
                      <a:pt x="330" y="1437"/>
                      <a:pt x="393" y="1450"/>
                      <a:pt x="460" y="1450"/>
                    </a:cubicBezTo>
                    <a:cubicBezTo>
                      <a:pt x="504" y="1450"/>
                      <a:pt x="550" y="1444"/>
                      <a:pt x="594" y="1444"/>
                    </a:cubicBezTo>
                    <a:cubicBezTo>
                      <a:pt x="617" y="1444"/>
                      <a:pt x="638" y="1445"/>
                      <a:pt x="660" y="1450"/>
                    </a:cubicBezTo>
                    <a:cubicBezTo>
                      <a:pt x="710" y="1500"/>
                      <a:pt x="685" y="1576"/>
                      <a:pt x="710" y="1627"/>
                    </a:cubicBezTo>
                    <a:cubicBezTo>
                      <a:pt x="778" y="1627"/>
                      <a:pt x="834" y="1638"/>
                      <a:pt x="894" y="1638"/>
                    </a:cubicBezTo>
                    <a:cubicBezTo>
                      <a:pt x="924" y="1638"/>
                      <a:pt x="955" y="1635"/>
                      <a:pt x="989" y="1627"/>
                    </a:cubicBezTo>
                    <a:cubicBezTo>
                      <a:pt x="1033" y="1671"/>
                      <a:pt x="1077" y="1733"/>
                      <a:pt x="1153" y="1733"/>
                    </a:cubicBezTo>
                    <a:cubicBezTo>
                      <a:pt x="1165" y="1733"/>
                      <a:pt x="1178" y="1732"/>
                      <a:pt x="1192" y="1728"/>
                    </a:cubicBezTo>
                    <a:cubicBezTo>
                      <a:pt x="1192" y="1652"/>
                      <a:pt x="1166" y="1576"/>
                      <a:pt x="1116" y="1500"/>
                    </a:cubicBezTo>
                    <a:lnTo>
                      <a:pt x="1217" y="1399"/>
                    </a:lnTo>
                    <a:cubicBezTo>
                      <a:pt x="1243" y="1450"/>
                      <a:pt x="1243" y="1500"/>
                      <a:pt x="1293" y="1551"/>
                    </a:cubicBezTo>
                    <a:lnTo>
                      <a:pt x="1471" y="1627"/>
                    </a:lnTo>
                    <a:cubicBezTo>
                      <a:pt x="1532" y="1607"/>
                      <a:pt x="1594" y="1569"/>
                      <a:pt x="1669" y="1569"/>
                    </a:cubicBezTo>
                    <a:cubicBezTo>
                      <a:pt x="1686" y="1569"/>
                      <a:pt x="1705" y="1571"/>
                      <a:pt x="1724" y="1576"/>
                    </a:cubicBezTo>
                    <a:lnTo>
                      <a:pt x="1724" y="1703"/>
                    </a:lnTo>
                    <a:cubicBezTo>
                      <a:pt x="1775" y="1728"/>
                      <a:pt x="1838" y="1741"/>
                      <a:pt x="1902" y="1741"/>
                    </a:cubicBezTo>
                    <a:cubicBezTo>
                      <a:pt x="1965" y="1741"/>
                      <a:pt x="2028" y="1728"/>
                      <a:pt x="2079" y="1703"/>
                    </a:cubicBezTo>
                    <a:cubicBezTo>
                      <a:pt x="2060" y="1666"/>
                      <a:pt x="2028" y="1642"/>
                      <a:pt x="1993" y="1642"/>
                    </a:cubicBezTo>
                    <a:cubicBezTo>
                      <a:pt x="1979" y="1642"/>
                      <a:pt x="1966" y="1646"/>
                      <a:pt x="1952" y="1652"/>
                    </a:cubicBezTo>
                    <a:cubicBezTo>
                      <a:pt x="1927" y="1665"/>
                      <a:pt x="1908" y="1671"/>
                      <a:pt x="1889" y="1671"/>
                    </a:cubicBezTo>
                    <a:cubicBezTo>
                      <a:pt x="1870" y="1671"/>
                      <a:pt x="1851" y="1665"/>
                      <a:pt x="1826" y="1652"/>
                    </a:cubicBezTo>
                    <a:cubicBezTo>
                      <a:pt x="1800" y="1627"/>
                      <a:pt x="1800" y="1602"/>
                      <a:pt x="1826" y="1576"/>
                    </a:cubicBezTo>
                    <a:cubicBezTo>
                      <a:pt x="1851" y="1551"/>
                      <a:pt x="1902" y="1551"/>
                      <a:pt x="1952" y="1551"/>
                    </a:cubicBezTo>
                    <a:lnTo>
                      <a:pt x="2028" y="1627"/>
                    </a:lnTo>
                    <a:cubicBezTo>
                      <a:pt x="2180" y="1500"/>
                      <a:pt x="2358" y="1576"/>
                      <a:pt x="2535" y="1500"/>
                    </a:cubicBezTo>
                    <a:cubicBezTo>
                      <a:pt x="2687" y="1450"/>
                      <a:pt x="2839" y="1399"/>
                      <a:pt x="2992" y="1374"/>
                    </a:cubicBezTo>
                    <a:cubicBezTo>
                      <a:pt x="3118" y="1221"/>
                      <a:pt x="3321" y="1272"/>
                      <a:pt x="3473" y="1171"/>
                    </a:cubicBezTo>
                    <a:cubicBezTo>
                      <a:pt x="3625" y="1120"/>
                      <a:pt x="3777" y="1019"/>
                      <a:pt x="3904" y="917"/>
                    </a:cubicBezTo>
                    <a:cubicBezTo>
                      <a:pt x="3921" y="912"/>
                      <a:pt x="3937" y="910"/>
                      <a:pt x="3952" y="910"/>
                    </a:cubicBezTo>
                    <a:cubicBezTo>
                      <a:pt x="3980" y="910"/>
                      <a:pt x="4004" y="916"/>
                      <a:pt x="4030" y="916"/>
                    </a:cubicBezTo>
                    <a:cubicBezTo>
                      <a:pt x="4054" y="916"/>
                      <a:pt x="4079" y="911"/>
                      <a:pt x="4107" y="892"/>
                    </a:cubicBezTo>
                    <a:cubicBezTo>
                      <a:pt x="4284" y="791"/>
                      <a:pt x="4512" y="765"/>
                      <a:pt x="4690" y="638"/>
                    </a:cubicBezTo>
                    <a:cubicBezTo>
                      <a:pt x="4690" y="638"/>
                      <a:pt x="4690" y="638"/>
                      <a:pt x="4715" y="613"/>
                    </a:cubicBezTo>
                    <a:cubicBezTo>
                      <a:pt x="4715" y="588"/>
                      <a:pt x="4639" y="588"/>
                      <a:pt x="4664" y="537"/>
                    </a:cubicBezTo>
                    <a:lnTo>
                      <a:pt x="4791" y="486"/>
                    </a:lnTo>
                    <a:cubicBezTo>
                      <a:pt x="4795" y="483"/>
                      <a:pt x="4798" y="481"/>
                      <a:pt x="4801" y="481"/>
                    </a:cubicBezTo>
                    <a:cubicBezTo>
                      <a:pt x="4813" y="481"/>
                      <a:pt x="4821" y="504"/>
                      <a:pt x="4847" y="504"/>
                    </a:cubicBezTo>
                    <a:cubicBezTo>
                      <a:pt x="4858" y="504"/>
                      <a:pt x="4873" y="500"/>
                      <a:pt x="4893" y="486"/>
                    </a:cubicBezTo>
                    <a:cubicBezTo>
                      <a:pt x="4867" y="385"/>
                      <a:pt x="4817" y="309"/>
                      <a:pt x="4766" y="233"/>
                    </a:cubicBezTo>
                    <a:cubicBezTo>
                      <a:pt x="4715" y="258"/>
                      <a:pt x="4664" y="284"/>
                      <a:pt x="4614" y="284"/>
                    </a:cubicBezTo>
                    <a:lnTo>
                      <a:pt x="4538" y="157"/>
                    </a:lnTo>
                    <a:cubicBezTo>
                      <a:pt x="4472" y="148"/>
                      <a:pt x="4407" y="144"/>
                      <a:pt x="4342" y="144"/>
                    </a:cubicBezTo>
                    <a:cubicBezTo>
                      <a:pt x="4180" y="144"/>
                      <a:pt x="4019" y="165"/>
                      <a:pt x="3857" y="165"/>
                    </a:cubicBezTo>
                    <a:cubicBezTo>
                      <a:pt x="3729" y="165"/>
                      <a:pt x="3601" y="152"/>
                      <a:pt x="3473" y="106"/>
                    </a:cubicBezTo>
                    <a:cubicBezTo>
                      <a:pt x="3403" y="124"/>
                      <a:pt x="3331" y="130"/>
                      <a:pt x="3259" y="130"/>
                    </a:cubicBezTo>
                    <a:cubicBezTo>
                      <a:pt x="3017" y="130"/>
                      <a:pt x="2763" y="55"/>
                      <a:pt x="2510" y="55"/>
                    </a:cubicBezTo>
                    <a:lnTo>
                      <a:pt x="2459" y="5"/>
                    </a:lnTo>
                    <a:cubicBezTo>
                      <a:pt x="2393" y="2"/>
                      <a:pt x="2326" y="0"/>
                      <a:pt x="2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6163900" y="1171575"/>
                <a:ext cx="87475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169" extrusionOk="0">
                    <a:moveTo>
                      <a:pt x="863" y="1749"/>
                    </a:moveTo>
                    <a:lnTo>
                      <a:pt x="863" y="1749"/>
                    </a:lnTo>
                    <a:cubicBezTo>
                      <a:pt x="913" y="1774"/>
                      <a:pt x="888" y="1800"/>
                      <a:pt x="837" y="1825"/>
                    </a:cubicBezTo>
                    <a:cubicBezTo>
                      <a:pt x="837" y="1800"/>
                      <a:pt x="837" y="1749"/>
                      <a:pt x="863" y="1749"/>
                    </a:cubicBezTo>
                    <a:close/>
                    <a:moveTo>
                      <a:pt x="1801" y="0"/>
                    </a:moveTo>
                    <a:cubicBezTo>
                      <a:pt x="1674" y="0"/>
                      <a:pt x="1572" y="0"/>
                      <a:pt x="1471" y="51"/>
                    </a:cubicBezTo>
                    <a:cubicBezTo>
                      <a:pt x="1294" y="127"/>
                      <a:pt x="1116" y="203"/>
                      <a:pt x="913" y="279"/>
                    </a:cubicBezTo>
                    <a:cubicBezTo>
                      <a:pt x="711" y="380"/>
                      <a:pt x="533" y="532"/>
                      <a:pt x="381" y="684"/>
                    </a:cubicBezTo>
                    <a:cubicBezTo>
                      <a:pt x="229" y="887"/>
                      <a:pt x="102" y="1090"/>
                      <a:pt x="1" y="1318"/>
                    </a:cubicBezTo>
                    <a:cubicBezTo>
                      <a:pt x="1" y="1343"/>
                      <a:pt x="1" y="1369"/>
                      <a:pt x="1" y="1369"/>
                    </a:cubicBezTo>
                    <a:lnTo>
                      <a:pt x="77" y="1369"/>
                    </a:lnTo>
                    <a:cubicBezTo>
                      <a:pt x="95" y="1387"/>
                      <a:pt x="87" y="1405"/>
                      <a:pt x="99" y="1405"/>
                    </a:cubicBezTo>
                    <a:cubicBezTo>
                      <a:pt x="104" y="1405"/>
                      <a:pt x="113" y="1402"/>
                      <a:pt x="128" y="1394"/>
                    </a:cubicBezTo>
                    <a:cubicBezTo>
                      <a:pt x="204" y="1394"/>
                      <a:pt x="77" y="1318"/>
                      <a:pt x="178" y="1293"/>
                    </a:cubicBezTo>
                    <a:lnTo>
                      <a:pt x="178" y="1293"/>
                    </a:lnTo>
                    <a:cubicBezTo>
                      <a:pt x="280" y="1318"/>
                      <a:pt x="204" y="1445"/>
                      <a:pt x="229" y="1445"/>
                    </a:cubicBezTo>
                    <a:cubicBezTo>
                      <a:pt x="229" y="1445"/>
                      <a:pt x="235" y="1439"/>
                      <a:pt x="248" y="1439"/>
                    </a:cubicBezTo>
                    <a:cubicBezTo>
                      <a:pt x="261" y="1439"/>
                      <a:pt x="280" y="1445"/>
                      <a:pt x="305" y="1470"/>
                    </a:cubicBezTo>
                    <a:cubicBezTo>
                      <a:pt x="381" y="1572"/>
                      <a:pt x="204" y="1749"/>
                      <a:pt x="305" y="1800"/>
                    </a:cubicBezTo>
                    <a:cubicBezTo>
                      <a:pt x="347" y="1825"/>
                      <a:pt x="381" y="1834"/>
                      <a:pt x="410" y="1834"/>
                    </a:cubicBezTo>
                    <a:cubicBezTo>
                      <a:pt x="468" y="1834"/>
                      <a:pt x="508" y="1800"/>
                      <a:pt x="558" y="1800"/>
                    </a:cubicBezTo>
                    <a:cubicBezTo>
                      <a:pt x="589" y="1777"/>
                      <a:pt x="618" y="1768"/>
                      <a:pt x="643" y="1768"/>
                    </a:cubicBezTo>
                    <a:cubicBezTo>
                      <a:pt x="701" y="1768"/>
                      <a:pt x="744" y="1815"/>
                      <a:pt x="761" y="1850"/>
                    </a:cubicBezTo>
                    <a:cubicBezTo>
                      <a:pt x="812" y="1876"/>
                      <a:pt x="787" y="1926"/>
                      <a:pt x="863" y="1952"/>
                    </a:cubicBezTo>
                    <a:cubicBezTo>
                      <a:pt x="874" y="1955"/>
                      <a:pt x="884" y="1957"/>
                      <a:pt x="894" y="1957"/>
                    </a:cubicBezTo>
                    <a:cubicBezTo>
                      <a:pt x="953" y="1957"/>
                      <a:pt x="997" y="1901"/>
                      <a:pt x="1040" y="1901"/>
                    </a:cubicBezTo>
                    <a:cubicBezTo>
                      <a:pt x="1091" y="1977"/>
                      <a:pt x="1116" y="2053"/>
                      <a:pt x="1141" y="2155"/>
                    </a:cubicBezTo>
                    <a:cubicBezTo>
                      <a:pt x="1218" y="2155"/>
                      <a:pt x="1243" y="2256"/>
                      <a:pt x="1344" y="2256"/>
                    </a:cubicBezTo>
                    <a:lnTo>
                      <a:pt x="1471" y="2205"/>
                    </a:lnTo>
                    <a:cubicBezTo>
                      <a:pt x="1522" y="2307"/>
                      <a:pt x="1572" y="2357"/>
                      <a:pt x="1648" y="2408"/>
                    </a:cubicBezTo>
                    <a:lnTo>
                      <a:pt x="1674" y="2332"/>
                    </a:lnTo>
                    <a:cubicBezTo>
                      <a:pt x="1623" y="2307"/>
                      <a:pt x="1572" y="2281"/>
                      <a:pt x="1623" y="2205"/>
                    </a:cubicBezTo>
                    <a:lnTo>
                      <a:pt x="1623" y="2205"/>
                    </a:lnTo>
                    <a:lnTo>
                      <a:pt x="1699" y="2256"/>
                    </a:lnTo>
                    <a:lnTo>
                      <a:pt x="1724" y="2155"/>
                    </a:lnTo>
                    <a:lnTo>
                      <a:pt x="1801" y="2155"/>
                    </a:lnTo>
                    <a:cubicBezTo>
                      <a:pt x="1826" y="2180"/>
                      <a:pt x="1801" y="2231"/>
                      <a:pt x="1801" y="2256"/>
                    </a:cubicBezTo>
                    <a:cubicBezTo>
                      <a:pt x="1953" y="2408"/>
                      <a:pt x="2206" y="2484"/>
                      <a:pt x="2282" y="2712"/>
                    </a:cubicBezTo>
                    <a:cubicBezTo>
                      <a:pt x="2257" y="2763"/>
                      <a:pt x="2206" y="2763"/>
                      <a:pt x="2231" y="2839"/>
                    </a:cubicBezTo>
                    <a:lnTo>
                      <a:pt x="2840" y="2991"/>
                    </a:lnTo>
                    <a:lnTo>
                      <a:pt x="2789" y="3042"/>
                    </a:lnTo>
                    <a:cubicBezTo>
                      <a:pt x="2814" y="3118"/>
                      <a:pt x="2865" y="3168"/>
                      <a:pt x="2916" y="3168"/>
                    </a:cubicBezTo>
                    <a:cubicBezTo>
                      <a:pt x="2941" y="3168"/>
                      <a:pt x="2967" y="3143"/>
                      <a:pt x="2992" y="3143"/>
                    </a:cubicBezTo>
                    <a:cubicBezTo>
                      <a:pt x="3017" y="3118"/>
                      <a:pt x="3043" y="3092"/>
                      <a:pt x="3068" y="3067"/>
                    </a:cubicBezTo>
                    <a:cubicBezTo>
                      <a:pt x="3084" y="3073"/>
                      <a:pt x="3101" y="3076"/>
                      <a:pt x="3118" y="3076"/>
                    </a:cubicBezTo>
                    <a:cubicBezTo>
                      <a:pt x="3183" y="3076"/>
                      <a:pt x="3264" y="3034"/>
                      <a:pt x="3423" y="2915"/>
                    </a:cubicBezTo>
                    <a:lnTo>
                      <a:pt x="3296" y="2864"/>
                    </a:lnTo>
                    <a:cubicBezTo>
                      <a:pt x="3347" y="2763"/>
                      <a:pt x="3499" y="2738"/>
                      <a:pt x="3448" y="2560"/>
                    </a:cubicBezTo>
                    <a:lnTo>
                      <a:pt x="3448" y="2560"/>
                    </a:lnTo>
                    <a:cubicBezTo>
                      <a:pt x="3416" y="2585"/>
                      <a:pt x="3388" y="2595"/>
                      <a:pt x="3361" y="2595"/>
                    </a:cubicBezTo>
                    <a:cubicBezTo>
                      <a:pt x="3280" y="2595"/>
                      <a:pt x="3214" y="2509"/>
                      <a:pt x="3119" y="2509"/>
                    </a:cubicBezTo>
                    <a:cubicBezTo>
                      <a:pt x="3119" y="2459"/>
                      <a:pt x="3068" y="2408"/>
                      <a:pt x="3068" y="2357"/>
                    </a:cubicBezTo>
                    <a:cubicBezTo>
                      <a:pt x="3017" y="2332"/>
                      <a:pt x="2992" y="2281"/>
                      <a:pt x="3017" y="2256"/>
                    </a:cubicBezTo>
                    <a:cubicBezTo>
                      <a:pt x="3030" y="2231"/>
                      <a:pt x="3049" y="2231"/>
                      <a:pt x="3068" y="2231"/>
                    </a:cubicBezTo>
                    <a:cubicBezTo>
                      <a:pt x="3087" y="2231"/>
                      <a:pt x="3106" y="2231"/>
                      <a:pt x="3119" y="2205"/>
                    </a:cubicBezTo>
                    <a:cubicBezTo>
                      <a:pt x="3119" y="2155"/>
                      <a:pt x="3093" y="2104"/>
                      <a:pt x="3043" y="2079"/>
                    </a:cubicBezTo>
                    <a:cubicBezTo>
                      <a:pt x="3014" y="2079"/>
                      <a:pt x="2968" y="2095"/>
                      <a:pt x="2930" y="2095"/>
                    </a:cubicBezTo>
                    <a:cubicBezTo>
                      <a:pt x="2901" y="2095"/>
                      <a:pt x="2876" y="2086"/>
                      <a:pt x="2865" y="2053"/>
                    </a:cubicBezTo>
                    <a:cubicBezTo>
                      <a:pt x="2840" y="1977"/>
                      <a:pt x="2916" y="1926"/>
                      <a:pt x="2865" y="1825"/>
                    </a:cubicBezTo>
                    <a:lnTo>
                      <a:pt x="2713" y="1648"/>
                    </a:lnTo>
                    <a:cubicBezTo>
                      <a:pt x="2789" y="1546"/>
                      <a:pt x="2637" y="1470"/>
                      <a:pt x="2637" y="1369"/>
                    </a:cubicBezTo>
                    <a:cubicBezTo>
                      <a:pt x="2662" y="1343"/>
                      <a:pt x="2688" y="1343"/>
                      <a:pt x="2688" y="1318"/>
                    </a:cubicBezTo>
                    <a:cubicBezTo>
                      <a:pt x="2586" y="1090"/>
                      <a:pt x="2460" y="862"/>
                      <a:pt x="2282" y="684"/>
                    </a:cubicBezTo>
                    <a:cubicBezTo>
                      <a:pt x="2257" y="634"/>
                      <a:pt x="2231" y="608"/>
                      <a:pt x="2231" y="558"/>
                    </a:cubicBezTo>
                    <a:cubicBezTo>
                      <a:pt x="2231" y="532"/>
                      <a:pt x="2181" y="558"/>
                      <a:pt x="2231" y="507"/>
                    </a:cubicBezTo>
                    <a:cubicBezTo>
                      <a:pt x="2244" y="482"/>
                      <a:pt x="2263" y="482"/>
                      <a:pt x="2282" y="482"/>
                    </a:cubicBezTo>
                    <a:cubicBezTo>
                      <a:pt x="2301" y="482"/>
                      <a:pt x="2320" y="482"/>
                      <a:pt x="2333" y="456"/>
                    </a:cubicBezTo>
                    <a:cubicBezTo>
                      <a:pt x="2358" y="406"/>
                      <a:pt x="2333" y="355"/>
                      <a:pt x="2333" y="279"/>
                    </a:cubicBezTo>
                    <a:lnTo>
                      <a:pt x="2257" y="279"/>
                    </a:lnTo>
                    <a:cubicBezTo>
                      <a:pt x="2282" y="203"/>
                      <a:pt x="2231" y="127"/>
                      <a:pt x="2181" y="51"/>
                    </a:cubicBezTo>
                    <a:cubicBezTo>
                      <a:pt x="2137" y="73"/>
                      <a:pt x="2131" y="132"/>
                      <a:pt x="2114" y="132"/>
                    </a:cubicBezTo>
                    <a:cubicBezTo>
                      <a:pt x="2111" y="132"/>
                      <a:pt x="2108" y="130"/>
                      <a:pt x="2105" y="127"/>
                    </a:cubicBezTo>
                    <a:cubicBezTo>
                      <a:pt x="2079" y="101"/>
                      <a:pt x="2105" y="51"/>
                      <a:pt x="2054" y="25"/>
                    </a:cubicBezTo>
                    <a:cubicBezTo>
                      <a:pt x="2047" y="22"/>
                      <a:pt x="2040" y="20"/>
                      <a:pt x="2034" y="20"/>
                    </a:cubicBezTo>
                    <a:cubicBezTo>
                      <a:pt x="1996" y="20"/>
                      <a:pt x="1971" y="76"/>
                      <a:pt x="1927" y="76"/>
                    </a:cubicBezTo>
                    <a:cubicBezTo>
                      <a:pt x="1922" y="79"/>
                      <a:pt x="1917" y="80"/>
                      <a:pt x="1912" y="80"/>
                    </a:cubicBezTo>
                    <a:cubicBezTo>
                      <a:pt x="1876" y="80"/>
                      <a:pt x="1868" y="0"/>
                      <a:pt x="1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5881925" y="134050"/>
                <a:ext cx="500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4621" extrusionOk="0">
                    <a:moveTo>
                      <a:pt x="1850" y="1249"/>
                    </a:moveTo>
                    <a:lnTo>
                      <a:pt x="1850" y="1249"/>
                    </a:lnTo>
                    <a:cubicBezTo>
                      <a:pt x="1876" y="1249"/>
                      <a:pt x="1901" y="1299"/>
                      <a:pt x="1876" y="1299"/>
                    </a:cubicBezTo>
                    <a:cubicBezTo>
                      <a:pt x="1850" y="1299"/>
                      <a:pt x="1850" y="1274"/>
                      <a:pt x="1850" y="1249"/>
                    </a:cubicBezTo>
                    <a:close/>
                    <a:moveTo>
                      <a:pt x="431" y="4341"/>
                    </a:moveTo>
                    <a:lnTo>
                      <a:pt x="431" y="4367"/>
                    </a:lnTo>
                    <a:cubicBezTo>
                      <a:pt x="406" y="4341"/>
                      <a:pt x="431" y="4341"/>
                      <a:pt x="431" y="4341"/>
                    </a:cubicBezTo>
                    <a:close/>
                    <a:moveTo>
                      <a:pt x="1499" y="0"/>
                    </a:moveTo>
                    <a:cubicBezTo>
                      <a:pt x="1489" y="0"/>
                      <a:pt x="1479" y="2"/>
                      <a:pt x="1470" y="7"/>
                    </a:cubicBezTo>
                    <a:cubicBezTo>
                      <a:pt x="1496" y="83"/>
                      <a:pt x="1496" y="159"/>
                      <a:pt x="1470" y="260"/>
                    </a:cubicBezTo>
                    <a:cubicBezTo>
                      <a:pt x="1394" y="210"/>
                      <a:pt x="1445" y="108"/>
                      <a:pt x="1394" y="57"/>
                    </a:cubicBezTo>
                    <a:lnTo>
                      <a:pt x="1293" y="57"/>
                    </a:lnTo>
                    <a:cubicBezTo>
                      <a:pt x="1115" y="184"/>
                      <a:pt x="938" y="336"/>
                      <a:pt x="811" y="514"/>
                    </a:cubicBezTo>
                    <a:cubicBezTo>
                      <a:pt x="710" y="615"/>
                      <a:pt x="659" y="742"/>
                      <a:pt x="634" y="869"/>
                    </a:cubicBezTo>
                    <a:cubicBezTo>
                      <a:pt x="608" y="1021"/>
                      <a:pt x="583" y="1173"/>
                      <a:pt x="558" y="1325"/>
                    </a:cubicBezTo>
                    <a:cubicBezTo>
                      <a:pt x="532" y="1452"/>
                      <a:pt x="532" y="1578"/>
                      <a:pt x="507" y="1705"/>
                    </a:cubicBezTo>
                    <a:cubicBezTo>
                      <a:pt x="507" y="1730"/>
                      <a:pt x="456" y="1781"/>
                      <a:pt x="456" y="1806"/>
                    </a:cubicBezTo>
                    <a:lnTo>
                      <a:pt x="507" y="1882"/>
                    </a:lnTo>
                    <a:cubicBezTo>
                      <a:pt x="456" y="1984"/>
                      <a:pt x="431" y="2111"/>
                      <a:pt x="406" y="2237"/>
                    </a:cubicBezTo>
                    <a:cubicBezTo>
                      <a:pt x="380" y="2339"/>
                      <a:pt x="279" y="2415"/>
                      <a:pt x="279" y="2516"/>
                    </a:cubicBezTo>
                    <a:cubicBezTo>
                      <a:pt x="279" y="2618"/>
                      <a:pt x="254" y="2719"/>
                      <a:pt x="203" y="2820"/>
                    </a:cubicBezTo>
                    <a:cubicBezTo>
                      <a:pt x="152" y="2896"/>
                      <a:pt x="178" y="3023"/>
                      <a:pt x="152" y="3124"/>
                    </a:cubicBezTo>
                    <a:cubicBezTo>
                      <a:pt x="101" y="3327"/>
                      <a:pt x="76" y="3555"/>
                      <a:pt x="51" y="3758"/>
                    </a:cubicBezTo>
                    <a:cubicBezTo>
                      <a:pt x="0" y="3910"/>
                      <a:pt x="0" y="4062"/>
                      <a:pt x="0" y="4214"/>
                    </a:cubicBezTo>
                    <a:cubicBezTo>
                      <a:pt x="51" y="4252"/>
                      <a:pt x="108" y="4252"/>
                      <a:pt x="168" y="4252"/>
                    </a:cubicBezTo>
                    <a:cubicBezTo>
                      <a:pt x="228" y="4252"/>
                      <a:pt x="292" y="4252"/>
                      <a:pt x="355" y="4290"/>
                    </a:cubicBezTo>
                    <a:cubicBezTo>
                      <a:pt x="355" y="4367"/>
                      <a:pt x="279" y="4443"/>
                      <a:pt x="304" y="4519"/>
                    </a:cubicBezTo>
                    <a:lnTo>
                      <a:pt x="406" y="4620"/>
                    </a:lnTo>
                    <a:lnTo>
                      <a:pt x="482" y="4569"/>
                    </a:lnTo>
                    <a:cubicBezTo>
                      <a:pt x="507" y="4519"/>
                      <a:pt x="431" y="4443"/>
                      <a:pt x="507" y="4392"/>
                    </a:cubicBezTo>
                    <a:cubicBezTo>
                      <a:pt x="558" y="4417"/>
                      <a:pt x="558" y="4493"/>
                      <a:pt x="608" y="4493"/>
                    </a:cubicBezTo>
                    <a:cubicBezTo>
                      <a:pt x="811" y="4367"/>
                      <a:pt x="963" y="4138"/>
                      <a:pt x="1039" y="3885"/>
                    </a:cubicBezTo>
                    <a:cubicBezTo>
                      <a:pt x="1065" y="3860"/>
                      <a:pt x="1166" y="3860"/>
                      <a:pt x="1166" y="3834"/>
                    </a:cubicBezTo>
                    <a:lnTo>
                      <a:pt x="1166" y="3758"/>
                    </a:lnTo>
                    <a:cubicBezTo>
                      <a:pt x="1178" y="3752"/>
                      <a:pt x="1190" y="3751"/>
                      <a:pt x="1204" y="3751"/>
                    </a:cubicBezTo>
                    <a:cubicBezTo>
                      <a:pt x="1227" y="3751"/>
                      <a:pt x="1252" y="3756"/>
                      <a:pt x="1273" y="3756"/>
                    </a:cubicBezTo>
                    <a:cubicBezTo>
                      <a:pt x="1293" y="3756"/>
                      <a:pt x="1309" y="3752"/>
                      <a:pt x="1318" y="3733"/>
                    </a:cubicBezTo>
                    <a:cubicBezTo>
                      <a:pt x="1343" y="3657"/>
                      <a:pt x="1369" y="3581"/>
                      <a:pt x="1394" y="3505"/>
                    </a:cubicBezTo>
                    <a:cubicBezTo>
                      <a:pt x="1420" y="3479"/>
                      <a:pt x="1470" y="3479"/>
                      <a:pt x="1496" y="3454"/>
                    </a:cubicBezTo>
                    <a:cubicBezTo>
                      <a:pt x="1496" y="3201"/>
                      <a:pt x="1572" y="2972"/>
                      <a:pt x="1572" y="2719"/>
                    </a:cubicBezTo>
                    <a:lnTo>
                      <a:pt x="1724" y="2643"/>
                    </a:lnTo>
                    <a:cubicBezTo>
                      <a:pt x="1724" y="2618"/>
                      <a:pt x="1673" y="2592"/>
                      <a:pt x="1724" y="2541"/>
                    </a:cubicBezTo>
                    <a:cubicBezTo>
                      <a:pt x="1749" y="2541"/>
                      <a:pt x="1850" y="2516"/>
                      <a:pt x="1850" y="2440"/>
                    </a:cubicBezTo>
                    <a:cubicBezTo>
                      <a:pt x="1825" y="2440"/>
                      <a:pt x="1800" y="2389"/>
                      <a:pt x="1825" y="2389"/>
                    </a:cubicBezTo>
                    <a:cubicBezTo>
                      <a:pt x="1850" y="2389"/>
                      <a:pt x="1850" y="2415"/>
                      <a:pt x="1850" y="2440"/>
                    </a:cubicBezTo>
                    <a:cubicBezTo>
                      <a:pt x="1926" y="2440"/>
                      <a:pt x="1926" y="2364"/>
                      <a:pt x="1926" y="2313"/>
                    </a:cubicBezTo>
                    <a:lnTo>
                      <a:pt x="1850" y="2237"/>
                    </a:lnTo>
                    <a:cubicBezTo>
                      <a:pt x="1952" y="2136"/>
                      <a:pt x="1876" y="1959"/>
                      <a:pt x="1952" y="1857"/>
                    </a:cubicBezTo>
                    <a:cubicBezTo>
                      <a:pt x="1876" y="1730"/>
                      <a:pt x="2003" y="1578"/>
                      <a:pt x="1901" y="1452"/>
                    </a:cubicBezTo>
                    <a:cubicBezTo>
                      <a:pt x="1901" y="1426"/>
                      <a:pt x="1926" y="1401"/>
                      <a:pt x="1926" y="1325"/>
                    </a:cubicBezTo>
                    <a:cubicBezTo>
                      <a:pt x="1952" y="1274"/>
                      <a:pt x="1952" y="1274"/>
                      <a:pt x="1876" y="1173"/>
                    </a:cubicBezTo>
                    <a:lnTo>
                      <a:pt x="1850" y="1249"/>
                    </a:lnTo>
                    <a:cubicBezTo>
                      <a:pt x="1800" y="1097"/>
                      <a:pt x="1850" y="945"/>
                      <a:pt x="1724" y="818"/>
                    </a:cubicBezTo>
                    <a:lnTo>
                      <a:pt x="1800" y="767"/>
                    </a:lnTo>
                    <a:cubicBezTo>
                      <a:pt x="1673" y="716"/>
                      <a:pt x="1546" y="615"/>
                      <a:pt x="1597" y="488"/>
                    </a:cubicBezTo>
                    <a:cubicBezTo>
                      <a:pt x="1622" y="362"/>
                      <a:pt x="1521" y="235"/>
                      <a:pt x="1572" y="108"/>
                    </a:cubicBezTo>
                    <a:cubicBezTo>
                      <a:pt x="1592" y="46"/>
                      <a:pt x="1545" y="0"/>
                      <a:pt x="1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6163900" y="664825"/>
                <a:ext cx="1198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1893" extrusionOk="0">
                    <a:moveTo>
                      <a:pt x="2783" y="1399"/>
                    </a:moveTo>
                    <a:cubicBezTo>
                      <a:pt x="2789" y="1399"/>
                      <a:pt x="2789" y="1411"/>
                      <a:pt x="2789" y="1437"/>
                    </a:cubicBezTo>
                    <a:lnTo>
                      <a:pt x="2738" y="1437"/>
                    </a:lnTo>
                    <a:cubicBezTo>
                      <a:pt x="2764" y="1411"/>
                      <a:pt x="2776" y="1399"/>
                      <a:pt x="2783" y="1399"/>
                    </a:cubicBezTo>
                    <a:close/>
                    <a:moveTo>
                      <a:pt x="2608" y="1443"/>
                    </a:moveTo>
                    <a:cubicBezTo>
                      <a:pt x="2624" y="1443"/>
                      <a:pt x="2637" y="1449"/>
                      <a:pt x="2637" y="1462"/>
                    </a:cubicBezTo>
                    <a:cubicBezTo>
                      <a:pt x="2626" y="1483"/>
                      <a:pt x="2616" y="1491"/>
                      <a:pt x="2605" y="1491"/>
                    </a:cubicBezTo>
                    <a:cubicBezTo>
                      <a:pt x="2590" y="1491"/>
                      <a:pt x="2576" y="1477"/>
                      <a:pt x="2561" y="1462"/>
                    </a:cubicBezTo>
                    <a:cubicBezTo>
                      <a:pt x="2574" y="1449"/>
                      <a:pt x="2593" y="1443"/>
                      <a:pt x="2608" y="1443"/>
                    </a:cubicBezTo>
                    <a:close/>
                    <a:moveTo>
                      <a:pt x="685" y="1639"/>
                    </a:moveTo>
                    <a:lnTo>
                      <a:pt x="685" y="1665"/>
                    </a:lnTo>
                    <a:lnTo>
                      <a:pt x="660" y="1665"/>
                    </a:lnTo>
                    <a:cubicBezTo>
                      <a:pt x="660" y="1639"/>
                      <a:pt x="685" y="1639"/>
                      <a:pt x="685" y="1639"/>
                    </a:cubicBezTo>
                    <a:close/>
                    <a:moveTo>
                      <a:pt x="4082" y="1"/>
                    </a:moveTo>
                    <a:cubicBezTo>
                      <a:pt x="3944" y="1"/>
                      <a:pt x="3810" y="13"/>
                      <a:pt x="3676" y="43"/>
                    </a:cubicBezTo>
                    <a:cubicBezTo>
                      <a:pt x="3524" y="100"/>
                      <a:pt x="3372" y="128"/>
                      <a:pt x="3220" y="128"/>
                    </a:cubicBezTo>
                    <a:cubicBezTo>
                      <a:pt x="3169" y="128"/>
                      <a:pt x="3119" y="125"/>
                      <a:pt x="3068" y="119"/>
                    </a:cubicBezTo>
                    <a:cubicBezTo>
                      <a:pt x="2941" y="119"/>
                      <a:pt x="2814" y="119"/>
                      <a:pt x="2713" y="144"/>
                    </a:cubicBezTo>
                    <a:cubicBezTo>
                      <a:pt x="2155" y="245"/>
                      <a:pt x="1623" y="296"/>
                      <a:pt x="1091" y="423"/>
                    </a:cubicBezTo>
                    <a:cubicBezTo>
                      <a:pt x="736" y="499"/>
                      <a:pt x="432" y="676"/>
                      <a:pt x="178" y="904"/>
                    </a:cubicBezTo>
                    <a:cubicBezTo>
                      <a:pt x="153" y="930"/>
                      <a:pt x="153" y="955"/>
                      <a:pt x="153" y="955"/>
                    </a:cubicBezTo>
                    <a:lnTo>
                      <a:pt x="153" y="1031"/>
                    </a:lnTo>
                    <a:cubicBezTo>
                      <a:pt x="145" y="1035"/>
                      <a:pt x="138" y="1036"/>
                      <a:pt x="130" y="1036"/>
                    </a:cubicBezTo>
                    <a:cubicBezTo>
                      <a:pt x="100" y="1036"/>
                      <a:pt x="70" y="1013"/>
                      <a:pt x="41" y="1013"/>
                    </a:cubicBezTo>
                    <a:cubicBezTo>
                      <a:pt x="27" y="1013"/>
                      <a:pt x="14" y="1018"/>
                      <a:pt x="1" y="1031"/>
                    </a:cubicBezTo>
                    <a:lnTo>
                      <a:pt x="77" y="1107"/>
                    </a:lnTo>
                    <a:lnTo>
                      <a:pt x="52" y="1183"/>
                    </a:lnTo>
                    <a:cubicBezTo>
                      <a:pt x="102" y="1208"/>
                      <a:pt x="102" y="1259"/>
                      <a:pt x="128" y="1310"/>
                    </a:cubicBezTo>
                    <a:cubicBezTo>
                      <a:pt x="152" y="1302"/>
                      <a:pt x="174" y="1298"/>
                      <a:pt x="194" y="1298"/>
                    </a:cubicBezTo>
                    <a:cubicBezTo>
                      <a:pt x="298" y="1298"/>
                      <a:pt x="351" y="1394"/>
                      <a:pt x="457" y="1437"/>
                    </a:cubicBezTo>
                    <a:cubicBezTo>
                      <a:pt x="355" y="1478"/>
                      <a:pt x="285" y="1552"/>
                      <a:pt x="195" y="1552"/>
                    </a:cubicBezTo>
                    <a:cubicBezTo>
                      <a:pt x="174" y="1552"/>
                      <a:pt x="152" y="1548"/>
                      <a:pt x="128" y="1538"/>
                    </a:cubicBezTo>
                    <a:cubicBezTo>
                      <a:pt x="117" y="1535"/>
                      <a:pt x="108" y="1533"/>
                      <a:pt x="98" y="1533"/>
                    </a:cubicBezTo>
                    <a:cubicBezTo>
                      <a:pt x="39" y="1533"/>
                      <a:pt x="1" y="1599"/>
                      <a:pt x="1" y="1665"/>
                    </a:cubicBezTo>
                    <a:cubicBezTo>
                      <a:pt x="1" y="1741"/>
                      <a:pt x="26" y="1791"/>
                      <a:pt x="77" y="1842"/>
                    </a:cubicBezTo>
                    <a:cubicBezTo>
                      <a:pt x="105" y="1853"/>
                      <a:pt x="129" y="1858"/>
                      <a:pt x="150" y="1858"/>
                    </a:cubicBezTo>
                    <a:cubicBezTo>
                      <a:pt x="226" y="1858"/>
                      <a:pt x="265" y="1795"/>
                      <a:pt x="305" y="1715"/>
                    </a:cubicBezTo>
                    <a:lnTo>
                      <a:pt x="356" y="1715"/>
                    </a:lnTo>
                    <a:cubicBezTo>
                      <a:pt x="406" y="1741"/>
                      <a:pt x="356" y="1817"/>
                      <a:pt x="406" y="1842"/>
                    </a:cubicBezTo>
                    <a:lnTo>
                      <a:pt x="533" y="1893"/>
                    </a:lnTo>
                    <a:lnTo>
                      <a:pt x="1015" y="1563"/>
                    </a:lnTo>
                    <a:cubicBezTo>
                      <a:pt x="1108" y="1600"/>
                      <a:pt x="1200" y="1624"/>
                      <a:pt x="1283" y="1624"/>
                    </a:cubicBezTo>
                    <a:cubicBezTo>
                      <a:pt x="1313" y="1624"/>
                      <a:pt x="1342" y="1621"/>
                      <a:pt x="1370" y="1614"/>
                    </a:cubicBezTo>
                    <a:lnTo>
                      <a:pt x="1370" y="1614"/>
                    </a:lnTo>
                    <a:cubicBezTo>
                      <a:pt x="1420" y="1715"/>
                      <a:pt x="1344" y="1715"/>
                      <a:pt x="1344" y="1766"/>
                    </a:cubicBezTo>
                    <a:lnTo>
                      <a:pt x="1370" y="1842"/>
                    </a:lnTo>
                    <a:cubicBezTo>
                      <a:pt x="1420" y="1766"/>
                      <a:pt x="1522" y="1766"/>
                      <a:pt x="1598" y="1715"/>
                    </a:cubicBezTo>
                    <a:cubicBezTo>
                      <a:pt x="1598" y="1736"/>
                      <a:pt x="1631" y="1773"/>
                      <a:pt x="1657" y="1773"/>
                    </a:cubicBezTo>
                    <a:cubicBezTo>
                      <a:pt x="1663" y="1773"/>
                      <a:pt x="1669" y="1771"/>
                      <a:pt x="1674" y="1766"/>
                    </a:cubicBezTo>
                    <a:cubicBezTo>
                      <a:pt x="1724" y="1741"/>
                      <a:pt x="1699" y="1665"/>
                      <a:pt x="1724" y="1665"/>
                    </a:cubicBezTo>
                    <a:lnTo>
                      <a:pt x="1877" y="1639"/>
                    </a:lnTo>
                    <a:cubicBezTo>
                      <a:pt x="1902" y="1665"/>
                      <a:pt x="1902" y="1690"/>
                      <a:pt x="1953" y="1766"/>
                    </a:cubicBezTo>
                    <a:cubicBezTo>
                      <a:pt x="1953" y="1791"/>
                      <a:pt x="1826" y="1766"/>
                      <a:pt x="1877" y="1868"/>
                    </a:cubicBezTo>
                    <a:cubicBezTo>
                      <a:pt x="1951" y="1830"/>
                      <a:pt x="2025" y="1807"/>
                      <a:pt x="2089" y="1807"/>
                    </a:cubicBezTo>
                    <a:cubicBezTo>
                      <a:pt x="2113" y="1807"/>
                      <a:pt x="2135" y="1810"/>
                      <a:pt x="2155" y="1817"/>
                    </a:cubicBezTo>
                    <a:cubicBezTo>
                      <a:pt x="2181" y="1817"/>
                      <a:pt x="2206" y="1791"/>
                      <a:pt x="2231" y="1766"/>
                    </a:cubicBezTo>
                    <a:cubicBezTo>
                      <a:pt x="2181" y="1715"/>
                      <a:pt x="2105" y="1665"/>
                      <a:pt x="2155" y="1563"/>
                    </a:cubicBezTo>
                    <a:lnTo>
                      <a:pt x="2155" y="1563"/>
                    </a:lnTo>
                    <a:cubicBezTo>
                      <a:pt x="2231" y="1614"/>
                      <a:pt x="2333" y="1563"/>
                      <a:pt x="2384" y="1690"/>
                    </a:cubicBezTo>
                    <a:cubicBezTo>
                      <a:pt x="2409" y="1715"/>
                      <a:pt x="2434" y="1715"/>
                      <a:pt x="2434" y="1715"/>
                    </a:cubicBezTo>
                    <a:cubicBezTo>
                      <a:pt x="2612" y="1614"/>
                      <a:pt x="2814" y="1563"/>
                      <a:pt x="2865" y="1361"/>
                    </a:cubicBezTo>
                    <a:cubicBezTo>
                      <a:pt x="2907" y="1382"/>
                      <a:pt x="2949" y="1394"/>
                      <a:pt x="2986" y="1394"/>
                    </a:cubicBezTo>
                    <a:cubicBezTo>
                      <a:pt x="3037" y="1394"/>
                      <a:pt x="3078" y="1369"/>
                      <a:pt x="3093" y="1310"/>
                    </a:cubicBezTo>
                    <a:cubicBezTo>
                      <a:pt x="3119" y="1234"/>
                      <a:pt x="3169" y="1208"/>
                      <a:pt x="3245" y="1208"/>
                    </a:cubicBezTo>
                    <a:lnTo>
                      <a:pt x="3271" y="1208"/>
                    </a:lnTo>
                    <a:cubicBezTo>
                      <a:pt x="3288" y="1183"/>
                      <a:pt x="3310" y="1178"/>
                      <a:pt x="3335" y="1178"/>
                    </a:cubicBezTo>
                    <a:cubicBezTo>
                      <a:pt x="3356" y="1178"/>
                      <a:pt x="3378" y="1181"/>
                      <a:pt x="3400" y="1181"/>
                    </a:cubicBezTo>
                    <a:cubicBezTo>
                      <a:pt x="3434" y="1181"/>
                      <a:pt x="3468" y="1173"/>
                      <a:pt x="3499" y="1132"/>
                    </a:cubicBezTo>
                    <a:cubicBezTo>
                      <a:pt x="3499" y="1107"/>
                      <a:pt x="3448" y="1082"/>
                      <a:pt x="3499" y="1031"/>
                    </a:cubicBezTo>
                    <a:cubicBezTo>
                      <a:pt x="3651" y="955"/>
                      <a:pt x="3828" y="879"/>
                      <a:pt x="4006" y="828"/>
                    </a:cubicBezTo>
                    <a:cubicBezTo>
                      <a:pt x="4107" y="778"/>
                      <a:pt x="4183" y="676"/>
                      <a:pt x="4285" y="676"/>
                    </a:cubicBezTo>
                    <a:cubicBezTo>
                      <a:pt x="4361" y="524"/>
                      <a:pt x="4538" y="524"/>
                      <a:pt x="4690" y="448"/>
                    </a:cubicBezTo>
                    <a:cubicBezTo>
                      <a:pt x="4639" y="347"/>
                      <a:pt x="4792" y="271"/>
                      <a:pt x="4690" y="169"/>
                    </a:cubicBezTo>
                    <a:cubicBezTo>
                      <a:pt x="4589" y="144"/>
                      <a:pt x="4513" y="17"/>
                      <a:pt x="4386" y="17"/>
                    </a:cubicBezTo>
                    <a:cubicBezTo>
                      <a:pt x="4281" y="7"/>
                      <a:pt x="4180" y="1"/>
                      <a:pt x="40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5994700" y="63875"/>
                <a:ext cx="6595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4614" extrusionOk="0">
                    <a:moveTo>
                      <a:pt x="2409" y="761"/>
                    </a:moveTo>
                    <a:cubicBezTo>
                      <a:pt x="2409" y="761"/>
                      <a:pt x="2409" y="761"/>
                      <a:pt x="2409" y="786"/>
                    </a:cubicBezTo>
                    <a:cubicBezTo>
                      <a:pt x="2384" y="761"/>
                      <a:pt x="2409" y="761"/>
                      <a:pt x="2409" y="761"/>
                    </a:cubicBezTo>
                    <a:close/>
                    <a:moveTo>
                      <a:pt x="2434" y="1090"/>
                    </a:moveTo>
                    <a:cubicBezTo>
                      <a:pt x="2416" y="1107"/>
                      <a:pt x="2397" y="1122"/>
                      <a:pt x="2389" y="1122"/>
                    </a:cubicBezTo>
                    <a:cubicBezTo>
                      <a:pt x="2386" y="1122"/>
                      <a:pt x="2384" y="1120"/>
                      <a:pt x="2384" y="1115"/>
                    </a:cubicBezTo>
                    <a:cubicBezTo>
                      <a:pt x="2409" y="1090"/>
                      <a:pt x="2409" y="1090"/>
                      <a:pt x="2434" y="1090"/>
                    </a:cubicBezTo>
                    <a:close/>
                    <a:moveTo>
                      <a:pt x="2510" y="0"/>
                    </a:moveTo>
                    <a:cubicBezTo>
                      <a:pt x="2409" y="25"/>
                      <a:pt x="2282" y="25"/>
                      <a:pt x="2257" y="152"/>
                    </a:cubicBezTo>
                    <a:cubicBezTo>
                      <a:pt x="2257" y="178"/>
                      <a:pt x="2206" y="203"/>
                      <a:pt x="2181" y="203"/>
                    </a:cubicBezTo>
                    <a:cubicBezTo>
                      <a:pt x="2054" y="279"/>
                      <a:pt x="1953" y="355"/>
                      <a:pt x="1902" y="482"/>
                    </a:cubicBezTo>
                    <a:cubicBezTo>
                      <a:pt x="1775" y="608"/>
                      <a:pt x="1674" y="761"/>
                      <a:pt x="1573" y="913"/>
                    </a:cubicBezTo>
                    <a:cubicBezTo>
                      <a:pt x="1370" y="1191"/>
                      <a:pt x="1167" y="1470"/>
                      <a:pt x="964" y="1800"/>
                    </a:cubicBezTo>
                    <a:cubicBezTo>
                      <a:pt x="939" y="1851"/>
                      <a:pt x="888" y="1901"/>
                      <a:pt x="863" y="1952"/>
                    </a:cubicBezTo>
                    <a:cubicBezTo>
                      <a:pt x="837" y="1977"/>
                      <a:pt x="837" y="2053"/>
                      <a:pt x="837" y="2104"/>
                    </a:cubicBezTo>
                    <a:cubicBezTo>
                      <a:pt x="609" y="2281"/>
                      <a:pt x="483" y="2510"/>
                      <a:pt x="407" y="2788"/>
                    </a:cubicBezTo>
                    <a:cubicBezTo>
                      <a:pt x="407" y="2864"/>
                      <a:pt x="330" y="2890"/>
                      <a:pt x="330" y="2991"/>
                    </a:cubicBezTo>
                    <a:cubicBezTo>
                      <a:pt x="305" y="3093"/>
                      <a:pt x="280" y="3194"/>
                      <a:pt x="254" y="3270"/>
                    </a:cubicBezTo>
                    <a:cubicBezTo>
                      <a:pt x="229" y="3321"/>
                      <a:pt x="229" y="3371"/>
                      <a:pt x="178" y="3422"/>
                    </a:cubicBezTo>
                    <a:cubicBezTo>
                      <a:pt x="52" y="3625"/>
                      <a:pt x="1" y="3878"/>
                      <a:pt x="52" y="4132"/>
                    </a:cubicBezTo>
                    <a:cubicBezTo>
                      <a:pt x="178" y="4157"/>
                      <a:pt x="305" y="4259"/>
                      <a:pt x="457" y="4284"/>
                    </a:cubicBezTo>
                    <a:cubicBezTo>
                      <a:pt x="457" y="4309"/>
                      <a:pt x="457" y="4360"/>
                      <a:pt x="508" y="4385"/>
                    </a:cubicBezTo>
                    <a:cubicBezTo>
                      <a:pt x="533" y="4385"/>
                      <a:pt x="533" y="4309"/>
                      <a:pt x="609" y="4309"/>
                    </a:cubicBezTo>
                    <a:cubicBezTo>
                      <a:pt x="559" y="4411"/>
                      <a:pt x="559" y="4537"/>
                      <a:pt x="609" y="4613"/>
                    </a:cubicBezTo>
                    <a:cubicBezTo>
                      <a:pt x="635" y="4613"/>
                      <a:pt x="685" y="4588"/>
                      <a:pt x="711" y="4537"/>
                    </a:cubicBezTo>
                    <a:cubicBezTo>
                      <a:pt x="711" y="4487"/>
                      <a:pt x="736" y="4461"/>
                      <a:pt x="761" y="4411"/>
                    </a:cubicBezTo>
                    <a:cubicBezTo>
                      <a:pt x="888" y="4309"/>
                      <a:pt x="964" y="4157"/>
                      <a:pt x="990" y="4030"/>
                    </a:cubicBezTo>
                    <a:cubicBezTo>
                      <a:pt x="1015" y="3929"/>
                      <a:pt x="1091" y="3802"/>
                      <a:pt x="1167" y="3802"/>
                    </a:cubicBezTo>
                    <a:cubicBezTo>
                      <a:pt x="1210" y="3802"/>
                      <a:pt x="1254" y="3746"/>
                      <a:pt x="1329" y="3746"/>
                    </a:cubicBezTo>
                    <a:cubicBezTo>
                      <a:pt x="1342" y="3746"/>
                      <a:pt x="1355" y="3748"/>
                      <a:pt x="1370" y="3752"/>
                    </a:cubicBezTo>
                    <a:cubicBezTo>
                      <a:pt x="1395" y="3752"/>
                      <a:pt x="1370" y="3802"/>
                      <a:pt x="1446" y="3802"/>
                    </a:cubicBezTo>
                    <a:cubicBezTo>
                      <a:pt x="1522" y="3726"/>
                      <a:pt x="1573" y="3600"/>
                      <a:pt x="1674" y="3523"/>
                    </a:cubicBezTo>
                    <a:cubicBezTo>
                      <a:pt x="1801" y="3422"/>
                      <a:pt x="1851" y="3245"/>
                      <a:pt x="1775" y="3093"/>
                    </a:cubicBezTo>
                    <a:cubicBezTo>
                      <a:pt x="1927" y="3067"/>
                      <a:pt x="1801" y="2915"/>
                      <a:pt x="1877" y="2839"/>
                    </a:cubicBezTo>
                    <a:cubicBezTo>
                      <a:pt x="1953" y="2763"/>
                      <a:pt x="2003" y="2662"/>
                      <a:pt x="1978" y="2560"/>
                    </a:cubicBezTo>
                    <a:lnTo>
                      <a:pt x="2029" y="2560"/>
                    </a:lnTo>
                    <a:cubicBezTo>
                      <a:pt x="2046" y="2560"/>
                      <a:pt x="2063" y="2572"/>
                      <a:pt x="2079" y="2572"/>
                    </a:cubicBezTo>
                    <a:cubicBezTo>
                      <a:pt x="2088" y="2572"/>
                      <a:pt x="2096" y="2569"/>
                      <a:pt x="2105" y="2560"/>
                    </a:cubicBezTo>
                    <a:cubicBezTo>
                      <a:pt x="2181" y="2408"/>
                      <a:pt x="2181" y="2408"/>
                      <a:pt x="2130" y="2281"/>
                    </a:cubicBezTo>
                    <a:cubicBezTo>
                      <a:pt x="2126" y="2277"/>
                      <a:pt x="2121" y="2276"/>
                      <a:pt x="2115" y="2276"/>
                    </a:cubicBezTo>
                    <a:cubicBezTo>
                      <a:pt x="2096" y="2276"/>
                      <a:pt x="2069" y="2291"/>
                      <a:pt x="2045" y="2291"/>
                    </a:cubicBezTo>
                    <a:cubicBezTo>
                      <a:pt x="2028" y="2291"/>
                      <a:pt x="2012" y="2283"/>
                      <a:pt x="2003" y="2256"/>
                    </a:cubicBezTo>
                    <a:cubicBezTo>
                      <a:pt x="2003" y="2180"/>
                      <a:pt x="2079" y="2180"/>
                      <a:pt x="2105" y="2155"/>
                    </a:cubicBezTo>
                    <a:cubicBezTo>
                      <a:pt x="2181" y="2104"/>
                      <a:pt x="2232" y="2053"/>
                      <a:pt x="2232" y="1977"/>
                    </a:cubicBezTo>
                    <a:cubicBezTo>
                      <a:pt x="2282" y="1825"/>
                      <a:pt x="2333" y="1698"/>
                      <a:pt x="2384" y="1572"/>
                    </a:cubicBezTo>
                    <a:cubicBezTo>
                      <a:pt x="2409" y="1420"/>
                      <a:pt x="2434" y="1242"/>
                      <a:pt x="2485" y="1090"/>
                    </a:cubicBezTo>
                    <a:cubicBezTo>
                      <a:pt x="2485" y="1090"/>
                      <a:pt x="2460" y="1065"/>
                      <a:pt x="2460" y="1065"/>
                    </a:cubicBezTo>
                    <a:cubicBezTo>
                      <a:pt x="2453" y="1072"/>
                      <a:pt x="2444" y="1080"/>
                      <a:pt x="2435" y="1089"/>
                    </a:cubicBezTo>
                    <a:lnTo>
                      <a:pt x="2435" y="1089"/>
                    </a:lnTo>
                    <a:cubicBezTo>
                      <a:pt x="2459" y="1039"/>
                      <a:pt x="2384" y="988"/>
                      <a:pt x="2460" y="938"/>
                    </a:cubicBezTo>
                    <a:cubicBezTo>
                      <a:pt x="2510" y="938"/>
                      <a:pt x="2510" y="887"/>
                      <a:pt x="2510" y="862"/>
                    </a:cubicBezTo>
                    <a:cubicBezTo>
                      <a:pt x="2485" y="811"/>
                      <a:pt x="2510" y="786"/>
                      <a:pt x="2536" y="786"/>
                    </a:cubicBezTo>
                    <a:cubicBezTo>
                      <a:pt x="2561" y="761"/>
                      <a:pt x="2586" y="735"/>
                      <a:pt x="2536" y="710"/>
                    </a:cubicBezTo>
                    <a:lnTo>
                      <a:pt x="2485" y="710"/>
                    </a:lnTo>
                    <a:lnTo>
                      <a:pt x="2485" y="583"/>
                    </a:lnTo>
                    <a:cubicBezTo>
                      <a:pt x="2561" y="456"/>
                      <a:pt x="2612" y="330"/>
                      <a:pt x="2637" y="178"/>
                    </a:cubicBezTo>
                    <a:lnTo>
                      <a:pt x="2561" y="178"/>
                    </a:lnTo>
                    <a:cubicBezTo>
                      <a:pt x="2561" y="102"/>
                      <a:pt x="2561" y="51"/>
                      <a:pt x="2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5791925" y="153225"/>
                <a:ext cx="4440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466" extrusionOk="0">
                    <a:moveTo>
                      <a:pt x="1572" y="989"/>
                    </a:moveTo>
                    <a:cubicBezTo>
                      <a:pt x="1572" y="989"/>
                      <a:pt x="1572" y="1014"/>
                      <a:pt x="1572" y="1014"/>
                    </a:cubicBezTo>
                    <a:cubicBezTo>
                      <a:pt x="1547" y="1014"/>
                      <a:pt x="1547" y="1014"/>
                      <a:pt x="1547" y="989"/>
                    </a:cubicBezTo>
                    <a:close/>
                    <a:moveTo>
                      <a:pt x="786" y="4157"/>
                    </a:moveTo>
                    <a:cubicBezTo>
                      <a:pt x="786" y="4183"/>
                      <a:pt x="786" y="4183"/>
                      <a:pt x="786" y="4183"/>
                    </a:cubicBezTo>
                    <a:lnTo>
                      <a:pt x="761" y="4183"/>
                    </a:lnTo>
                    <a:lnTo>
                      <a:pt x="761" y="4157"/>
                    </a:lnTo>
                    <a:close/>
                    <a:moveTo>
                      <a:pt x="1471" y="0"/>
                    </a:moveTo>
                    <a:cubicBezTo>
                      <a:pt x="1369" y="76"/>
                      <a:pt x="1268" y="26"/>
                      <a:pt x="1192" y="102"/>
                    </a:cubicBezTo>
                    <a:cubicBezTo>
                      <a:pt x="1116" y="178"/>
                      <a:pt x="1065" y="254"/>
                      <a:pt x="989" y="330"/>
                    </a:cubicBezTo>
                    <a:cubicBezTo>
                      <a:pt x="888" y="380"/>
                      <a:pt x="837" y="482"/>
                      <a:pt x="812" y="583"/>
                    </a:cubicBezTo>
                    <a:cubicBezTo>
                      <a:pt x="786" y="659"/>
                      <a:pt x="761" y="735"/>
                      <a:pt x="710" y="811"/>
                    </a:cubicBezTo>
                    <a:cubicBezTo>
                      <a:pt x="685" y="913"/>
                      <a:pt x="660" y="1014"/>
                      <a:pt x="634" y="1090"/>
                    </a:cubicBezTo>
                    <a:cubicBezTo>
                      <a:pt x="609" y="1141"/>
                      <a:pt x="584" y="1192"/>
                      <a:pt x="558" y="1242"/>
                    </a:cubicBezTo>
                    <a:cubicBezTo>
                      <a:pt x="457" y="1394"/>
                      <a:pt x="381" y="1546"/>
                      <a:pt x="330" y="1698"/>
                    </a:cubicBezTo>
                    <a:cubicBezTo>
                      <a:pt x="280" y="1876"/>
                      <a:pt x="203" y="2028"/>
                      <a:pt x="153" y="2205"/>
                    </a:cubicBezTo>
                    <a:cubicBezTo>
                      <a:pt x="178" y="2281"/>
                      <a:pt x="178" y="2357"/>
                      <a:pt x="178" y="2434"/>
                    </a:cubicBezTo>
                    <a:lnTo>
                      <a:pt x="1" y="3017"/>
                    </a:lnTo>
                    <a:cubicBezTo>
                      <a:pt x="1" y="3118"/>
                      <a:pt x="1" y="3219"/>
                      <a:pt x="26" y="3321"/>
                    </a:cubicBezTo>
                    <a:cubicBezTo>
                      <a:pt x="102" y="3549"/>
                      <a:pt x="77" y="3777"/>
                      <a:pt x="1" y="4005"/>
                    </a:cubicBezTo>
                    <a:lnTo>
                      <a:pt x="77" y="4005"/>
                    </a:lnTo>
                    <a:cubicBezTo>
                      <a:pt x="102" y="4081"/>
                      <a:pt x="26" y="4157"/>
                      <a:pt x="51" y="4233"/>
                    </a:cubicBezTo>
                    <a:cubicBezTo>
                      <a:pt x="102" y="4221"/>
                      <a:pt x="153" y="4214"/>
                      <a:pt x="203" y="4214"/>
                    </a:cubicBezTo>
                    <a:cubicBezTo>
                      <a:pt x="254" y="4214"/>
                      <a:pt x="305" y="4221"/>
                      <a:pt x="356" y="4233"/>
                    </a:cubicBezTo>
                    <a:cubicBezTo>
                      <a:pt x="356" y="4183"/>
                      <a:pt x="305" y="4157"/>
                      <a:pt x="381" y="4106"/>
                    </a:cubicBezTo>
                    <a:lnTo>
                      <a:pt x="482" y="4132"/>
                    </a:lnTo>
                    <a:lnTo>
                      <a:pt x="533" y="4259"/>
                    </a:lnTo>
                    <a:cubicBezTo>
                      <a:pt x="584" y="4360"/>
                      <a:pt x="508" y="4411"/>
                      <a:pt x="533" y="4461"/>
                    </a:cubicBezTo>
                    <a:cubicBezTo>
                      <a:pt x="584" y="4461"/>
                      <a:pt x="584" y="4411"/>
                      <a:pt x="634" y="4411"/>
                    </a:cubicBezTo>
                    <a:cubicBezTo>
                      <a:pt x="640" y="4408"/>
                      <a:pt x="645" y="4407"/>
                      <a:pt x="651" y="4407"/>
                    </a:cubicBezTo>
                    <a:cubicBezTo>
                      <a:pt x="686" y="4407"/>
                      <a:pt x="707" y="4465"/>
                      <a:pt x="727" y="4465"/>
                    </a:cubicBezTo>
                    <a:cubicBezTo>
                      <a:pt x="730" y="4465"/>
                      <a:pt x="733" y="4464"/>
                      <a:pt x="736" y="4461"/>
                    </a:cubicBezTo>
                    <a:cubicBezTo>
                      <a:pt x="761" y="4411"/>
                      <a:pt x="710" y="4360"/>
                      <a:pt x="736" y="4335"/>
                    </a:cubicBezTo>
                    <a:cubicBezTo>
                      <a:pt x="888" y="4233"/>
                      <a:pt x="888" y="4081"/>
                      <a:pt x="888" y="3929"/>
                    </a:cubicBezTo>
                    <a:cubicBezTo>
                      <a:pt x="964" y="3904"/>
                      <a:pt x="1040" y="3929"/>
                      <a:pt x="1091" y="3853"/>
                    </a:cubicBezTo>
                    <a:cubicBezTo>
                      <a:pt x="1040" y="3828"/>
                      <a:pt x="1040" y="3777"/>
                      <a:pt x="1091" y="3726"/>
                    </a:cubicBezTo>
                    <a:cubicBezTo>
                      <a:pt x="1116" y="3752"/>
                      <a:pt x="1091" y="3777"/>
                      <a:pt x="1091" y="3828"/>
                    </a:cubicBezTo>
                    <a:cubicBezTo>
                      <a:pt x="1217" y="3701"/>
                      <a:pt x="1268" y="3523"/>
                      <a:pt x="1420" y="3422"/>
                    </a:cubicBezTo>
                    <a:cubicBezTo>
                      <a:pt x="1420" y="3321"/>
                      <a:pt x="1522" y="3270"/>
                      <a:pt x="1496" y="3143"/>
                    </a:cubicBezTo>
                    <a:lnTo>
                      <a:pt x="1471" y="3067"/>
                    </a:lnTo>
                    <a:cubicBezTo>
                      <a:pt x="1648" y="2788"/>
                      <a:pt x="1623" y="2459"/>
                      <a:pt x="1750" y="2155"/>
                    </a:cubicBezTo>
                    <a:lnTo>
                      <a:pt x="1648" y="2155"/>
                    </a:lnTo>
                    <a:cubicBezTo>
                      <a:pt x="1648" y="2079"/>
                      <a:pt x="1648" y="2003"/>
                      <a:pt x="1648" y="1927"/>
                    </a:cubicBezTo>
                    <a:cubicBezTo>
                      <a:pt x="1636" y="1889"/>
                      <a:pt x="1617" y="1889"/>
                      <a:pt x="1601" y="1889"/>
                    </a:cubicBezTo>
                    <a:cubicBezTo>
                      <a:pt x="1585" y="1889"/>
                      <a:pt x="1572" y="1889"/>
                      <a:pt x="1572" y="1851"/>
                    </a:cubicBezTo>
                    <a:cubicBezTo>
                      <a:pt x="1623" y="1749"/>
                      <a:pt x="1623" y="1648"/>
                      <a:pt x="1699" y="1546"/>
                    </a:cubicBezTo>
                    <a:cubicBezTo>
                      <a:pt x="1775" y="1445"/>
                      <a:pt x="1623" y="1394"/>
                      <a:pt x="1648" y="1318"/>
                    </a:cubicBezTo>
                    <a:lnTo>
                      <a:pt x="1699" y="1268"/>
                    </a:lnTo>
                    <a:cubicBezTo>
                      <a:pt x="1674" y="1217"/>
                      <a:pt x="1598" y="1242"/>
                      <a:pt x="1572" y="1192"/>
                    </a:cubicBezTo>
                    <a:cubicBezTo>
                      <a:pt x="1699" y="1115"/>
                      <a:pt x="1674" y="989"/>
                      <a:pt x="1724" y="887"/>
                    </a:cubicBezTo>
                    <a:cubicBezTo>
                      <a:pt x="1598" y="862"/>
                      <a:pt x="1674" y="761"/>
                      <a:pt x="1648" y="685"/>
                    </a:cubicBezTo>
                    <a:lnTo>
                      <a:pt x="1648" y="685"/>
                    </a:lnTo>
                    <a:lnTo>
                      <a:pt x="1547" y="837"/>
                    </a:lnTo>
                    <a:cubicBezTo>
                      <a:pt x="1572" y="735"/>
                      <a:pt x="1496" y="659"/>
                      <a:pt x="1496" y="609"/>
                    </a:cubicBezTo>
                    <a:cubicBezTo>
                      <a:pt x="1598" y="406"/>
                      <a:pt x="1572" y="178"/>
                      <a:pt x="14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5681025" y="700425"/>
                <a:ext cx="798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662" extrusionOk="0">
                    <a:moveTo>
                      <a:pt x="635" y="1990"/>
                    </a:moveTo>
                    <a:lnTo>
                      <a:pt x="660" y="2015"/>
                    </a:lnTo>
                    <a:lnTo>
                      <a:pt x="635" y="2015"/>
                    </a:lnTo>
                    <a:lnTo>
                      <a:pt x="635" y="1990"/>
                    </a:lnTo>
                    <a:close/>
                    <a:moveTo>
                      <a:pt x="1294" y="2142"/>
                    </a:moveTo>
                    <a:lnTo>
                      <a:pt x="1370" y="2218"/>
                    </a:lnTo>
                    <a:cubicBezTo>
                      <a:pt x="1420" y="2218"/>
                      <a:pt x="1446" y="2167"/>
                      <a:pt x="1496" y="2167"/>
                    </a:cubicBezTo>
                    <a:cubicBezTo>
                      <a:pt x="1547" y="2218"/>
                      <a:pt x="1496" y="2243"/>
                      <a:pt x="1496" y="2294"/>
                    </a:cubicBezTo>
                    <a:cubicBezTo>
                      <a:pt x="1446" y="2370"/>
                      <a:pt x="1344" y="2370"/>
                      <a:pt x="1319" y="2446"/>
                    </a:cubicBezTo>
                    <a:lnTo>
                      <a:pt x="1218" y="2421"/>
                    </a:lnTo>
                    <a:cubicBezTo>
                      <a:pt x="1192" y="2370"/>
                      <a:pt x="1294" y="2319"/>
                      <a:pt x="1243" y="2269"/>
                    </a:cubicBezTo>
                    <a:cubicBezTo>
                      <a:pt x="1236" y="2266"/>
                      <a:pt x="1230" y="2265"/>
                      <a:pt x="1224" y="2265"/>
                    </a:cubicBezTo>
                    <a:cubicBezTo>
                      <a:pt x="1172" y="2265"/>
                      <a:pt x="1164" y="2348"/>
                      <a:pt x="1129" y="2348"/>
                    </a:cubicBezTo>
                    <a:cubicBezTo>
                      <a:pt x="1125" y="2348"/>
                      <a:pt x="1121" y="2347"/>
                      <a:pt x="1116" y="2345"/>
                    </a:cubicBezTo>
                    <a:lnTo>
                      <a:pt x="1065" y="2395"/>
                    </a:lnTo>
                    <a:cubicBezTo>
                      <a:pt x="1060" y="2398"/>
                      <a:pt x="1055" y="2399"/>
                      <a:pt x="1050" y="2399"/>
                    </a:cubicBezTo>
                    <a:cubicBezTo>
                      <a:pt x="1014" y="2399"/>
                      <a:pt x="1009" y="2319"/>
                      <a:pt x="964" y="2319"/>
                    </a:cubicBezTo>
                    <a:cubicBezTo>
                      <a:pt x="989" y="2294"/>
                      <a:pt x="1015" y="2243"/>
                      <a:pt x="1040" y="2193"/>
                    </a:cubicBezTo>
                    <a:lnTo>
                      <a:pt x="1294" y="2142"/>
                    </a:lnTo>
                    <a:close/>
                    <a:moveTo>
                      <a:pt x="2750" y="1"/>
                    </a:moveTo>
                    <a:cubicBezTo>
                      <a:pt x="2680" y="1"/>
                      <a:pt x="2595" y="93"/>
                      <a:pt x="2510" y="114"/>
                    </a:cubicBezTo>
                    <a:cubicBezTo>
                      <a:pt x="2498" y="76"/>
                      <a:pt x="2466" y="76"/>
                      <a:pt x="2434" y="76"/>
                    </a:cubicBezTo>
                    <a:cubicBezTo>
                      <a:pt x="2403" y="76"/>
                      <a:pt x="2371" y="76"/>
                      <a:pt x="2358" y="38"/>
                    </a:cubicBezTo>
                    <a:cubicBezTo>
                      <a:pt x="2181" y="291"/>
                      <a:pt x="1877" y="317"/>
                      <a:pt x="1623" y="494"/>
                    </a:cubicBezTo>
                    <a:cubicBezTo>
                      <a:pt x="1598" y="456"/>
                      <a:pt x="1566" y="437"/>
                      <a:pt x="1534" y="437"/>
                    </a:cubicBezTo>
                    <a:cubicBezTo>
                      <a:pt x="1503" y="437"/>
                      <a:pt x="1471" y="456"/>
                      <a:pt x="1446" y="494"/>
                    </a:cubicBezTo>
                    <a:cubicBezTo>
                      <a:pt x="1410" y="512"/>
                      <a:pt x="1361" y="530"/>
                      <a:pt x="1309" y="530"/>
                    </a:cubicBezTo>
                    <a:cubicBezTo>
                      <a:pt x="1287" y="530"/>
                      <a:pt x="1265" y="527"/>
                      <a:pt x="1243" y="520"/>
                    </a:cubicBezTo>
                    <a:cubicBezTo>
                      <a:pt x="1091" y="494"/>
                      <a:pt x="964" y="494"/>
                      <a:pt x="812" y="494"/>
                    </a:cubicBezTo>
                    <a:cubicBezTo>
                      <a:pt x="787" y="469"/>
                      <a:pt x="787" y="418"/>
                      <a:pt x="736" y="418"/>
                    </a:cubicBezTo>
                    <a:lnTo>
                      <a:pt x="482" y="646"/>
                    </a:lnTo>
                    <a:lnTo>
                      <a:pt x="356" y="646"/>
                    </a:lnTo>
                    <a:cubicBezTo>
                      <a:pt x="254" y="722"/>
                      <a:pt x="128" y="824"/>
                      <a:pt x="52" y="925"/>
                    </a:cubicBezTo>
                    <a:cubicBezTo>
                      <a:pt x="128" y="1052"/>
                      <a:pt x="1" y="1179"/>
                      <a:pt x="77" y="1280"/>
                    </a:cubicBezTo>
                    <a:cubicBezTo>
                      <a:pt x="90" y="1280"/>
                      <a:pt x="102" y="1274"/>
                      <a:pt x="112" y="1274"/>
                    </a:cubicBezTo>
                    <a:cubicBezTo>
                      <a:pt x="121" y="1274"/>
                      <a:pt x="128" y="1280"/>
                      <a:pt x="128" y="1305"/>
                    </a:cubicBezTo>
                    <a:cubicBezTo>
                      <a:pt x="128" y="1432"/>
                      <a:pt x="52" y="1533"/>
                      <a:pt x="128" y="1686"/>
                    </a:cubicBezTo>
                    <a:cubicBezTo>
                      <a:pt x="128" y="1635"/>
                      <a:pt x="204" y="1584"/>
                      <a:pt x="254" y="1584"/>
                    </a:cubicBezTo>
                    <a:cubicBezTo>
                      <a:pt x="280" y="1610"/>
                      <a:pt x="254" y="1686"/>
                      <a:pt x="305" y="1686"/>
                    </a:cubicBezTo>
                    <a:cubicBezTo>
                      <a:pt x="313" y="1694"/>
                      <a:pt x="328" y="1694"/>
                      <a:pt x="342" y="1694"/>
                    </a:cubicBezTo>
                    <a:cubicBezTo>
                      <a:pt x="370" y="1694"/>
                      <a:pt x="398" y="1694"/>
                      <a:pt x="381" y="1762"/>
                    </a:cubicBezTo>
                    <a:cubicBezTo>
                      <a:pt x="368" y="1800"/>
                      <a:pt x="349" y="1806"/>
                      <a:pt x="330" y="1806"/>
                    </a:cubicBezTo>
                    <a:cubicBezTo>
                      <a:pt x="321" y="1806"/>
                      <a:pt x="311" y="1804"/>
                      <a:pt x="303" y="1804"/>
                    </a:cubicBezTo>
                    <a:cubicBezTo>
                      <a:pt x="294" y="1804"/>
                      <a:pt x="286" y="1806"/>
                      <a:pt x="280" y="1812"/>
                    </a:cubicBezTo>
                    <a:cubicBezTo>
                      <a:pt x="330" y="1914"/>
                      <a:pt x="330" y="1914"/>
                      <a:pt x="482" y="1939"/>
                    </a:cubicBezTo>
                    <a:cubicBezTo>
                      <a:pt x="508" y="1914"/>
                      <a:pt x="482" y="1863"/>
                      <a:pt x="558" y="1838"/>
                    </a:cubicBezTo>
                    <a:lnTo>
                      <a:pt x="558" y="1838"/>
                    </a:lnTo>
                    <a:cubicBezTo>
                      <a:pt x="533" y="1990"/>
                      <a:pt x="609" y="2116"/>
                      <a:pt x="711" y="2218"/>
                    </a:cubicBezTo>
                    <a:cubicBezTo>
                      <a:pt x="725" y="2221"/>
                      <a:pt x="738" y="2223"/>
                      <a:pt x="752" y="2223"/>
                    </a:cubicBezTo>
                    <a:cubicBezTo>
                      <a:pt x="834" y="2223"/>
                      <a:pt x="902" y="2164"/>
                      <a:pt x="989" y="2142"/>
                    </a:cubicBezTo>
                    <a:lnTo>
                      <a:pt x="989" y="2142"/>
                    </a:lnTo>
                    <a:cubicBezTo>
                      <a:pt x="888" y="2243"/>
                      <a:pt x="863" y="2370"/>
                      <a:pt x="913" y="2497"/>
                    </a:cubicBezTo>
                    <a:lnTo>
                      <a:pt x="964" y="2497"/>
                    </a:lnTo>
                    <a:cubicBezTo>
                      <a:pt x="1015" y="2547"/>
                      <a:pt x="913" y="2598"/>
                      <a:pt x="1015" y="2649"/>
                    </a:cubicBezTo>
                    <a:cubicBezTo>
                      <a:pt x="1040" y="2649"/>
                      <a:pt x="1091" y="2649"/>
                      <a:pt x="1116" y="2598"/>
                    </a:cubicBezTo>
                    <a:cubicBezTo>
                      <a:pt x="1091" y="2573"/>
                      <a:pt x="1091" y="2522"/>
                      <a:pt x="1116" y="2497"/>
                    </a:cubicBezTo>
                    <a:cubicBezTo>
                      <a:pt x="1147" y="2481"/>
                      <a:pt x="1187" y="2457"/>
                      <a:pt x="1231" y="2457"/>
                    </a:cubicBezTo>
                    <a:cubicBezTo>
                      <a:pt x="1259" y="2457"/>
                      <a:pt x="1289" y="2467"/>
                      <a:pt x="1319" y="2497"/>
                    </a:cubicBezTo>
                    <a:cubicBezTo>
                      <a:pt x="1294" y="2547"/>
                      <a:pt x="1243" y="2573"/>
                      <a:pt x="1243" y="2623"/>
                    </a:cubicBezTo>
                    <a:cubicBezTo>
                      <a:pt x="1281" y="2649"/>
                      <a:pt x="1325" y="2661"/>
                      <a:pt x="1363" y="2661"/>
                    </a:cubicBezTo>
                    <a:cubicBezTo>
                      <a:pt x="1401" y="2661"/>
                      <a:pt x="1433" y="2649"/>
                      <a:pt x="1446" y="2623"/>
                    </a:cubicBezTo>
                    <a:cubicBezTo>
                      <a:pt x="1471" y="2573"/>
                      <a:pt x="1420" y="2522"/>
                      <a:pt x="1446" y="2471"/>
                    </a:cubicBezTo>
                    <a:cubicBezTo>
                      <a:pt x="1522" y="2370"/>
                      <a:pt x="1674" y="2345"/>
                      <a:pt x="1699" y="2218"/>
                    </a:cubicBezTo>
                    <a:lnTo>
                      <a:pt x="1826" y="2218"/>
                    </a:lnTo>
                    <a:cubicBezTo>
                      <a:pt x="1826" y="2167"/>
                      <a:pt x="1801" y="2142"/>
                      <a:pt x="1826" y="2091"/>
                    </a:cubicBezTo>
                    <a:lnTo>
                      <a:pt x="2029" y="2066"/>
                    </a:lnTo>
                    <a:cubicBezTo>
                      <a:pt x="2029" y="1990"/>
                      <a:pt x="2003" y="1939"/>
                      <a:pt x="2003" y="1863"/>
                    </a:cubicBezTo>
                    <a:cubicBezTo>
                      <a:pt x="2105" y="1863"/>
                      <a:pt x="2130" y="1787"/>
                      <a:pt x="2181" y="1711"/>
                    </a:cubicBezTo>
                    <a:cubicBezTo>
                      <a:pt x="2201" y="1731"/>
                      <a:pt x="2205" y="1769"/>
                      <a:pt x="2233" y="1769"/>
                    </a:cubicBezTo>
                    <a:cubicBezTo>
                      <a:pt x="2239" y="1769"/>
                      <a:pt x="2247" y="1766"/>
                      <a:pt x="2257" y="1762"/>
                    </a:cubicBezTo>
                    <a:cubicBezTo>
                      <a:pt x="2536" y="1635"/>
                      <a:pt x="2738" y="1432"/>
                      <a:pt x="2890" y="1179"/>
                    </a:cubicBezTo>
                    <a:cubicBezTo>
                      <a:pt x="2890" y="1153"/>
                      <a:pt x="2916" y="1153"/>
                      <a:pt x="2890" y="1128"/>
                    </a:cubicBezTo>
                    <a:cubicBezTo>
                      <a:pt x="2880" y="1123"/>
                      <a:pt x="2869" y="1121"/>
                      <a:pt x="2859" y="1121"/>
                    </a:cubicBezTo>
                    <a:cubicBezTo>
                      <a:pt x="2830" y="1121"/>
                      <a:pt x="2803" y="1135"/>
                      <a:pt x="2783" y="1135"/>
                    </a:cubicBezTo>
                    <a:cubicBezTo>
                      <a:pt x="2776" y="1135"/>
                      <a:pt x="2769" y="1133"/>
                      <a:pt x="2764" y="1128"/>
                    </a:cubicBezTo>
                    <a:cubicBezTo>
                      <a:pt x="2738" y="1077"/>
                      <a:pt x="2713" y="1027"/>
                      <a:pt x="2688" y="1001"/>
                    </a:cubicBezTo>
                    <a:cubicBezTo>
                      <a:pt x="2789" y="925"/>
                      <a:pt x="2890" y="824"/>
                      <a:pt x="2941" y="697"/>
                    </a:cubicBezTo>
                    <a:cubicBezTo>
                      <a:pt x="2992" y="596"/>
                      <a:pt x="3043" y="494"/>
                      <a:pt x="3068" y="367"/>
                    </a:cubicBezTo>
                    <a:lnTo>
                      <a:pt x="3119" y="444"/>
                    </a:lnTo>
                    <a:cubicBezTo>
                      <a:pt x="3195" y="291"/>
                      <a:pt x="2992" y="266"/>
                      <a:pt x="2992" y="215"/>
                    </a:cubicBezTo>
                    <a:cubicBezTo>
                      <a:pt x="2992" y="165"/>
                      <a:pt x="3043" y="139"/>
                      <a:pt x="2992" y="89"/>
                    </a:cubicBezTo>
                    <a:lnTo>
                      <a:pt x="2890" y="139"/>
                    </a:lnTo>
                    <a:cubicBezTo>
                      <a:pt x="2840" y="114"/>
                      <a:pt x="2865" y="38"/>
                      <a:pt x="2789" y="13"/>
                    </a:cubicBezTo>
                    <a:cubicBezTo>
                      <a:pt x="2777" y="4"/>
                      <a:pt x="2763" y="1"/>
                      <a:pt x="2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6388225" y="1155725"/>
                <a:ext cx="1020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2038" extrusionOk="0">
                    <a:moveTo>
                      <a:pt x="496" y="1207"/>
                    </a:moveTo>
                    <a:cubicBezTo>
                      <a:pt x="525" y="1207"/>
                      <a:pt x="548" y="1224"/>
                      <a:pt x="584" y="1242"/>
                    </a:cubicBezTo>
                    <a:cubicBezTo>
                      <a:pt x="584" y="1279"/>
                      <a:pt x="570" y="1303"/>
                      <a:pt x="543" y="1303"/>
                    </a:cubicBezTo>
                    <a:cubicBezTo>
                      <a:pt x="533" y="1303"/>
                      <a:pt x="521" y="1300"/>
                      <a:pt x="508" y="1293"/>
                    </a:cubicBezTo>
                    <a:cubicBezTo>
                      <a:pt x="457" y="1293"/>
                      <a:pt x="457" y="1242"/>
                      <a:pt x="457" y="1217"/>
                    </a:cubicBezTo>
                    <a:cubicBezTo>
                      <a:pt x="472" y="1210"/>
                      <a:pt x="485" y="1207"/>
                      <a:pt x="496" y="1207"/>
                    </a:cubicBezTo>
                    <a:close/>
                    <a:moveTo>
                      <a:pt x="933" y="1688"/>
                    </a:moveTo>
                    <a:cubicBezTo>
                      <a:pt x="937" y="1688"/>
                      <a:pt x="939" y="1691"/>
                      <a:pt x="939" y="1699"/>
                    </a:cubicBezTo>
                    <a:cubicBezTo>
                      <a:pt x="939" y="1699"/>
                      <a:pt x="932" y="1695"/>
                      <a:pt x="923" y="1692"/>
                    </a:cubicBezTo>
                    <a:lnTo>
                      <a:pt x="923" y="1692"/>
                    </a:lnTo>
                    <a:cubicBezTo>
                      <a:pt x="927" y="1690"/>
                      <a:pt x="930" y="1688"/>
                      <a:pt x="933" y="1688"/>
                    </a:cubicBezTo>
                    <a:close/>
                    <a:moveTo>
                      <a:pt x="2130" y="0"/>
                    </a:moveTo>
                    <a:lnTo>
                      <a:pt x="1927" y="76"/>
                    </a:lnTo>
                    <a:cubicBezTo>
                      <a:pt x="1877" y="51"/>
                      <a:pt x="1826" y="51"/>
                      <a:pt x="1775" y="51"/>
                    </a:cubicBezTo>
                    <a:cubicBezTo>
                      <a:pt x="1699" y="178"/>
                      <a:pt x="1547" y="178"/>
                      <a:pt x="1420" y="178"/>
                    </a:cubicBezTo>
                    <a:cubicBezTo>
                      <a:pt x="1167" y="228"/>
                      <a:pt x="913" y="304"/>
                      <a:pt x="711" y="431"/>
                    </a:cubicBezTo>
                    <a:cubicBezTo>
                      <a:pt x="584" y="482"/>
                      <a:pt x="508" y="533"/>
                      <a:pt x="432" y="634"/>
                    </a:cubicBezTo>
                    <a:cubicBezTo>
                      <a:pt x="330" y="786"/>
                      <a:pt x="178" y="938"/>
                      <a:pt x="1" y="1040"/>
                    </a:cubicBezTo>
                    <a:cubicBezTo>
                      <a:pt x="77" y="1090"/>
                      <a:pt x="128" y="1166"/>
                      <a:pt x="178" y="1192"/>
                    </a:cubicBezTo>
                    <a:cubicBezTo>
                      <a:pt x="254" y="1217"/>
                      <a:pt x="330" y="1217"/>
                      <a:pt x="406" y="1217"/>
                    </a:cubicBezTo>
                    <a:cubicBezTo>
                      <a:pt x="356" y="1318"/>
                      <a:pt x="280" y="1318"/>
                      <a:pt x="254" y="1344"/>
                    </a:cubicBezTo>
                    <a:cubicBezTo>
                      <a:pt x="229" y="1369"/>
                      <a:pt x="229" y="1394"/>
                      <a:pt x="254" y="1420"/>
                    </a:cubicBezTo>
                    <a:cubicBezTo>
                      <a:pt x="305" y="1394"/>
                      <a:pt x="381" y="1394"/>
                      <a:pt x="432" y="1394"/>
                    </a:cubicBezTo>
                    <a:cubicBezTo>
                      <a:pt x="457" y="1470"/>
                      <a:pt x="483" y="1547"/>
                      <a:pt x="483" y="1623"/>
                    </a:cubicBezTo>
                    <a:cubicBezTo>
                      <a:pt x="498" y="1633"/>
                      <a:pt x="514" y="1637"/>
                      <a:pt x="531" y="1637"/>
                    </a:cubicBezTo>
                    <a:cubicBezTo>
                      <a:pt x="597" y="1637"/>
                      <a:pt x="670" y="1572"/>
                      <a:pt x="711" y="1572"/>
                    </a:cubicBezTo>
                    <a:cubicBezTo>
                      <a:pt x="736" y="1597"/>
                      <a:pt x="736" y="1623"/>
                      <a:pt x="736" y="1648"/>
                    </a:cubicBezTo>
                    <a:cubicBezTo>
                      <a:pt x="736" y="1673"/>
                      <a:pt x="761" y="1699"/>
                      <a:pt x="787" y="1724"/>
                    </a:cubicBezTo>
                    <a:lnTo>
                      <a:pt x="888" y="1724"/>
                    </a:lnTo>
                    <a:cubicBezTo>
                      <a:pt x="889" y="1723"/>
                      <a:pt x="889" y="1723"/>
                      <a:pt x="890" y="1722"/>
                    </a:cubicBezTo>
                    <a:lnTo>
                      <a:pt x="890" y="1722"/>
                    </a:lnTo>
                    <a:cubicBezTo>
                      <a:pt x="893" y="1740"/>
                      <a:pt x="904" y="1757"/>
                      <a:pt x="939" y="1775"/>
                    </a:cubicBezTo>
                    <a:lnTo>
                      <a:pt x="1420" y="1623"/>
                    </a:lnTo>
                    <a:lnTo>
                      <a:pt x="1623" y="1673"/>
                    </a:lnTo>
                    <a:cubicBezTo>
                      <a:pt x="1674" y="1724"/>
                      <a:pt x="1674" y="1800"/>
                      <a:pt x="1750" y="1825"/>
                    </a:cubicBezTo>
                    <a:cubicBezTo>
                      <a:pt x="1851" y="1749"/>
                      <a:pt x="2029" y="1800"/>
                      <a:pt x="2130" y="1749"/>
                    </a:cubicBezTo>
                    <a:lnTo>
                      <a:pt x="2206" y="1825"/>
                    </a:lnTo>
                    <a:cubicBezTo>
                      <a:pt x="2282" y="1648"/>
                      <a:pt x="2460" y="1775"/>
                      <a:pt x="2561" y="1673"/>
                    </a:cubicBezTo>
                    <a:lnTo>
                      <a:pt x="2561" y="1699"/>
                    </a:lnTo>
                    <a:cubicBezTo>
                      <a:pt x="2561" y="1724"/>
                      <a:pt x="2561" y="1775"/>
                      <a:pt x="2586" y="1775"/>
                    </a:cubicBezTo>
                    <a:cubicBezTo>
                      <a:pt x="2688" y="1775"/>
                      <a:pt x="2764" y="1749"/>
                      <a:pt x="2840" y="1699"/>
                    </a:cubicBezTo>
                    <a:lnTo>
                      <a:pt x="3093" y="1800"/>
                    </a:lnTo>
                    <a:cubicBezTo>
                      <a:pt x="3144" y="1825"/>
                      <a:pt x="3068" y="1901"/>
                      <a:pt x="3093" y="1901"/>
                    </a:cubicBezTo>
                    <a:cubicBezTo>
                      <a:pt x="3112" y="1905"/>
                      <a:pt x="3128" y="1907"/>
                      <a:pt x="3143" y="1907"/>
                    </a:cubicBezTo>
                    <a:cubicBezTo>
                      <a:pt x="3214" y="1907"/>
                      <a:pt x="3245" y="1871"/>
                      <a:pt x="3291" y="1871"/>
                    </a:cubicBezTo>
                    <a:cubicBezTo>
                      <a:pt x="3300" y="1871"/>
                      <a:pt x="3310" y="1872"/>
                      <a:pt x="3321" y="1876"/>
                    </a:cubicBezTo>
                    <a:cubicBezTo>
                      <a:pt x="3347" y="1876"/>
                      <a:pt x="3347" y="1901"/>
                      <a:pt x="3347" y="1927"/>
                    </a:cubicBezTo>
                    <a:lnTo>
                      <a:pt x="3372" y="1927"/>
                    </a:lnTo>
                    <a:cubicBezTo>
                      <a:pt x="3457" y="2000"/>
                      <a:pt x="3508" y="2038"/>
                      <a:pt x="3554" y="2038"/>
                    </a:cubicBezTo>
                    <a:cubicBezTo>
                      <a:pt x="3603" y="2038"/>
                      <a:pt x="3648" y="1994"/>
                      <a:pt x="3727" y="1901"/>
                    </a:cubicBezTo>
                    <a:cubicBezTo>
                      <a:pt x="3752" y="1927"/>
                      <a:pt x="3727" y="1977"/>
                      <a:pt x="3752" y="2003"/>
                    </a:cubicBezTo>
                    <a:cubicBezTo>
                      <a:pt x="3778" y="1952"/>
                      <a:pt x="3854" y="1927"/>
                      <a:pt x="3904" y="1927"/>
                    </a:cubicBezTo>
                    <a:cubicBezTo>
                      <a:pt x="3828" y="1825"/>
                      <a:pt x="3981" y="1825"/>
                      <a:pt x="3955" y="1749"/>
                    </a:cubicBezTo>
                    <a:cubicBezTo>
                      <a:pt x="3925" y="1658"/>
                      <a:pt x="3867" y="1640"/>
                      <a:pt x="3809" y="1640"/>
                    </a:cubicBezTo>
                    <a:cubicBezTo>
                      <a:pt x="3771" y="1640"/>
                      <a:pt x="3732" y="1648"/>
                      <a:pt x="3702" y="1648"/>
                    </a:cubicBezTo>
                    <a:cubicBezTo>
                      <a:pt x="3702" y="1648"/>
                      <a:pt x="3676" y="1623"/>
                      <a:pt x="3676" y="1597"/>
                    </a:cubicBezTo>
                    <a:cubicBezTo>
                      <a:pt x="3651" y="1597"/>
                      <a:pt x="3651" y="1572"/>
                      <a:pt x="3651" y="1572"/>
                    </a:cubicBezTo>
                    <a:cubicBezTo>
                      <a:pt x="3703" y="1551"/>
                      <a:pt x="3734" y="1539"/>
                      <a:pt x="3761" y="1539"/>
                    </a:cubicBezTo>
                    <a:cubicBezTo>
                      <a:pt x="3799" y="1539"/>
                      <a:pt x="3830" y="1563"/>
                      <a:pt x="3904" y="1623"/>
                    </a:cubicBezTo>
                    <a:lnTo>
                      <a:pt x="4082" y="1521"/>
                    </a:lnTo>
                    <a:cubicBezTo>
                      <a:pt x="3924" y="1499"/>
                      <a:pt x="3826" y="1336"/>
                      <a:pt x="3664" y="1336"/>
                    </a:cubicBezTo>
                    <a:cubicBezTo>
                      <a:pt x="3644" y="1336"/>
                      <a:pt x="3623" y="1338"/>
                      <a:pt x="3600" y="1344"/>
                    </a:cubicBezTo>
                    <a:cubicBezTo>
                      <a:pt x="3575" y="1268"/>
                      <a:pt x="3423" y="1318"/>
                      <a:pt x="3423" y="1217"/>
                    </a:cubicBezTo>
                    <a:cubicBezTo>
                      <a:pt x="3423" y="1200"/>
                      <a:pt x="3399" y="1170"/>
                      <a:pt x="3375" y="1170"/>
                    </a:cubicBezTo>
                    <a:cubicBezTo>
                      <a:pt x="3365" y="1170"/>
                      <a:pt x="3355" y="1176"/>
                      <a:pt x="3347" y="1192"/>
                    </a:cubicBezTo>
                    <a:cubicBezTo>
                      <a:pt x="3296" y="1268"/>
                      <a:pt x="3398" y="1318"/>
                      <a:pt x="3372" y="1394"/>
                    </a:cubicBezTo>
                    <a:cubicBezTo>
                      <a:pt x="3220" y="1293"/>
                      <a:pt x="3245" y="1166"/>
                      <a:pt x="3245" y="1065"/>
                    </a:cubicBezTo>
                    <a:cubicBezTo>
                      <a:pt x="3119" y="1014"/>
                      <a:pt x="3119" y="1014"/>
                      <a:pt x="2992" y="837"/>
                    </a:cubicBezTo>
                    <a:lnTo>
                      <a:pt x="3017" y="786"/>
                    </a:lnTo>
                    <a:cubicBezTo>
                      <a:pt x="2967" y="735"/>
                      <a:pt x="2891" y="710"/>
                      <a:pt x="2840" y="659"/>
                    </a:cubicBezTo>
                    <a:cubicBezTo>
                      <a:pt x="2789" y="583"/>
                      <a:pt x="2738" y="533"/>
                      <a:pt x="2688" y="457"/>
                    </a:cubicBezTo>
                    <a:cubicBezTo>
                      <a:pt x="2670" y="464"/>
                      <a:pt x="2655" y="467"/>
                      <a:pt x="2644" y="467"/>
                    </a:cubicBezTo>
                    <a:cubicBezTo>
                      <a:pt x="2573" y="467"/>
                      <a:pt x="2604" y="355"/>
                      <a:pt x="2561" y="355"/>
                    </a:cubicBezTo>
                    <a:lnTo>
                      <a:pt x="2434" y="355"/>
                    </a:lnTo>
                    <a:cubicBezTo>
                      <a:pt x="2460" y="203"/>
                      <a:pt x="2358" y="152"/>
                      <a:pt x="2282" y="76"/>
                    </a:cubicBezTo>
                    <a:cubicBezTo>
                      <a:pt x="2248" y="76"/>
                      <a:pt x="2215" y="99"/>
                      <a:pt x="2196" y="99"/>
                    </a:cubicBezTo>
                    <a:cubicBezTo>
                      <a:pt x="2186" y="99"/>
                      <a:pt x="2181" y="93"/>
                      <a:pt x="2181" y="76"/>
                    </a:cubicBezTo>
                    <a:cubicBezTo>
                      <a:pt x="2181" y="51"/>
                      <a:pt x="2206" y="26"/>
                      <a:pt x="2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5762150" y="497300"/>
                <a:ext cx="47550" cy="970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880" extrusionOk="0">
                    <a:moveTo>
                      <a:pt x="1445" y="1725"/>
                    </a:moveTo>
                    <a:lnTo>
                      <a:pt x="1445" y="1750"/>
                    </a:lnTo>
                    <a:cubicBezTo>
                      <a:pt x="1394" y="1750"/>
                      <a:pt x="1445" y="1725"/>
                      <a:pt x="1445" y="1725"/>
                    </a:cubicBezTo>
                    <a:close/>
                    <a:moveTo>
                      <a:pt x="1749" y="2054"/>
                    </a:moveTo>
                    <a:lnTo>
                      <a:pt x="1749" y="2054"/>
                    </a:lnTo>
                    <a:cubicBezTo>
                      <a:pt x="1800" y="2105"/>
                      <a:pt x="1749" y="2130"/>
                      <a:pt x="1724" y="2156"/>
                    </a:cubicBezTo>
                    <a:cubicBezTo>
                      <a:pt x="1724" y="2105"/>
                      <a:pt x="1699" y="2080"/>
                      <a:pt x="1749" y="2054"/>
                    </a:cubicBezTo>
                    <a:close/>
                    <a:moveTo>
                      <a:pt x="685" y="3322"/>
                    </a:moveTo>
                    <a:cubicBezTo>
                      <a:pt x="710" y="3347"/>
                      <a:pt x="685" y="3398"/>
                      <a:pt x="659" y="3423"/>
                    </a:cubicBezTo>
                    <a:cubicBezTo>
                      <a:pt x="609" y="3372"/>
                      <a:pt x="659" y="3347"/>
                      <a:pt x="685" y="3322"/>
                    </a:cubicBezTo>
                    <a:close/>
                    <a:moveTo>
                      <a:pt x="723" y="3565"/>
                    </a:moveTo>
                    <a:cubicBezTo>
                      <a:pt x="748" y="3565"/>
                      <a:pt x="761" y="3582"/>
                      <a:pt x="761" y="3600"/>
                    </a:cubicBezTo>
                    <a:cubicBezTo>
                      <a:pt x="761" y="3626"/>
                      <a:pt x="754" y="3626"/>
                      <a:pt x="745" y="3626"/>
                    </a:cubicBezTo>
                    <a:cubicBezTo>
                      <a:pt x="735" y="3626"/>
                      <a:pt x="723" y="3626"/>
                      <a:pt x="710" y="3651"/>
                    </a:cubicBezTo>
                    <a:cubicBezTo>
                      <a:pt x="685" y="3702"/>
                      <a:pt x="685" y="3752"/>
                      <a:pt x="634" y="3803"/>
                    </a:cubicBezTo>
                    <a:cubicBezTo>
                      <a:pt x="609" y="3727"/>
                      <a:pt x="609" y="3651"/>
                      <a:pt x="710" y="3651"/>
                    </a:cubicBezTo>
                    <a:cubicBezTo>
                      <a:pt x="710" y="3626"/>
                      <a:pt x="659" y="3600"/>
                      <a:pt x="685" y="3575"/>
                    </a:cubicBezTo>
                    <a:cubicBezTo>
                      <a:pt x="700" y="3568"/>
                      <a:pt x="712" y="3565"/>
                      <a:pt x="723" y="3565"/>
                    </a:cubicBezTo>
                    <a:close/>
                    <a:moveTo>
                      <a:pt x="634" y="1"/>
                    </a:moveTo>
                    <a:cubicBezTo>
                      <a:pt x="533" y="52"/>
                      <a:pt x="457" y="128"/>
                      <a:pt x="381" y="229"/>
                    </a:cubicBezTo>
                    <a:cubicBezTo>
                      <a:pt x="279" y="331"/>
                      <a:pt x="228" y="457"/>
                      <a:pt x="203" y="584"/>
                    </a:cubicBezTo>
                    <a:cubicBezTo>
                      <a:pt x="203" y="685"/>
                      <a:pt x="178" y="787"/>
                      <a:pt x="152" y="888"/>
                    </a:cubicBezTo>
                    <a:cubicBezTo>
                      <a:pt x="152" y="964"/>
                      <a:pt x="127" y="1066"/>
                      <a:pt x="127" y="1167"/>
                    </a:cubicBezTo>
                    <a:cubicBezTo>
                      <a:pt x="152" y="1192"/>
                      <a:pt x="178" y="1218"/>
                      <a:pt x="203" y="1243"/>
                    </a:cubicBezTo>
                    <a:cubicBezTo>
                      <a:pt x="228" y="1294"/>
                      <a:pt x="254" y="1319"/>
                      <a:pt x="279" y="1370"/>
                    </a:cubicBezTo>
                    <a:cubicBezTo>
                      <a:pt x="102" y="1623"/>
                      <a:pt x="0" y="1927"/>
                      <a:pt x="0" y="2257"/>
                    </a:cubicBezTo>
                    <a:lnTo>
                      <a:pt x="76" y="2257"/>
                    </a:lnTo>
                    <a:cubicBezTo>
                      <a:pt x="127" y="2409"/>
                      <a:pt x="0" y="2586"/>
                      <a:pt x="102" y="2713"/>
                    </a:cubicBezTo>
                    <a:lnTo>
                      <a:pt x="26" y="2941"/>
                    </a:lnTo>
                    <a:cubicBezTo>
                      <a:pt x="26" y="2992"/>
                      <a:pt x="76" y="3068"/>
                      <a:pt x="102" y="3093"/>
                    </a:cubicBezTo>
                    <a:cubicBezTo>
                      <a:pt x="127" y="3195"/>
                      <a:pt x="102" y="3322"/>
                      <a:pt x="76" y="3423"/>
                    </a:cubicBezTo>
                    <a:cubicBezTo>
                      <a:pt x="127" y="3448"/>
                      <a:pt x="127" y="3474"/>
                      <a:pt x="152" y="3524"/>
                    </a:cubicBezTo>
                    <a:cubicBezTo>
                      <a:pt x="152" y="3575"/>
                      <a:pt x="76" y="3651"/>
                      <a:pt x="102" y="3702"/>
                    </a:cubicBezTo>
                    <a:lnTo>
                      <a:pt x="254" y="3702"/>
                    </a:lnTo>
                    <a:cubicBezTo>
                      <a:pt x="305" y="3702"/>
                      <a:pt x="355" y="3702"/>
                      <a:pt x="406" y="3676"/>
                    </a:cubicBezTo>
                    <a:cubicBezTo>
                      <a:pt x="431" y="3727"/>
                      <a:pt x="482" y="3778"/>
                      <a:pt x="482" y="3854"/>
                    </a:cubicBezTo>
                    <a:lnTo>
                      <a:pt x="710" y="3854"/>
                    </a:lnTo>
                    <a:cubicBezTo>
                      <a:pt x="761" y="3829"/>
                      <a:pt x="811" y="3879"/>
                      <a:pt x="862" y="3778"/>
                    </a:cubicBezTo>
                    <a:cubicBezTo>
                      <a:pt x="888" y="3676"/>
                      <a:pt x="964" y="3626"/>
                      <a:pt x="1040" y="3550"/>
                    </a:cubicBezTo>
                    <a:cubicBezTo>
                      <a:pt x="1040" y="3550"/>
                      <a:pt x="1065" y="3524"/>
                      <a:pt x="1065" y="3524"/>
                    </a:cubicBezTo>
                    <a:lnTo>
                      <a:pt x="1014" y="3474"/>
                    </a:lnTo>
                    <a:cubicBezTo>
                      <a:pt x="1141" y="3423"/>
                      <a:pt x="1141" y="3271"/>
                      <a:pt x="1242" y="3220"/>
                    </a:cubicBezTo>
                    <a:cubicBezTo>
                      <a:pt x="1268" y="3144"/>
                      <a:pt x="1192" y="3068"/>
                      <a:pt x="1268" y="3043"/>
                    </a:cubicBezTo>
                    <a:lnTo>
                      <a:pt x="1293" y="3068"/>
                    </a:lnTo>
                    <a:cubicBezTo>
                      <a:pt x="1445" y="3017"/>
                      <a:pt x="1496" y="2916"/>
                      <a:pt x="1572" y="2815"/>
                    </a:cubicBezTo>
                    <a:cubicBezTo>
                      <a:pt x="1597" y="2789"/>
                      <a:pt x="1623" y="2789"/>
                      <a:pt x="1648" y="2789"/>
                    </a:cubicBezTo>
                    <a:lnTo>
                      <a:pt x="1648" y="2764"/>
                    </a:lnTo>
                    <a:lnTo>
                      <a:pt x="1825" y="2586"/>
                    </a:lnTo>
                    <a:cubicBezTo>
                      <a:pt x="1800" y="2510"/>
                      <a:pt x="1673" y="2536"/>
                      <a:pt x="1673" y="2358"/>
                    </a:cubicBezTo>
                    <a:lnTo>
                      <a:pt x="1901" y="1953"/>
                    </a:lnTo>
                    <a:cubicBezTo>
                      <a:pt x="1825" y="1927"/>
                      <a:pt x="1825" y="1775"/>
                      <a:pt x="1775" y="1775"/>
                    </a:cubicBezTo>
                    <a:cubicBezTo>
                      <a:pt x="1741" y="1775"/>
                      <a:pt x="1707" y="1798"/>
                      <a:pt x="1666" y="1798"/>
                    </a:cubicBezTo>
                    <a:cubicBezTo>
                      <a:pt x="1645" y="1798"/>
                      <a:pt x="1623" y="1792"/>
                      <a:pt x="1597" y="1775"/>
                    </a:cubicBezTo>
                    <a:cubicBezTo>
                      <a:pt x="1521" y="1699"/>
                      <a:pt x="1420" y="1623"/>
                      <a:pt x="1369" y="1547"/>
                    </a:cubicBezTo>
                    <a:cubicBezTo>
                      <a:pt x="1242" y="1446"/>
                      <a:pt x="1166" y="1294"/>
                      <a:pt x="1166" y="1142"/>
                    </a:cubicBezTo>
                    <a:cubicBezTo>
                      <a:pt x="1141" y="1040"/>
                      <a:pt x="1116" y="939"/>
                      <a:pt x="1065" y="837"/>
                    </a:cubicBezTo>
                    <a:cubicBezTo>
                      <a:pt x="1014" y="812"/>
                      <a:pt x="938" y="812"/>
                      <a:pt x="938" y="761"/>
                    </a:cubicBezTo>
                    <a:cubicBezTo>
                      <a:pt x="989" y="609"/>
                      <a:pt x="989" y="432"/>
                      <a:pt x="964" y="280"/>
                    </a:cubicBezTo>
                    <a:lnTo>
                      <a:pt x="786" y="102"/>
                    </a:lnTo>
                    <a:lnTo>
                      <a:pt x="735" y="178"/>
                    </a:lnTo>
                    <a:cubicBezTo>
                      <a:pt x="710" y="128"/>
                      <a:pt x="685" y="102"/>
                      <a:pt x="634" y="77"/>
                    </a:cubicBez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5872400" y="1087275"/>
                <a:ext cx="5200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981" extrusionOk="0">
                    <a:moveTo>
                      <a:pt x="2029" y="1"/>
                    </a:moveTo>
                    <a:cubicBezTo>
                      <a:pt x="1877" y="51"/>
                      <a:pt x="1724" y="128"/>
                      <a:pt x="1598" y="204"/>
                    </a:cubicBezTo>
                    <a:cubicBezTo>
                      <a:pt x="1496" y="305"/>
                      <a:pt x="1395" y="406"/>
                      <a:pt x="1294" y="508"/>
                    </a:cubicBezTo>
                    <a:cubicBezTo>
                      <a:pt x="1243" y="533"/>
                      <a:pt x="1218" y="558"/>
                      <a:pt x="1218" y="609"/>
                    </a:cubicBezTo>
                    <a:cubicBezTo>
                      <a:pt x="1167" y="711"/>
                      <a:pt x="1091" y="812"/>
                      <a:pt x="989" y="863"/>
                    </a:cubicBezTo>
                    <a:cubicBezTo>
                      <a:pt x="888" y="913"/>
                      <a:pt x="787" y="989"/>
                      <a:pt x="685" y="1065"/>
                    </a:cubicBezTo>
                    <a:cubicBezTo>
                      <a:pt x="635" y="1217"/>
                      <a:pt x="609" y="1370"/>
                      <a:pt x="533" y="1522"/>
                    </a:cubicBezTo>
                    <a:cubicBezTo>
                      <a:pt x="482" y="1598"/>
                      <a:pt x="432" y="1699"/>
                      <a:pt x="406" y="1800"/>
                    </a:cubicBezTo>
                    <a:cubicBezTo>
                      <a:pt x="381" y="1902"/>
                      <a:pt x="254" y="1927"/>
                      <a:pt x="305" y="2054"/>
                    </a:cubicBezTo>
                    <a:cubicBezTo>
                      <a:pt x="153" y="2257"/>
                      <a:pt x="153" y="2510"/>
                      <a:pt x="52" y="2738"/>
                    </a:cubicBezTo>
                    <a:cubicBezTo>
                      <a:pt x="128" y="2814"/>
                      <a:pt x="77" y="2916"/>
                      <a:pt x="52" y="2992"/>
                    </a:cubicBezTo>
                    <a:cubicBezTo>
                      <a:pt x="1" y="3245"/>
                      <a:pt x="52" y="3499"/>
                      <a:pt x="178" y="3727"/>
                    </a:cubicBezTo>
                    <a:cubicBezTo>
                      <a:pt x="195" y="3735"/>
                      <a:pt x="209" y="3738"/>
                      <a:pt x="221" y="3738"/>
                    </a:cubicBezTo>
                    <a:cubicBezTo>
                      <a:pt x="246" y="3738"/>
                      <a:pt x="263" y="3727"/>
                      <a:pt x="280" y="3727"/>
                    </a:cubicBezTo>
                    <a:lnTo>
                      <a:pt x="356" y="3828"/>
                    </a:lnTo>
                    <a:cubicBezTo>
                      <a:pt x="423" y="3806"/>
                      <a:pt x="411" y="3723"/>
                      <a:pt x="479" y="3723"/>
                    </a:cubicBezTo>
                    <a:cubicBezTo>
                      <a:pt x="487" y="3723"/>
                      <a:pt x="497" y="3724"/>
                      <a:pt x="508" y="3727"/>
                    </a:cubicBezTo>
                    <a:cubicBezTo>
                      <a:pt x="508" y="3803"/>
                      <a:pt x="533" y="3879"/>
                      <a:pt x="559" y="3955"/>
                    </a:cubicBezTo>
                    <a:cubicBezTo>
                      <a:pt x="571" y="3968"/>
                      <a:pt x="597" y="3974"/>
                      <a:pt x="625" y="3974"/>
                    </a:cubicBezTo>
                    <a:cubicBezTo>
                      <a:pt x="654" y="3974"/>
                      <a:pt x="685" y="3968"/>
                      <a:pt x="711" y="3955"/>
                    </a:cubicBezTo>
                    <a:cubicBezTo>
                      <a:pt x="761" y="3930"/>
                      <a:pt x="736" y="3854"/>
                      <a:pt x="787" y="3828"/>
                    </a:cubicBezTo>
                    <a:lnTo>
                      <a:pt x="787" y="3828"/>
                    </a:lnTo>
                    <a:cubicBezTo>
                      <a:pt x="837" y="3879"/>
                      <a:pt x="761" y="3930"/>
                      <a:pt x="837" y="3980"/>
                    </a:cubicBezTo>
                    <a:cubicBezTo>
                      <a:pt x="863" y="3778"/>
                      <a:pt x="1040" y="3651"/>
                      <a:pt x="1167" y="3499"/>
                    </a:cubicBezTo>
                    <a:cubicBezTo>
                      <a:pt x="1294" y="3321"/>
                      <a:pt x="1294" y="3119"/>
                      <a:pt x="1420" y="2966"/>
                    </a:cubicBezTo>
                    <a:cubicBezTo>
                      <a:pt x="1420" y="2738"/>
                      <a:pt x="1446" y="2510"/>
                      <a:pt x="1547" y="2282"/>
                    </a:cubicBezTo>
                    <a:cubicBezTo>
                      <a:pt x="1572" y="2181"/>
                      <a:pt x="1623" y="2105"/>
                      <a:pt x="1699" y="2029"/>
                    </a:cubicBezTo>
                    <a:cubicBezTo>
                      <a:pt x="1674" y="1953"/>
                      <a:pt x="1699" y="1851"/>
                      <a:pt x="1724" y="1750"/>
                    </a:cubicBezTo>
                    <a:cubicBezTo>
                      <a:pt x="1775" y="1648"/>
                      <a:pt x="1826" y="1547"/>
                      <a:pt x="1851" y="1471"/>
                    </a:cubicBezTo>
                    <a:cubicBezTo>
                      <a:pt x="1902" y="1370"/>
                      <a:pt x="1902" y="1243"/>
                      <a:pt x="1927" y="1141"/>
                    </a:cubicBezTo>
                    <a:cubicBezTo>
                      <a:pt x="1953" y="1091"/>
                      <a:pt x="1953" y="1040"/>
                      <a:pt x="1927" y="989"/>
                    </a:cubicBezTo>
                    <a:lnTo>
                      <a:pt x="2079" y="761"/>
                    </a:lnTo>
                    <a:cubicBezTo>
                      <a:pt x="2054" y="533"/>
                      <a:pt x="2054" y="305"/>
                      <a:pt x="2079" y="77"/>
                    </a:cubicBezTo>
                    <a:lnTo>
                      <a:pt x="2079" y="77"/>
                    </a:lnTo>
                    <a:cubicBezTo>
                      <a:pt x="2074" y="80"/>
                      <a:pt x="2069" y="81"/>
                      <a:pt x="2065" y="81"/>
                    </a:cubicBezTo>
                    <a:cubicBezTo>
                      <a:pt x="2034" y="81"/>
                      <a:pt x="2051" y="1"/>
                      <a:pt x="2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6131600" y="480200"/>
                <a:ext cx="8557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043" extrusionOk="0">
                    <a:moveTo>
                      <a:pt x="2864" y="1"/>
                    </a:moveTo>
                    <a:cubicBezTo>
                      <a:pt x="2788" y="1"/>
                      <a:pt x="2738" y="26"/>
                      <a:pt x="2662" y="51"/>
                    </a:cubicBezTo>
                    <a:cubicBezTo>
                      <a:pt x="2560" y="102"/>
                      <a:pt x="2408" y="102"/>
                      <a:pt x="2332" y="203"/>
                    </a:cubicBezTo>
                    <a:cubicBezTo>
                      <a:pt x="2231" y="330"/>
                      <a:pt x="2104" y="432"/>
                      <a:pt x="1952" y="482"/>
                    </a:cubicBezTo>
                    <a:cubicBezTo>
                      <a:pt x="1876" y="508"/>
                      <a:pt x="1825" y="533"/>
                      <a:pt x="1774" y="584"/>
                    </a:cubicBezTo>
                    <a:cubicBezTo>
                      <a:pt x="1648" y="710"/>
                      <a:pt x="1521" y="837"/>
                      <a:pt x="1369" y="913"/>
                    </a:cubicBezTo>
                    <a:cubicBezTo>
                      <a:pt x="1267" y="938"/>
                      <a:pt x="1191" y="1015"/>
                      <a:pt x="1141" y="1116"/>
                    </a:cubicBezTo>
                    <a:lnTo>
                      <a:pt x="938" y="1319"/>
                    </a:lnTo>
                    <a:cubicBezTo>
                      <a:pt x="887" y="1344"/>
                      <a:pt x="913" y="1420"/>
                      <a:pt x="862" y="1471"/>
                    </a:cubicBezTo>
                    <a:lnTo>
                      <a:pt x="507" y="1623"/>
                    </a:lnTo>
                    <a:lnTo>
                      <a:pt x="507" y="1699"/>
                    </a:lnTo>
                    <a:cubicBezTo>
                      <a:pt x="355" y="1750"/>
                      <a:pt x="228" y="1851"/>
                      <a:pt x="127" y="2003"/>
                    </a:cubicBezTo>
                    <a:cubicBezTo>
                      <a:pt x="76" y="2054"/>
                      <a:pt x="51" y="2104"/>
                      <a:pt x="0" y="2155"/>
                    </a:cubicBezTo>
                    <a:lnTo>
                      <a:pt x="76" y="2181"/>
                    </a:lnTo>
                    <a:cubicBezTo>
                      <a:pt x="101" y="2333"/>
                      <a:pt x="25" y="2485"/>
                      <a:pt x="127" y="2637"/>
                    </a:cubicBezTo>
                    <a:lnTo>
                      <a:pt x="304" y="2459"/>
                    </a:lnTo>
                    <a:lnTo>
                      <a:pt x="304" y="2561"/>
                    </a:lnTo>
                    <a:lnTo>
                      <a:pt x="304" y="2611"/>
                    </a:lnTo>
                    <a:lnTo>
                      <a:pt x="101" y="2814"/>
                    </a:lnTo>
                    <a:cubicBezTo>
                      <a:pt x="127" y="2865"/>
                      <a:pt x="127" y="2916"/>
                      <a:pt x="178" y="2966"/>
                    </a:cubicBezTo>
                    <a:lnTo>
                      <a:pt x="228" y="2966"/>
                    </a:lnTo>
                    <a:lnTo>
                      <a:pt x="279" y="3017"/>
                    </a:lnTo>
                    <a:cubicBezTo>
                      <a:pt x="482" y="2941"/>
                      <a:pt x="710" y="2865"/>
                      <a:pt x="938" y="2840"/>
                    </a:cubicBezTo>
                    <a:lnTo>
                      <a:pt x="938" y="2840"/>
                    </a:lnTo>
                    <a:cubicBezTo>
                      <a:pt x="913" y="2941"/>
                      <a:pt x="761" y="2916"/>
                      <a:pt x="811" y="3042"/>
                    </a:cubicBezTo>
                    <a:lnTo>
                      <a:pt x="989" y="2941"/>
                    </a:lnTo>
                    <a:cubicBezTo>
                      <a:pt x="963" y="2890"/>
                      <a:pt x="1065" y="2840"/>
                      <a:pt x="989" y="2764"/>
                    </a:cubicBezTo>
                    <a:lnTo>
                      <a:pt x="989" y="2764"/>
                    </a:lnTo>
                    <a:cubicBezTo>
                      <a:pt x="976" y="2776"/>
                      <a:pt x="963" y="2783"/>
                      <a:pt x="954" y="2783"/>
                    </a:cubicBezTo>
                    <a:cubicBezTo>
                      <a:pt x="944" y="2783"/>
                      <a:pt x="938" y="2776"/>
                      <a:pt x="938" y="2764"/>
                    </a:cubicBezTo>
                    <a:cubicBezTo>
                      <a:pt x="938" y="2738"/>
                      <a:pt x="963" y="2738"/>
                      <a:pt x="989" y="2738"/>
                    </a:cubicBezTo>
                    <a:cubicBezTo>
                      <a:pt x="1141" y="2687"/>
                      <a:pt x="1318" y="2662"/>
                      <a:pt x="1470" y="2637"/>
                    </a:cubicBezTo>
                    <a:cubicBezTo>
                      <a:pt x="1597" y="2611"/>
                      <a:pt x="1698" y="2561"/>
                      <a:pt x="1749" y="2485"/>
                    </a:cubicBezTo>
                    <a:cubicBezTo>
                      <a:pt x="1774" y="2459"/>
                      <a:pt x="1749" y="2434"/>
                      <a:pt x="1749" y="2409"/>
                    </a:cubicBezTo>
                    <a:lnTo>
                      <a:pt x="1952" y="2307"/>
                    </a:lnTo>
                    <a:cubicBezTo>
                      <a:pt x="1952" y="2206"/>
                      <a:pt x="2053" y="2155"/>
                      <a:pt x="2129" y="2104"/>
                    </a:cubicBezTo>
                    <a:cubicBezTo>
                      <a:pt x="2155" y="2028"/>
                      <a:pt x="2155" y="1927"/>
                      <a:pt x="2205" y="1876"/>
                    </a:cubicBezTo>
                    <a:cubicBezTo>
                      <a:pt x="2256" y="1826"/>
                      <a:pt x="2307" y="1826"/>
                      <a:pt x="2332" y="1775"/>
                    </a:cubicBezTo>
                    <a:cubicBezTo>
                      <a:pt x="2383" y="1699"/>
                      <a:pt x="2357" y="1648"/>
                      <a:pt x="2307" y="1598"/>
                    </a:cubicBezTo>
                    <a:cubicBezTo>
                      <a:pt x="2256" y="1648"/>
                      <a:pt x="2231" y="1699"/>
                      <a:pt x="2155" y="1699"/>
                    </a:cubicBezTo>
                    <a:cubicBezTo>
                      <a:pt x="2137" y="1717"/>
                      <a:pt x="2119" y="1735"/>
                      <a:pt x="2110" y="1735"/>
                    </a:cubicBezTo>
                    <a:cubicBezTo>
                      <a:pt x="2106" y="1735"/>
                      <a:pt x="2104" y="1732"/>
                      <a:pt x="2104" y="1724"/>
                    </a:cubicBezTo>
                    <a:cubicBezTo>
                      <a:pt x="2104" y="1699"/>
                      <a:pt x="2129" y="1699"/>
                      <a:pt x="2155" y="1699"/>
                    </a:cubicBezTo>
                    <a:cubicBezTo>
                      <a:pt x="2155" y="1648"/>
                      <a:pt x="2104" y="1648"/>
                      <a:pt x="2155" y="1572"/>
                    </a:cubicBezTo>
                    <a:cubicBezTo>
                      <a:pt x="2180" y="1521"/>
                      <a:pt x="2256" y="1547"/>
                      <a:pt x="2307" y="1521"/>
                    </a:cubicBezTo>
                    <a:cubicBezTo>
                      <a:pt x="2332" y="1445"/>
                      <a:pt x="2357" y="1369"/>
                      <a:pt x="2357" y="1293"/>
                    </a:cubicBezTo>
                    <a:cubicBezTo>
                      <a:pt x="2408" y="1192"/>
                      <a:pt x="2484" y="1243"/>
                      <a:pt x="2510" y="1192"/>
                    </a:cubicBezTo>
                    <a:cubicBezTo>
                      <a:pt x="2510" y="1091"/>
                      <a:pt x="2636" y="1091"/>
                      <a:pt x="2687" y="1015"/>
                    </a:cubicBezTo>
                    <a:cubicBezTo>
                      <a:pt x="2712" y="938"/>
                      <a:pt x="2763" y="862"/>
                      <a:pt x="2814" y="812"/>
                    </a:cubicBezTo>
                    <a:cubicBezTo>
                      <a:pt x="2966" y="609"/>
                      <a:pt x="3143" y="432"/>
                      <a:pt x="3371" y="279"/>
                    </a:cubicBezTo>
                    <a:cubicBezTo>
                      <a:pt x="3422" y="203"/>
                      <a:pt x="3422" y="127"/>
                      <a:pt x="3371" y="51"/>
                    </a:cubicBezTo>
                    <a:lnTo>
                      <a:pt x="3169" y="1"/>
                    </a:lnTo>
                    <a:lnTo>
                      <a:pt x="3042" y="5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5478250" y="567650"/>
                <a:ext cx="786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232" extrusionOk="0">
                    <a:moveTo>
                      <a:pt x="2966" y="761"/>
                    </a:moveTo>
                    <a:cubicBezTo>
                      <a:pt x="2966" y="779"/>
                      <a:pt x="2941" y="797"/>
                      <a:pt x="2935" y="797"/>
                    </a:cubicBezTo>
                    <a:cubicBezTo>
                      <a:pt x="2933" y="797"/>
                      <a:pt x="2933" y="794"/>
                      <a:pt x="2941" y="786"/>
                    </a:cubicBezTo>
                    <a:cubicBezTo>
                      <a:pt x="2941" y="761"/>
                      <a:pt x="2966" y="761"/>
                      <a:pt x="2966" y="761"/>
                    </a:cubicBezTo>
                    <a:close/>
                    <a:moveTo>
                      <a:pt x="1293" y="1999"/>
                    </a:moveTo>
                    <a:cubicBezTo>
                      <a:pt x="1285" y="2002"/>
                      <a:pt x="1276" y="2003"/>
                      <a:pt x="1268" y="2003"/>
                    </a:cubicBezTo>
                    <a:lnTo>
                      <a:pt x="1293" y="2003"/>
                    </a:lnTo>
                    <a:cubicBezTo>
                      <a:pt x="1293" y="2002"/>
                      <a:pt x="1293" y="2001"/>
                      <a:pt x="1293" y="1999"/>
                    </a:cubicBezTo>
                    <a:close/>
                    <a:moveTo>
                      <a:pt x="1851" y="1"/>
                    </a:moveTo>
                    <a:cubicBezTo>
                      <a:pt x="1775" y="26"/>
                      <a:pt x="1800" y="127"/>
                      <a:pt x="1750" y="127"/>
                    </a:cubicBezTo>
                    <a:cubicBezTo>
                      <a:pt x="1674" y="102"/>
                      <a:pt x="1597" y="77"/>
                      <a:pt x="1547" y="26"/>
                    </a:cubicBezTo>
                    <a:cubicBezTo>
                      <a:pt x="1496" y="77"/>
                      <a:pt x="1395" y="51"/>
                      <a:pt x="1293" y="102"/>
                    </a:cubicBezTo>
                    <a:cubicBezTo>
                      <a:pt x="1243" y="203"/>
                      <a:pt x="1141" y="305"/>
                      <a:pt x="1014" y="355"/>
                    </a:cubicBezTo>
                    <a:cubicBezTo>
                      <a:pt x="1014" y="381"/>
                      <a:pt x="1014" y="406"/>
                      <a:pt x="1014" y="457"/>
                    </a:cubicBezTo>
                    <a:cubicBezTo>
                      <a:pt x="938" y="508"/>
                      <a:pt x="862" y="533"/>
                      <a:pt x="786" y="533"/>
                    </a:cubicBezTo>
                    <a:cubicBezTo>
                      <a:pt x="761" y="584"/>
                      <a:pt x="786" y="634"/>
                      <a:pt x="786" y="660"/>
                    </a:cubicBezTo>
                    <a:cubicBezTo>
                      <a:pt x="558" y="660"/>
                      <a:pt x="609" y="964"/>
                      <a:pt x="406" y="964"/>
                    </a:cubicBezTo>
                    <a:cubicBezTo>
                      <a:pt x="381" y="1141"/>
                      <a:pt x="279" y="1293"/>
                      <a:pt x="178" y="1445"/>
                    </a:cubicBezTo>
                    <a:cubicBezTo>
                      <a:pt x="178" y="1471"/>
                      <a:pt x="203" y="1521"/>
                      <a:pt x="229" y="1572"/>
                    </a:cubicBezTo>
                    <a:cubicBezTo>
                      <a:pt x="178" y="1750"/>
                      <a:pt x="102" y="1902"/>
                      <a:pt x="1" y="2054"/>
                    </a:cubicBezTo>
                    <a:cubicBezTo>
                      <a:pt x="26" y="2130"/>
                      <a:pt x="77" y="2155"/>
                      <a:pt x="77" y="2231"/>
                    </a:cubicBezTo>
                    <a:cubicBezTo>
                      <a:pt x="127" y="2181"/>
                      <a:pt x="178" y="2155"/>
                      <a:pt x="229" y="2130"/>
                    </a:cubicBezTo>
                    <a:cubicBezTo>
                      <a:pt x="264" y="2159"/>
                      <a:pt x="299" y="2170"/>
                      <a:pt x="335" y="2170"/>
                    </a:cubicBezTo>
                    <a:cubicBezTo>
                      <a:pt x="415" y="2170"/>
                      <a:pt x="494" y="2115"/>
                      <a:pt x="567" y="2115"/>
                    </a:cubicBezTo>
                    <a:cubicBezTo>
                      <a:pt x="599" y="2115"/>
                      <a:pt x="630" y="2126"/>
                      <a:pt x="660" y="2155"/>
                    </a:cubicBezTo>
                    <a:cubicBezTo>
                      <a:pt x="748" y="2092"/>
                      <a:pt x="793" y="2073"/>
                      <a:pt x="834" y="2073"/>
                    </a:cubicBezTo>
                    <a:cubicBezTo>
                      <a:pt x="875" y="2073"/>
                      <a:pt x="913" y="2092"/>
                      <a:pt x="989" y="2104"/>
                    </a:cubicBezTo>
                    <a:cubicBezTo>
                      <a:pt x="1132" y="2104"/>
                      <a:pt x="1096" y="1925"/>
                      <a:pt x="1218" y="1925"/>
                    </a:cubicBezTo>
                    <a:cubicBezTo>
                      <a:pt x="1225" y="1925"/>
                      <a:pt x="1234" y="1926"/>
                      <a:pt x="1243" y="1927"/>
                    </a:cubicBezTo>
                    <a:cubicBezTo>
                      <a:pt x="1267" y="1951"/>
                      <a:pt x="1291" y="1975"/>
                      <a:pt x="1293" y="1999"/>
                    </a:cubicBezTo>
                    <a:lnTo>
                      <a:pt x="1293" y="1999"/>
                    </a:lnTo>
                    <a:cubicBezTo>
                      <a:pt x="1335" y="1988"/>
                      <a:pt x="1378" y="1952"/>
                      <a:pt x="1420" y="1952"/>
                    </a:cubicBezTo>
                    <a:cubicBezTo>
                      <a:pt x="1461" y="1994"/>
                      <a:pt x="1486" y="2035"/>
                      <a:pt x="1535" y="2035"/>
                    </a:cubicBezTo>
                    <a:cubicBezTo>
                      <a:pt x="1546" y="2035"/>
                      <a:pt x="1558" y="2033"/>
                      <a:pt x="1572" y="2028"/>
                    </a:cubicBezTo>
                    <a:cubicBezTo>
                      <a:pt x="1623" y="1952"/>
                      <a:pt x="1623" y="1902"/>
                      <a:pt x="1597" y="1851"/>
                    </a:cubicBezTo>
                    <a:lnTo>
                      <a:pt x="1597" y="1851"/>
                    </a:lnTo>
                    <a:cubicBezTo>
                      <a:pt x="1658" y="1874"/>
                      <a:pt x="1724" y="1885"/>
                      <a:pt x="1789" y="1885"/>
                    </a:cubicBezTo>
                    <a:cubicBezTo>
                      <a:pt x="1941" y="1885"/>
                      <a:pt x="2092" y="1823"/>
                      <a:pt x="2180" y="1699"/>
                    </a:cubicBezTo>
                    <a:cubicBezTo>
                      <a:pt x="2206" y="1724"/>
                      <a:pt x="2231" y="1750"/>
                      <a:pt x="2256" y="1775"/>
                    </a:cubicBezTo>
                    <a:cubicBezTo>
                      <a:pt x="2326" y="1775"/>
                      <a:pt x="2353" y="1670"/>
                      <a:pt x="2414" y="1670"/>
                    </a:cubicBezTo>
                    <a:cubicBezTo>
                      <a:pt x="2421" y="1670"/>
                      <a:pt x="2427" y="1671"/>
                      <a:pt x="2434" y="1674"/>
                    </a:cubicBezTo>
                    <a:cubicBezTo>
                      <a:pt x="2535" y="1674"/>
                      <a:pt x="2535" y="1572"/>
                      <a:pt x="2586" y="1521"/>
                    </a:cubicBezTo>
                    <a:cubicBezTo>
                      <a:pt x="2687" y="1521"/>
                      <a:pt x="2763" y="1496"/>
                      <a:pt x="2814" y="1445"/>
                    </a:cubicBezTo>
                    <a:cubicBezTo>
                      <a:pt x="2865" y="1369"/>
                      <a:pt x="2941" y="1344"/>
                      <a:pt x="2992" y="1344"/>
                    </a:cubicBezTo>
                    <a:cubicBezTo>
                      <a:pt x="3144" y="1091"/>
                      <a:pt x="3144" y="964"/>
                      <a:pt x="2966" y="761"/>
                    </a:cubicBezTo>
                    <a:cubicBezTo>
                      <a:pt x="2966" y="710"/>
                      <a:pt x="2966" y="660"/>
                      <a:pt x="2916" y="609"/>
                    </a:cubicBezTo>
                    <a:cubicBezTo>
                      <a:pt x="2814" y="609"/>
                      <a:pt x="2713" y="584"/>
                      <a:pt x="2611" y="533"/>
                    </a:cubicBezTo>
                    <a:cubicBezTo>
                      <a:pt x="2510" y="432"/>
                      <a:pt x="2637" y="279"/>
                      <a:pt x="2510" y="229"/>
                    </a:cubicBezTo>
                    <a:cubicBezTo>
                      <a:pt x="2485" y="222"/>
                      <a:pt x="2459" y="221"/>
                      <a:pt x="2434" y="221"/>
                    </a:cubicBezTo>
                    <a:cubicBezTo>
                      <a:pt x="2409" y="221"/>
                      <a:pt x="2383" y="222"/>
                      <a:pt x="2358" y="222"/>
                    </a:cubicBezTo>
                    <a:cubicBezTo>
                      <a:pt x="2307" y="222"/>
                      <a:pt x="2256" y="216"/>
                      <a:pt x="2206" y="178"/>
                    </a:cubicBezTo>
                    <a:lnTo>
                      <a:pt x="2003" y="279"/>
                    </a:lnTo>
                    <a:cubicBezTo>
                      <a:pt x="1978" y="254"/>
                      <a:pt x="1902" y="203"/>
                      <a:pt x="1927" y="178"/>
                    </a:cubicBezTo>
                    <a:cubicBezTo>
                      <a:pt x="1940" y="165"/>
                      <a:pt x="1959" y="165"/>
                      <a:pt x="1978" y="165"/>
                    </a:cubicBezTo>
                    <a:cubicBezTo>
                      <a:pt x="1997" y="165"/>
                      <a:pt x="2016" y="165"/>
                      <a:pt x="2028" y="153"/>
                    </a:cubicBezTo>
                    <a:lnTo>
                      <a:pt x="1927" y="51"/>
                    </a:lnTo>
                    <a:lnTo>
                      <a:pt x="1851" y="102"/>
                    </a:lnTo>
                    <a:cubicBezTo>
                      <a:pt x="1851" y="77"/>
                      <a:pt x="1851" y="26"/>
                      <a:pt x="1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6158850" y="15075"/>
                <a:ext cx="69075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1" extrusionOk="0">
                    <a:moveTo>
                      <a:pt x="2509" y="0"/>
                    </a:moveTo>
                    <a:cubicBezTo>
                      <a:pt x="2484" y="51"/>
                      <a:pt x="2459" y="102"/>
                      <a:pt x="2433" y="178"/>
                    </a:cubicBezTo>
                    <a:cubicBezTo>
                      <a:pt x="2383" y="127"/>
                      <a:pt x="2357" y="76"/>
                      <a:pt x="2281" y="76"/>
                    </a:cubicBezTo>
                    <a:lnTo>
                      <a:pt x="2129" y="203"/>
                    </a:lnTo>
                    <a:cubicBezTo>
                      <a:pt x="2028" y="254"/>
                      <a:pt x="1952" y="330"/>
                      <a:pt x="1926" y="431"/>
                    </a:cubicBezTo>
                    <a:cubicBezTo>
                      <a:pt x="1825" y="710"/>
                      <a:pt x="1673" y="913"/>
                      <a:pt x="1445" y="1065"/>
                    </a:cubicBezTo>
                    <a:cubicBezTo>
                      <a:pt x="1343" y="1141"/>
                      <a:pt x="1267" y="1242"/>
                      <a:pt x="1242" y="1344"/>
                    </a:cubicBezTo>
                    <a:cubicBezTo>
                      <a:pt x="1166" y="1547"/>
                      <a:pt x="1039" y="1724"/>
                      <a:pt x="887" y="1825"/>
                    </a:cubicBezTo>
                    <a:cubicBezTo>
                      <a:pt x="837" y="1927"/>
                      <a:pt x="786" y="2054"/>
                      <a:pt x="735" y="2155"/>
                    </a:cubicBezTo>
                    <a:cubicBezTo>
                      <a:pt x="659" y="2256"/>
                      <a:pt x="558" y="2358"/>
                      <a:pt x="507" y="2459"/>
                    </a:cubicBezTo>
                    <a:cubicBezTo>
                      <a:pt x="355" y="2662"/>
                      <a:pt x="254" y="2890"/>
                      <a:pt x="177" y="3118"/>
                    </a:cubicBezTo>
                    <a:cubicBezTo>
                      <a:pt x="0" y="3270"/>
                      <a:pt x="101" y="3524"/>
                      <a:pt x="0" y="3726"/>
                    </a:cubicBezTo>
                    <a:cubicBezTo>
                      <a:pt x="34" y="3726"/>
                      <a:pt x="68" y="3749"/>
                      <a:pt x="101" y="3749"/>
                    </a:cubicBezTo>
                    <a:cubicBezTo>
                      <a:pt x="118" y="3749"/>
                      <a:pt x="135" y="3743"/>
                      <a:pt x="152" y="3726"/>
                    </a:cubicBezTo>
                    <a:lnTo>
                      <a:pt x="152" y="3726"/>
                    </a:lnTo>
                    <a:cubicBezTo>
                      <a:pt x="144" y="3729"/>
                      <a:pt x="136" y="3730"/>
                      <a:pt x="128" y="3730"/>
                    </a:cubicBezTo>
                    <a:cubicBezTo>
                      <a:pt x="66" y="3730"/>
                      <a:pt x="31" y="3648"/>
                      <a:pt x="76" y="3625"/>
                    </a:cubicBezTo>
                    <a:cubicBezTo>
                      <a:pt x="101" y="3600"/>
                      <a:pt x="101" y="3574"/>
                      <a:pt x="101" y="3549"/>
                    </a:cubicBezTo>
                    <a:cubicBezTo>
                      <a:pt x="177" y="3600"/>
                      <a:pt x="101" y="3650"/>
                      <a:pt x="101" y="3701"/>
                    </a:cubicBezTo>
                    <a:cubicBezTo>
                      <a:pt x="122" y="3712"/>
                      <a:pt x="142" y="3716"/>
                      <a:pt x="161" y="3716"/>
                    </a:cubicBezTo>
                    <a:cubicBezTo>
                      <a:pt x="224" y="3716"/>
                      <a:pt x="277" y="3672"/>
                      <a:pt x="329" y="3672"/>
                    </a:cubicBezTo>
                    <a:cubicBezTo>
                      <a:pt x="338" y="3672"/>
                      <a:pt x="346" y="3673"/>
                      <a:pt x="355" y="3676"/>
                    </a:cubicBezTo>
                    <a:cubicBezTo>
                      <a:pt x="406" y="3726"/>
                      <a:pt x="456" y="3777"/>
                      <a:pt x="507" y="3853"/>
                    </a:cubicBezTo>
                    <a:cubicBezTo>
                      <a:pt x="507" y="3871"/>
                      <a:pt x="507" y="3900"/>
                      <a:pt x="532" y="3900"/>
                    </a:cubicBezTo>
                    <a:cubicBezTo>
                      <a:pt x="543" y="3900"/>
                      <a:pt x="559" y="3894"/>
                      <a:pt x="583" y="3879"/>
                    </a:cubicBezTo>
                    <a:cubicBezTo>
                      <a:pt x="634" y="3853"/>
                      <a:pt x="608" y="3752"/>
                      <a:pt x="659" y="3726"/>
                    </a:cubicBezTo>
                    <a:lnTo>
                      <a:pt x="735" y="3726"/>
                    </a:lnTo>
                    <a:cubicBezTo>
                      <a:pt x="786" y="3676"/>
                      <a:pt x="786" y="3625"/>
                      <a:pt x="837" y="3549"/>
                    </a:cubicBezTo>
                    <a:lnTo>
                      <a:pt x="887" y="3650"/>
                    </a:lnTo>
                    <a:cubicBezTo>
                      <a:pt x="887" y="3549"/>
                      <a:pt x="989" y="3549"/>
                      <a:pt x="989" y="3473"/>
                    </a:cubicBezTo>
                    <a:cubicBezTo>
                      <a:pt x="989" y="3473"/>
                      <a:pt x="989" y="3448"/>
                      <a:pt x="989" y="3422"/>
                    </a:cubicBezTo>
                    <a:cubicBezTo>
                      <a:pt x="1065" y="3397"/>
                      <a:pt x="1115" y="3321"/>
                      <a:pt x="1141" y="3245"/>
                    </a:cubicBezTo>
                    <a:lnTo>
                      <a:pt x="1343" y="3220"/>
                    </a:lnTo>
                    <a:cubicBezTo>
                      <a:pt x="1343" y="3118"/>
                      <a:pt x="1343" y="3042"/>
                      <a:pt x="1394" y="2966"/>
                    </a:cubicBezTo>
                    <a:cubicBezTo>
                      <a:pt x="1445" y="2941"/>
                      <a:pt x="1470" y="2915"/>
                      <a:pt x="1521" y="2915"/>
                    </a:cubicBezTo>
                    <a:cubicBezTo>
                      <a:pt x="1673" y="2865"/>
                      <a:pt x="1724" y="2738"/>
                      <a:pt x="1800" y="2611"/>
                    </a:cubicBezTo>
                    <a:cubicBezTo>
                      <a:pt x="1901" y="2484"/>
                      <a:pt x="2053" y="2383"/>
                      <a:pt x="1977" y="2206"/>
                    </a:cubicBezTo>
                    <a:lnTo>
                      <a:pt x="2231" y="1927"/>
                    </a:lnTo>
                    <a:cubicBezTo>
                      <a:pt x="2224" y="1913"/>
                      <a:pt x="2215" y="1908"/>
                      <a:pt x="2205" y="1908"/>
                    </a:cubicBezTo>
                    <a:cubicBezTo>
                      <a:pt x="2189" y="1908"/>
                      <a:pt x="2171" y="1920"/>
                      <a:pt x="2155" y="1920"/>
                    </a:cubicBezTo>
                    <a:cubicBezTo>
                      <a:pt x="2145" y="1920"/>
                      <a:pt x="2136" y="1915"/>
                      <a:pt x="2129" y="1901"/>
                    </a:cubicBezTo>
                    <a:cubicBezTo>
                      <a:pt x="2129" y="1775"/>
                      <a:pt x="2256" y="1749"/>
                      <a:pt x="2281" y="1673"/>
                    </a:cubicBezTo>
                    <a:lnTo>
                      <a:pt x="2281" y="1597"/>
                    </a:lnTo>
                    <a:cubicBezTo>
                      <a:pt x="2281" y="1585"/>
                      <a:pt x="2275" y="1585"/>
                      <a:pt x="2269" y="1585"/>
                    </a:cubicBezTo>
                    <a:cubicBezTo>
                      <a:pt x="2262" y="1585"/>
                      <a:pt x="2256" y="1585"/>
                      <a:pt x="2256" y="1572"/>
                    </a:cubicBezTo>
                    <a:cubicBezTo>
                      <a:pt x="2256" y="1547"/>
                      <a:pt x="2281" y="1547"/>
                      <a:pt x="2307" y="1547"/>
                    </a:cubicBezTo>
                    <a:cubicBezTo>
                      <a:pt x="2383" y="1445"/>
                      <a:pt x="2484" y="1394"/>
                      <a:pt x="2535" y="1293"/>
                    </a:cubicBezTo>
                    <a:lnTo>
                      <a:pt x="2459" y="1293"/>
                    </a:lnTo>
                    <a:cubicBezTo>
                      <a:pt x="2441" y="1311"/>
                      <a:pt x="2436" y="1340"/>
                      <a:pt x="2418" y="1340"/>
                    </a:cubicBezTo>
                    <a:cubicBezTo>
                      <a:pt x="2409" y="1340"/>
                      <a:pt x="2398" y="1334"/>
                      <a:pt x="2383" y="1318"/>
                    </a:cubicBezTo>
                    <a:cubicBezTo>
                      <a:pt x="2459" y="1141"/>
                      <a:pt x="2535" y="964"/>
                      <a:pt x="2636" y="811"/>
                    </a:cubicBezTo>
                    <a:cubicBezTo>
                      <a:pt x="2763" y="659"/>
                      <a:pt x="2763" y="431"/>
                      <a:pt x="2636" y="279"/>
                    </a:cubicBezTo>
                    <a:cubicBezTo>
                      <a:pt x="2738" y="152"/>
                      <a:pt x="2712" y="51"/>
                      <a:pt x="2662" y="26"/>
                    </a:cubicBezTo>
                    <a:cubicBezTo>
                      <a:pt x="2636" y="26"/>
                      <a:pt x="2611" y="32"/>
                      <a:pt x="2586" y="32"/>
                    </a:cubicBezTo>
                    <a:cubicBezTo>
                      <a:pt x="2560" y="32"/>
                      <a:pt x="2535" y="26"/>
                      <a:pt x="2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5614500" y="992150"/>
                <a:ext cx="72250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202" extrusionOk="0">
                    <a:moveTo>
                      <a:pt x="2686" y="1"/>
                    </a:moveTo>
                    <a:cubicBezTo>
                      <a:pt x="2611" y="1"/>
                      <a:pt x="2577" y="12"/>
                      <a:pt x="2510" y="80"/>
                    </a:cubicBezTo>
                    <a:cubicBezTo>
                      <a:pt x="2408" y="181"/>
                      <a:pt x="2307" y="206"/>
                      <a:pt x="2206" y="358"/>
                    </a:cubicBezTo>
                    <a:cubicBezTo>
                      <a:pt x="2096" y="468"/>
                      <a:pt x="2005" y="597"/>
                      <a:pt x="1835" y="597"/>
                    </a:cubicBezTo>
                    <a:cubicBezTo>
                      <a:pt x="1809" y="597"/>
                      <a:pt x="1780" y="593"/>
                      <a:pt x="1749" y="587"/>
                    </a:cubicBezTo>
                    <a:cubicBezTo>
                      <a:pt x="1749" y="587"/>
                      <a:pt x="1724" y="612"/>
                      <a:pt x="1699" y="637"/>
                    </a:cubicBezTo>
                    <a:lnTo>
                      <a:pt x="1572" y="460"/>
                    </a:lnTo>
                    <a:cubicBezTo>
                      <a:pt x="1470" y="511"/>
                      <a:pt x="1369" y="587"/>
                      <a:pt x="1293" y="688"/>
                    </a:cubicBezTo>
                    <a:lnTo>
                      <a:pt x="1268" y="637"/>
                    </a:lnTo>
                    <a:lnTo>
                      <a:pt x="1141" y="739"/>
                    </a:lnTo>
                    <a:lnTo>
                      <a:pt x="1065" y="688"/>
                    </a:lnTo>
                    <a:cubicBezTo>
                      <a:pt x="1040" y="713"/>
                      <a:pt x="989" y="739"/>
                      <a:pt x="938" y="764"/>
                    </a:cubicBezTo>
                    <a:lnTo>
                      <a:pt x="938" y="815"/>
                    </a:lnTo>
                    <a:cubicBezTo>
                      <a:pt x="887" y="840"/>
                      <a:pt x="811" y="865"/>
                      <a:pt x="811" y="941"/>
                    </a:cubicBezTo>
                    <a:cubicBezTo>
                      <a:pt x="862" y="967"/>
                      <a:pt x="887" y="1018"/>
                      <a:pt x="887" y="1068"/>
                    </a:cubicBezTo>
                    <a:cubicBezTo>
                      <a:pt x="830" y="1125"/>
                      <a:pt x="759" y="1154"/>
                      <a:pt x="695" y="1154"/>
                    </a:cubicBezTo>
                    <a:cubicBezTo>
                      <a:pt x="674" y="1154"/>
                      <a:pt x="653" y="1151"/>
                      <a:pt x="634" y="1144"/>
                    </a:cubicBezTo>
                    <a:cubicBezTo>
                      <a:pt x="583" y="1220"/>
                      <a:pt x="558" y="1322"/>
                      <a:pt x="482" y="1398"/>
                    </a:cubicBezTo>
                    <a:cubicBezTo>
                      <a:pt x="355" y="1499"/>
                      <a:pt x="254" y="1651"/>
                      <a:pt x="228" y="1829"/>
                    </a:cubicBezTo>
                    <a:cubicBezTo>
                      <a:pt x="203" y="1955"/>
                      <a:pt x="152" y="2057"/>
                      <a:pt x="76" y="2158"/>
                    </a:cubicBezTo>
                    <a:cubicBezTo>
                      <a:pt x="127" y="2310"/>
                      <a:pt x="26" y="2437"/>
                      <a:pt x="26" y="2589"/>
                    </a:cubicBezTo>
                    <a:cubicBezTo>
                      <a:pt x="0" y="2716"/>
                      <a:pt x="51" y="2843"/>
                      <a:pt x="102" y="2969"/>
                    </a:cubicBezTo>
                    <a:cubicBezTo>
                      <a:pt x="155" y="2987"/>
                      <a:pt x="184" y="3005"/>
                      <a:pt x="223" y="3005"/>
                    </a:cubicBezTo>
                    <a:cubicBezTo>
                      <a:pt x="239" y="3005"/>
                      <a:pt x="257" y="3002"/>
                      <a:pt x="279" y="2995"/>
                    </a:cubicBezTo>
                    <a:lnTo>
                      <a:pt x="279" y="2919"/>
                    </a:lnTo>
                    <a:cubicBezTo>
                      <a:pt x="311" y="2929"/>
                      <a:pt x="346" y="2935"/>
                      <a:pt x="385" y="2935"/>
                    </a:cubicBezTo>
                    <a:cubicBezTo>
                      <a:pt x="439" y="2935"/>
                      <a:pt x="499" y="2923"/>
                      <a:pt x="558" y="2893"/>
                    </a:cubicBezTo>
                    <a:cubicBezTo>
                      <a:pt x="583" y="2893"/>
                      <a:pt x="609" y="2919"/>
                      <a:pt x="634" y="2919"/>
                    </a:cubicBezTo>
                    <a:cubicBezTo>
                      <a:pt x="647" y="2893"/>
                      <a:pt x="659" y="2887"/>
                      <a:pt x="675" y="2887"/>
                    </a:cubicBezTo>
                    <a:cubicBezTo>
                      <a:pt x="691" y="2887"/>
                      <a:pt x="710" y="2893"/>
                      <a:pt x="735" y="2893"/>
                    </a:cubicBezTo>
                    <a:cubicBezTo>
                      <a:pt x="725" y="2926"/>
                      <a:pt x="709" y="2935"/>
                      <a:pt x="693" y="2935"/>
                    </a:cubicBezTo>
                    <a:cubicBezTo>
                      <a:pt x="671" y="2935"/>
                      <a:pt x="648" y="2919"/>
                      <a:pt x="634" y="2919"/>
                    </a:cubicBezTo>
                    <a:cubicBezTo>
                      <a:pt x="634" y="3020"/>
                      <a:pt x="507" y="3045"/>
                      <a:pt x="507" y="3121"/>
                    </a:cubicBezTo>
                    <a:cubicBezTo>
                      <a:pt x="507" y="3147"/>
                      <a:pt x="482" y="3172"/>
                      <a:pt x="507" y="3197"/>
                    </a:cubicBezTo>
                    <a:lnTo>
                      <a:pt x="710" y="3121"/>
                    </a:lnTo>
                    <a:cubicBezTo>
                      <a:pt x="755" y="3121"/>
                      <a:pt x="760" y="3201"/>
                      <a:pt x="814" y="3201"/>
                    </a:cubicBezTo>
                    <a:cubicBezTo>
                      <a:pt x="821" y="3201"/>
                      <a:pt x="828" y="3200"/>
                      <a:pt x="837" y="3197"/>
                    </a:cubicBezTo>
                    <a:cubicBezTo>
                      <a:pt x="862" y="3172"/>
                      <a:pt x="837" y="3147"/>
                      <a:pt x="837" y="3121"/>
                    </a:cubicBezTo>
                    <a:lnTo>
                      <a:pt x="1090" y="2944"/>
                    </a:lnTo>
                    <a:cubicBezTo>
                      <a:pt x="1014" y="2893"/>
                      <a:pt x="1166" y="2792"/>
                      <a:pt x="1065" y="2741"/>
                    </a:cubicBezTo>
                    <a:lnTo>
                      <a:pt x="1065" y="2741"/>
                    </a:lnTo>
                    <a:cubicBezTo>
                      <a:pt x="1052" y="2767"/>
                      <a:pt x="1040" y="2779"/>
                      <a:pt x="1024" y="2779"/>
                    </a:cubicBezTo>
                    <a:cubicBezTo>
                      <a:pt x="1008" y="2779"/>
                      <a:pt x="989" y="2767"/>
                      <a:pt x="964" y="2741"/>
                    </a:cubicBezTo>
                    <a:cubicBezTo>
                      <a:pt x="972" y="2724"/>
                      <a:pt x="983" y="2719"/>
                      <a:pt x="995" y="2719"/>
                    </a:cubicBezTo>
                    <a:cubicBezTo>
                      <a:pt x="1020" y="2719"/>
                      <a:pt x="1048" y="2741"/>
                      <a:pt x="1065" y="2741"/>
                    </a:cubicBezTo>
                    <a:lnTo>
                      <a:pt x="1065" y="2690"/>
                    </a:lnTo>
                    <a:cubicBezTo>
                      <a:pt x="1014" y="2614"/>
                      <a:pt x="1040" y="2589"/>
                      <a:pt x="1090" y="2513"/>
                    </a:cubicBezTo>
                    <a:cubicBezTo>
                      <a:pt x="1121" y="2467"/>
                      <a:pt x="1169" y="2458"/>
                      <a:pt x="1214" y="2458"/>
                    </a:cubicBezTo>
                    <a:cubicBezTo>
                      <a:pt x="1244" y="2458"/>
                      <a:pt x="1273" y="2462"/>
                      <a:pt x="1293" y="2462"/>
                    </a:cubicBezTo>
                    <a:cubicBezTo>
                      <a:pt x="1315" y="2396"/>
                      <a:pt x="1394" y="2331"/>
                      <a:pt x="1481" y="2331"/>
                    </a:cubicBezTo>
                    <a:cubicBezTo>
                      <a:pt x="1494" y="2331"/>
                      <a:pt x="1508" y="2332"/>
                      <a:pt x="1521" y="2336"/>
                    </a:cubicBezTo>
                    <a:lnTo>
                      <a:pt x="1521" y="2260"/>
                    </a:lnTo>
                    <a:cubicBezTo>
                      <a:pt x="1673" y="2184"/>
                      <a:pt x="1673" y="2184"/>
                      <a:pt x="1800" y="1879"/>
                    </a:cubicBezTo>
                    <a:cubicBezTo>
                      <a:pt x="1851" y="1854"/>
                      <a:pt x="1825" y="1803"/>
                      <a:pt x="1901" y="1778"/>
                    </a:cubicBezTo>
                    <a:cubicBezTo>
                      <a:pt x="1977" y="1727"/>
                      <a:pt x="1901" y="1601"/>
                      <a:pt x="2028" y="1601"/>
                    </a:cubicBezTo>
                    <a:cubicBezTo>
                      <a:pt x="2155" y="1601"/>
                      <a:pt x="2104" y="1474"/>
                      <a:pt x="2180" y="1423"/>
                    </a:cubicBezTo>
                    <a:cubicBezTo>
                      <a:pt x="2231" y="1372"/>
                      <a:pt x="2282" y="1322"/>
                      <a:pt x="2332" y="1271"/>
                    </a:cubicBezTo>
                    <a:cubicBezTo>
                      <a:pt x="2358" y="1246"/>
                      <a:pt x="2358" y="1220"/>
                      <a:pt x="2383" y="1195"/>
                    </a:cubicBezTo>
                    <a:cubicBezTo>
                      <a:pt x="2484" y="1018"/>
                      <a:pt x="2560" y="815"/>
                      <a:pt x="2636" y="612"/>
                    </a:cubicBezTo>
                    <a:cubicBezTo>
                      <a:pt x="2636" y="587"/>
                      <a:pt x="2611" y="536"/>
                      <a:pt x="2636" y="536"/>
                    </a:cubicBezTo>
                    <a:cubicBezTo>
                      <a:pt x="2662" y="561"/>
                      <a:pt x="2662" y="561"/>
                      <a:pt x="2662" y="587"/>
                    </a:cubicBezTo>
                    <a:cubicBezTo>
                      <a:pt x="2672" y="590"/>
                      <a:pt x="2681" y="592"/>
                      <a:pt x="2689" y="592"/>
                    </a:cubicBezTo>
                    <a:cubicBezTo>
                      <a:pt x="2738" y="592"/>
                      <a:pt x="2738" y="529"/>
                      <a:pt x="2738" y="485"/>
                    </a:cubicBezTo>
                    <a:cubicBezTo>
                      <a:pt x="2789" y="384"/>
                      <a:pt x="2789" y="282"/>
                      <a:pt x="2890" y="206"/>
                    </a:cubicBezTo>
                    <a:cubicBezTo>
                      <a:pt x="2865" y="130"/>
                      <a:pt x="2890" y="54"/>
                      <a:pt x="2839" y="4"/>
                    </a:cubicBezTo>
                    <a:cubicBezTo>
                      <a:pt x="2772" y="4"/>
                      <a:pt x="2724" y="1"/>
                      <a:pt x="2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5519450" y="432050"/>
                <a:ext cx="59575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358" extrusionOk="0">
                    <a:moveTo>
                      <a:pt x="1572" y="0"/>
                    </a:moveTo>
                    <a:cubicBezTo>
                      <a:pt x="1470" y="76"/>
                      <a:pt x="1318" y="76"/>
                      <a:pt x="1268" y="228"/>
                    </a:cubicBezTo>
                    <a:lnTo>
                      <a:pt x="1217" y="228"/>
                    </a:lnTo>
                    <a:cubicBezTo>
                      <a:pt x="938" y="380"/>
                      <a:pt x="710" y="558"/>
                      <a:pt x="507" y="786"/>
                    </a:cubicBezTo>
                    <a:cubicBezTo>
                      <a:pt x="279" y="989"/>
                      <a:pt x="127" y="1268"/>
                      <a:pt x="51" y="1546"/>
                    </a:cubicBezTo>
                    <a:cubicBezTo>
                      <a:pt x="0" y="1698"/>
                      <a:pt x="0" y="1825"/>
                      <a:pt x="51" y="1977"/>
                    </a:cubicBezTo>
                    <a:cubicBezTo>
                      <a:pt x="102" y="1952"/>
                      <a:pt x="127" y="1952"/>
                      <a:pt x="152" y="1901"/>
                    </a:cubicBezTo>
                    <a:cubicBezTo>
                      <a:pt x="127" y="1876"/>
                      <a:pt x="102" y="1876"/>
                      <a:pt x="76" y="1851"/>
                    </a:cubicBezTo>
                    <a:cubicBezTo>
                      <a:pt x="91" y="1836"/>
                      <a:pt x="104" y="1830"/>
                      <a:pt x="114" y="1830"/>
                    </a:cubicBezTo>
                    <a:cubicBezTo>
                      <a:pt x="140" y="1830"/>
                      <a:pt x="152" y="1865"/>
                      <a:pt x="152" y="1901"/>
                    </a:cubicBezTo>
                    <a:cubicBezTo>
                      <a:pt x="228" y="1901"/>
                      <a:pt x="152" y="2003"/>
                      <a:pt x="228" y="2003"/>
                    </a:cubicBezTo>
                    <a:cubicBezTo>
                      <a:pt x="228" y="1954"/>
                      <a:pt x="259" y="1937"/>
                      <a:pt x="294" y="1937"/>
                    </a:cubicBezTo>
                    <a:cubicBezTo>
                      <a:pt x="315" y="1937"/>
                      <a:pt x="336" y="1943"/>
                      <a:pt x="355" y="1952"/>
                    </a:cubicBezTo>
                    <a:cubicBezTo>
                      <a:pt x="355" y="1952"/>
                      <a:pt x="371" y="1936"/>
                      <a:pt x="380" y="1927"/>
                    </a:cubicBezTo>
                    <a:lnTo>
                      <a:pt x="380" y="1927"/>
                    </a:lnTo>
                    <a:cubicBezTo>
                      <a:pt x="380" y="1952"/>
                      <a:pt x="355" y="1952"/>
                      <a:pt x="355" y="1952"/>
                    </a:cubicBezTo>
                    <a:lnTo>
                      <a:pt x="279" y="2028"/>
                    </a:lnTo>
                    <a:cubicBezTo>
                      <a:pt x="304" y="2079"/>
                      <a:pt x="330" y="2104"/>
                      <a:pt x="355" y="2155"/>
                    </a:cubicBezTo>
                    <a:cubicBezTo>
                      <a:pt x="369" y="2148"/>
                      <a:pt x="382" y="2145"/>
                      <a:pt x="396" y="2145"/>
                    </a:cubicBezTo>
                    <a:cubicBezTo>
                      <a:pt x="433" y="2145"/>
                      <a:pt x="470" y="2168"/>
                      <a:pt x="507" y="2205"/>
                    </a:cubicBezTo>
                    <a:cubicBezTo>
                      <a:pt x="578" y="2165"/>
                      <a:pt x="653" y="2157"/>
                      <a:pt x="727" y="2157"/>
                    </a:cubicBezTo>
                    <a:cubicBezTo>
                      <a:pt x="777" y="2157"/>
                      <a:pt x="826" y="2160"/>
                      <a:pt x="873" y="2160"/>
                    </a:cubicBezTo>
                    <a:cubicBezTo>
                      <a:pt x="932" y="2160"/>
                      <a:pt x="989" y="2155"/>
                      <a:pt x="1039" y="2129"/>
                    </a:cubicBezTo>
                    <a:lnTo>
                      <a:pt x="1039" y="2129"/>
                    </a:lnTo>
                    <a:cubicBezTo>
                      <a:pt x="1115" y="2180"/>
                      <a:pt x="1014" y="2256"/>
                      <a:pt x="1090" y="2307"/>
                    </a:cubicBezTo>
                    <a:cubicBezTo>
                      <a:pt x="1095" y="2309"/>
                      <a:pt x="1099" y="2310"/>
                      <a:pt x="1104" y="2310"/>
                    </a:cubicBezTo>
                    <a:cubicBezTo>
                      <a:pt x="1141" y="2310"/>
                      <a:pt x="1177" y="2244"/>
                      <a:pt x="1202" y="2244"/>
                    </a:cubicBezTo>
                    <a:cubicBezTo>
                      <a:pt x="1208" y="2244"/>
                      <a:pt x="1213" y="2248"/>
                      <a:pt x="1217" y="2256"/>
                    </a:cubicBezTo>
                    <a:cubicBezTo>
                      <a:pt x="1217" y="2281"/>
                      <a:pt x="1242" y="2307"/>
                      <a:pt x="1268" y="2358"/>
                    </a:cubicBezTo>
                    <a:cubicBezTo>
                      <a:pt x="1318" y="2332"/>
                      <a:pt x="1369" y="2332"/>
                      <a:pt x="1369" y="2256"/>
                    </a:cubicBezTo>
                    <a:lnTo>
                      <a:pt x="1318" y="2180"/>
                    </a:lnTo>
                    <a:lnTo>
                      <a:pt x="1394" y="2129"/>
                    </a:lnTo>
                    <a:cubicBezTo>
                      <a:pt x="1420" y="2256"/>
                      <a:pt x="1546" y="2155"/>
                      <a:pt x="1597" y="2256"/>
                    </a:cubicBezTo>
                    <a:cubicBezTo>
                      <a:pt x="1622" y="2180"/>
                      <a:pt x="1673" y="2155"/>
                      <a:pt x="1724" y="2129"/>
                    </a:cubicBezTo>
                    <a:cubicBezTo>
                      <a:pt x="1800" y="2155"/>
                      <a:pt x="1876" y="2180"/>
                      <a:pt x="1901" y="2231"/>
                    </a:cubicBezTo>
                    <a:lnTo>
                      <a:pt x="2053" y="2104"/>
                    </a:lnTo>
                    <a:cubicBezTo>
                      <a:pt x="2074" y="2111"/>
                      <a:pt x="2094" y="2114"/>
                      <a:pt x="2114" y="2114"/>
                    </a:cubicBezTo>
                    <a:cubicBezTo>
                      <a:pt x="2168" y="2114"/>
                      <a:pt x="2219" y="2090"/>
                      <a:pt x="2256" y="2053"/>
                    </a:cubicBezTo>
                    <a:cubicBezTo>
                      <a:pt x="2307" y="1876"/>
                      <a:pt x="2307" y="1698"/>
                      <a:pt x="2256" y="1546"/>
                    </a:cubicBezTo>
                    <a:cubicBezTo>
                      <a:pt x="2281" y="1470"/>
                      <a:pt x="2332" y="1369"/>
                      <a:pt x="2357" y="1293"/>
                    </a:cubicBezTo>
                    <a:cubicBezTo>
                      <a:pt x="2349" y="1284"/>
                      <a:pt x="2341" y="1282"/>
                      <a:pt x="2332" y="1282"/>
                    </a:cubicBezTo>
                    <a:cubicBezTo>
                      <a:pt x="2315" y="1282"/>
                      <a:pt x="2298" y="1293"/>
                      <a:pt x="2281" y="1293"/>
                    </a:cubicBezTo>
                    <a:cubicBezTo>
                      <a:pt x="2281" y="1166"/>
                      <a:pt x="2281" y="1014"/>
                      <a:pt x="2281" y="887"/>
                    </a:cubicBezTo>
                    <a:cubicBezTo>
                      <a:pt x="2319" y="887"/>
                      <a:pt x="2329" y="930"/>
                      <a:pt x="2342" y="930"/>
                    </a:cubicBezTo>
                    <a:cubicBezTo>
                      <a:pt x="2346" y="930"/>
                      <a:pt x="2351" y="925"/>
                      <a:pt x="2357" y="913"/>
                    </a:cubicBezTo>
                    <a:cubicBezTo>
                      <a:pt x="2383" y="837"/>
                      <a:pt x="2332" y="786"/>
                      <a:pt x="2307" y="735"/>
                    </a:cubicBezTo>
                    <a:cubicBezTo>
                      <a:pt x="2290" y="735"/>
                      <a:pt x="2262" y="747"/>
                      <a:pt x="2245" y="747"/>
                    </a:cubicBezTo>
                    <a:cubicBezTo>
                      <a:pt x="2236" y="747"/>
                      <a:pt x="2231" y="744"/>
                      <a:pt x="2231" y="735"/>
                    </a:cubicBezTo>
                    <a:cubicBezTo>
                      <a:pt x="2231" y="685"/>
                      <a:pt x="2205" y="634"/>
                      <a:pt x="2231" y="609"/>
                    </a:cubicBezTo>
                    <a:cubicBezTo>
                      <a:pt x="2256" y="583"/>
                      <a:pt x="2281" y="609"/>
                      <a:pt x="2281" y="532"/>
                    </a:cubicBezTo>
                    <a:cubicBezTo>
                      <a:pt x="2307" y="482"/>
                      <a:pt x="2231" y="431"/>
                      <a:pt x="2231" y="355"/>
                    </a:cubicBezTo>
                    <a:cubicBezTo>
                      <a:pt x="2155" y="279"/>
                      <a:pt x="2205" y="178"/>
                      <a:pt x="2205" y="102"/>
                    </a:cubicBezTo>
                    <a:cubicBezTo>
                      <a:pt x="2197" y="99"/>
                      <a:pt x="2188" y="97"/>
                      <a:pt x="2180" y="97"/>
                    </a:cubicBezTo>
                    <a:cubicBezTo>
                      <a:pt x="2132" y="97"/>
                      <a:pt x="2095" y="141"/>
                      <a:pt x="2059" y="141"/>
                    </a:cubicBezTo>
                    <a:cubicBezTo>
                      <a:pt x="2049" y="141"/>
                      <a:pt x="2038" y="137"/>
                      <a:pt x="2028" y="127"/>
                    </a:cubicBezTo>
                    <a:cubicBezTo>
                      <a:pt x="1977" y="76"/>
                      <a:pt x="1977" y="0"/>
                      <a:pt x="1927" y="0"/>
                    </a:cubicBezTo>
                    <a:cubicBezTo>
                      <a:pt x="1876" y="38"/>
                      <a:pt x="1813" y="57"/>
                      <a:pt x="1749" y="57"/>
                    </a:cubicBezTo>
                    <a:cubicBezTo>
                      <a:pt x="1686" y="57"/>
                      <a:pt x="1622" y="38"/>
                      <a:pt x="1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6234250" y="1053050"/>
                <a:ext cx="102050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1624" extrusionOk="0">
                    <a:moveTo>
                      <a:pt x="2028" y="1"/>
                    </a:moveTo>
                    <a:cubicBezTo>
                      <a:pt x="1699" y="52"/>
                      <a:pt x="1395" y="128"/>
                      <a:pt x="1065" y="229"/>
                    </a:cubicBezTo>
                    <a:cubicBezTo>
                      <a:pt x="761" y="331"/>
                      <a:pt x="482" y="508"/>
                      <a:pt x="229" y="736"/>
                    </a:cubicBezTo>
                    <a:cubicBezTo>
                      <a:pt x="203" y="812"/>
                      <a:pt x="153" y="888"/>
                      <a:pt x="76" y="939"/>
                    </a:cubicBezTo>
                    <a:cubicBezTo>
                      <a:pt x="0" y="1015"/>
                      <a:pt x="26" y="1091"/>
                      <a:pt x="26" y="1167"/>
                    </a:cubicBezTo>
                    <a:cubicBezTo>
                      <a:pt x="143" y="1167"/>
                      <a:pt x="65" y="1037"/>
                      <a:pt x="93" y="1037"/>
                    </a:cubicBezTo>
                    <a:cubicBezTo>
                      <a:pt x="95" y="1037"/>
                      <a:pt x="98" y="1038"/>
                      <a:pt x="102" y="1040"/>
                    </a:cubicBezTo>
                    <a:cubicBezTo>
                      <a:pt x="153" y="1040"/>
                      <a:pt x="254" y="1040"/>
                      <a:pt x="254" y="1116"/>
                    </a:cubicBezTo>
                    <a:cubicBezTo>
                      <a:pt x="305" y="1167"/>
                      <a:pt x="431" y="1142"/>
                      <a:pt x="431" y="1192"/>
                    </a:cubicBezTo>
                    <a:cubicBezTo>
                      <a:pt x="457" y="1268"/>
                      <a:pt x="381" y="1268"/>
                      <a:pt x="381" y="1319"/>
                    </a:cubicBezTo>
                    <a:cubicBezTo>
                      <a:pt x="431" y="1395"/>
                      <a:pt x="482" y="1497"/>
                      <a:pt x="457" y="1623"/>
                    </a:cubicBezTo>
                    <a:lnTo>
                      <a:pt x="533" y="1497"/>
                    </a:lnTo>
                    <a:cubicBezTo>
                      <a:pt x="552" y="1503"/>
                      <a:pt x="571" y="1504"/>
                      <a:pt x="590" y="1504"/>
                    </a:cubicBezTo>
                    <a:cubicBezTo>
                      <a:pt x="609" y="1504"/>
                      <a:pt x="628" y="1503"/>
                      <a:pt x="647" y="1503"/>
                    </a:cubicBezTo>
                    <a:cubicBezTo>
                      <a:pt x="685" y="1503"/>
                      <a:pt x="723" y="1509"/>
                      <a:pt x="761" y="1547"/>
                    </a:cubicBezTo>
                    <a:cubicBezTo>
                      <a:pt x="862" y="1497"/>
                      <a:pt x="989" y="1471"/>
                      <a:pt x="1141" y="1446"/>
                    </a:cubicBezTo>
                    <a:cubicBezTo>
                      <a:pt x="1226" y="1446"/>
                      <a:pt x="1321" y="1423"/>
                      <a:pt x="1421" y="1423"/>
                    </a:cubicBezTo>
                    <a:cubicBezTo>
                      <a:pt x="1471" y="1423"/>
                      <a:pt x="1521" y="1429"/>
                      <a:pt x="1572" y="1446"/>
                    </a:cubicBezTo>
                    <a:cubicBezTo>
                      <a:pt x="1580" y="1454"/>
                      <a:pt x="1589" y="1457"/>
                      <a:pt x="1597" y="1457"/>
                    </a:cubicBezTo>
                    <a:cubicBezTo>
                      <a:pt x="1614" y="1457"/>
                      <a:pt x="1631" y="1446"/>
                      <a:pt x="1648" y="1446"/>
                    </a:cubicBezTo>
                    <a:cubicBezTo>
                      <a:pt x="1800" y="1420"/>
                      <a:pt x="1927" y="1395"/>
                      <a:pt x="2079" y="1395"/>
                    </a:cubicBezTo>
                    <a:cubicBezTo>
                      <a:pt x="2231" y="1395"/>
                      <a:pt x="2408" y="1370"/>
                      <a:pt x="2561" y="1344"/>
                    </a:cubicBezTo>
                    <a:cubicBezTo>
                      <a:pt x="2611" y="1294"/>
                      <a:pt x="2586" y="1243"/>
                      <a:pt x="2637" y="1218"/>
                    </a:cubicBezTo>
                    <a:lnTo>
                      <a:pt x="2687" y="1268"/>
                    </a:lnTo>
                    <a:cubicBezTo>
                      <a:pt x="2713" y="1268"/>
                      <a:pt x="2713" y="1218"/>
                      <a:pt x="2763" y="1218"/>
                    </a:cubicBezTo>
                    <a:cubicBezTo>
                      <a:pt x="3042" y="1167"/>
                      <a:pt x="3321" y="1116"/>
                      <a:pt x="3574" y="1116"/>
                    </a:cubicBezTo>
                    <a:cubicBezTo>
                      <a:pt x="3904" y="1091"/>
                      <a:pt x="4005" y="990"/>
                      <a:pt x="4081" y="685"/>
                    </a:cubicBezTo>
                    <a:cubicBezTo>
                      <a:pt x="3929" y="584"/>
                      <a:pt x="3777" y="533"/>
                      <a:pt x="3600" y="533"/>
                    </a:cubicBezTo>
                    <a:cubicBezTo>
                      <a:pt x="3372" y="533"/>
                      <a:pt x="3194" y="381"/>
                      <a:pt x="2966" y="381"/>
                    </a:cubicBezTo>
                    <a:cubicBezTo>
                      <a:pt x="2966" y="356"/>
                      <a:pt x="2966" y="305"/>
                      <a:pt x="2915" y="280"/>
                    </a:cubicBezTo>
                    <a:cubicBezTo>
                      <a:pt x="2883" y="302"/>
                      <a:pt x="2853" y="311"/>
                      <a:pt x="2826" y="311"/>
                    </a:cubicBezTo>
                    <a:cubicBezTo>
                      <a:pt x="2728" y="311"/>
                      <a:pt x="2660" y="193"/>
                      <a:pt x="2561" y="153"/>
                    </a:cubicBezTo>
                    <a:lnTo>
                      <a:pt x="2434" y="204"/>
                    </a:lnTo>
                    <a:lnTo>
                      <a:pt x="2307" y="77"/>
                    </a:lnTo>
                    <a:cubicBezTo>
                      <a:pt x="2265" y="77"/>
                      <a:pt x="2225" y="80"/>
                      <a:pt x="2190" y="80"/>
                    </a:cubicBezTo>
                    <a:cubicBezTo>
                      <a:pt x="2118" y="80"/>
                      <a:pt x="2062" y="69"/>
                      <a:pt x="2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6341350" y="974950"/>
                <a:ext cx="95700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1723" extrusionOk="0">
                    <a:moveTo>
                      <a:pt x="583" y="1021"/>
                    </a:moveTo>
                    <a:cubicBezTo>
                      <a:pt x="583" y="1046"/>
                      <a:pt x="583" y="1046"/>
                      <a:pt x="583" y="1046"/>
                    </a:cubicBezTo>
                    <a:lnTo>
                      <a:pt x="558" y="1046"/>
                    </a:lnTo>
                    <a:lnTo>
                      <a:pt x="558" y="1021"/>
                    </a:lnTo>
                    <a:close/>
                    <a:moveTo>
                      <a:pt x="532" y="1123"/>
                    </a:moveTo>
                    <a:lnTo>
                      <a:pt x="532" y="1148"/>
                    </a:lnTo>
                    <a:cubicBezTo>
                      <a:pt x="507" y="1123"/>
                      <a:pt x="532" y="1123"/>
                      <a:pt x="532" y="1123"/>
                    </a:cubicBezTo>
                    <a:close/>
                    <a:moveTo>
                      <a:pt x="960" y="1"/>
                    </a:moveTo>
                    <a:cubicBezTo>
                      <a:pt x="751" y="1"/>
                      <a:pt x="548" y="50"/>
                      <a:pt x="380" y="134"/>
                    </a:cubicBezTo>
                    <a:cubicBezTo>
                      <a:pt x="279" y="235"/>
                      <a:pt x="127" y="286"/>
                      <a:pt x="0" y="311"/>
                    </a:cubicBezTo>
                    <a:cubicBezTo>
                      <a:pt x="127" y="413"/>
                      <a:pt x="203" y="565"/>
                      <a:pt x="355" y="641"/>
                    </a:cubicBezTo>
                    <a:lnTo>
                      <a:pt x="254" y="692"/>
                    </a:lnTo>
                    <a:lnTo>
                      <a:pt x="178" y="590"/>
                    </a:lnTo>
                    <a:cubicBezTo>
                      <a:pt x="152" y="641"/>
                      <a:pt x="102" y="616"/>
                      <a:pt x="76" y="692"/>
                    </a:cubicBezTo>
                    <a:cubicBezTo>
                      <a:pt x="102" y="717"/>
                      <a:pt x="127" y="768"/>
                      <a:pt x="152" y="818"/>
                    </a:cubicBezTo>
                    <a:lnTo>
                      <a:pt x="254" y="818"/>
                    </a:lnTo>
                    <a:cubicBezTo>
                      <a:pt x="254" y="800"/>
                      <a:pt x="279" y="782"/>
                      <a:pt x="294" y="782"/>
                    </a:cubicBezTo>
                    <a:cubicBezTo>
                      <a:pt x="300" y="782"/>
                      <a:pt x="304" y="786"/>
                      <a:pt x="304" y="793"/>
                    </a:cubicBezTo>
                    <a:cubicBezTo>
                      <a:pt x="279" y="818"/>
                      <a:pt x="279" y="818"/>
                      <a:pt x="254" y="818"/>
                    </a:cubicBezTo>
                    <a:lnTo>
                      <a:pt x="279" y="970"/>
                    </a:lnTo>
                    <a:cubicBezTo>
                      <a:pt x="431" y="970"/>
                      <a:pt x="456" y="1097"/>
                      <a:pt x="482" y="1199"/>
                    </a:cubicBezTo>
                    <a:cubicBezTo>
                      <a:pt x="761" y="1300"/>
                      <a:pt x="1039" y="1351"/>
                      <a:pt x="1318" y="1351"/>
                    </a:cubicBezTo>
                    <a:cubicBezTo>
                      <a:pt x="1344" y="1376"/>
                      <a:pt x="1344" y="1452"/>
                      <a:pt x="1369" y="1452"/>
                    </a:cubicBezTo>
                    <a:lnTo>
                      <a:pt x="1420" y="1376"/>
                    </a:lnTo>
                    <a:cubicBezTo>
                      <a:pt x="1520" y="1476"/>
                      <a:pt x="1644" y="1487"/>
                      <a:pt x="1765" y="1487"/>
                    </a:cubicBezTo>
                    <a:cubicBezTo>
                      <a:pt x="1801" y="1487"/>
                      <a:pt x="1836" y="1486"/>
                      <a:pt x="1871" y="1486"/>
                    </a:cubicBezTo>
                    <a:cubicBezTo>
                      <a:pt x="1927" y="1486"/>
                      <a:pt x="1980" y="1489"/>
                      <a:pt x="2028" y="1503"/>
                    </a:cubicBezTo>
                    <a:cubicBezTo>
                      <a:pt x="2079" y="1553"/>
                      <a:pt x="2028" y="1629"/>
                      <a:pt x="2104" y="1629"/>
                    </a:cubicBezTo>
                    <a:cubicBezTo>
                      <a:pt x="2142" y="1642"/>
                      <a:pt x="2180" y="1648"/>
                      <a:pt x="2218" y="1648"/>
                    </a:cubicBezTo>
                    <a:cubicBezTo>
                      <a:pt x="2256" y="1648"/>
                      <a:pt x="2294" y="1642"/>
                      <a:pt x="2332" y="1629"/>
                    </a:cubicBezTo>
                    <a:cubicBezTo>
                      <a:pt x="2484" y="1655"/>
                      <a:pt x="2662" y="1680"/>
                      <a:pt x="2814" y="1706"/>
                    </a:cubicBezTo>
                    <a:cubicBezTo>
                      <a:pt x="2929" y="1716"/>
                      <a:pt x="3045" y="1722"/>
                      <a:pt x="3158" y="1722"/>
                    </a:cubicBezTo>
                    <a:cubicBezTo>
                      <a:pt x="3319" y="1722"/>
                      <a:pt x="3476" y="1710"/>
                      <a:pt x="3625" y="1680"/>
                    </a:cubicBezTo>
                    <a:cubicBezTo>
                      <a:pt x="3676" y="1579"/>
                      <a:pt x="3828" y="1528"/>
                      <a:pt x="3752" y="1376"/>
                    </a:cubicBezTo>
                    <a:lnTo>
                      <a:pt x="3397" y="1249"/>
                    </a:lnTo>
                    <a:cubicBezTo>
                      <a:pt x="3371" y="1173"/>
                      <a:pt x="3371" y="1123"/>
                      <a:pt x="3321" y="1072"/>
                    </a:cubicBezTo>
                    <a:cubicBezTo>
                      <a:pt x="3270" y="1072"/>
                      <a:pt x="3245" y="1123"/>
                      <a:pt x="3169" y="1123"/>
                    </a:cubicBezTo>
                    <a:cubicBezTo>
                      <a:pt x="3093" y="1046"/>
                      <a:pt x="3017" y="996"/>
                      <a:pt x="2915" y="970"/>
                    </a:cubicBezTo>
                    <a:cubicBezTo>
                      <a:pt x="2839" y="844"/>
                      <a:pt x="2712" y="742"/>
                      <a:pt x="2611" y="641"/>
                    </a:cubicBezTo>
                    <a:cubicBezTo>
                      <a:pt x="2586" y="565"/>
                      <a:pt x="2586" y="514"/>
                      <a:pt x="2586" y="413"/>
                    </a:cubicBezTo>
                    <a:cubicBezTo>
                      <a:pt x="2550" y="427"/>
                      <a:pt x="2515" y="433"/>
                      <a:pt x="2481" y="433"/>
                    </a:cubicBezTo>
                    <a:cubicBezTo>
                      <a:pt x="2392" y="433"/>
                      <a:pt x="2311" y="392"/>
                      <a:pt x="2256" y="337"/>
                    </a:cubicBezTo>
                    <a:cubicBezTo>
                      <a:pt x="2247" y="318"/>
                      <a:pt x="2230" y="313"/>
                      <a:pt x="2211" y="313"/>
                    </a:cubicBezTo>
                    <a:cubicBezTo>
                      <a:pt x="2190" y="313"/>
                      <a:pt x="2165" y="319"/>
                      <a:pt x="2142" y="319"/>
                    </a:cubicBezTo>
                    <a:cubicBezTo>
                      <a:pt x="2128" y="319"/>
                      <a:pt x="2116" y="317"/>
                      <a:pt x="2104" y="311"/>
                    </a:cubicBezTo>
                    <a:cubicBezTo>
                      <a:pt x="2104" y="286"/>
                      <a:pt x="2104" y="261"/>
                      <a:pt x="2104" y="235"/>
                    </a:cubicBezTo>
                    <a:lnTo>
                      <a:pt x="2079" y="235"/>
                    </a:lnTo>
                    <a:cubicBezTo>
                      <a:pt x="1775" y="83"/>
                      <a:pt x="1420" y="7"/>
                      <a:pt x="1090" y="7"/>
                    </a:cubicBezTo>
                    <a:cubicBezTo>
                      <a:pt x="1047" y="3"/>
                      <a:pt x="1003" y="1"/>
                      <a:pt x="9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6596725" y="938750"/>
                <a:ext cx="1039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1409" extrusionOk="0">
                    <a:moveTo>
                      <a:pt x="292" y="379"/>
                    </a:moveTo>
                    <a:cubicBezTo>
                      <a:pt x="293" y="379"/>
                      <a:pt x="296" y="382"/>
                      <a:pt x="305" y="391"/>
                    </a:cubicBezTo>
                    <a:cubicBezTo>
                      <a:pt x="330" y="416"/>
                      <a:pt x="330" y="416"/>
                      <a:pt x="305" y="416"/>
                    </a:cubicBezTo>
                    <a:lnTo>
                      <a:pt x="279" y="391"/>
                    </a:lnTo>
                    <a:cubicBezTo>
                      <a:pt x="296" y="391"/>
                      <a:pt x="290" y="379"/>
                      <a:pt x="292" y="379"/>
                    </a:cubicBezTo>
                    <a:close/>
                    <a:moveTo>
                      <a:pt x="654" y="659"/>
                    </a:moveTo>
                    <a:cubicBezTo>
                      <a:pt x="657" y="659"/>
                      <a:pt x="659" y="662"/>
                      <a:pt x="659" y="669"/>
                    </a:cubicBezTo>
                    <a:cubicBezTo>
                      <a:pt x="659" y="686"/>
                      <a:pt x="649" y="692"/>
                      <a:pt x="634" y="694"/>
                    </a:cubicBezTo>
                    <a:lnTo>
                      <a:pt x="634" y="694"/>
                    </a:lnTo>
                    <a:cubicBezTo>
                      <a:pt x="635" y="676"/>
                      <a:pt x="647" y="659"/>
                      <a:pt x="654" y="659"/>
                    </a:cubicBezTo>
                    <a:close/>
                    <a:moveTo>
                      <a:pt x="431" y="822"/>
                    </a:moveTo>
                    <a:cubicBezTo>
                      <a:pt x="507" y="822"/>
                      <a:pt x="558" y="847"/>
                      <a:pt x="583" y="948"/>
                    </a:cubicBezTo>
                    <a:cubicBezTo>
                      <a:pt x="507" y="948"/>
                      <a:pt x="457" y="923"/>
                      <a:pt x="431" y="822"/>
                    </a:cubicBezTo>
                    <a:close/>
                    <a:moveTo>
                      <a:pt x="2282" y="1202"/>
                    </a:moveTo>
                    <a:lnTo>
                      <a:pt x="2282" y="1227"/>
                    </a:lnTo>
                    <a:lnTo>
                      <a:pt x="2256" y="1227"/>
                    </a:lnTo>
                    <a:lnTo>
                      <a:pt x="2256" y="1202"/>
                    </a:lnTo>
                    <a:close/>
                    <a:moveTo>
                      <a:pt x="2383" y="1227"/>
                    </a:moveTo>
                    <a:lnTo>
                      <a:pt x="2383" y="1252"/>
                    </a:lnTo>
                    <a:lnTo>
                      <a:pt x="2358" y="1252"/>
                    </a:lnTo>
                    <a:lnTo>
                      <a:pt x="2358" y="1278"/>
                    </a:lnTo>
                    <a:cubicBezTo>
                      <a:pt x="2358" y="1252"/>
                      <a:pt x="2332" y="1227"/>
                      <a:pt x="2358" y="1227"/>
                    </a:cubicBezTo>
                    <a:close/>
                    <a:moveTo>
                      <a:pt x="1373" y="1"/>
                    </a:moveTo>
                    <a:cubicBezTo>
                      <a:pt x="1295" y="1"/>
                      <a:pt x="1217" y="4"/>
                      <a:pt x="1141" y="10"/>
                    </a:cubicBezTo>
                    <a:cubicBezTo>
                      <a:pt x="913" y="10"/>
                      <a:pt x="685" y="86"/>
                      <a:pt x="482" y="239"/>
                    </a:cubicBezTo>
                    <a:cubicBezTo>
                      <a:pt x="355" y="289"/>
                      <a:pt x="228" y="264"/>
                      <a:pt x="152" y="340"/>
                    </a:cubicBezTo>
                    <a:cubicBezTo>
                      <a:pt x="203" y="391"/>
                      <a:pt x="254" y="492"/>
                      <a:pt x="279" y="593"/>
                    </a:cubicBezTo>
                    <a:cubicBezTo>
                      <a:pt x="341" y="614"/>
                      <a:pt x="419" y="651"/>
                      <a:pt x="500" y="651"/>
                    </a:cubicBezTo>
                    <a:cubicBezTo>
                      <a:pt x="519" y="651"/>
                      <a:pt x="539" y="649"/>
                      <a:pt x="558" y="644"/>
                    </a:cubicBezTo>
                    <a:cubicBezTo>
                      <a:pt x="558" y="644"/>
                      <a:pt x="603" y="689"/>
                      <a:pt x="629" y="694"/>
                    </a:cubicBezTo>
                    <a:lnTo>
                      <a:pt x="629" y="694"/>
                    </a:lnTo>
                    <a:cubicBezTo>
                      <a:pt x="623" y="695"/>
                      <a:pt x="616" y="695"/>
                      <a:pt x="609" y="695"/>
                    </a:cubicBezTo>
                    <a:cubicBezTo>
                      <a:pt x="583" y="720"/>
                      <a:pt x="558" y="720"/>
                      <a:pt x="533" y="720"/>
                    </a:cubicBezTo>
                    <a:cubicBezTo>
                      <a:pt x="381" y="720"/>
                      <a:pt x="203" y="720"/>
                      <a:pt x="51" y="796"/>
                    </a:cubicBezTo>
                    <a:cubicBezTo>
                      <a:pt x="51" y="796"/>
                      <a:pt x="26" y="822"/>
                      <a:pt x="0" y="847"/>
                    </a:cubicBezTo>
                    <a:lnTo>
                      <a:pt x="102" y="999"/>
                    </a:lnTo>
                    <a:cubicBezTo>
                      <a:pt x="131" y="984"/>
                      <a:pt x="155" y="978"/>
                      <a:pt x="176" y="978"/>
                    </a:cubicBezTo>
                    <a:cubicBezTo>
                      <a:pt x="264" y="978"/>
                      <a:pt x="289" y="1090"/>
                      <a:pt x="330" y="1151"/>
                    </a:cubicBezTo>
                    <a:lnTo>
                      <a:pt x="710" y="1202"/>
                    </a:lnTo>
                    <a:cubicBezTo>
                      <a:pt x="837" y="1202"/>
                      <a:pt x="964" y="1151"/>
                      <a:pt x="1065" y="1151"/>
                    </a:cubicBezTo>
                    <a:cubicBezTo>
                      <a:pt x="1168" y="1210"/>
                      <a:pt x="1262" y="1252"/>
                      <a:pt x="1358" y="1252"/>
                    </a:cubicBezTo>
                    <a:cubicBezTo>
                      <a:pt x="1427" y="1252"/>
                      <a:pt x="1497" y="1230"/>
                      <a:pt x="1572" y="1176"/>
                    </a:cubicBezTo>
                    <a:cubicBezTo>
                      <a:pt x="1699" y="1278"/>
                      <a:pt x="1851" y="1328"/>
                      <a:pt x="2003" y="1354"/>
                    </a:cubicBezTo>
                    <a:cubicBezTo>
                      <a:pt x="2028" y="1303"/>
                      <a:pt x="2053" y="1227"/>
                      <a:pt x="2155" y="1227"/>
                    </a:cubicBezTo>
                    <a:cubicBezTo>
                      <a:pt x="2180" y="1252"/>
                      <a:pt x="2104" y="1303"/>
                      <a:pt x="2155" y="1354"/>
                    </a:cubicBezTo>
                    <a:lnTo>
                      <a:pt x="2206" y="1303"/>
                    </a:lnTo>
                    <a:cubicBezTo>
                      <a:pt x="2251" y="1326"/>
                      <a:pt x="2215" y="1409"/>
                      <a:pt x="2279" y="1409"/>
                    </a:cubicBezTo>
                    <a:cubicBezTo>
                      <a:pt x="2287" y="1409"/>
                      <a:pt x="2296" y="1407"/>
                      <a:pt x="2307" y="1405"/>
                    </a:cubicBezTo>
                    <a:lnTo>
                      <a:pt x="2307" y="1328"/>
                    </a:lnTo>
                    <a:cubicBezTo>
                      <a:pt x="2459" y="1303"/>
                      <a:pt x="2636" y="1303"/>
                      <a:pt x="2789" y="1303"/>
                    </a:cubicBezTo>
                    <a:lnTo>
                      <a:pt x="2839" y="1227"/>
                    </a:lnTo>
                    <a:cubicBezTo>
                      <a:pt x="3017" y="1227"/>
                      <a:pt x="3194" y="1176"/>
                      <a:pt x="3372" y="1151"/>
                    </a:cubicBezTo>
                    <a:cubicBezTo>
                      <a:pt x="3395" y="1140"/>
                      <a:pt x="3419" y="1136"/>
                      <a:pt x="3444" y="1136"/>
                    </a:cubicBezTo>
                    <a:cubicBezTo>
                      <a:pt x="3488" y="1136"/>
                      <a:pt x="3533" y="1148"/>
                      <a:pt x="3575" y="1148"/>
                    </a:cubicBezTo>
                    <a:cubicBezTo>
                      <a:pt x="3613" y="1148"/>
                      <a:pt x="3648" y="1138"/>
                      <a:pt x="3676" y="1100"/>
                    </a:cubicBezTo>
                    <a:cubicBezTo>
                      <a:pt x="3650" y="1100"/>
                      <a:pt x="3650" y="1075"/>
                      <a:pt x="3650" y="1075"/>
                    </a:cubicBezTo>
                    <a:lnTo>
                      <a:pt x="3701" y="1075"/>
                    </a:lnTo>
                    <a:cubicBezTo>
                      <a:pt x="3726" y="999"/>
                      <a:pt x="3802" y="1024"/>
                      <a:pt x="3853" y="999"/>
                    </a:cubicBezTo>
                    <a:lnTo>
                      <a:pt x="3853" y="898"/>
                    </a:lnTo>
                    <a:lnTo>
                      <a:pt x="4056" y="948"/>
                    </a:lnTo>
                    <a:cubicBezTo>
                      <a:pt x="4056" y="872"/>
                      <a:pt x="4132" y="847"/>
                      <a:pt x="4157" y="771"/>
                    </a:cubicBezTo>
                    <a:cubicBezTo>
                      <a:pt x="4081" y="669"/>
                      <a:pt x="3980" y="619"/>
                      <a:pt x="3879" y="543"/>
                    </a:cubicBezTo>
                    <a:cubicBezTo>
                      <a:pt x="3828" y="543"/>
                      <a:pt x="3766" y="588"/>
                      <a:pt x="3708" y="588"/>
                    </a:cubicBezTo>
                    <a:cubicBezTo>
                      <a:pt x="3679" y="588"/>
                      <a:pt x="3650" y="576"/>
                      <a:pt x="3625" y="543"/>
                    </a:cubicBezTo>
                    <a:cubicBezTo>
                      <a:pt x="3524" y="441"/>
                      <a:pt x="3397" y="517"/>
                      <a:pt x="3321" y="441"/>
                    </a:cubicBezTo>
                    <a:cubicBezTo>
                      <a:pt x="3298" y="426"/>
                      <a:pt x="3273" y="422"/>
                      <a:pt x="3248" y="422"/>
                    </a:cubicBezTo>
                    <a:cubicBezTo>
                      <a:pt x="3220" y="422"/>
                      <a:pt x="3192" y="427"/>
                      <a:pt x="3164" y="427"/>
                    </a:cubicBezTo>
                    <a:cubicBezTo>
                      <a:pt x="3130" y="427"/>
                      <a:pt x="3097" y="420"/>
                      <a:pt x="3067" y="391"/>
                    </a:cubicBezTo>
                    <a:cubicBezTo>
                      <a:pt x="2991" y="340"/>
                      <a:pt x="2890" y="289"/>
                      <a:pt x="2814" y="289"/>
                    </a:cubicBezTo>
                    <a:cubicBezTo>
                      <a:pt x="2560" y="188"/>
                      <a:pt x="2332" y="137"/>
                      <a:pt x="2079" y="86"/>
                    </a:cubicBezTo>
                    <a:cubicBezTo>
                      <a:pt x="1851" y="29"/>
                      <a:pt x="1608" y="1"/>
                      <a:pt x="1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5970625" y="920625"/>
                <a:ext cx="830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53" extrusionOk="0">
                    <a:moveTo>
                      <a:pt x="837" y="1724"/>
                    </a:moveTo>
                    <a:cubicBezTo>
                      <a:pt x="837" y="1783"/>
                      <a:pt x="820" y="1808"/>
                      <a:pt x="795" y="1808"/>
                    </a:cubicBezTo>
                    <a:cubicBezTo>
                      <a:pt x="778" y="1808"/>
                      <a:pt x="757" y="1796"/>
                      <a:pt x="736" y="1775"/>
                    </a:cubicBezTo>
                    <a:cubicBezTo>
                      <a:pt x="761" y="1749"/>
                      <a:pt x="787" y="1749"/>
                      <a:pt x="837" y="1724"/>
                    </a:cubicBezTo>
                    <a:close/>
                    <a:moveTo>
                      <a:pt x="1876" y="0"/>
                    </a:moveTo>
                    <a:cubicBezTo>
                      <a:pt x="1775" y="76"/>
                      <a:pt x="1674" y="127"/>
                      <a:pt x="1547" y="152"/>
                    </a:cubicBezTo>
                    <a:cubicBezTo>
                      <a:pt x="1496" y="178"/>
                      <a:pt x="1446" y="178"/>
                      <a:pt x="1420" y="203"/>
                    </a:cubicBezTo>
                    <a:cubicBezTo>
                      <a:pt x="1319" y="330"/>
                      <a:pt x="1167" y="330"/>
                      <a:pt x="1065" y="355"/>
                    </a:cubicBezTo>
                    <a:cubicBezTo>
                      <a:pt x="685" y="533"/>
                      <a:pt x="381" y="786"/>
                      <a:pt x="127" y="1090"/>
                    </a:cubicBezTo>
                    <a:cubicBezTo>
                      <a:pt x="102" y="1166"/>
                      <a:pt x="77" y="1293"/>
                      <a:pt x="26" y="1369"/>
                    </a:cubicBezTo>
                    <a:cubicBezTo>
                      <a:pt x="1" y="1496"/>
                      <a:pt x="153" y="1470"/>
                      <a:pt x="153" y="1547"/>
                    </a:cubicBezTo>
                    <a:cubicBezTo>
                      <a:pt x="153" y="1597"/>
                      <a:pt x="102" y="1648"/>
                      <a:pt x="127" y="1699"/>
                    </a:cubicBezTo>
                    <a:cubicBezTo>
                      <a:pt x="204" y="1673"/>
                      <a:pt x="254" y="1623"/>
                      <a:pt x="356" y="1623"/>
                    </a:cubicBezTo>
                    <a:cubicBezTo>
                      <a:pt x="356" y="1605"/>
                      <a:pt x="356" y="1587"/>
                      <a:pt x="365" y="1587"/>
                    </a:cubicBezTo>
                    <a:cubicBezTo>
                      <a:pt x="368" y="1587"/>
                      <a:pt x="374" y="1590"/>
                      <a:pt x="381" y="1597"/>
                    </a:cubicBezTo>
                    <a:cubicBezTo>
                      <a:pt x="406" y="1597"/>
                      <a:pt x="406" y="1623"/>
                      <a:pt x="406" y="1623"/>
                    </a:cubicBezTo>
                    <a:cubicBezTo>
                      <a:pt x="406" y="1648"/>
                      <a:pt x="432" y="1648"/>
                      <a:pt x="432" y="1673"/>
                    </a:cubicBezTo>
                    <a:lnTo>
                      <a:pt x="381" y="1673"/>
                    </a:lnTo>
                    <a:cubicBezTo>
                      <a:pt x="330" y="1724"/>
                      <a:pt x="280" y="1775"/>
                      <a:pt x="280" y="1851"/>
                    </a:cubicBezTo>
                    <a:cubicBezTo>
                      <a:pt x="280" y="1876"/>
                      <a:pt x="305" y="1901"/>
                      <a:pt x="305" y="1927"/>
                    </a:cubicBezTo>
                    <a:cubicBezTo>
                      <a:pt x="381" y="1927"/>
                      <a:pt x="432" y="1851"/>
                      <a:pt x="482" y="1825"/>
                    </a:cubicBezTo>
                    <a:lnTo>
                      <a:pt x="863" y="1952"/>
                    </a:lnTo>
                    <a:cubicBezTo>
                      <a:pt x="889" y="1917"/>
                      <a:pt x="916" y="1906"/>
                      <a:pt x="942" y="1906"/>
                    </a:cubicBezTo>
                    <a:cubicBezTo>
                      <a:pt x="983" y="1906"/>
                      <a:pt x="1023" y="1931"/>
                      <a:pt x="1064" y="1931"/>
                    </a:cubicBezTo>
                    <a:cubicBezTo>
                      <a:pt x="1073" y="1931"/>
                      <a:pt x="1082" y="1930"/>
                      <a:pt x="1091" y="1927"/>
                    </a:cubicBezTo>
                    <a:cubicBezTo>
                      <a:pt x="1167" y="1876"/>
                      <a:pt x="1293" y="1901"/>
                      <a:pt x="1344" y="1800"/>
                    </a:cubicBezTo>
                    <a:cubicBezTo>
                      <a:pt x="1344" y="1775"/>
                      <a:pt x="1319" y="1724"/>
                      <a:pt x="1293" y="1699"/>
                    </a:cubicBezTo>
                    <a:cubicBezTo>
                      <a:pt x="1310" y="1690"/>
                      <a:pt x="1324" y="1687"/>
                      <a:pt x="1337" y="1687"/>
                    </a:cubicBezTo>
                    <a:cubicBezTo>
                      <a:pt x="1361" y="1687"/>
                      <a:pt x="1378" y="1699"/>
                      <a:pt x="1395" y="1699"/>
                    </a:cubicBezTo>
                    <a:lnTo>
                      <a:pt x="1420" y="1724"/>
                    </a:lnTo>
                    <a:cubicBezTo>
                      <a:pt x="1471" y="1673"/>
                      <a:pt x="1547" y="1648"/>
                      <a:pt x="1572" y="1572"/>
                    </a:cubicBezTo>
                    <a:cubicBezTo>
                      <a:pt x="1615" y="1593"/>
                      <a:pt x="1639" y="1685"/>
                      <a:pt x="1661" y="1685"/>
                    </a:cubicBezTo>
                    <a:cubicBezTo>
                      <a:pt x="1665" y="1685"/>
                      <a:pt x="1670" y="1682"/>
                      <a:pt x="1674" y="1673"/>
                    </a:cubicBezTo>
                    <a:cubicBezTo>
                      <a:pt x="1724" y="1648"/>
                      <a:pt x="1674" y="1597"/>
                      <a:pt x="1674" y="1572"/>
                    </a:cubicBezTo>
                    <a:cubicBezTo>
                      <a:pt x="1826" y="1496"/>
                      <a:pt x="1953" y="1470"/>
                      <a:pt x="2105" y="1420"/>
                    </a:cubicBezTo>
                    <a:cubicBezTo>
                      <a:pt x="2409" y="1318"/>
                      <a:pt x="2688" y="1141"/>
                      <a:pt x="2865" y="862"/>
                    </a:cubicBezTo>
                    <a:cubicBezTo>
                      <a:pt x="2941" y="786"/>
                      <a:pt x="3017" y="685"/>
                      <a:pt x="3093" y="583"/>
                    </a:cubicBezTo>
                    <a:cubicBezTo>
                      <a:pt x="3119" y="583"/>
                      <a:pt x="3119" y="583"/>
                      <a:pt x="3144" y="533"/>
                    </a:cubicBezTo>
                    <a:cubicBezTo>
                      <a:pt x="3195" y="482"/>
                      <a:pt x="3144" y="457"/>
                      <a:pt x="3144" y="406"/>
                    </a:cubicBezTo>
                    <a:cubicBezTo>
                      <a:pt x="3220" y="304"/>
                      <a:pt x="3321" y="228"/>
                      <a:pt x="3220" y="76"/>
                    </a:cubicBezTo>
                    <a:lnTo>
                      <a:pt x="3220" y="76"/>
                    </a:lnTo>
                    <a:lnTo>
                      <a:pt x="3144" y="152"/>
                    </a:lnTo>
                    <a:cubicBezTo>
                      <a:pt x="3119" y="102"/>
                      <a:pt x="3042" y="76"/>
                      <a:pt x="3017" y="26"/>
                    </a:cubicBezTo>
                    <a:cubicBezTo>
                      <a:pt x="3000" y="26"/>
                      <a:pt x="2961" y="14"/>
                      <a:pt x="2936" y="14"/>
                    </a:cubicBezTo>
                    <a:cubicBezTo>
                      <a:pt x="2924" y="14"/>
                      <a:pt x="2916" y="17"/>
                      <a:pt x="2916" y="26"/>
                    </a:cubicBezTo>
                    <a:cubicBezTo>
                      <a:pt x="2842" y="99"/>
                      <a:pt x="2751" y="139"/>
                      <a:pt x="2658" y="139"/>
                    </a:cubicBezTo>
                    <a:cubicBezTo>
                      <a:pt x="2591" y="139"/>
                      <a:pt x="2523" y="119"/>
                      <a:pt x="2459" y="76"/>
                    </a:cubicBezTo>
                    <a:lnTo>
                      <a:pt x="2358" y="76"/>
                    </a:lnTo>
                    <a:cubicBezTo>
                      <a:pt x="2206" y="26"/>
                      <a:pt x="2029" y="51"/>
                      <a:pt x="1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968725" y="1053050"/>
                <a:ext cx="405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792" extrusionOk="0">
                    <a:moveTo>
                      <a:pt x="1319" y="1"/>
                    </a:moveTo>
                    <a:cubicBezTo>
                      <a:pt x="1040" y="204"/>
                      <a:pt x="837" y="483"/>
                      <a:pt x="710" y="787"/>
                    </a:cubicBezTo>
                    <a:cubicBezTo>
                      <a:pt x="660" y="787"/>
                      <a:pt x="609" y="787"/>
                      <a:pt x="609" y="837"/>
                    </a:cubicBezTo>
                    <a:cubicBezTo>
                      <a:pt x="533" y="1066"/>
                      <a:pt x="432" y="1294"/>
                      <a:pt x="330" y="1497"/>
                    </a:cubicBezTo>
                    <a:cubicBezTo>
                      <a:pt x="153" y="1775"/>
                      <a:pt x="229" y="2130"/>
                      <a:pt x="26" y="2384"/>
                    </a:cubicBezTo>
                    <a:cubicBezTo>
                      <a:pt x="26" y="2384"/>
                      <a:pt x="26" y="2409"/>
                      <a:pt x="26" y="2409"/>
                    </a:cubicBezTo>
                    <a:cubicBezTo>
                      <a:pt x="1" y="2637"/>
                      <a:pt x="1" y="2891"/>
                      <a:pt x="51" y="3119"/>
                    </a:cubicBezTo>
                    <a:cubicBezTo>
                      <a:pt x="153" y="3296"/>
                      <a:pt x="178" y="3499"/>
                      <a:pt x="153" y="3702"/>
                    </a:cubicBezTo>
                    <a:cubicBezTo>
                      <a:pt x="203" y="3676"/>
                      <a:pt x="254" y="3626"/>
                      <a:pt x="305" y="3626"/>
                    </a:cubicBezTo>
                    <a:lnTo>
                      <a:pt x="305" y="3550"/>
                    </a:lnTo>
                    <a:cubicBezTo>
                      <a:pt x="320" y="3557"/>
                      <a:pt x="335" y="3560"/>
                      <a:pt x="349" y="3560"/>
                    </a:cubicBezTo>
                    <a:cubicBezTo>
                      <a:pt x="385" y="3560"/>
                      <a:pt x="421" y="3542"/>
                      <a:pt x="457" y="3524"/>
                    </a:cubicBezTo>
                    <a:cubicBezTo>
                      <a:pt x="508" y="3474"/>
                      <a:pt x="482" y="3398"/>
                      <a:pt x="558" y="3372"/>
                    </a:cubicBezTo>
                    <a:lnTo>
                      <a:pt x="558" y="3372"/>
                    </a:lnTo>
                    <a:cubicBezTo>
                      <a:pt x="634" y="3423"/>
                      <a:pt x="508" y="3575"/>
                      <a:pt x="634" y="3626"/>
                    </a:cubicBezTo>
                    <a:cubicBezTo>
                      <a:pt x="609" y="3651"/>
                      <a:pt x="533" y="3702"/>
                      <a:pt x="584" y="3727"/>
                    </a:cubicBezTo>
                    <a:cubicBezTo>
                      <a:pt x="632" y="3759"/>
                      <a:pt x="680" y="3791"/>
                      <a:pt x="728" y="3791"/>
                    </a:cubicBezTo>
                    <a:cubicBezTo>
                      <a:pt x="756" y="3791"/>
                      <a:pt x="784" y="3780"/>
                      <a:pt x="812" y="3752"/>
                    </a:cubicBezTo>
                    <a:cubicBezTo>
                      <a:pt x="863" y="3702"/>
                      <a:pt x="888" y="3626"/>
                      <a:pt x="863" y="3575"/>
                    </a:cubicBezTo>
                    <a:cubicBezTo>
                      <a:pt x="848" y="3575"/>
                      <a:pt x="825" y="3592"/>
                      <a:pt x="808" y="3592"/>
                    </a:cubicBezTo>
                    <a:cubicBezTo>
                      <a:pt x="796" y="3592"/>
                      <a:pt x="786" y="3582"/>
                      <a:pt x="786" y="3550"/>
                    </a:cubicBezTo>
                    <a:cubicBezTo>
                      <a:pt x="964" y="3423"/>
                      <a:pt x="1040" y="3195"/>
                      <a:pt x="1015" y="2992"/>
                    </a:cubicBezTo>
                    <a:cubicBezTo>
                      <a:pt x="1141" y="2865"/>
                      <a:pt x="1217" y="2688"/>
                      <a:pt x="1217" y="2536"/>
                    </a:cubicBezTo>
                    <a:lnTo>
                      <a:pt x="1217" y="2536"/>
                    </a:lnTo>
                    <a:lnTo>
                      <a:pt x="1141" y="2612"/>
                    </a:lnTo>
                    <a:cubicBezTo>
                      <a:pt x="1116" y="2485"/>
                      <a:pt x="1141" y="2333"/>
                      <a:pt x="1243" y="2232"/>
                    </a:cubicBezTo>
                    <a:cubicBezTo>
                      <a:pt x="1344" y="2130"/>
                      <a:pt x="1369" y="2003"/>
                      <a:pt x="1344" y="1877"/>
                    </a:cubicBezTo>
                    <a:lnTo>
                      <a:pt x="1344" y="1877"/>
                    </a:lnTo>
                    <a:cubicBezTo>
                      <a:pt x="1344" y="1895"/>
                      <a:pt x="1319" y="1913"/>
                      <a:pt x="1304" y="1913"/>
                    </a:cubicBezTo>
                    <a:cubicBezTo>
                      <a:pt x="1298" y="1913"/>
                      <a:pt x="1293" y="1909"/>
                      <a:pt x="1293" y="1902"/>
                    </a:cubicBezTo>
                    <a:cubicBezTo>
                      <a:pt x="1293" y="1877"/>
                      <a:pt x="1319" y="1877"/>
                      <a:pt x="1344" y="1877"/>
                    </a:cubicBezTo>
                    <a:cubicBezTo>
                      <a:pt x="1369" y="1775"/>
                      <a:pt x="1420" y="1649"/>
                      <a:pt x="1496" y="1573"/>
                    </a:cubicBezTo>
                    <a:lnTo>
                      <a:pt x="1446" y="1395"/>
                    </a:lnTo>
                    <a:lnTo>
                      <a:pt x="1572" y="1040"/>
                    </a:lnTo>
                    <a:cubicBezTo>
                      <a:pt x="1623" y="939"/>
                      <a:pt x="1623" y="812"/>
                      <a:pt x="1598" y="685"/>
                    </a:cubicBezTo>
                    <a:lnTo>
                      <a:pt x="1522" y="685"/>
                    </a:lnTo>
                    <a:lnTo>
                      <a:pt x="1522" y="280"/>
                    </a:lnTo>
                    <a:lnTo>
                      <a:pt x="1420" y="204"/>
                    </a:lnTo>
                    <a:lnTo>
                      <a:pt x="1420" y="77"/>
                    </a:lnTo>
                    <a:cubicBezTo>
                      <a:pt x="1369" y="77"/>
                      <a:pt x="1369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231725" y="234975"/>
                <a:ext cx="1041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1724" extrusionOk="0">
                    <a:moveTo>
                      <a:pt x="3954" y="0"/>
                    </a:moveTo>
                    <a:cubicBezTo>
                      <a:pt x="3777" y="127"/>
                      <a:pt x="3549" y="51"/>
                      <a:pt x="3371" y="127"/>
                    </a:cubicBezTo>
                    <a:cubicBezTo>
                      <a:pt x="3371" y="177"/>
                      <a:pt x="3397" y="203"/>
                      <a:pt x="3371" y="203"/>
                    </a:cubicBezTo>
                    <a:lnTo>
                      <a:pt x="2585" y="279"/>
                    </a:lnTo>
                    <a:cubicBezTo>
                      <a:pt x="2585" y="253"/>
                      <a:pt x="2585" y="177"/>
                      <a:pt x="2585" y="177"/>
                    </a:cubicBezTo>
                    <a:lnTo>
                      <a:pt x="2535" y="177"/>
                    </a:lnTo>
                    <a:cubicBezTo>
                      <a:pt x="2452" y="171"/>
                      <a:pt x="2368" y="168"/>
                      <a:pt x="2284" y="168"/>
                    </a:cubicBezTo>
                    <a:cubicBezTo>
                      <a:pt x="2029" y="168"/>
                      <a:pt x="1768" y="196"/>
                      <a:pt x="1521" y="253"/>
                    </a:cubicBezTo>
                    <a:cubicBezTo>
                      <a:pt x="1343" y="304"/>
                      <a:pt x="1191" y="355"/>
                      <a:pt x="1039" y="406"/>
                    </a:cubicBezTo>
                    <a:cubicBezTo>
                      <a:pt x="760" y="482"/>
                      <a:pt x="507" y="634"/>
                      <a:pt x="304" y="836"/>
                    </a:cubicBezTo>
                    <a:cubicBezTo>
                      <a:pt x="228" y="938"/>
                      <a:pt x="127" y="1039"/>
                      <a:pt x="0" y="1115"/>
                    </a:cubicBezTo>
                    <a:lnTo>
                      <a:pt x="0" y="1141"/>
                    </a:lnTo>
                    <a:cubicBezTo>
                      <a:pt x="127" y="1242"/>
                      <a:pt x="254" y="1318"/>
                      <a:pt x="406" y="1394"/>
                    </a:cubicBezTo>
                    <a:cubicBezTo>
                      <a:pt x="304" y="1496"/>
                      <a:pt x="152" y="1546"/>
                      <a:pt x="127" y="1724"/>
                    </a:cubicBezTo>
                    <a:cubicBezTo>
                      <a:pt x="304" y="1724"/>
                      <a:pt x="482" y="1698"/>
                      <a:pt x="634" y="1622"/>
                    </a:cubicBezTo>
                    <a:lnTo>
                      <a:pt x="659" y="1673"/>
                    </a:lnTo>
                    <a:cubicBezTo>
                      <a:pt x="684" y="1648"/>
                      <a:pt x="735" y="1648"/>
                      <a:pt x="760" y="1597"/>
                    </a:cubicBezTo>
                    <a:lnTo>
                      <a:pt x="659" y="1546"/>
                    </a:lnTo>
                    <a:cubicBezTo>
                      <a:pt x="735" y="1496"/>
                      <a:pt x="837" y="1470"/>
                      <a:pt x="938" y="1470"/>
                    </a:cubicBezTo>
                    <a:cubicBezTo>
                      <a:pt x="990" y="1478"/>
                      <a:pt x="1042" y="1481"/>
                      <a:pt x="1093" y="1481"/>
                    </a:cubicBezTo>
                    <a:cubicBezTo>
                      <a:pt x="1217" y="1481"/>
                      <a:pt x="1337" y="1463"/>
                      <a:pt x="1445" y="1445"/>
                    </a:cubicBezTo>
                    <a:cubicBezTo>
                      <a:pt x="1508" y="1419"/>
                      <a:pt x="1572" y="1407"/>
                      <a:pt x="1632" y="1407"/>
                    </a:cubicBezTo>
                    <a:cubicBezTo>
                      <a:pt x="1692" y="1407"/>
                      <a:pt x="1749" y="1419"/>
                      <a:pt x="1800" y="1445"/>
                    </a:cubicBezTo>
                    <a:cubicBezTo>
                      <a:pt x="2155" y="1242"/>
                      <a:pt x="2560" y="1065"/>
                      <a:pt x="2940" y="938"/>
                    </a:cubicBezTo>
                    <a:cubicBezTo>
                      <a:pt x="2966" y="938"/>
                      <a:pt x="2915" y="862"/>
                      <a:pt x="2966" y="862"/>
                    </a:cubicBezTo>
                    <a:lnTo>
                      <a:pt x="3042" y="862"/>
                    </a:lnTo>
                    <a:cubicBezTo>
                      <a:pt x="3111" y="845"/>
                      <a:pt x="3168" y="804"/>
                      <a:pt x="3230" y="804"/>
                    </a:cubicBezTo>
                    <a:cubicBezTo>
                      <a:pt x="3259" y="804"/>
                      <a:pt x="3288" y="812"/>
                      <a:pt x="3321" y="836"/>
                    </a:cubicBezTo>
                    <a:cubicBezTo>
                      <a:pt x="3371" y="735"/>
                      <a:pt x="3447" y="684"/>
                      <a:pt x="3549" y="684"/>
                    </a:cubicBezTo>
                    <a:cubicBezTo>
                      <a:pt x="3650" y="659"/>
                      <a:pt x="3701" y="583"/>
                      <a:pt x="3726" y="482"/>
                    </a:cubicBezTo>
                    <a:lnTo>
                      <a:pt x="3650" y="456"/>
                    </a:lnTo>
                    <a:cubicBezTo>
                      <a:pt x="3650" y="406"/>
                      <a:pt x="3701" y="406"/>
                      <a:pt x="3726" y="406"/>
                    </a:cubicBezTo>
                    <a:cubicBezTo>
                      <a:pt x="3751" y="431"/>
                      <a:pt x="3726" y="456"/>
                      <a:pt x="3726" y="482"/>
                    </a:cubicBezTo>
                    <a:cubicBezTo>
                      <a:pt x="3853" y="482"/>
                      <a:pt x="3828" y="406"/>
                      <a:pt x="3802" y="330"/>
                    </a:cubicBezTo>
                    <a:lnTo>
                      <a:pt x="3904" y="330"/>
                    </a:lnTo>
                    <a:cubicBezTo>
                      <a:pt x="3853" y="228"/>
                      <a:pt x="3929" y="203"/>
                      <a:pt x="3954" y="203"/>
                    </a:cubicBezTo>
                    <a:cubicBezTo>
                      <a:pt x="3993" y="222"/>
                      <a:pt x="4002" y="271"/>
                      <a:pt x="4038" y="271"/>
                    </a:cubicBezTo>
                    <a:cubicBezTo>
                      <a:pt x="4049" y="271"/>
                      <a:pt x="4063" y="266"/>
                      <a:pt x="4081" y="253"/>
                    </a:cubicBezTo>
                    <a:cubicBezTo>
                      <a:pt x="4056" y="228"/>
                      <a:pt x="4056" y="177"/>
                      <a:pt x="4081" y="152"/>
                    </a:cubicBezTo>
                    <a:cubicBezTo>
                      <a:pt x="4081" y="146"/>
                      <a:pt x="4086" y="145"/>
                      <a:pt x="4094" y="145"/>
                    </a:cubicBezTo>
                    <a:cubicBezTo>
                      <a:pt x="4108" y="145"/>
                      <a:pt x="4130" y="150"/>
                      <a:pt x="4145" y="150"/>
                    </a:cubicBezTo>
                    <a:cubicBezTo>
                      <a:pt x="4158" y="150"/>
                      <a:pt x="4166" y="145"/>
                      <a:pt x="4157" y="127"/>
                    </a:cubicBezTo>
                    <a:cubicBezTo>
                      <a:pt x="4132" y="76"/>
                      <a:pt x="4081" y="101"/>
                      <a:pt x="4056" y="76"/>
                    </a:cubicBezTo>
                    <a:cubicBezTo>
                      <a:pt x="4030" y="51"/>
                      <a:pt x="3980" y="25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6520050" y="798950"/>
                <a:ext cx="1115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167" extrusionOk="0">
                    <a:moveTo>
                      <a:pt x="175" y="801"/>
                    </a:moveTo>
                    <a:cubicBezTo>
                      <a:pt x="193" y="801"/>
                      <a:pt x="210" y="819"/>
                      <a:pt x="228" y="837"/>
                    </a:cubicBezTo>
                    <a:cubicBezTo>
                      <a:pt x="218" y="848"/>
                      <a:pt x="203" y="854"/>
                      <a:pt x="189" y="854"/>
                    </a:cubicBezTo>
                    <a:cubicBezTo>
                      <a:pt x="170" y="854"/>
                      <a:pt x="152" y="841"/>
                      <a:pt x="152" y="812"/>
                    </a:cubicBezTo>
                    <a:cubicBezTo>
                      <a:pt x="160" y="804"/>
                      <a:pt x="167" y="801"/>
                      <a:pt x="175" y="801"/>
                    </a:cubicBezTo>
                    <a:close/>
                    <a:moveTo>
                      <a:pt x="862" y="1"/>
                    </a:moveTo>
                    <a:cubicBezTo>
                      <a:pt x="735" y="26"/>
                      <a:pt x="558" y="26"/>
                      <a:pt x="431" y="102"/>
                    </a:cubicBezTo>
                    <a:cubicBezTo>
                      <a:pt x="330" y="203"/>
                      <a:pt x="203" y="229"/>
                      <a:pt x="76" y="330"/>
                    </a:cubicBezTo>
                    <a:cubicBezTo>
                      <a:pt x="76" y="381"/>
                      <a:pt x="102" y="431"/>
                      <a:pt x="152" y="482"/>
                    </a:cubicBezTo>
                    <a:cubicBezTo>
                      <a:pt x="203" y="533"/>
                      <a:pt x="254" y="507"/>
                      <a:pt x="279" y="584"/>
                    </a:cubicBezTo>
                    <a:cubicBezTo>
                      <a:pt x="203" y="660"/>
                      <a:pt x="76" y="584"/>
                      <a:pt x="0" y="710"/>
                    </a:cubicBezTo>
                    <a:cubicBezTo>
                      <a:pt x="26" y="736"/>
                      <a:pt x="0" y="786"/>
                      <a:pt x="26" y="837"/>
                    </a:cubicBezTo>
                    <a:cubicBezTo>
                      <a:pt x="152" y="862"/>
                      <a:pt x="279" y="913"/>
                      <a:pt x="380" y="989"/>
                    </a:cubicBezTo>
                    <a:cubicBezTo>
                      <a:pt x="380" y="938"/>
                      <a:pt x="406" y="913"/>
                      <a:pt x="457" y="913"/>
                    </a:cubicBezTo>
                    <a:cubicBezTo>
                      <a:pt x="507" y="938"/>
                      <a:pt x="583" y="964"/>
                      <a:pt x="634" y="989"/>
                    </a:cubicBezTo>
                    <a:cubicBezTo>
                      <a:pt x="710" y="1040"/>
                      <a:pt x="811" y="989"/>
                      <a:pt x="887" y="1065"/>
                    </a:cubicBezTo>
                    <a:cubicBezTo>
                      <a:pt x="913" y="1090"/>
                      <a:pt x="951" y="1097"/>
                      <a:pt x="992" y="1097"/>
                    </a:cubicBezTo>
                    <a:cubicBezTo>
                      <a:pt x="1033" y="1097"/>
                      <a:pt x="1078" y="1090"/>
                      <a:pt x="1116" y="1090"/>
                    </a:cubicBezTo>
                    <a:cubicBezTo>
                      <a:pt x="1217" y="1090"/>
                      <a:pt x="1293" y="1040"/>
                      <a:pt x="1394" y="1040"/>
                    </a:cubicBezTo>
                    <a:lnTo>
                      <a:pt x="1572" y="1040"/>
                    </a:lnTo>
                    <a:cubicBezTo>
                      <a:pt x="1633" y="1085"/>
                      <a:pt x="1712" y="1095"/>
                      <a:pt x="1787" y="1095"/>
                    </a:cubicBezTo>
                    <a:cubicBezTo>
                      <a:pt x="1837" y="1095"/>
                      <a:pt x="1886" y="1090"/>
                      <a:pt x="1927" y="1090"/>
                    </a:cubicBezTo>
                    <a:lnTo>
                      <a:pt x="2180" y="1090"/>
                    </a:lnTo>
                    <a:cubicBezTo>
                      <a:pt x="2256" y="1097"/>
                      <a:pt x="2332" y="1100"/>
                      <a:pt x="2408" y="1100"/>
                    </a:cubicBezTo>
                    <a:cubicBezTo>
                      <a:pt x="2636" y="1100"/>
                      <a:pt x="2865" y="1071"/>
                      <a:pt x="3093" y="1014"/>
                    </a:cubicBezTo>
                    <a:lnTo>
                      <a:pt x="3143" y="1014"/>
                    </a:lnTo>
                    <a:cubicBezTo>
                      <a:pt x="3270" y="1065"/>
                      <a:pt x="3422" y="1040"/>
                      <a:pt x="3549" y="1065"/>
                    </a:cubicBezTo>
                    <a:cubicBezTo>
                      <a:pt x="3676" y="1090"/>
                      <a:pt x="3802" y="1116"/>
                      <a:pt x="3929" y="1167"/>
                    </a:cubicBezTo>
                    <a:cubicBezTo>
                      <a:pt x="4031" y="1065"/>
                      <a:pt x="4157" y="1040"/>
                      <a:pt x="4259" y="964"/>
                    </a:cubicBezTo>
                    <a:cubicBezTo>
                      <a:pt x="4233" y="938"/>
                      <a:pt x="4233" y="862"/>
                      <a:pt x="4259" y="837"/>
                    </a:cubicBezTo>
                    <a:cubicBezTo>
                      <a:pt x="4309" y="761"/>
                      <a:pt x="4436" y="761"/>
                      <a:pt x="4461" y="634"/>
                    </a:cubicBezTo>
                    <a:lnTo>
                      <a:pt x="4107" y="533"/>
                    </a:lnTo>
                    <a:cubicBezTo>
                      <a:pt x="3980" y="533"/>
                      <a:pt x="3853" y="558"/>
                      <a:pt x="3726" y="609"/>
                    </a:cubicBezTo>
                    <a:cubicBezTo>
                      <a:pt x="3448" y="507"/>
                      <a:pt x="3118" y="457"/>
                      <a:pt x="2814" y="457"/>
                    </a:cubicBezTo>
                    <a:cubicBezTo>
                      <a:pt x="2814" y="406"/>
                      <a:pt x="2738" y="381"/>
                      <a:pt x="2712" y="330"/>
                    </a:cubicBezTo>
                    <a:cubicBezTo>
                      <a:pt x="2691" y="344"/>
                      <a:pt x="2670" y="348"/>
                      <a:pt x="2649" y="348"/>
                    </a:cubicBezTo>
                    <a:cubicBezTo>
                      <a:pt x="2615" y="348"/>
                      <a:pt x="2581" y="337"/>
                      <a:pt x="2547" y="337"/>
                    </a:cubicBezTo>
                    <a:cubicBezTo>
                      <a:pt x="2526" y="337"/>
                      <a:pt x="2505" y="341"/>
                      <a:pt x="2484" y="355"/>
                    </a:cubicBezTo>
                    <a:lnTo>
                      <a:pt x="2408" y="229"/>
                    </a:lnTo>
                    <a:cubicBezTo>
                      <a:pt x="2358" y="229"/>
                      <a:pt x="2332" y="279"/>
                      <a:pt x="2282" y="279"/>
                    </a:cubicBezTo>
                    <a:cubicBezTo>
                      <a:pt x="2282" y="229"/>
                      <a:pt x="2282" y="203"/>
                      <a:pt x="2307" y="203"/>
                    </a:cubicBezTo>
                    <a:cubicBezTo>
                      <a:pt x="2332" y="203"/>
                      <a:pt x="2358" y="178"/>
                      <a:pt x="2332" y="153"/>
                    </a:cubicBezTo>
                    <a:lnTo>
                      <a:pt x="2332" y="153"/>
                    </a:lnTo>
                    <a:cubicBezTo>
                      <a:pt x="2270" y="163"/>
                      <a:pt x="2208" y="173"/>
                      <a:pt x="2148" y="173"/>
                    </a:cubicBezTo>
                    <a:cubicBezTo>
                      <a:pt x="2060" y="173"/>
                      <a:pt x="1976" y="152"/>
                      <a:pt x="1901" y="77"/>
                    </a:cubicBezTo>
                    <a:cubicBezTo>
                      <a:pt x="1901" y="64"/>
                      <a:pt x="1901" y="58"/>
                      <a:pt x="1898" y="58"/>
                    </a:cubicBezTo>
                    <a:cubicBezTo>
                      <a:pt x="1895" y="58"/>
                      <a:pt x="1889" y="64"/>
                      <a:pt x="1876" y="77"/>
                    </a:cubicBezTo>
                    <a:cubicBezTo>
                      <a:pt x="1546" y="26"/>
                      <a:pt x="1217" y="1"/>
                      <a:pt x="8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784950" y="969425"/>
                <a:ext cx="608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270" extrusionOk="0">
                    <a:moveTo>
                      <a:pt x="977" y="1096"/>
                    </a:moveTo>
                    <a:cubicBezTo>
                      <a:pt x="983" y="1096"/>
                      <a:pt x="989" y="1103"/>
                      <a:pt x="989" y="1115"/>
                    </a:cubicBezTo>
                    <a:lnTo>
                      <a:pt x="989" y="1141"/>
                    </a:lnTo>
                    <a:lnTo>
                      <a:pt x="964" y="1141"/>
                    </a:lnTo>
                    <a:cubicBezTo>
                      <a:pt x="964" y="1141"/>
                      <a:pt x="964" y="1115"/>
                      <a:pt x="964" y="1115"/>
                    </a:cubicBezTo>
                    <a:cubicBezTo>
                      <a:pt x="964" y="1103"/>
                      <a:pt x="970" y="1096"/>
                      <a:pt x="977" y="1096"/>
                    </a:cubicBezTo>
                    <a:close/>
                    <a:moveTo>
                      <a:pt x="2054" y="1191"/>
                    </a:moveTo>
                    <a:lnTo>
                      <a:pt x="2054" y="1217"/>
                    </a:lnTo>
                    <a:lnTo>
                      <a:pt x="2029" y="1217"/>
                    </a:lnTo>
                    <a:lnTo>
                      <a:pt x="2029" y="1191"/>
                    </a:lnTo>
                    <a:close/>
                    <a:moveTo>
                      <a:pt x="2148" y="1"/>
                    </a:moveTo>
                    <a:cubicBezTo>
                      <a:pt x="2126" y="1"/>
                      <a:pt x="2103" y="7"/>
                      <a:pt x="2079" y="25"/>
                    </a:cubicBezTo>
                    <a:cubicBezTo>
                      <a:pt x="2029" y="127"/>
                      <a:pt x="1978" y="228"/>
                      <a:pt x="1877" y="279"/>
                    </a:cubicBezTo>
                    <a:cubicBezTo>
                      <a:pt x="1750" y="355"/>
                      <a:pt x="1623" y="431"/>
                      <a:pt x="1522" y="532"/>
                    </a:cubicBezTo>
                    <a:cubicBezTo>
                      <a:pt x="1420" y="659"/>
                      <a:pt x="1319" y="761"/>
                      <a:pt x="1167" y="837"/>
                    </a:cubicBezTo>
                    <a:cubicBezTo>
                      <a:pt x="1091" y="862"/>
                      <a:pt x="1015" y="913"/>
                      <a:pt x="964" y="989"/>
                    </a:cubicBezTo>
                    <a:cubicBezTo>
                      <a:pt x="837" y="1115"/>
                      <a:pt x="736" y="1217"/>
                      <a:pt x="584" y="1318"/>
                    </a:cubicBezTo>
                    <a:cubicBezTo>
                      <a:pt x="508" y="1369"/>
                      <a:pt x="457" y="1445"/>
                      <a:pt x="432" y="1546"/>
                    </a:cubicBezTo>
                    <a:cubicBezTo>
                      <a:pt x="381" y="1673"/>
                      <a:pt x="305" y="1800"/>
                      <a:pt x="229" y="1927"/>
                    </a:cubicBezTo>
                    <a:cubicBezTo>
                      <a:pt x="178" y="2003"/>
                      <a:pt x="128" y="2104"/>
                      <a:pt x="102" y="2205"/>
                    </a:cubicBezTo>
                    <a:cubicBezTo>
                      <a:pt x="26" y="2383"/>
                      <a:pt x="1" y="2560"/>
                      <a:pt x="1" y="2763"/>
                    </a:cubicBezTo>
                    <a:cubicBezTo>
                      <a:pt x="26" y="2839"/>
                      <a:pt x="77" y="2915"/>
                      <a:pt x="77" y="3016"/>
                    </a:cubicBezTo>
                    <a:lnTo>
                      <a:pt x="432" y="3067"/>
                    </a:lnTo>
                    <a:cubicBezTo>
                      <a:pt x="406" y="3169"/>
                      <a:pt x="482" y="3194"/>
                      <a:pt x="533" y="3270"/>
                    </a:cubicBezTo>
                    <a:lnTo>
                      <a:pt x="609" y="3169"/>
                    </a:lnTo>
                    <a:cubicBezTo>
                      <a:pt x="812" y="3169"/>
                      <a:pt x="837" y="2915"/>
                      <a:pt x="1015" y="2839"/>
                    </a:cubicBezTo>
                    <a:cubicBezTo>
                      <a:pt x="1065" y="2839"/>
                      <a:pt x="1091" y="2839"/>
                      <a:pt x="1142" y="2788"/>
                    </a:cubicBezTo>
                    <a:cubicBezTo>
                      <a:pt x="1091" y="2662"/>
                      <a:pt x="1319" y="2636"/>
                      <a:pt x="1268" y="2484"/>
                    </a:cubicBezTo>
                    <a:cubicBezTo>
                      <a:pt x="1261" y="2482"/>
                      <a:pt x="1253" y="2481"/>
                      <a:pt x="1246" y="2481"/>
                    </a:cubicBezTo>
                    <a:cubicBezTo>
                      <a:pt x="1201" y="2481"/>
                      <a:pt x="1148" y="2516"/>
                      <a:pt x="1093" y="2516"/>
                    </a:cubicBezTo>
                    <a:cubicBezTo>
                      <a:pt x="1059" y="2516"/>
                      <a:pt x="1024" y="2503"/>
                      <a:pt x="989" y="2459"/>
                    </a:cubicBezTo>
                    <a:cubicBezTo>
                      <a:pt x="1218" y="2357"/>
                      <a:pt x="1344" y="2129"/>
                      <a:pt x="1547" y="2003"/>
                    </a:cubicBezTo>
                    <a:cubicBezTo>
                      <a:pt x="1522" y="1850"/>
                      <a:pt x="1623" y="1749"/>
                      <a:pt x="1750" y="1673"/>
                    </a:cubicBezTo>
                    <a:cubicBezTo>
                      <a:pt x="1775" y="1648"/>
                      <a:pt x="1801" y="1648"/>
                      <a:pt x="1801" y="1622"/>
                    </a:cubicBezTo>
                    <a:cubicBezTo>
                      <a:pt x="1801" y="1597"/>
                      <a:pt x="1775" y="1546"/>
                      <a:pt x="1775" y="1521"/>
                    </a:cubicBezTo>
                    <a:cubicBezTo>
                      <a:pt x="1851" y="1470"/>
                      <a:pt x="1877" y="1394"/>
                      <a:pt x="1927" y="1318"/>
                    </a:cubicBezTo>
                    <a:cubicBezTo>
                      <a:pt x="2003" y="1293"/>
                      <a:pt x="2079" y="1293"/>
                      <a:pt x="2105" y="1217"/>
                    </a:cubicBezTo>
                    <a:cubicBezTo>
                      <a:pt x="2155" y="1141"/>
                      <a:pt x="2206" y="1090"/>
                      <a:pt x="2206" y="1014"/>
                    </a:cubicBezTo>
                    <a:cubicBezTo>
                      <a:pt x="2181" y="963"/>
                      <a:pt x="2206" y="887"/>
                      <a:pt x="2257" y="837"/>
                    </a:cubicBezTo>
                    <a:cubicBezTo>
                      <a:pt x="2308" y="811"/>
                      <a:pt x="2308" y="761"/>
                      <a:pt x="2333" y="710"/>
                    </a:cubicBezTo>
                    <a:cubicBezTo>
                      <a:pt x="2308" y="684"/>
                      <a:pt x="2282" y="634"/>
                      <a:pt x="2282" y="583"/>
                    </a:cubicBezTo>
                    <a:lnTo>
                      <a:pt x="2409" y="456"/>
                    </a:lnTo>
                    <a:cubicBezTo>
                      <a:pt x="2434" y="304"/>
                      <a:pt x="2409" y="178"/>
                      <a:pt x="2358" y="51"/>
                    </a:cubicBezTo>
                    <a:cubicBezTo>
                      <a:pt x="2349" y="53"/>
                      <a:pt x="2339" y="54"/>
                      <a:pt x="2330" y="54"/>
                    </a:cubicBezTo>
                    <a:cubicBezTo>
                      <a:pt x="2265" y="54"/>
                      <a:pt x="2210" y="1"/>
                      <a:pt x="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6340075" y="424825"/>
                <a:ext cx="887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140" extrusionOk="0">
                    <a:moveTo>
                      <a:pt x="888" y="2064"/>
                    </a:moveTo>
                    <a:lnTo>
                      <a:pt x="888" y="2089"/>
                    </a:lnTo>
                    <a:cubicBezTo>
                      <a:pt x="862" y="2064"/>
                      <a:pt x="888" y="2064"/>
                      <a:pt x="888" y="2064"/>
                    </a:cubicBezTo>
                    <a:close/>
                    <a:moveTo>
                      <a:pt x="3148" y="0"/>
                    </a:moveTo>
                    <a:cubicBezTo>
                      <a:pt x="2968" y="0"/>
                      <a:pt x="2789" y="46"/>
                      <a:pt x="2637" y="137"/>
                    </a:cubicBezTo>
                    <a:cubicBezTo>
                      <a:pt x="2383" y="264"/>
                      <a:pt x="2130" y="391"/>
                      <a:pt x="1851" y="492"/>
                    </a:cubicBezTo>
                    <a:cubicBezTo>
                      <a:pt x="1724" y="517"/>
                      <a:pt x="1623" y="568"/>
                      <a:pt x="1521" y="644"/>
                    </a:cubicBezTo>
                    <a:cubicBezTo>
                      <a:pt x="1344" y="745"/>
                      <a:pt x="1166" y="847"/>
                      <a:pt x="964" y="872"/>
                    </a:cubicBezTo>
                    <a:cubicBezTo>
                      <a:pt x="862" y="872"/>
                      <a:pt x="761" y="948"/>
                      <a:pt x="710" y="1050"/>
                    </a:cubicBezTo>
                    <a:cubicBezTo>
                      <a:pt x="660" y="1126"/>
                      <a:pt x="558" y="1202"/>
                      <a:pt x="457" y="1227"/>
                    </a:cubicBezTo>
                    <a:cubicBezTo>
                      <a:pt x="279" y="1278"/>
                      <a:pt x="127" y="1404"/>
                      <a:pt x="0" y="1582"/>
                    </a:cubicBezTo>
                    <a:cubicBezTo>
                      <a:pt x="0" y="1582"/>
                      <a:pt x="0" y="1607"/>
                      <a:pt x="0" y="1633"/>
                    </a:cubicBezTo>
                    <a:lnTo>
                      <a:pt x="102" y="1734"/>
                    </a:lnTo>
                    <a:cubicBezTo>
                      <a:pt x="77" y="1759"/>
                      <a:pt x="26" y="1785"/>
                      <a:pt x="51" y="1835"/>
                    </a:cubicBezTo>
                    <a:cubicBezTo>
                      <a:pt x="71" y="1835"/>
                      <a:pt x="59" y="1803"/>
                      <a:pt x="93" y="1803"/>
                    </a:cubicBezTo>
                    <a:cubicBezTo>
                      <a:pt x="101" y="1803"/>
                      <a:pt x="112" y="1805"/>
                      <a:pt x="127" y="1810"/>
                    </a:cubicBezTo>
                    <a:cubicBezTo>
                      <a:pt x="140" y="1814"/>
                      <a:pt x="153" y="1816"/>
                      <a:pt x="167" y="1816"/>
                    </a:cubicBezTo>
                    <a:cubicBezTo>
                      <a:pt x="194" y="1816"/>
                      <a:pt x="222" y="1810"/>
                      <a:pt x="248" y="1810"/>
                    </a:cubicBezTo>
                    <a:cubicBezTo>
                      <a:pt x="286" y="1810"/>
                      <a:pt x="317" y="1823"/>
                      <a:pt x="330" y="1886"/>
                    </a:cubicBezTo>
                    <a:cubicBezTo>
                      <a:pt x="406" y="1962"/>
                      <a:pt x="279" y="2038"/>
                      <a:pt x="330" y="2089"/>
                    </a:cubicBezTo>
                    <a:cubicBezTo>
                      <a:pt x="340" y="2091"/>
                      <a:pt x="348" y="2092"/>
                      <a:pt x="356" y="2092"/>
                    </a:cubicBezTo>
                    <a:cubicBezTo>
                      <a:pt x="453" y="2092"/>
                      <a:pt x="437" y="1958"/>
                      <a:pt x="507" y="1911"/>
                    </a:cubicBezTo>
                    <a:cubicBezTo>
                      <a:pt x="533" y="2038"/>
                      <a:pt x="660" y="2140"/>
                      <a:pt x="786" y="2140"/>
                    </a:cubicBezTo>
                    <a:cubicBezTo>
                      <a:pt x="938" y="2114"/>
                      <a:pt x="1065" y="2089"/>
                      <a:pt x="1217" y="2013"/>
                    </a:cubicBezTo>
                    <a:cubicBezTo>
                      <a:pt x="1217" y="1962"/>
                      <a:pt x="1268" y="1911"/>
                      <a:pt x="1319" y="1911"/>
                    </a:cubicBezTo>
                    <a:cubicBezTo>
                      <a:pt x="1357" y="1899"/>
                      <a:pt x="1395" y="1892"/>
                      <a:pt x="1433" y="1892"/>
                    </a:cubicBezTo>
                    <a:cubicBezTo>
                      <a:pt x="1471" y="1892"/>
                      <a:pt x="1509" y="1899"/>
                      <a:pt x="1547" y="1911"/>
                    </a:cubicBezTo>
                    <a:cubicBezTo>
                      <a:pt x="1927" y="1759"/>
                      <a:pt x="2155" y="1404"/>
                      <a:pt x="2510" y="1227"/>
                    </a:cubicBezTo>
                    <a:cubicBezTo>
                      <a:pt x="2510" y="1075"/>
                      <a:pt x="2687" y="1100"/>
                      <a:pt x="2738" y="999"/>
                    </a:cubicBezTo>
                    <a:cubicBezTo>
                      <a:pt x="2763" y="898"/>
                      <a:pt x="2890" y="898"/>
                      <a:pt x="2941" y="821"/>
                    </a:cubicBezTo>
                    <a:cubicBezTo>
                      <a:pt x="2992" y="745"/>
                      <a:pt x="3068" y="669"/>
                      <a:pt x="3144" y="619"/>
                    </a:cubicBezTo>
                    <a:cubicBezTo>
                      <a:pt x="3220" y="568"/>
                      <a:pt x="3270" y="517"/>
                      <a:pt x="3270" y="441"/>
                    </a:cubicBezTo>
                    <a:lnTo>
                      <a:pt x="3372" y="441"/>
                    </a:lnTo>
                    <a:lnTo>
                      <a:pt x="3397" y="315"/>
                    </a:lnTo>
                    <a:cubicBezTo>
                      <a:pt x="3397" y="289"/>
                      <a:pt x="3372" y="264"/>
                      <a:pt x="3372" y="264"/>
                    </a:cubicBezTo>
                    <a:lnTo>
                      <a:pt x="3372" y="264"/>
                    </a:lnTo>
                    <a:cubicBezTo>
                      <a:pt x="3397" y="264"/>
                      <a:pt x="3397" y="289"/>
                      <a:pt x="3397" y="315"/>
                    </a:cubicBezTo>
                    <a:cubicBezTo>
                      <a:pt x="3473" y="289"/>
                      <a:pt x="3524" y="238"/>
                      <a:pt x="3549" y="162"/>
                    </a:cubicBezTo>
                    <a:cubicBezTo>
                      <a:pt x="3524" y="137"/>
                      <a:pt x="3524" y="112"/>
                      <a:pt x="3498" y="61"/>
                    </a:cubicBezTo>
                    <a:cubicBezTo>
                      <a:pt x="3387" y="20"/>
                      <a:pt x="3267" y="0"/>
                      <a:pt x="3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5691800" y="895150"/>
                <a:ext cx="520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906" extrusionOk="0">
                    <a:moveTo>
                      <a:pt x="1141" y="2287"/>
                    </a:moveTo>
                    <a:cubicBezTo>
                      <a:pt x="1141" y="2287"/>
                      <a:pt x="1141" y="2303"/>
                      <a:pt x="1141" y="2322"/>
                    </a:cubicBezTo>
                    <a:lnTo>
                      <a:pt x="1141" y="2322"/>
                    </a:lnTo>
                    <a:cubicBezTo>
                      <a:pt x="1130" y="2307"/>
                      <a:pt x="1125" y="2287"/>
                      <a:pt x="1141" y="2287"/>
                    </a:cubicBezTo>
                    <a:close/>
                    <a:moveTo>
                      <a:pt x="153" y="2363"/>
                    </a:moveTo>
                    <a:lnTo>
                      <a:pt x="153" y="2363"/>
                    </a:lnTo>
                    <a:cubicBezTo>
                      <a:pt x="204" y="2413"/>
                      <a:pt x="229" y="2489"/>
                      <a:pt x="204" y="2540"/>
                    </a:cubicBezTo>
                    <a:cubicBezTo>
                      <a:pt x="127" y="2515"/>
                      <a:pt x="102" y="2439"/>
                      <a:pt x="153" y="2363"/>
                    </a:cubicBezTo>
                    <a:close/>
                    <a:moveTo>
                      <a:pt x="584" y="2489"/>
                    </a:moveTo>
                    <a:lnTo>
                      <a:pt x="634" y="2591"/>
                    </a:lnTo>
                    <a:lnTo>
                      <a:pt x="533" y="2642"/>
                    </a:lnTo>
                    <a:cubicBezTo>
                      <a:pt x="508" y="2591"/>
                      <a:pt x="508" y="2515"/>
                      <a:pt x="584" y="2489"/>
                    </a:cubicBezTo>
                    <a:close/>
                    <a:moveTo>
                      <a:pt x="204" y="2540"/>
                    </a:moveTo>
                    <a:cubicBezTo>
                      <a:pt x="241" y="2577"/>
                      <a:pt x="210" y="2628"/>
                      <a:pt x="201" y="2652"/>
                    </a:cubicBezTo>
                    <a:lnTo>
                      <a:pt x="201" y="2652"/>
                    </a:lnTo>
                    <a:cubicBezTo>
                      <a:pt x="168" y="2625"/>
                      <a:pt x="204" y="2582"/>
                      <a:pt x="204" y="2540"/>
                    </a:cubicBezTo>
                    <a:close/>
                    <a:moveTo>
                      <a:pt x="229" y="2672"/>
                    </a:moveTo>
                    <a:lnTo>
                      <a:pt x="229" y="2672"/>
                    </a:lnTo>
                    <a:cubicBezTo>
                      <a:pt x="254" y="2686"/>
                      <a:pt x="254" y="2718"/>
                      <a:pt x="254" y="2718"/>
                    </a:cubicBezTo>
                    <a:cubicBezTo>
                      <a:pt x="231" y="2694"/>
                      <a:pt x="229" y="2692"/>
                      <a:pt x="229" y="2672"/>
                    </a:cubicBezTo>
                    <a:close/>
                    <a:moveTo>
                      <a:pt x="1707" y="0"/>
                    </a:moveTo>
                    <a:cubicBezTo>
                      <a:pt x="1699" y="0"/>
                      <a:pt x="1688" y="2"/>
                      <a:pt x="1674" y="5"/>
                    </a:cubicBezTo>
                    <a:cubicBezTo>
                      <a:pt x="1572" y="5"/>
                      <a:pt x="1522" y="157"/>
                      <a:pt x="1446" y="183"/>
                    </a:cubicBezTo>
                    <a:cubicBezTo>
                      <a:pt x="1405" y="183"/>
                      <a:pt x="1364" y="150"/>
                      <a:pt x="1311" y="150"/>
                    </a:cubicBezTo>
                    <a:cubicBezTo>
                      <a:pt x="1298" y="150"/>
                      <a:pt x="1283" y="152"/>
                      <a:pt x="1268" y="157"/>
                    </a:cubicBezTo>
                    <a:cubicBezTo>
                      <a:pt x="1167" y="183"/>
                      <a:pt x="1141" y="360"/>
                      <a:pt x="1040" y="411"/>
                    </a:cubicBezTo>
                    <a:cubicBezTo>
                      <a:pt x="939" y="462"/>
                      <a:pt x="939" y="639"/>
                      <a:pt x="787" y="639"/>
                    </a:cubicBezTo>
                    <a:cubicBezTo>
                      <a:pt x="736" y="766"/>
                      <a:pt x="685" y="867"/>
                      <a:pt x="584" y="969"/>
                    </a:cubicBezTo>
                    <a:cubicBezTo>
                      <a:pt x="508" y="1045"/>
                      <a:pt x="508" y="1197"/>
                      <a:pt x="381" y="1222"/>
                    </a:cubicBezTo>
                    <a:cubicBezTo>
                      <a:pt x="406" y="1323"/>
                      <a:pt x="381" y="1450"/>
                      <a:pt x="280" y="1526"/>
                    </a:cubicBezTo>
                    <a:cubicBezTo>
                      <a:pt x="229" y="1577"/>
                      <a:pt x="204" y="1628"/>
                      <a:pt x="153" y="1729"/>
                    </a:cubicBezTo>
                    <a:cubicBezTo>
                      <a:pt x="102" y="1805"/>
                      <a:pt x="178" y="1906"/>
                      <a:pt x="102" y="1983"/>
                    </a:cubicBezTo>
                    <a:cubicBezTo>
                      <a:pt x="1" y="2059"/>
                      <a:pt x="102" y="2160"/>
                      <a:pt x="51" y="2211"/>
                    </a:cubicBezTo>
                    <a:cubicBezTo>
                      <a:pt x="102" y="2236"/>
                      <a:pt x="153" y="2312"/>
                      <a:pt x="153" y="2363"/>
                    </a:cubicBezTo>
                    <a:cubicBezTo>
                      <a:pt x="77" y="2363"/>
                      <a:pt x="77" y="2439"/>
                      <a:pt x="26" y="2464"/>
                    </a:cubicBezTo>
                    <a:cubicBezTo>
                      <a:pt x="26" y="2566"/>
                      <a:pt x="153" y="2667"/>
                      <a:pt x="77" y="2794"/>
                    </a:cubicBezTo>
                    <a:lnTo>
                      <a:pt x="508" y="2794"/>
                    </a:lnTo>
                    <a:lnTo>
                      <a:pt x="508" y="2819"/>
                    </a:lnTo>
                    <a:cubicBezTo>
                      <a:pt x="536" y="2777"/>
                      <a:pt x="579" y="2758"/>
                      <a:pt x="625" y="2758"/>
                    </a:cubicBezTo>
                    <a:cubicBezTo>
                      <a:pt x="662" y="2758"/>
                      <a:pt x="702" y="2771"/>
                      <a:pt x="736" y="2794"/>
                    </a:cubicBezTo>
                    <a:lnTo>
                      <a:pt x="685" y="2870"/>
                    </a:lnTo>
                    <a:cubicBezTo>
                      <a:pt x="703" y="2888"/>
                      <a:pt x="734" y="2906"/>
                      <a:pt x="768" y="2906"/>
                    </a:cubicBezTo>
                    <a:cubicBezTo>
                      <a:pt x="782" y="2906"/>
                      <a:pt x="797" y="2902"/>
                      <a:pt x="812" y="2895"/>
                    </a:cubicBezTo>
                    <a:lnTo>
                      <a:pt x="787" y="2794"/>
                    </a:lnTo>
                    <a:cubicBezTo>
                      <a:pt x="913" y="2718"/>
                      <a:pt x="1091" y="2692"/>
                      <a:pt x="1167" y="2540"/>
                    </a:cubicBezTo>
                    <a:cubicBezTo>
                      <a:pt x="1093" y="2466"/>
                      <a:pt x="1139" y="2393"/>
                      <a:pt x="1164" y="2342"/>
                    </a:cubicBezTo>
                    <a:lnTo>
                      <a:pt x="1164" y="2342"/>
                    </a:lnTo>
                    <a:cubicBezTo>
                      <a:pt x="1178" y="2344"/>
                      <a:pt x="1192" y="2345"/>
                      <a:pt x="1205" y="2345"/>
                    </a:cubicBezTo>
                    <a:cubicBezTo>
                      <a:pt x="1263" y="2345"/>
                      <a:pt x="1319" y="2330"/>
                      <a:pt x="1369" y="2330"/>
                    </a:cubicBezTo>
                    <a:cubicBezTo>
                      <a:pt x="1387" y="2330"/>
                      <a:pt x="1404" y="2332"/>
                      <a:pt x="1420" y="2337"/>
                    </a:cubicBezTo>
                    <a:cubicBezTo>
                      <a:pt x="1471" y="2261"/>
                      <a:pt x="1446" y="2160"/>
                      <a:pt x="1547" y="2109"/>
                    </a:cubicBezTo>
                    <a:cubicBezTo>
                      <a:pt x="1547" y="2160"/>
                      <a:pt x="1572" y="2185"/>
                      <a:pt x="1598" y="2236"/>
                    </a:cubicBezTo>
                    <a:cubicBezTo>
                      <a:pt x="1699" y="2135"/>
                      <a:pt x="1648" y="2008"/>
                      <a:pt x="1648" y="1881"/>
                    </a:cubicBezTo>
                    <a:lnTo>
                      <a:pt x="1648" y="1881"/>
                    </a:lnTo>
                    <a:cubicBezTo>
                      <a:pt x="1613" y="1916"/>
                      <a:pt x="1590" y="1975"/>
                      <a:pt x="1563" y="1975"/>
                    </a:cubicBezTo>
                    <a:cubicBezTo>
                      <a:pt x="1551" y="1975"/>
                      <a:pt x="1537" y="1963"/>
                      <a:pt x="1522" y="1932"/>
                    </a:cubicBezTo>
                    <a:cubicBezTo>
                      <a:pt x="1547" y="1856"/>
                      <a:pt x="1598" y="1780"/>
                      <a:pt x="1699" y="1780"/>
                    </a:cubicBezTo>
                    <a:cubicBezTo>
                      <a:pt x="1674" y="1729"/>
                      <a:pt x="1598" y="1678"/>
                      <a:pt x="1598" y="1628"/>
                    </a:cubicBezTo>
                    <a:cubicBezTo>
                      <a:pt x="1623" y="1602"/>
                      <a:pt x="1623" y="1552"/>
                      <a:pt x="1674" y="1526"/>
                    </a:cubicBezTo>
                    <a:lnTo>
                      <a:pt x="1674" y="1628"/>
                    </a:lnTo>
                    <a:cubicBezTo>
                      <a:pt x="1750" y="1628"/>
                      <a:pt x="1800" y="1552"/>
                      <a:pt x="1800" y="1501"/>
                    </a:cubicBezTo>
                    <a:cubicBezTo>
                      <a:pt x="1800" y="1374"/>
                      <a:pt x="1826" y="1273"/>
                      <a:pt x="1902" y="1197"/>
                    </a:cubicBezTo>
                    <a:cubicBezTo>
                      <a:pt x="1927" y="1146"/>
                      <a:pt x="1927" y="1095"/>
                      <a:pt x="1953" y="1045"/>
                    </a:cubicBezTo>
                    <a:cubicBezTo>
                      <a:pt x="1902" y="994"/>
                      <a:pt x="1851" y="969"/>
                      <a:pt x="1851" y="893"/>
                    </a:cubicBezTo>
                    <a:lnTo>
                      <a:pt x="1775" y="918"/>
                    </a:lnTo>
                    <a:cubicBezTo>
                      <a:pt x="1826" y="791"/>
                      <a:pt x="1775" y="690"/>
                      <a:pt x="1775" y="563"/>
                    </a:cubicBezTo>
                    <a:cubicBezTo>
                      <a:pt x="1789" y="549"/>
                      <a:pt x="1803" y="545"/>
                      <a:pt x="1818" y="545"/>
                    </a:cubicBezTo>
                    <a:cubicBezTo>
                      <a:pt x="1841" y="545"/>
                      <a:pt x="1866" y="556"/>
                      <a:pt x="1895" y="556"/>
                    </a:cubicBezTo>
                    <a:cubicBezTo>
                      <a:pt x="1912" y="556"/>
                      <a:pt x="1932" y="552"/>
                      <a:pt x="1953" y="538"/>
                    </a:cubicBezTo>
                    <a:cubicBezTo>
                      <a:pt x="1953" y="462"/>
                      <a:pt x="2003" y="386"/>
                      <a:pt x="2079" y="335"/>
                    </a:cubicBezTo>
                    <a:cubicBezTo>
                      <a:pt x="2054" y="284"/>
                      <a:pt x="2029" y="234"/>
                      <a:pt x="2003" y="183"/>
                    </a:cubicBezTo>
                    <a:lnTo>
                      <a:pt x="1927" y="183"/>
                    </a:lnTo>
                    <a:cubicBezTo>
                      <a:pt x="1902" y="157"/>
                      <a:pt x="1876" y="56"/>
                      <a:pt x="1851" y="56"/>
                    </a:cubicBezTo>
                    <a:cubicBezTo>
                      <a:pt x="1810" y="77"/>
                      <a:pt x="1769" y="114"/>
                      <a:pt x="1742" y="114"/>
                    </a:cubicBezTo>
                    <a:cubicBezTo>
                      <a:pt x="1735" y="114"/>
                      <a:pt x="1729" y="112"/>
                      <a:pt x="1724" y="107"/>
                    </a:cubicBezTo>
                    <a:cubicBezTo>
                      <a:pt x="1724" y="63"/>
                      <a:pt x="1762" y="0"/>
                      <a:pt x="1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5643650" y="568275"/>
                <a:ext cx="57050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2764" extrusionOk="0">
                    <a:moveTo>
                      <a:pt x="1470" y="913"/>
                    </a:moveTo>
                    <a:cubicBezTo>
                      <a:pt x="1471" y="913"/>
                      <a:pt x="1521" y="964"/>
                      <a:pt x="1496" y="964"/>
                    </a:cubicBezTo>
                    <a:cubicBezTo>
                      <a:pt x="1470" y="964"/>
                      <a:pt x="1470" y="939"/>
                      <a:pt x="1470" y="913"/>
                    </a:cubicBezTo>
                    <a:close/>
                    <a:moveTo>
                      <a:pt x="2028" y="1649"/>
                    </a:moveTo>
                    <a:cubicBezTo>
                      <a:pt x="2028" y="1674"/>
                      <a:pt x="2028" y="1674"/>
                      <a:pt x="2028" y="1674"/>
                    </a:cubicBezTo>
                    <a:lnTo>
                      <a:pt x="2003" y="1674"/>
                    </a:lnTo>
                    <a:lnTo>
                      <a:pt x="2003" y="1649"/>
                    </a:lnTo>
                    <a:close/>
                    <a:moveTo>
                      <a:pt x="1337" y="2410"/>
                    </a:moveTo>
                    <a:cubicBezTo>
                      <a:pt x="1331" y="2415"/>
                      <a:pt x="1366" y="2434"/>
                      <a:pt x="1344" y="2434"/>
                    </a:cubicBezTo>
                    <a:cubicBezTo>
                      <a:pt x="1328" y="2418"/>
                      <a:pt x="1332" y="2412"/>
                      <a:pt x="1337" y="2410"/>
                    </a:cubicBezTo>
                    <a:close/>
                    <a:moveTo>
                      <a:pt x="558" y="1"/>
                    </a:moveTo>
                    <a:lnTo>
                      <a:pt x="330" y="77"/>
                    </a:lnTo>
                    <a:cubicBezTo>
                      <a:pt x="178" y="153"/>
                      <a:pt x="152" y="330"/>
                      <a:pt x="76" y="432"/>
                    </a:cubicBezTo>
                    <a:cubicBezTo>
                      <a:pt x="102" y="457"/>
                      <a:pt x="127" y="483"/>
                      <a:pt x="127" y="508"/>
                    </a:cubicBezTo>
                    <a:cubicBezTo>
                      <a:pt x="0" y="685"/>
                      <a:pt x="0" y="685"/>
                      <a:pt x="102" y="837"/>
                    </a:cubicBezTo>
                    <a:lnTo>
                      <a:pt x="178" y="812"/>
                    </a:lnTo>
                    <a:cubicBezTo>
                      <a:pt x="203" y="863"/>
                      <a:pt x="228" y="913"/>
                      <a:pt x="228" y="939"/>
                    </a:cubicBezTo>
                    <a:cubicBezTo>
                      <a:pt x="254" y="1040"/>
                      <a:pt x="178" y="1040"/>
                      <a:pt x="152" y="1091"/>
                    </a:cubicBezTo>
                    <a:cubicBezTo>
                      <a:pt x="254" y="1192"/>
                      <a:pt x="127" y="1268"/>
                      <a:pt x="152" y="1370"/>
                    </a:cubicBezTo>
                    <a:cubicBezTo>
                      <a:pt x="178" y="1446"/>
                      <a:pt x="254" y="1471"/>
                      <a:pt x="304" y="1471"/>
                    </a:cubicBezTo>
                    <a:cubicBezTo>
                      <a:pt x="279" y="1573"/>
                      <a:pt x="254" y="1649"/>
                      <a:pt x="228" y="1725"/>
                    </a:cubicBezTo>
                    <a:cubicBezTo>
                      <a:pt x="330" y="1750"/>
                      <a:pt x="254" y="1877"/>
                      <a:pt x="381" y="1902"/>
                    </a:cubicBezTo>
                    <a:cubicBezTo>
                      <a:pt x="381" y="1902"/>
                      <a:pt x="392" y="1879"/>
                      <a:pt x="407" y="1879"/>
                    </a:cubicBezTo>
                    <a:cubicBezTo>
                      <a:pt x="414" y="1879"/>
                      <a:pt x="423" y="1885"/>
                      <a:pt x="431" y="1902"/>
                    </a:cubicBezTo>
                    <a:cubicBezTo>
                      <a:pt x="482" y="1927"/>
                      <a:pt x="431" y="2029"/>
                      <a:pt x="482" y="2029"/>
                    </a:cubicBezTo>
                    <a:cubicBezTo>
                      <a:pt x="525" y="2029"/>
                      <a:pt x="513" y="1973"/>
                      <a:pt x="556" y="1973"/>
                    </a:cubicBezTo>
                    <a:cubicBezTo>
                      <a:pt x="564" y="1973"/>
                      <a:pt x="572" y="1974"/>
                      <a:pt x="583" y="1978"/>
                    </a:cubicBezTo>
                    <a:cubicBezTo>
                      <a:pt x="583" y="2054"/>
                      <a:pt x="710" y="2029"/>
                      <a:pt x="761" y="2130"/>
                    </a:cubicBezTo>
                    <a:cubicBezTo>
                      <a:pt x="659" y="2181"/>
                      <a:pt x="609" y="2308"/>
                      <a:pt x="609" y="2409"/>
                    </a:cubicBezTo>
                    <a:cubicBezTo>
                      <a:pt x="629" y="2399"/>
                      <a:pt x="645" y="2395"/>
                      <a:pt x="659" y="2395"/>
                    </a:cubicBezTo>
                    <a:cubicBezTo>
                      <a:pt x="714" y="2395"/>
                      <a:pt x="730" y="2460"/>
                      <a:pt x="811" y="2460"/>
                    </a:cubicBezTo>
                    <a:cubicBezTo>
                      <a:pt x="822" y="2456"/>
                      <a:pt x="833" y="2455"/>
                      <a:pt x="844" y="2455"/>
                    </a:cubicBezTo>
                    <a:cubicBezTo>
                      <a:pt x="909" y="2455"/>
                      <a:pt x="974" y="2510"/>
                      <a:pt x="1040" y="2510"/>
                    </a:cubicBezTo>
                    <a:cubicBezTo>
                      <a:pt x="1040" y="2612"/>
                      <a:pt x="1192" y="2637"/>
                      <a:pt x="1192" y="2764"/>
                    </a:cubicBezTo>
                    <a:cubicBezTo>
                      <a:pt x="1293" y="2739"/>
                      <a:pt x="1242" y="2662"/>
                      <a:pt x="1242" y="2612"/>
                    </a:cubicBezTo>
                    <a:cubicBezTo>
                      <a:pt x="1293" y="2510"/>
                      <a:pt x="1420" y="2536"/>
                      <a:pt x="1496" y="2485"/>
                    </a:cubicBezTo>
                    <a:cubicBezTo>
                      <a:pt x="1496" y="2282"/>
                      <a:pt x="1673" y="2282"/>
                      <a:pt x="1800" y="2232"/>
                    </a:cubicBezTo>
                    <a:cubicBezTo>
                      <a:pt x="1825" y="2181"/>
                      <a:pt x="1749" y="2130"/>
                      <a:pt x="1800" y="2079"/>
                    </a:cubicBezTo>
                    <a:cubicBezTo>
                      <a:pt x="1977" y="2079"/>
                      <a:pt x="2155" y="2003"/>
                      <a:pt x="2155" y="1902"/>
                    </a:cubicBezTo>
                    <a:lnTo>
                      <a:pt x="2155" y="1902"/>
                    </a:lnTo>
                    <a:cubicBezTo>
                      <a:pt x="2129" y="1922"/>
                      <a:pt x="2110" y="1929"/>
                      <a:pt x="2095" y="1929"/>
                    </a:cubicBezTo>
                    <a:cubicBezTo>
                      <a:pt x="2053" y="1929"/>
                      <a:pt x="2053" y="1864"/>
                      <a:pt x="2053" y="1826"/>
                    </a:cubicBezTo>
                    <a:cubicBezTo>
                      <a:pt x="2155" y="1674"/>
                      <a:pt x="2231" y="1522"/>
                      <a:pt x="2282" y="1344"/>
                    </a:cubicBezTo>
                    <a:cubicBezTo>
                      <a:pt x="2206" y="1268"/>
                      <a:pt x="2180" y="1142"/>
                      <a:pt x="2079" y="1066"/>
                    </a:cubicBezTo>
                    <a:lnTo>
                      <a:pt x="1901" y="1091"/>
                    </a:lnTo>
                    <a:lnTo>
                      <a:pt x="1673" y="1015"/>
                    </a:lnTo>
                    <a:cubicBezTo>
                      <a:pt x="1623" y="964"/>
                      <a:pt x="1572" y="888"/>
                      <a:pt x="1496" y="837"/>
                    </a:cubicBezTo>
                    <a:lnTo>
                      <a:pt x="1470" y="913"/>
                    </a:lnTo>
                    <a:lnTo>
                      <a:pt x="1318" y="787"/>
                    </a:lnTo>
                    <a:cubicBezTo>
                      <a:pt x="1141" y="761"/>
                      <a:pt x="964" y="660"/>
                      <a:pt x="837" y="508"/>
                    </a:cubicBezTo>
                    <a:cubicBezTo>
                      <a:pt x="810" y="495"/>
                      <a:pt x="787" y="490"/>
                      <a:pt x="766" y="490"/>
                    </a:cubicBezTo>
                    <a:cubicBezTo>
                      <a:pt x="719" y="490"/>
                      <a:pt x="683" y="513"/>
                      <a:pt x="642" y="513"/>
                    </a:cubicBezTo>
                    <a:cubicBezTo>
                      <a:pt x="631" y="513"/>
                      <a:pt x="620" y="512"/>
                      <a:pt x="609" y="508"/>
                    </a:cubicBezTo>
                    <a:cubicBezTo>
                      <a:pt x="685" y="330"/>
                      <a:pt x="558" y="178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6523850" y="452950"/>
                <a:ext cx="950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1354" extrusionOk="0">
                    <a:moveTo>
                      <a:pt x="3448" y="1"/>
                    </a:moveTo>
                    <a:lnTo>
                      <a:pt x="3194" y="102"/>
                    </a:lnTo>
                    <a:lnTo>
                      <a:pt x="3143" y="51"/>
                    </a:lnTo>
                    <a:lnTo>
                      <a:pt x="3093" y="127"/>
                    </a:lnTo>
                    <a:cubicBezTo>
                      <a:pt x="3042" y="127"/>
                      <a:pt x="2991" y="102"/>
                      <a:pt x="2941" y="102"/>
                    </a:cubicBezTo>
                    <a:cubicBezTo>
                      <a:pt x="2611" y="127"/>
                      <a:pt x="2282" y="153"/>
                      <a:pt x="1952" y="153"/>
                    </a:cubicBezTo>
                    <a:cubicBezTo>
                      <a:pt x="1825" y="178"/>
                      <a:pt x="1699" y="178"/>
                      <a:pt x="1572" y="178"/>
                    </a:cubicBezTo>
                    <a:cubicBezTo>
                      <a:pt x="1498" y="168"/>
                      <a:pt x="1425" y="161"/>
                      <a:pt x="1353" y="161"/>
                    </a:cubicBezTo>
                    <a:cubicBezTo>
                      <a:pt x="1252" y="161"/>
                      <a:pt x="1154" y="174"/>
                      <a:pt x="1065" y="203"/>
                    </a:cubicBezTo>
                    <a:cubicBezTo>
                      <a:pt x="953" y="222"/>
                      <a:pt x="841" y="282"/>
                      <a:pt x="729" y="282"/>
                    </a:cubicBezTo>
                    <a:cubicBezTo>
                      <a:pt x="689" y="282"/>
                      <a:pt x="649" y="274"/>
                      <a:pt x="609" y="254"/>
                    </a:cubicBezTo>
                    <a:cubicBezTo>
                      <a:pt x="431" y="279"/>
                      <a:pt x="355" y="457"/>
                      <a:pt x="178" y="457"/>
                    </a:cubicBezTo>
                    <a:cubicBezTo>
                      <a:pt x="152" y="533"/>
                      <a:pt x="228" y="533"/>
                      <a:pt x="228" y="584"/>
                    </a:cubicBezTo>
                    <a:cubicBezTo>
                      <a:pt x="178" y="634"/>
                      <a:pt x="76" y="609"/>
                      <a:pt x="26" y="660"/>
                    </a:cubicBezTo>
                    <a:cubicBezTo>
                      <a:pt x="51" y="710"/>
                      <a:pt x="0" y="786"/>
                      <a:pt x="26" y="837"/>
                    </a:cubicBezTo>
                    <a:lnTo>
                      <a:pt x="178" y="913"/>
                    </a:lnTo>
                    <a:cubicBezTo>
                      <a:pt x="152" y="964"/>
                      <a:pt x="102" y="989"/>
                      <a:pt x="102" y="1040"/>
                    </a:cubicBezTo>
                    <a:cubicBezTo>
                      <a:pt x="127" y="1065"/>
                      <a:pt x="203" y="1040"/>
                      <a:pt x="228" y="1116"/>
                    </a:cubicBezTo>
                    <a:cubicBezTo>
                      <a:pt x="254" y="1192"/>
                      <a:pt x="152" y="1192"/>
                      <a:pt x="152" y="1243"/>
                    </a:cubicBezTo>
                    <a:cubicBezTo>
                      <a:pt x="197" y="1235"/>
                      <a:pt x="242" y="1232"/>
                      <a:pt x="287" y="1232"/>
                    </a:cubicBezTo>
                    <a:cubicBezTo>
                      <a:pt x="396" y="1232"/>
                      <a:pt x="509" y="1250"/>
                      <a:pt x="634" y="1268"/>
                    </a:cubicBezTo>
                    <a:cubicBezTo>
                      <a:pt x="615" y="1325"/>
                      <a:pt x="639" y="1354"/>
                      <a:pt x="663" y="1354"/>
                    </a:cubicBezTo>
                    <a:cubicBezTo>
                      <a:pt x="670" y="1354"/>
                      <a:pt x="678" y="1350"/>
                      <a:pt x="685" y="1344"/>
                    </a:cubicBezTo>
                    <a:cubicBezTo>
                      <a:pt x="735" y="1293"/>
                      <a:pt x="685" y="1268"/>
                      <a:pt x="685" y="1217"/>
                    </a:cubicBezTo>
                    <a:cubicBezTo>
                      <a:pt x="716" y="1194"/>
                      <a:pt x="748" y="1187"/>
                      <a:pt x="779" y="1187"/>
                    </a:cubicBezTo>
                    <a:cubicBezTo>
                      <a:pt x="818" y="1187"/>
                      <a:pt x="856" y="1197"/>
                      <a:pt x="894" y="1197"/>
                    </a:cubicBezTo>
                    <a:cubicBezTo>
                      <a:pt x="926" y="1197"/>
                      <a:pt x="957" y="1190"/>
                      <a:pt x="989" y="1167"/>
                    </a:cubicBezTo>
                    <a:lnTo>
                      <a:pt x="1040" y="1293"/>
                    </a:lnTo>
                    <a:cubicBezTo>
                      <a:pt x="1077" y="1303"/>
                      <a:pt x="1113" y="1306"/>
                      <a:pt x="1149" y="1306"/>
                    </a:cubicBezTo>
                    <a:cubicBezTo>
                      <a:pt x="1238" y="1306"/>
                      <a:pt x="1322" y="1286"/>
                      <a:pt x="1404" y="1286"/>
                    </a:cubicBezTo>
                    <a:cubicBezTo>
                      <a:pt x="1469" y="1286"/>
                      <a:pt x="1533" y="1298"/>
                      <a:pt x="1597" y="1344"/>
                    </a:cubicBezTo>
                    <a:cubicBezTo>
                      <a:pt x="1648" y="1319"/>
                      <a:pt x="1699" y="1268"/>
                      <a:pt x="1749" y="1268"/>
                    </a:cubicBezTo>
                    <a:lnTo>
                      <a:pt x="1775" y="1293"/>
                    </a:lnTo>
                    <a:cubicBezTo>
                      <a:pt x="1808" y="1260"/>
                      <a:pt x="1848" y="1248"/>
                      <a:pt x="1889" y="1248"/>
                    </a:cubicBezTo>
                    <a:cubicBezTo>
                      <a:pt x="1972" y="1248"/>
                      <a:pt x="2062" y="1293"/>
                      <a:pt x="2130" y="1293"/>
                    </a:cubicBezTo>
                    <a:cubicBezTo>
                      <a:pt x="2155" y="1243"/>
                      <a:pt x="2155" y="1217"/>
                      <a:pt x="2130" y="1192"/>
                    </a:cubicBezTo>
                    <a:cubicBezTo>
                      <a:pt x="2121" y="1184"/>
                      <a:pt x="2113" y="1181"/>
                      <a:pt x="2103" y="1181"/>
                    </a:cubicBezTo>
                    <a:cubicBezTo>
                      <a:pt x="2084" y="1181"/>
                      <a:pt x="2062" y="1192"/>
                      <a:pt x="2028" y="1192"/>
                    </a:cubicBezTo>
                    <a:cubicBezTo>
                      <a:pt x="2028" y="1167"/>
                      <a:pt x="2028" y="1116"/>
                      <a:pt x="2079" y="1091"/>
                    </a:cubicBezTo>
                    <a:lnTo>
                      <a:pt x="2383" y="1015"/>
                    </a:lnTo>
                    <a:cubicBezTo>
                      <a:pt x="2434" y="939"/>
                      <a:pt x="2510" y="888"/>
                      <a:pt x="2611" y="862"/>
                    </a:cubicBezTo>
                    <a:cubicBezTo>
                      <a:pt x="2662" y="862"/>
                      <a:pt x="2713" y="837"/>
                      <a:pt x="2789" y="837"/>
                    </a:cubicBezTo>
                    <a:cubicBezTo>
                      <a:pt x="2822" y="837"/>
                      <a:pt x="2845" y="792"/>
                      <a:pt x="2871" y="792"/>
                    </a:cubicBezTo>
                    <a:cubicBezTo>
                      <a:pt x="2884" y="792"/>
                      <a:pt x="2898" y="803"/>
                      <a:pt x="2915" y="837"/>
                    </a:cubicBezTo>
                    <a:cubicBezTo>
                      <a:pt x="2941" y="736"/>
                      <a:pt x="3017" y="761"/>
                      <a:pt x="3093" y="736"/>
                    </a:cubicBezTo>
                    <a:cubicBezTo>
                      <a:pt x="3143" y="736"/>
                      <a:pt x="3194" y="710"/>
                      <a:pt x="3270" y="710"/>
                    </a:cubicBezTo>
                    <a:cubicBezTo>
                      <a:pt x="3448" y="660"/>
                      <a:pt x="3600" y="508"/>
                      <a:pt x="3752" y="432"/>
                    </a:cubicBezTo>
                    <a:cubicBezTo>
                      <a:pt x="3803" y="381"/>
                      <a:pt x="3803" y="330"/>
                      <a:pt x="3803" y="279"/>
                    </a:cubicBezTo>
                    <a:cubicBezTo>
                      <a:pt x="3803" y="229"/>
                      <a:pt x="3650" y="229"/>
                      <a:pt x="3701" y="203"/>
                    </a:cubicBezTo>
                    <a:cubicBezTo>
                      <a:pt x="3752" y="178"/>
                      <a:pt x="3803" y="153"/>
                      <a:pt x="3752" y="102"/>
                    </a:cubicBezTo>
                    <a:cubicBezTo>
                      <a:pt x="3737" y="80"/>
                      <a:pt x="3722" y="73"/>
                      <a:pt x="3706" y="73"/>
                    </a:cubicBezTo>
                    <a:cubicBezTo>
                      <a:pt x="3681" y="73"/>
                      <a:pt x="3653" y="92"/>
                      <a:pt x="3621" y="92"/>
                    </a:cubicBezTo>
                    <a:cubicBezTo>
                      <a:pt x="3606" y="92"/>
                      <a:pt x="3591" y="88"/>
                      <a:pt x="3574" y="77"/>
                    </a:cubicBezTo>
                    <a:cubicBezTo>
                      <a:pt x="3574" y="26"/>
                      <a:pt x="3524" y="1"/>
                      <a:pt x="3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5611325" y="204625"/>
                <a:ext cx="36775" cy="899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597" extrusionOk="0">
                    <a:moveTo>
                      <a:pt x="482" y="3014"/>
                    </a:moveTo>
                    <a:cubicBezTo>
                      <a:pt x="508" y="3014"/>
                      <a:pt x="508" y="3039"/>
                      <a:pt x="508" y="3039"/>
                    </a:cubicBezTo>
                    <a:cubicBezTo>
                      <a:pt x="513" y="3047"/>
                      <a:pt x="518" y="3054"/>
                      <a:pt x="522" y="3062"/>
                    </a:cubicBezTo>
                    <a:lnTo>
                      <a:pt x="522" y="3062"/>
                    </a:lnTo>
                    <a:cubicBezTo>
                      <a:pt x="496" y="3052"/>
                      <a:pt x="460" y="3014"/>
                      <a:pt x="482" y="3014"/>
                    </a:cubicBezTo>
                    <a:close/>
                    <a:moveTo>
                      <a:pt x="565" y="0"/>
                    </a:moveTo>
                    <a:cubicBezTo>
                      <a:pt x="522" y="0"/>
                      <a:pt x="482" y="23"/>
                      <a:pt x="431" y="23"/>
                    </a:cubicBezTo>
                    <a:cubicBezTo>
                      <a:pt x="305" y="225"/>
                      <a:pt x="203" y="428"/>
                      <a:pt x="102" y="656"/>
                    </a:cubicBezTo>
                    <a:cubicBezTo>
                      <a:pt x="127" y="808"/>
                      <a:pt x="127" y="986"/>
                      <a:pt x="153" y="1163"/>
                    </a:cubicBezTo>
                    <a:cubicBezTo>
                      <a:pt x="178" y="1290"/>
                      <a:pt x="153" y="1442"/>
                      <a:pt x="51" y="1518"/>
                    </a:cubicBezTo>
                    <a:cubicBezTo>
                      <a:pt x="77" y="1670"/>
                      <a:pt x="77" y="1822"/>
                      <a:pt x="1" y="1974"/>
                    </a:cubicBezTo>
                    <a:cubicBezTo>
                      <a:pt x="51" y="2304"/>
                      <a:pt x="26" y="2659"/>
                      <a:pt x="77" y="2963"/>
                    </a:cubicBezTo>
                    <a:cubicBezTo>
                      <a:pt x="153" y="2938"/>
                      <a:pt x="127" y="2912"/>
                      <a:pt x="153" y="2862"/>
                    </a:cubicBezTo>
                    <a:cubicBezTo>
                      <a:pt x="153" y="2842"/>
                      <a:pt x="153" y="2794"/>
                      <a:pt x="186" y="2794"/>
                    </a:cubicBezTo>
                    <a:cubicBezTo>
                      <a:pt x="197" y="2794"/>
                      <a:pt x="210" y="2799"/>
                      <a:pt x="229" y="2811"/>
                    </a:cubicBezTo>
                    <a:cubicBezTo>
                      <a:pt x="305" y="2836"/>
                      <a:pt x="254" y="2988"/>
                      <a:pt x="305" y="2988"/>
                    </a:cubicBezTo>
                    <a:cubicBezTo>
                      <a:pt x="322" y="2988"/>
                      <a:pt x="339" y="2977"/>
                      <a:pt x="348" y="2977"/>
                    </a:cubicBezTo>
                    <a:cubicBezTo>
                      <a:pt x="353" y="2977"/>
                      <a:pt x="355" y="2980"/>
                      <a:pt x="355" y="2988"/>
                    </a:cubicBezTo>
                    <a:cubicBezTo>
                      <a:pt x="381" y="3064"/>
                      <a:pt x="305" y="3115"/>
                      <a:pt x="330" y="3216"/>
                    </a:cubicBezTo>
                    <a:cubicBezTo>
                      <a:pt x="355" y="3191"/>
                      <a:pt x="381" y="3191"/>
                      <a:pt x="406" y="3191"/>
                    </a:cubicBezTo>
                    <a:cubicBezTo>
                      <a:pt x="431" y="3191"/>
                      <a:pt x="457" y="3191"/>
                      <a:pt x="482" y="3166"/>
                    </a:cubicBezTo>
                    <a:cubicBezTo>
                      <a:pt x="482" y="3143"/>
                      <a:pt x="503" y="3098"/>
                      <a:pt x="526" y="3072"/>
                    </a:cubicBezTo>
                    <a:lnTo>
                      <a:pt x="526" y="3072"/>
                    </a:lnTo>
                    <a:cubicBezTo>
                      <a:pt x="563" y="3162"/>
                      <a:pt x="482" y="3250"/>
                      <a:pt x="482" y="3318"/>
                    </a:cubicBezTo>
                    <a:lnTo>
                      <a:pt x="533" y="3597"/>
                    </a:lnTo>
                    <a:cubicBezTo>
                      <a:pt x="634" y="3597"/>
                      <a:pt x="710" y="3571"/>
                      <a:pt x="786" y="3521"/>
                    </a:cubicBezTo>
                    <a:cubicBezTo>
                      <a:pt x="827" y="3541"/>
                      <a:pt x="852" y="3578"/>
                      <a:pt x="900" y="3578"/>
                    </a:cubicBezTo>
                    <a:cubicBezTo>
                      <a:pt x="911" y="3578"/>
                      <a:pt x="924" y="3576"/>
                      <a:pt x="938" y="3571"/>
                    </a:cubicBezTo>
                    <a:cubicBezTo>
                      <a:pt x="1091" y="3521"/>
                      <a:pt x="1217" y="3419"/>
                      <a:pt x="1293" y="3293"/>
                    </a:cubicBezTo>
                    <a:cubicBezTo>
                      <a:pt x="1344" y="3191"/>
                      <a:pt x="1420" y="3140"/>
                      <a:pt x="1471" y="3064"/>
                    </a:cubicBezTo>
                    <a:cubicBezTo>
                      <a:pt x="1319" y="2963"/>
                      <a:pt x="1369" y="2836"/>
                      <a:pt x="1420" y="2710"/>
                    </a:cubicBezTo>
                    <a:cubicBezTo>
                      <a:pt x="1395" y="2633"/>
                      <a:pt x="1319" y="2633"/>
                      <a:pt x="1293" y="2583"/>
                    </a:cubicBezTo>
                    <a:cubicBezTo>
                      <a:pt x="1293" y="2532"/>
                      <a:pt x="1268" y="2481"/>
                      <a:pt x="1243" y="2431"/>
                    </a:cubicBezTo>
                    <a:cubicBezTo>
                      <a:pt x="1217" y="2405"/>
                      <a:pt x="1141" y="2380"/>
                      <a:pt x="1141" y="2329"/>
                    </a:cubicBezTo>
                    <a:cubicBezTo>
                      <a:pt x="1167" y="2253"/>
                      <a:pt x="1167" y="2177"/>
                      <a:pt x="1116" y="2101"/>
                    </a:cubicBezTo>
                    <a:cubicBezTo>
                      <a:pt x="1065" y="2025"/>
                      <a:pt x="1040" y="1924"/>
                      <a:pt x="1065" y="1822"/>
                    </a:cubicBezTo>
                    <a:cubicBezTo>
                      <a:pt x="1065" y="1620"/>
                      <a:pt x="1014" y="1442"/>
                      <a:pt x="888" y="1290"/>
                    </a:cubicBezTo>
                    <a:lnTo>
                      <a:pt x="938" y="1265"/>
                    </a:lnTo>
                    <a:lnTo>
                      <a:pt x="862" y="1189"/>
                    </a:lnTo>
                    <a:cubicBezTo>
                      <a:pt x="888" y="1163"/>
                      <a:pt x="938" y="1163"/>
                      <a:pt x="938" y="1087"/>
                    </a:cubicBezTo>
                    <a:cubicBezTo>
                      <a:pt x="862" y="1011"/>
                      <a:pt x="812" y="910"/>
                      <a:pt x="812" y="783"/>
                    </a:cubicBezTo>
                    <a:cubicBezTo>
                      <a:pt x="768" y="783"/>
                      <a:pt x="762" y="839"/>
                      <a:pt x="713" y="839"/>
                    </a:cubicBezTo>
                    <a:cubicBezTo>
                      <a:pt x="705" y="839"/>
                      <a:pt x="696" y="837"/>
                      <a:pt x="685" y="834"/>
                    </a:cubicBezTo>
                    <a:cubicBezTo>
                      <a:pt x="660" y="656"/>
                      <a:pt x="660" y="504"/>
                      <a:pt x="660" y="327"/>
                    </a:cubicBezTo>
                    <a:cubicBezTo>
                      <a:pt x="508" y="251"/>
                      <a:pt x="660" y="124"/>
                      <a:pt x="634" y="23"/>
                    </a:cubicBezTo>
                    <a:cubicBezTo>
                      <a:pt x="609" y="6"/>
                      <a:pt x="586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5567600" y="762825"/>
                <a:ext cx="798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902" extrusionOk="0">
                    <a:moveTo>
                      <a:pt x="650" y="1800"/>
                    </a:moveTo>
                    <a:cubicBezTo>
                      <a:pt x="639" y="1817"/>
                      <a:pt x="622" y="1833"/>
                      <a:pt x="614" y="1833"/>
                    </a:cubicBezTo>
                    <a:cubicBezTo>
                      <a:pt x="611" y="1833"/>
                      <a:pt x="609" y="1831"/>
                      <a:pt x="609" y="1826"/>
                    </a:cubicBezTo>
                    <a:cubicBezTo>
                      <a:pt x="609" y="1804"/>
                      <a:pt x="628" y="1801"/>
                      <a:pt x="650" y="1800"/>
                    </a:cubicBezTo>
                    <a:close/>
                    <a:moveTo>
                      <a:pt x="2789" y="1"/>
                    </a:moveTo>
                    <a:cubicBezTo>
                      <a:pt x="2567" y="1"/>
                      <a:pt x="2365" y="137"/>
                      <a:pt x="2148" y="137"/>
                    </a:cubicBezTo>
                    <a:cubicBezTo>
                      <a:pt x="2117" y="137"/>
                      <a:pt x="2085" y="134"/>
                      <a:pt x="2054" y="127"/>
                    </a:cubicBezTo>
                    <a:cubicBezTo>
                      <a:pt x="2014" y="119"/>
                      <a:pt x="1973" y="115"/>
                      <a:pt x="1933" y="115"/>
                    </a:cubicBezTo>
                    <a:cubicBezTo>
                      <a:pt x="1801" y="115"/>
                      <a:pt x="1668" y="152"/>
                      <a:pt x="1535" y="152"/>
                    </a:cubicBezTo>
                    <a:cubicBezTo>
                      <a:pt x="1480" y="152"/>
                      <a:pt x="1425" y="146"/>
                      <a:pt x="1369" y="127"/>
                    </a:cubicBezTo>
                    <a:lnTo>
                      <a:pt x="1268" y="229"/>
                    </a:lnTo>
                    <a:cubicBezTo>
                      <a:pt x="1247" y="208"/>
                      <a:pt x="1244" y="171"/>
                      <a:pt x="1216" y="171"/>
                    </a:cubicBezTo>
                    <a:cubicBezTo>
                      <a:pt x="1209" y="171"/>
                      <a:pt x="1202" y="173"/>
                      <a:pt x="1192" y="178"/>
                    </a:cubicBezTo>
                    <a:cubicBezTo>
                      <a:pt x="1065" y="229"/>
                      <a:pt x="1040" y="457"/>
                      <a:pt x="862" y="457"/>
                    </a:cubicBezTo>
                    <a:cubicBezTo>
                      <a:pt x="844" y="439"/>
                      <a:pt x="827" y="421"/>
                      <a:pt x="809" y="421"/>
                    </a:cubicBezTo>
                    <a:cubicBezTo>
                      <a:pt x="801" y="421"/>
                      <a:pt x="794" y="424"/>
                      <a:pt x="786" y="432"/>
                    </a:cubicBezTo>
                    <a:cubicBezTo>
                      <a:pt x="508" y="685"/>
                      <a:pt x="254" y="964"/>
                      <a:pt x="77" y="1293"/>
                    </a:cubicBezTo>
                    <a:cubicBezTo>
                      <a:pt x="127" y="1446"/>
                      <a:pt x="1" y="1572"/>
                      <a:pt x="1" y="1699"/>
                    </a:cubicBezTo>
                    <a:cubicBezTo>
                      <a:pt x="26" y="1750"/>
                      <a:pt x="77" y="1800"/>
                      <a:pt x="153" y="1826"/>
                    </a:cubicBezTo>
                    <a:cubicBezTo>
                      <a:pt x="216" y="1800"/>
                      <a:pt x="279" y="1788"/>
                      <a:pt x="343" y="1788"/>
                    </a:cubicBezTo>
                    <a:cubicBezTo>
                      <a:pt x="406" y="1788"/>
                      <a:pt x="470" y="1800"/>
                      <a:pt x="533" y="1826"/>
                    </a:cubicBezTo>
                    <a:lnTo>
                      <a:pt x="533" y="1902"/>
                    </a:lnTo>
                    <a:cubicBezTo>
                      <a:pt x="553" y="1882"/>
                      <a:pt x="572" y="1876"/>
                      <a:pt x="592" y="1876"/>
                    </a:cubicBezTo>
                    <a:cubicBezTo>
                      <a:pt x="624" y="1876"/>
                      <a:pt x="656" y="1892"/>
                      <a:pt x="689" y="1892"/>
                    </a:cubicBezTo>
                    <a:cubicBezTo>
                      <a:pt x="713" y="1892"/>
                      <a:pt x="737" y="1883"/>
                      <a:pt x="761" y="1851"/>
                    </a:cubicBezTo>
                    <a:cubicBezTo>
                      <a:pt x="761" y="1803"/>
                      <a:pt x="716" y="1801"/>
                      <a:pt x="668" y="1779"/>
                    </a:cubicBezTo>
                    <a:lnTo>
                      <a:pt x="668" y="1779"/>
                    </a:lnTo>
                    <a:cubicBezTo>
                      <a:pt x="696" y="1724"/>
                      <a:pt x="744" y="1724"/>
                      <a:pt x="812" y="1724"/>
                    </a:cubicBezTo>
                    <a:cubicBezTo>
                      <a:pt x="964" y="1699"/>
                      <a:pt x="1141" y="1648"/>
                      <a:pt x="1268" y="1572"/>
                    </a:cubicBezTo>
                    <a:cubicBezTo>
                      <a:pt x="1420" y="1496"/>
                      <a:pt x="1547" y="1420"/>
                      <a:pt x="1674" y="1344"/>
                    </a:cubicBezTo>
                    <a:lnTo>
                      <a:pt x="1724" y="1192"/>
                    </a:lnTo>
                    <a:cubicBezTo>
                      <a:pt x="1826" y="1167"/>
                      <a:pt x="1927" y="1091"/>
                      <a:pt x="2028" y="1015"/>
                    </a:cubicBezTo>
                    <a:lnTo>
                      <a:pt x="2054" y="1065"/>
                    </a:lnTo>
                    <a:cubicBezTo>
                      <a:pt x="2079" y="1040"/>
                      <a:pt x="2130" y="1040"/>
                      <a:pt x="2130" y="1040"/>
                    </a:cubicBezTo>
                    <a:cubicBezTo>
                      <a:pt x="2180" y="888"/>
                      <a:pt x="2307" y="863"/>
                      <a:pt x="2409" y="812"/>
                    </a:cubicBezTo>
                    <a:cubicBezTo>
                      <a:pt x="2535" y="761"/>
                      <a:pt x="2611" y="685"/>
                      <a:pt x="2687" y="584"/>
                    </a:cubicBezTo>
                    <a:cubicBezTo>
                      <a:pt x="2713" y="609"/>
                      <a:pt x="2738" y="634"/>
                      <a:pt x="2763" y="634"/>
                    </a:cubicBezTo>
                    <a:cubicBezTo>
                      <a:pt x="2890" y="457"/>
                      <a:pt x="3169" y="432"/>
                      <a:pt x="3194" y="153"/>
                    </a:cubicBezTo>
                    <a:lnTo>
                      <a:pt x="3118" y="153"/>
                    </a:lnTo>
                    <a:lnTo>
                      <a:pt x="3118" y="26"/>
                    </a:lnTo>
                    <a:cubicBezTo>
                      <a:pt x="3076" y="37"/>
                      <a:pt x="3030" y="43"/>
                      <a:pt x="2983" y="43"/>
                    </a:cubicBezTo>
                    <a:cubicBezTo>
                      <a:pt x="2916" y="43"/>
                      <a:pt x="2848" y="30"/>
                      <a:pt x="2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5811575" y="718475"/>
                <a:ext cx="55150" cy="577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08" extrusionOk="0">
                    <a:moveTo>
                      <a:pt x="1851" y="0"/>
                    </a:moveTo>
                    <a:cubicBezTo>
                      <a:pt x="1826" y="76"/>
                      <a:pt x="1724" y="127"/>
                      <a:pt x="1623" y="127"/>
                    </a:cubicBezTo>
                    <a:cubicBezTo>
                      <a:pt x="1623" y="228"/>
                      <a:pt x="1597" y="305"/>
                      <a:pt x="1471" y="305"/>
                    </a:cubicBezTo>
                    <a:lnTo>
                      <a:pt x="1293" y="254"/>
                    </a:lnTo>
                    <a:cubicBezTo>
                      <a:pt x="1236" y="311"/>
                      <a:pt x="1179" y="339"/>
                      <a:pt x="1111" y="339"/>
                    </a:cubicBezTo>
                    <a:cubicBezTo>
                      <a:pt x="1089" y="339"/>
                      <a:pt x="1065" y="336"/>
                      <a:pt x="1040" y="330"/>
                    </a:cubicBezTo>
                    <a:cubicBezTo>
                      <a:pt x="1006" y="330"/>
                      <a:pt x="983" y="319"/>
                      <a:pt x="957" y="319"/>
                    </a:cubicBezTo>
                    <a:cubicBezTo>
                      <a:pt x="944" y="319"/>
                      <a:pt x="930" y="321"/>
                      <a:pt x="913" y="330"/>
                    </a:cubicBezTo>
                    <a:cubicBezTo>
                      <a:pt x="812" y="431"/>
                      <a:pt x="660" y="381"/>
                      <a:pt x="558" y="431"/>
                    </a:cubicBezTo>
                    <a:cubicBezTo>
                      <a:pt x="546" y="430"/>
                      <a:pt x="534" y="430"/>
                      <a:pt x="523" y="430"/>
                    </a:cubicBezTo>
                    <a:cubicBezTo>
                      <a:pt x="275" y="430"/>
                      <a:pt x="222" y="688"/>
                      <a:pt x="77" y="761"/>
                    </a:cubicBezTo>
                    <a:lnTo>
                      <a:pt x="0" y="989"/>
                    </a:lnTo>
                    <a:cubicBezTo>
                      <a:pt x="51" y="1090"/>
                      <a:pt x="153" y="1141"/>
                      <a:pt x="127" y="1268"/>
                    </a:cubicBezTo>
                    <a:cubicBezTo>
                      <a:pt x="178" y="1268"/>
                      <a:pt x="178" y="1217"/>
                      <a:pt x="229" y="1217"/>
                    </a:cubicBezTo>
                    <a:cubicBezTo>
                      <a:pt x="203" y="1344"/>
                      <a:pt x="153" y="1471"/>
                      <a:pt x="127" y="1572"/>
                    </a:cubicBezTo>
                    <a:cubicBezTo>
                      <a:pt x="203" y="1648"/>
                      <a:pt x="203" y="1724"/>
                      <a:pt x="203" y="1825"/>
                    </a:cubicBezTo>
                    <a:cubicBezTo>
                      <a:pt x="153" y="1851"/>
                      <a:pt x="102" y="1901"/>
                      <a:pt x="127" y="1977"/>
                    </a:cubicBezTo>
                    <a:cubicBezTo>
                      <a:pt x="147" y="1993"/>
                      <a:pt x="164" y="1999"/>
                      <a:pt x="177" y="1999"/>
                    </a:cubicBezTo>
                    <a:cubicBezTo>
                      <a:pt x="233" y="1999"/>
                      <a:pt x="249" y="1901"/>
                      <a:pt x="330" y="1901"/>
                    </a:cubicBezTo>
                    <a:cubicBezTo>
                      <a:pt x="406" y="1901"/>
                      <a:pt x="431" y="1977"/>
                      <a:pt x="533" y="1977"/>
                    </a:cubicBezTo>
                    <a:cubicBezTo>
                      <a:pt x="533" y="2054"/>
                      <a:pt x="482" y="2130"/>
                      <a:pt x="431" y="2180"/>
                    </a:cubicBezTo>
                    <a:cubicBezTo>
                      <a:pt x="482" y="2206"/>
                      <a:pt x="482" y="2282"/>
                      <a:pt x="507" y="2307"/>
                    </a:cubicBezTo>
                    <a:cubicBezTo>
                      <a:pt x="634" y="2307"/>
                      <a:pt x="609" y="2180"/>
                      <a:pt x="685" y="2130"/>
                    </a:cubicBezTo>
                    <a:cubicBezTo>
                      <a:pt x="685" y="2180"/>
                      <a:pt x="685" y="2256"/>
                      <a:pt x="736" y="2282"/>
                    </a:cubicBezTo>
                    <a:cubicBezTo>
                      <a:pt x="786" y="2256"/>
                      <a:pt x="862" y="2256"/>
                      <a:pt x="888" y="2180"/>
                    </a:cubicBezTo>
                    <a:cubicBezTo>
                      <a:pt x="888" y="2130"/>
                      <a:pt x="888" y="2104"/>
                      <a:pt x="837" y="2079"/>
                    </a:cubicBezTo>
                    <a:cubicBezTo>
                      <a:pt x="761" y="2054"/>
                      <a:pt x="660" y="2054"/>
                      <a:pt x="583" y="2003"/>
                    </a:cubicBezTo>
                    <a:cubicBezTo>
                      <a:pt x="628" y="1965"/>
                      <a:pt x="678" y="1954"/>
                      <a:pt x="729" y="1954"/>
                    </a:cubicBezTo>
                    <a:cubicBezTo>
                      <a:pt x="800" y="1954"/>
                      <a:pt x="874" y="1975"/>
                      <a:pt x="945" y="1975"/>
                    </a:cubicBezTo>
                    <a:cubicBezTo>
                      <a:pt x="996" y="1975"/>
                      <a:pt x="1045" y="1964"/>
                      <a:pt x="1090" y="1927"/>
                    </a:cubicBezTo>
                    <a:lnTo>
                      <a:pt x="1293" y="2003"/>
                    </a:lnTo>
                    <a:cubicBezTo>
                      <a:pt x="1360" y="1980"/>
                      <a:pt x="1428" y="1958"/>
                      <a:pt x="1442" y="1900"/>
                    </a:cubicBezTo>
                    <a:lnTo>
                      <a:pt x="1442" y="1900"/>
                    </a:lnTo>
                    <a:cubicBezTo>
                      <a:pt x="1443" y="1901"/>
                      <a:pt x="1444" y="1901"/>
                      <a:pt x="1445" y="1901"/>
                    </a:cubicBezTo>
                    <a:lnTo>
                      <a:pt x="1445" y="1876"/>
                    </a:lnTo>
                    <a:cubicBezTo>
                      <a:pt x="1445" y="1885"/>
                      <a:pt x="1444" y="1893"/>
                      <a:pt x="1442" y="1900"/>
                    </a:cubicBezTo>
                    <a:lnTo>
                      <a:pt x="1442" y="1900"/>
                    </a:lnTo>
                    <a:cubicBezTo>
                      <a:pt x="1369" y="1875"/>
                      <a:pt x="1344" y="1825"/>
                      <a:pt x="1319" y="1775"/>
                    </a:cubicBezTo>
                    <a:cubicBezTo>
                      <a:pt x="1471" y="1749"/>
                      <a:pt x="1496" y="1572"/>
                      <a:pt x="1648" y="1572"/>
                    </a:cubicBezTo>
                    <a:cubicBezTo>
                      <a:pt x="1648" y="1521"/>
                      <a:pt x="1623" y="1496"/>
                      <a:pt x="1623" y="1496"/>
                    </a:cubicBezTo>
                    <a:cubicBezTo>
                      <a:pt x="1724" y="1445"/>
                      <a:pt x="1826" y="1394"/>
                      <a:pt x="1927" y="1369"/>
                    </a:cubicBezTo>
                    <a:lnTo>
                      <a:pt x="1876" y="1242"/>
                    </a:lnTo>
                    <a:cubicBezTo>
                      <a:pt x="2003" y="1141"/>
                      <a:pt x="2028" y="989"/>
                      <a:pt x="2104" y="862"/>
                    </a:cubicBezTo>
                    <a:cubicBezTo>
                      <a:pt x="2091" y="853"/>
                      <a:pt x="2078" y="850"/>
                      <a:pt x="2066" y="850"/>
                    </a:cubicBezTo>
                    <a:cubicBezTo>
                      <a:pt x="2026" y="850"/>
                      <a:pt x="1989" y="887"/>
                      <a:pt x="1942" y="887"/>
                    </a:cubicBezTo>
                    <a:cubicBezTo>
                      <a:pt x="1922" y="887"/>
                      <a:pt x="1901" y="881"/>
                      <a:pt x="1876" y="862"/>
                    </a:cubicBezTo>
                    <a:cubicBezTo>
                      <a:pt x="1978" y="786"/>
                      <a:pt x="1978" y="685"/>
                      <a:pt x="2028" y="583"/>
                    </a:cubicBezTo>
                    <a:lnTo>
                      <a:pt x="2130" y="558"/>
                    </a:lnTo>
                    <a:cubicBezTo>
                      <a:pt x="2206" y="482"/>
                      <a:pt x="2130" y="406"/>
                      <a:pt x="2130" y="330"/>
                    </a:cubicBezTo>
                    <a:lnTo>
                      <a:pt x="2180" y="305"/>
                    </a:lnTo>
                    <a:cubicBezTo>
                      <a:pt x="2130" y="152"/>
                      <a:pt x="2003" y="51"/>
                      <a:pt x="1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5915500" y="805300"/>
                <a:ext cx="6465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387" extrusionOk="0">
                    <a:moveTo>
                      <a:pt x="2054" y="0"/>
                    </a:moveTo>
                    <a:cubicBezTo>
                      <a:pt x="1826" y="0"/>
                      <a:pt x="1597" y="101"/>
                      <a:pt x="1420" y="279"/>
                    </a:cubicBezTo>
                    <a:cubicBezTo>
                      <a:pt x="1268" y="431"/>
                      <a:pt x="1090" y="558"/>
                      <a:pt x="888" y="634"/>
                    </a:cubicBezTo>
                    <a:cubicBezTo>
                      <a:pt x="888" y="684"/>
                      <a:pt x="913" y="684"/>
                      <a:pt x="888" y="735"/>
                    </a:cubicBezTo>
                    <a:cubicBezTo>
                      <a:pt x="812" y="786"/>
                      <a:pt x="736" y="862"/>
                      <a:pt x="634" y="887"/>
                    </a:cubicBezTo>
                    <a:cubicBezTo>
                      <a:pt x="583" y="938"/>
                      <a:pt x="533" y="989"/>
                      <a:pt x="482" y="1039"/>
                    </a:cubicBezTo>
                    <a:cubicBezTo>
                      <a:pt x="507" y="1090"/>
                      <a:pt x="507" y="1115"/>
                      <a:pt x="507" y="1141"/>
                    </a:cubicBezTo>
                    <a:cubicBezTo>
                      <a:pt x="381" y="1267"/>
                      <a:pt x="330" y="1394"/>
                      <a:pt x="178" y="1445"/>
                    </a:cubicBezTo>
                    <a:cubicBezTo>
                      <a:pt x="203" y="1648"/>
                      <a:pt x="0" y="1749"/>
                      <a:pt x="51" y="1926"/>
                    </a:cubicBezTo>
                    <a:cubicBezTo>
                      <a:pt x="203" y="1926"/>
                      <a:pt x="381" y="1926"/>
                      <a:pt x="533" y="1977"/>
                    </a:cubicBezTo>
                    <a:cubicBezTo>
                      <a:pt x="553" y="1977"/>
                      <a:pt x="573" y="1945"/>
                      <a:pt x="581" y="1945"/>
                    </a:cubicBezTo>
                    <a:cubicBezTo>
                      <a:pt x="582" y="1945"/>
                      <a:pt x="583" y="1947"/>
                      <a:pt x="583" y="1952"/>
                    </a:cubicBezTo>
                    <a:cubicBezTo>
                      <a:pt x="583" y="1977"/>
                      <a:pt x="558" y="1977"/>
                      <a:pt x="533" y="1977"/>
                    </a:cubicBezTo>
                    <a:cubicBezTo>
                      <a:pt x="507" y="2053"/>
                      <a:pt x="482" y="2129"/>
                      <a:pt x="482" y="2205"/>
                    </a:cubicBezTo>
                    <a:cubicBezTo>
                      <a:pt x="482" y="2231"/>
                      <a:pt x="533" y="2231"/>
                      <a:pt x="533" y="2281"/>
                    </a:cubicBezTo>
                    <a:cubicBezTo>
                      <a:pt x="555" y="2304"/>
                      <a:pt x="518" y="2387"/>
                      <a:pt x="581" y="2387"/>
                    </a:cubicBezTo>
                    <a:cubicBezTo>
                      <a:pt x="588" y="2387"/>
                      <a:pt x="598" y="2385"/>
                      <a:pt x="609" y="2383"/>
                    </a:cubicBezTo>
                    <a:cubicBezTo>
                      <a:pt x="710" y="2357"/>
                      <a:pt x="761" y="2256"/>
                      <a:pt x="837" y="2205"/>
                    </a:cubicBezTo>
                    <a:cubicBezTo>
                      <a:pt x="888" y="2205"/>
                      <a:pt x="938" y="2180"/>
                      <a:pt x="964" y="2155"/>
                    </a:cubicBezTo>
                    <a:cubicBezTo>
                      <a:pt x="989" y="2053"/>
                      <a:pt x="1065" y="1977"/>
                      <a:pt x="1141" y="1901"/>
                    </a:cubicBezTo>
                    <a:cubicBezTo>
                      <a:pt x="1192" y="1876"/>
                      <a:pt x="1293" y="1901"/>
                      <a:pt x="1344" y="1825"/>
                    </a:cubicBezTo>
                    <a:cubicBezTo>
                      <a:pt x="1420" y="1749"/>
                      <a:pt x="1547" y="1698"/>
                      <a:pt x="1648" y="1698"/>
                    </a:cubicBezTo>
                    <a:cubicBezTo>
                      <a:pt x="1673" y="1648"/>
                      <a:pt x="1623" y="1597"/>
                      <a:pt x="1673" y="1572"/>
                    </a:cubicBezTo>
                    <a:lnTo>
                      <a:pt x="1749" y="1521"/>
                    </a:lnTo>
                    <a:cubicBezTo>
                      <a:pt x="1770" y="1541"/>
                      <a:pt x="1791" y="1578"/>
                      <a:pt x="1824" y="1578"/>
                    </a:cubicBezTo>
                    <a:cubicBezTo>
                      <a:pt x="1832" y="1578"/>
                      <a:pt x="1841" y="1576"/>
                      <a:pt x="1851" y="1572"/>
                    </a:cubicBezTo>
                    <a:cubicBezTo>
                      <a:pt x="1902" y="1521"/>
                      <a:pt x="1927" y="1445"/>
                      <a:pt x="1927" y="1369"/>
                    </a:cubicBezTo>
                    <a:cubicBezTo>
                      <a:pt x="1851" y="1343"/>
                      <a:pt x="1800" y="1267"/>
                      <a:pt x="1826" y="1191"/>
                    </a:cubicBezTo>
                    <a:cubicBezTo>
                      <a:pt x="1876" y="1166"/>
                      <a:pt x="1978" y="1141"/>
                      <a:pt x="2003" y="1090"/>
                    </a:cubicBezTo>
                    <a:cubicBezTo>
                      <a:pt x="2079" y="1141"/>
                      <a:pt x="2028" y="1191"/>
                      <a:pt x="2028" y="1242"/>
                    </a:cubicBezTo>
                    <a:cubicBezTo>
                      <a:pt x="2054" y="1255"/>
                      <a:pt x="2079" y="1261"/>
                      <a:pt x="2104" y="1261"/>
                    </a:cubicBezTo>
                    <a:cubicBezTo>
                      <a:pt x="2130" y="1261"/>
                      <a:pt x="2155" y="1255"/>
                      <a:pt x="2180" y="1242"/>
                    </a:cubicBezTo>
                    <a:cubicBezTo>
                      <a:pt x="2180" y="1166"/>
                      <a:pt x="2231" y="1115"/>
                      <a:pt x="2256" y="1065"/>
                    </a:cubicBezTo>
                    <a:cubicBezTo>
                      <a:pt x="2231" y="1014"/>
                      <a:pt x="2206" y="1014"/>
                      <a:pt x="2180" y="938"/>
                    </a:cubicBezTo>
                    <a:cubicBezTo>
                      <a:pt x="2155" y="887"/>
                      <a:pt x="2307" y="862"/>
                      <a:pt x="2282" y="811"/>
                    </a:cubicBezTo>
                    <a:cubicBezTo>
                      <a:pt x="2282" y="760"/>
                      <a:pt x="2256" y="710"/>
                      <a:pt x="2231" y="659"/>
                    </a:cubicBezTo>
                    <a:cubicBezTo>
                      <a:pt x="2409" y="634"/>
                      <a:pt x="2561" y="558"/>
                      <a:pt x="2586" y="380"/>
                    </a:cubicBezTo>
                    <a:cubicBezTo>
                      <a:pt x="2535" y="253"/>
                      <a:pt x="2383" y="203"/>
                      <a:pt x="2332" y="76"/>
                    </a:cubicBezTo>
                    <a:lnTo>
                      <a:pt x="2180" y="76"/>
                    </a:lnTo>
                    <a:cubicBezTo>
                      <a:pt x="2155" y="51"/>
                      <a:pt x="2130" y="0"/>
                      <a:pt x="2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6009275" y="677675"/>
                <a:ext cx="7987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912" extrusionOk="0">
                    <a:moveTo>
                      <a:pt x="2885" y="1"/>
                    </a:moveTo>
                    <a:cubicBezTo>
                      <a:pt x="2677" y="1"/>
                      <a:pt x="2472" y="29"/>
                      <a:pt x="2282" y="86"/>
                    </a:cubicBezTo>
                    <a:cubicBezTo>
                      <a:pt x="2156" y="137"/>
                      <a:pt x="2029" y="188"/>
                      <a:pt x="1902" y="238"/>
                    </a:cubicBezTo>
                    <a:cubicBezTo>
                      <a:pt x="1547" y="340"/>
                      <a:pt x="1192" y="492"/>
                      <a:pt x="837" y="669"/>
                    </a:cubicBezTo>
                    <a:cubicBezTo>
                      <a:pt x="761" y="720"/>
                      <a:pt x="685" y="771"/>
                      <a:pt x="609" y="847"/>
                    </a:cubicBezTo>
                    <a:cubicBezTo>
                      <a:pt x="533" y="923"/>
                      <a:pt x="508" y="999"/>
                      <a:pt x="407" y="1075"/>
                    </a:cubicBezTo>
                    <a:cubicBezTo>
                      <a:pt x="330" y="1151"/>
                      <a:pt x="305" y="1252"/>
                      <a:pt x="280" y="1328"/>
                    </a:cubicBezTo>
                    <a:lnTo>
                      <a:pt x="1" y="1480"/>
                    </a:lnTo>
                    <a:cubicBezTo>
                      <a:pt x="52" y="1506"/>
                      <a:pt x="128" y="1531"/>
                      <a:pt x="204" y="1531"/>
                    </a:cubicBezTo>
                    <a:cubicBezTo>
                      <a:pt x="229" y="1480"/>
                      <a:pt x="229" y="1430"/>
                      <a:pt x="280" y="1430"/>
                    </a:cubicBezTo>
                    <a:cubicBezTo>
                      <a:pt x="280" y="1455"/>
                      <a:pt x="280" y="1480"/>
                      <a:pt x="280" y="1531"/>
                    </a:cubicBezTo>
                    <a:lnTo>
                      <a:pt x="635" y="1480"/>
                    </a:lnTo>
                    <a:lnTo>
                      <a:pt x="635" y="1480"/>
                    </a:lnTo>
                    <a:cubicBezTo>
                      <a:pt x="635" y="1582"/>
                      <a:pt x="533" y="1582"/>
                      <a:pt x="508" y="1632"/>
                    </a:cubicBezTo>
                    <a:cubicBezTo>
                      <a:pt x="533" y="1658"/>
                      <a:pt x="508" y="1708"/>
                      <a:pt x="584" y="1734"/>
                    </a:cubicBezTo>
                    <a:cubicBezTo>
                      <a:pt x="639" y="1734"/>
                      <a:pt x="681" y="1680"/>
                      <a:pt x="729" y="1680"/>
                    </a:cubicBezTo>
                    <a:cubicBezTo>
                      <a:pt x="747" y="1680"/>
                      <a:pt x="766" y="1688"/>
                      <a:pt x="787" y="1708"/>
                    </a:cubicBezTo>
                    <a:lnTo>
                      <a:pt x="711" y="1784"/>
                    </a:lnTo>
                    <a:cubicBezTo>
                      <a:pt x="736" y="1835"/>
                      <a:pt x="787" y="1886"/>
                      <a:pt x="837" y="1911"/>
                    </a:cubicBezTo>
                    <a:cubicBezTo>
                      <a:pt x="863" y="1886"/>
                      <a:pt x="913" y="1886"/>
                      <a:pt x="913" y="1835"/>
                    </a:cubicBezTo>
                    <a:cubicBezTo>
                      <a:pt x="913" y="1810"/>
                      <a:pt x="888" y="1784"/>
                      <a:pt x="888" y="1784"/>
                    </a:cubicBezTo>
                    <a:cubicBezTo>
                      <a:pt x="863" y="1759"/>
                      <a:pt x="837" y="1734"/>
                      <a:pt x="863" y="1708"/>
                    </a:cubicBezTo>
                    <a:cubicBezTo>
                      <a:pt x="925" y="1677"/>
                      <a:pt x="988" y="1655"/>
                      <a:pt x="1051" y="1655"/>
                    </a:cubicBezTo>
                    <a:cubicBezTo>
                      <a:pt x="1090" y="1655"/>
                      <a:pt x="1128" y="1664"/>
                      <a:pt x="1167" y="1683"/>
                    </a:cubicBezTo>
                    <a:lnTo>
                      <a:pt x="1167" y="1784"/>
                    </a:lnTo>
                    <a:cubicBezTo>
                      <a:pt x="1395" y="1556"/>
                      <a:pt x="1725" y="1632"/>
                      <a:pt x="1953" y="1430"/>
                    </a:cubicBezTo>
                    <a:lnTo>
                      <a:pt x="1978" y="1480"/>
                    </a:lnTo>
                    <a:lnTo>
                      <a:pt x="2054" y="1430"/>
                    </a:lnTo>
                    <a:cubicBezTo>
                      <a:pt x="2054" y="1404"/>
                      <a:pt x="2029" y="1354"/>
                      <a:pt x="2003" y="1303"/>
                    </a:cubicBezTo>
                    <a:cubicBezTo>
                      <a:pt x="2079" y="1277"/>
                      <a:pt x="2130" y="1227"/>
                      <a:pt x="2181" y="1151"/>
                    </a:cubicBezTo>
                    <a:cubicBezTo>
                      <a:pt x="2333" y="1075"/>
                      <a:pt x="2485" y="973"/>
                      <a:pt x="2586" y="847"/>
                    </a:cubicBezTo>
                    <a:cubicBezTo>
                      <a:pt x="2688" y="745"/>
                      <a:pt x="2764" y="669"/>
                      <a:pt x="2891" y="593"/>
                    </a:cubicBezTo>
                    <a:cubicBezTo>
                      <a:pt x="3017" y="492"/>
                      <a:pt x="3144" y="340"/>
                      <a:pt x="3195" y="188"/>
                    </a:cubicBezTo>
                    <a:cubicBezTo>
                      <a:pt x="3144" y="111"/>
                      <a:pt x="3144" y="35"/>
                      <a:pt x="3093" y="10"/>
                    </a:cubicBezTo>
                    <a:cubicBezTo>
                      <a:pt x="3024" y="4"/>
                      <a:pt x="2954" y="1"/>
                      <a:pt x="2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5863525" y="593500"/>
                <a:ext cx="4312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617" extrusionOk="0">
                    <a:moveTo>
                      <a:pt x="254" y="2389"/>
                    </a:moveTo>
                    <a:lnTo>
                      <a:pt x="229" y="2465"/>
                    </a:lnTo>
                    <a:lnTo>
                      <a:pt x="204" y="2465"/>
                    </a:lnTo>
                    <a:lnTo>
                      <a:pt x="204" y="2389"/>
                    </a:lnTo>
                    <a:close/>
                    <a:moveTo>
                      <a:pt x="961" y="1"/>
                    </a:moveTo>
                    <a:cubicBezTo>
                      <a:pt x="913" y="1"/>
                      <a:pt x="910" y="57"/>
                      <a:pt x="888" y="57"/>
                    </a:cubicBezTo>
                    <a:cubicBezTo>
                      <a:pt x="856" y="47"/>
                      <a:pt x="828" y="43"/>
                      <a:pt x="803" y="43"/>
                    </a:cubicBezTo>
                    <a:cubicBezTo>
                      <a:pt x="690" y="43"/>
                      <a:pt x="637" y="130"/>
                      <a:pt x="533" y="234"/>
                    </a:cubicBezTo>
                    <a:cubicBezTo>
                      <a:pt x="407" y="386"/>
                      <a:pt x="254" y="513"/>
                      <a:pt x="280" y="766"/>
                    </a:cubicBezTo>
                    <a:cubicBezTo>
                      <a:pt x="280" y="792"/>
                      <a:pt x="280" y="817"/>
                      <a:pt x="254" y="842"/>
                    </a:cubicBezTo>
                    <a:cubicBezTo>
                      <a:pt x="229" y="918"/>
                      <a:pt x="229" y="1020"/>
                      <a:pt x="204" y="1096"/>
                    </a:cubicBezTo>
                    <a:cubicBezTo>
                      <a:pt x="153" y="1172"/>
                      <a:pt x="128" y="1248"/>
                      <a:pt x="102" y="1349"/>
                    </a:cubicBezTo>
                    <a:cubicBezTo>
                      <a:pt x="52" y="1425"/>
                      <a:pt x="77" y="1527"/>
                      <a:pt x="1" y="1628"/>
                    </a:cubicBezTo>
                    <a:cubicBezTo>
                      <a:pt x="128" y="1704"/>
                      <a:pt x="77" y="1831"/>
                      <a:pt x="77" y="1958"/>
                    </a:cubicBezTo>
                    <a:cubicBezTo>
                      <a:pt x="26" y="2008"/>
                      <a:pt x="1" y="2059"/>
                      <a:pt x="1" y="2135"/>
                    </a:cubicBezTo>
                    <a:cubicBezTo>
                      <a:pt x="1" y="2211"/>
                      <a:pt x="52" y="2236"/>
                      <a:pt x="102" y="2287"/>
                    </a:cubicBezTo>
                    <a:lnTo>
                      <a:pt x="26" y="2515"/>
                    </a:lnTo>
                    <a:cubicBezTo>
                      <a:pt x="55" y="2494"/>
                      <a:pt x="84" y="2486"/>
                      <a:pt x="112" y="2486"/>
                    </a:cubicBezTo>
                    <a:cubicBezTo>
                      <a:pt x="172" y="2486"/>
                      <a:pt x="229" y="2519"/>
                      <a:pt x="278" y="2519"/>
                    </a:cubicBezTo>
                    <a:cubicBezTo>
                      <a:pt x="287" y="2519"/>
                      <a:pt x="296" y="2518"/>
                      <a:pt x="305" y="2515"/>
                    </a:cubicBezTo>
                    <a:cubicBezTo>
                      <a:pt x="356" y="2465"/>
                      <a:pt x="381" y="2363"/>
                      <a:pt x="457" y="2363"/>
                    </a:cubicBezTo>
                    <a:cubicBezTo>
                      <a:pt x="533" y="2465"/>
                      <a:pt x="407" y="2515"/>
                      <a:pt x="407" y="2566"/>
                    </a:cubicBezTo>
                    <a:cubicBezTo>
                      <a:pt x="427" y="2576"/>
                      <a:pt x="445" y="2580"/>
                      <a:pt x="462" y="2580"/>
                    </a:cubicBezTo>
                    <a:cubicBezTo>
                      <a:pt x="556" y="2580"/>
                      <a:pt x="609" y="2450"/>
                      <a:pt x="689" y="2450"/>
                    </a:cubicBezTo>
                    <a:cubicBezTo>
                      <a:pt x="704" y="2450"/>
                      <a:pt x="719" y="2454"/>
                      <a:pt x="736" y="2465"/>
                    </a:cubicBezTo>
                    <a:cubicBezTo>
                      <a:pt x="761" y="2515"/>
                      <a:pt x="711" y="2566"/>
                      <a:pt x="761" y="2617"/>
                    </a:cubicBezTo>
                    <a:cubicBezTo>
                      <a:pt x="812" y="2515"/>
                      <a:pt x="863" y="2389"/>
                      <a:pt x="863" y="2236"/>
                    </a:cubicBezTo>
                    <a:lnTo>
                      <a:pt x="939" y="2236"/>
                    </a:lnTo>
                    <a:cubicBezTo>
                      <a:pt x="964" y="2236"/>
                      <a:pt x="964" y="2160"/>
                      <a:pt x="1015" y="2135"/>
                    </a:cubicBezTo>
                    <a:cubicBezTo>
                      <a:pt x="1066" y="2110"/>
                      <a:pt x="1066" y="2059"/>
                      <a:pt x="1091" y="2034"/>
                    </a:cubicBezTo>
                    <a:cubicBezTo>
                      <a:pt x="1116" y="1983"/>
                      <a:pt x="1015" y="1907"/>
                      <a:pt x="1091" y="1882"/>
                    </a:cubicBezTo>
                    <a:cubicBezTo>
                      <a:pt x="1134" y="1882"/>
                      <a:pt x="1178" y="1937"/>
                      <a:pt x="1221" y="1937"/>
                    </a:cubicBezTo>
                    <a:cubicBezTo>
                      <a:pt x="1229" y="1937"/>
                      <a:pt x="1236" y="1936"/>
                      <a:pt x="1243" y="1932"/>
                    </a:cubicBezTo>
                    <a:cubicBezTo>
                      <a:pt x="1268" y="1755"/>
                      <a:pt x="1395" y="1653"/>
                      <a:pt x="1395" y="1501"/>
                    </a:cubicBezTo>
                    <a:lnTo>
                      <a:pt x="1268" y="1501"/>
                    </a:lnTo>
                    <a:cubicBezTo>
                      <a:pt x="1370" y="1425"/>
                      <a:pt x="1294" y="1349"/>
                      <a:pt x="1319" y="1273"/>
                    </a:cubicBezTo>
                    <a:cubicBezTo>
                      <a:pt x="1420" y="1248"/>
                      <a:pt x="1370" y="1147"/>
                      <a:pt x="1446" y="1070"/>
                    </a:cubicBezTo>
                    <a:cubicBezTo>
                      <a:pt x="1505" y="1100"/>
                      <a:pt x="1565" y="1112"/>
                      <a:pt x="1619" y="1112"/>
                    </a:cubicBezTo>
                    <a:cubicBezTo>
                      <a:pt x="1657" y="1112"/>
                      <a:pt x="1693" y="1106"/>
                      <a:pt x="1725" y="1096"/>
                    </a:cubicBezTo>
                    <a:lnTo>
                      <a:pt x="1725" y="994"/>
                    </a:lnTo>
                    <a:cubicBezTo>
                      <a:pt x="1623" y="969"/>
                      <a:pt x="1674" y="868"/>
                      <a:pt x="1623" y="817"/>
                    </a:cubicBezTo>
                    <a:cubicBezTo>
                      <a:pt x="1446" y="817"/>
                      <a:pt x="1370" y="665"/>
                      <a:pt x="1243" y="589"/>
                    </a:cubicBezTo>
                    <a:lnTo>
                      <a:pt x="1167" y="614"/>
                    </a:lnTo>
                    <a:cubicBezTo>
                      <a:pt x="1192" y="564"/>
                      <a:pt x="1167" y="487"/>
                      <a:pt x="1142" y="462"/>
                    </a:cubicBezTo>
                    <a:cubicBezTo>
                      <a:pt x="1091" y="437"/>
                      <a:pt x="1066" y="386"/>
                      <a:pt x="1015" y="361"/>
                    </a:cubicBezTo>
                    <a:cubicBezTo>
                      <a:pt x="1066" y="259"/>
                      <a:pt x="1040" y="107"/>
                      <a:pt x="990" y="6"/>
                    </a:cubicBezTo>
                    <a:cubicBezTo>
                      <a:pt x="979" y="2"/>
                      <a:pt x="969" y="1"/>
                      <a:pt x="9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5662650" y="450425"/>
                <a:ext cx="4122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476" extrusionOk="0">
                    <a:moveTo>
                      <a:pt x="1192" y="634"/>
                    </a:moveTo>
                    <a:lnTo>
                      <a:pt x="1192" y="659"/>
                    </a:lnTo>
                    <a:cubicBezTo>
                      <a:pt x="1192" y="659"/>
                      <a:pt x="1225" y="692"/>
                      <a:pt x="1212" y="692"/>
                    </a:cubicBezTo>
                    <a:cubicBezTo>
                      <a:pt x="1208" y="692"/>
                      <a:pt x="1202" y="690"/>
                      <a:pt x="1192" y="685"/>
                    </a:cubicBezTo>
                    <a:cubicBezTo>
                      <a:pt x="1167" y="634"/>
                      <a:pt x="1192" y="634"/>
                      <a:pt x="1192" y="634"/>
                    </a:cubicBezTo>
                    <a:close/>
                    <a:moveTo>
                      <a:pt x="913" y="0"/>
                    </a:moveTo>
                    <a:cubicBezTo>
                      <a:pt x="882" y="124"/>
                      <a:pt x="823" y="163"/>
                      <a:pt x="759" y="163"/>
                    </a:cubicBezTo>
                    <a:cubicBezTo>
                      <a:pt x="717" y="163"/>
                      <a:pt x="674" y="147"/>
                      <a:pt x="634" y="127"/>
                    </a:cubicBezTo>
                    <a:cubicBezTo>
                      <a:pt x="508" y="203"/>
                      <a:pt x="381" y="304"/>
                      <a:pt x="280" y="431"/>
                    </a:cubicBezTo>
                    <a:cubicBezTo>
                      <a:pt x="254" y="533"/>
                      <a:pt x="356" y="609"/>
                      <a:pt x="330" y="710"/>
                    </a:cubicBezTo>
                    <a:cubicBezTo>
                      <a:pt x="330" y="811"/>
                      <a:pt x="330" y="913"/>
                      <a:pt x="330" y="1040"/>
                    </a:cubicBezTo>
                    <a:cubicBezTo>
                      <a:pt x="305" y="1141"/>
                      <a:pt x="229" y="1293"/>
                      <a:pt x="229" y="1369"/>
                    </a:cubicBezTo>
                    <a:cubicBezTo>
                      <a:pt x="229" y="1420"/>
                      <a:pt x="280" y="1470"/>
                      <a:pt x="254" y="1546"/>
                    </a:cubicBezTo>
                    <a:cubicBezTo>
                      <a:pt x="102" y="1724"/>
                      <a:pt x="102" y="1977"/>
                      <a:pt x="1" y="2180"/>
                    </a:cubicBezTo>
                    <a:lnTo>
                      <a:pt x="153" y="2256"/>
                    </a:lnTo>
                    <a:lnTo>
                      <a:pt x="305" y="2180"/>
                    </a:lnTo>
                    <a:lnTo>
                      <a:pt x="305" y="2180"/>
                    </a:lnTo>
                    <a:cubicBezTo>
                      <a:pt x="330" y="2256"/>
                      <a:pt x="254" y="2332"/>
                      <a:pt x="280" y="2383"/>
                    </a:cubicBezTo>
                    <a:lnTo>
                      <a:pt x="356" y="2408"/>
                    </a:lnTo>
                    <a:cubicBezTo>
                      <a:pt x="390" y="2386"/>
                      <a:pt x="409" y="2373"/>
                      <a:pt x="421" y="2373"/>
                    </a:cubicBezTo>
                    <a:cubicBezTo>
                      <a:pt x="437" y="2373"/>
                      <a:pt x="443" y="2392"/>
                      <a:pt x="457" y="2434"/>
                    </a:cubicBezTo>
                    <a:cubicBezTo>
                      <a:pt x="502" y="2463"/>
                      <a:pt x="546" y="2476"/>
                      <a:pt x="591" y="2476"/>
                    </a:cubicBezTo>
                    <a:cubicBezTo>
                      <a:pt x="622" y="2476"/>
                      <a:pt x="654" y="2469"/>
                      <a:pt x="685" y="2459"/>
                    </a:cubicBezTo>
                    <a:cubicBezTo>
                      <a:pt x="736" y="2358"/>
                      <a:pt x="837" y="2434"/>
                      <a:pt x="913" y="2358"/>
                    </a:cubicBezTo>
                    <a:lnTo>
                      <a:pt x="1091" y="2180"/>
                    </a:lnTo>
                    <a:cubicBezTo>
                      <a:pt x="1108" y="2185"/>
                      <a:pt x="1125" y="2187"/>
                      <a:pt x="1143" y="2187"/>
                    </a:cubicBezTo>
                    <a:cubicBezTo>
                      <a:pt x="1225" y="2187"/>
                      <a:pt x="1302" y="2137"/>
                      <a:pt x="1344" y="2053"/>
                    </a:cubicBezTo>
                    <a:cubicBezTo>
                      <a:pt x="1319" y="1927"/>
                      <a:pt x="1496" y="1851"/>
                      <a:pt x="1420" y="1699"/>
                    </a:cubicBezTo>
                    <a:cubicBezTo>
                      <a:pt x="1522" y="1572"/>
                      <a:pt x="1395" y="1420"/>
                      <a:pt x="1471" y="1344"/>
                    </a:cubicBezTo>
                    <a:cubicBezTo>
                      <a:pt x="1547" y="1268"/>
                      <a:pt x="1648" y="1242"/>
                      <a:pt x="1623" y="1192"/>
                    </a:cubicBezTo>
                    <a:cubicBezTo>
                      <a:pt x="1623" y="1141"/>
                      <a:pt x="1572" y="1141"/>
                      <a:pt x="1572" y="1090"/>
                    </a:cubicBezTo>
                    <a:cubicBezTo>
                      <a:pt x="1547" y="1040"/>
                      <a:pt x="1648" y="1040"/>
                      <a:pt x="1623" y="989"/>
                    </a:cubicBezTo>
                    <a:lnTo>
                      <a:pt x="1572" y="963"/>
                    </a:lnTo>
                    <a:cubicBezTo>
                      <a:pt x="1539" y="963"/>
                      <a:pt x="1505" y="986"/>
                      <a:pt x="1471" y="986"/>
                    </a:cubicBezTo>
                    <a:cubicBezTo>
                      <a:pt x="1454" y="986"/>
                      <a:pt x="1437" y="980"/>
                      <a:pt x="1420" y="963"/>
                    </a:cubicBezTo>
                    <a:cubicBezTo>
                      <a:pt x="1446" y="837"/>
                      <a:pt x="1344" y="735"/>
                      <a:pt x="1344" y="583"/>
                    </a:cubicBezTo>
                    <a:cubicBezTo>
                      <a:pt x="1268" y="583"/>
                      <a:pt x="1268" y="482"/>
                      <a:pt x="1217" y="482"/>
                    </a:cubicBezTo>
                    <a:lnTo>
                      <a:pt x="1116" y="482"/>
                    </a:lnTo>
                    <a:cubicBezTo>
                      <a:pt x="1141" y="457"/>
                      <a:pt x="1192" y="355"/>
                      <a:pt x="1141" y="355"/>
                    </a:cubicBezTo>
                    <a:cubicBezTo>
                      <a:pt x="1124" y="355"/>
                      <a:pt x="1096" y="378"/>
                      <a:pt x="1072" y="378"/>
                    </a:cubicBezTo>
                    <a:cubicBezTo>
                      <a:pt x="1060" y="378"/>
                      <a:pt x="1048" y="372"/>
                      <a:pt x="1040" y="355"/>
                    </a:cubicBezTo>
                    <a:cubicBezTo>
                      <a:pt x="939" y="279"/>
                      <a:pt x="964" y="127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6271000" y="859350"/>
                <a:ext cx="798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336" extrusionOk="0">
                    <a:moveTo>
                      <a:pt x="431" y="702"/>
                    </a:moveTo>
                    <a:lnTo>
                      <a:pt x="482" y="804"/>
                    </a:lnTo>
                    <a:cubicBezTo>
                      <a:pt x="355" y="804"/>
                      <a:pt x="381" y="753"/>
                      <a:pt x="431" y="702"/>
                    </a:cubicBezTo>
                    <a:close/>
                    <a:moveTo>
                      <a:pt x="1090" y="1"/>
                    </a:moveTo>
                    <a:cubicBezTo>
                      <a:pt x="867" y="1"/>
                      <a:pt x="538" y="66"/>
                      <a:pt x="431" y="119"/>
                    </a:cubicBezTo>
                    <a:cubicBezTo>
                      <a:pt x="355" y="195"/>
                      <a:pt x="229" y="221"/>
                      <a:pt x="127" y="271"/>
                    </a:cubicBezTo>
                    <a:cubicBezTo>
                      <a:pt x="127" y="322"/>
                      <a:pt x="51" y="373"/>
                      <a:pt x="1" y="423"/>
                    </a:cubicBezTo>
                    <a:cubicBezTo>
                      <a:pt x="26" y="449"/>
                      <a:pt x="26" y="500"/>
                      <a:pt x="51" y="525"/>
                    </a:cubicBezTo>
                    <a:cubicBezTo>
                      <a:pt x="83" y="514"/>
                      <a:pt x="114" y="508"/>
                      <a:pt x="146" y="508"/>
                    </a:cubicBezTo>
                    <a:cubicBezTo>
                      <a:pt x="190" y="508"/>
                      <a:pt x="235" y="521"/>
                      <a:pt x="279" y="550"/>
                    </a:cubicBezTo>
                    <a:cubicBezTo>
                      <a:pt x="279" y="601"/>
                      <a:pt x="279" y="652"/>
                      <a:pt x="279" y="702"/>
                    </a:cubicBezTo>
                    <a:cubicBezTo>
                      <a:pt x="272" y="705"/>
                      <a:pt x="266" y="706"/>
                      <a:pt x="260" y="706"/>
                    </a:cubicBezTo>
                    <a:cubicBezTo>
                      <a:pt x="209" y="706"/>
                      <a:pt x="198" y="623"/>
                      <a:pt x="146" y="623"/>
                    </a:cubicBezTo>
                    <a:cubicBezTo>
                      <a:pt x="141" y="623"/>
                      <a:pt x="134" y="624"/>
                      <a:pt x="127" y="626"/>
                    </a:cubicBezTo>
                    <a:lnTo>
                      <a:pt x="26" y="677"/>
                    </a:lnTo>
                    <a:cubicBezTo>
                      <a:pt x="178" y="778"/>
                      <a:pt x="355" y="854"/>
                      <a:pt x="508" y="905"/>
                    </a:cubicBezTo>
                    <a:cubicBezTo>
                      <a:pt x="508" y="905"/>
                      <a:pt x="533" y="905"/>
                      <a:pt x="508" y="930"/>
                    </a:cubicBezTo>
                    <a:cubicBezTo>
                      <a:pt x="495" y="943"/>
                      <a:pt x="482" y="943"/>
                      <a:pt x="470" y="943"/>
                    </a:cubicBezTo>
                    <a:cubicBezTo>
                      <a:pt x="457" y="943"/>
                      <a:pt x="444" y="943"/>
                      <a:pt x="431" y="956"/>
                    </a:cubicBezTo>
                    <a:lnTo>
                      <a:pt x="457" y="1032"/>
                    </a:lnTo>
                    <a:cubicBezTo>
                      <a:pt x="596" y="1045"/>
                      <a:pt x="736" y="1051"/>
                      <a:pt x="872" y="1051"/>
                    </a:cubicBezTo>
                    <a:cubicBezTo>
                      <a:pt x="1008" y="1051"/>
                      <a:pt x="1141" y="1045"/>
                      <a:pt x="1268" y="1032"/>
                    </a:cubicBezTo>
                    <a:lnTo>
                      <a:pt x="1547" y="1108"/>
                    </a:lnTo>
                    <a:cubicBezTo>
                      <a:pt x="1655" y="1088"/>
                      <a:pt x="1763" y="1076"/>
                      <a:pt x="1871" y="1076"/>
                    </a:cubicBezTo>
                    <a:cubicBezTo>
                      <a:pt x="2042" y="1076"/>
                      <a:pt x="2212" y="1106"/>
                      <a:pt x="2383" y="1184"/>
                    </a:cubicBezTo>
                    <a:lnTo>
                      <a:pt x="2510" y="1108"/>
                    </a:lnTo>
                    <a:cubicBezTo>
                      <a:pt x="2662" y="1159"/>
                      <a:pt x="2814" y="1235"/>
                      <a:pt x="2916" y="1336"/>
                    </a:cubicBezTo>
                    <a:cubicBezTo>
                      <a:pt x="3042" y="1285"/>
                      <a:pt x="3194" y="1209"/>
                      <a:pt x="3169" y="1108"/>
                    </a:cubicBezTo>
                    <a:cubicBezTo>
                      <a:pt x="3169" y="1006"/>
                      <a:pt x="3068" y="1006"/>
                      <a:pt x="3042" y="930"/>
                    </a:cubicBezTo>
                    <a:lnTo>
                      <a:pt x="3093" y="880"/>
                    </a:lnTo>
                    <a:cubicBezTo>
                      <a:pt x="2992" y="854"/>
                      <a:pt x="2916" y="804"/>
                      <a:pt x="2840" y="728"/>
                    </a:cubicBezTo>
                    <a:cubicBezTo>
                      <a:pt x="2687" y="601"/>
                      <a:pt x="2510" y="525"/>
                      <a:pt x="2307" y="449"/>
                    </a:cubicBezTo>
                    <a:cubicBezTo>
                      <a:pt x="2206" y="423"/>
                      <a:pt x="2130" y="347"/>
                      <a:pt x="2054" y="271"/>
                    </a:cubicBezTo>
                    <a:cubicBezTo>
                      <a:pt x="1952" y="221"/>
                      <a:pt x="1826" y="195"/>
                      <a:pt x="1699" y="145"/>
                    </a:cubicBezTo>
                    <a:cubicBezTo>
                      <a:pt x="1674" y="119"/>
                      <a:pt x="1623" y="119"/>
                      <a:pt x="1572" y="94"/>
                    </a:cubicBezTo>
                    <a:cubicBezTo>
                      <a:pt x="1547" y="88"/>
                      <a:pt x="1523" y="86"/>
                      <a:pt x="1500" y="86"/>
                    </a:cubicBezTo>
                    <a:cubicBezTo>
                      <a:pt x="1477" y="86"/>
                      <a:pt x="1455" y="88"/>
                      <a:pt x="1433" y="88"/>
                    </a:cubicBezTo>
                    <a:cubicBezTo>
                      <a:pt x="1388" y="88"/>
                      <a:pt x="1344" y="81"/>
                      <a:pt x="1293" y="43"/>
                    </a:cubicBezTo>
                    <a:cubicBezTo>
                      <a:pt x="1263" y="13"/>
                      <a:pt x="1186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5436425" y="133175"/>
                <a:ext cx="5515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425" extrusionOk="0">
                    <a:moveTo>
                      <a:pt x="432" y="980"/>
                    </a:moveTo>
                    <a:cubicBezTo>
                      <a:pt x="457" y="1005"/>
                      <a:pt x="457" y="1005"/>
                      <a:pt x="432" y="1005"/>
                    </a:cubicBezTo>
                    <a:cubicBezTo>
                      <a:pt x="432" y="1005"/>
                      <a:pt x="406" y="1005"/>
                      <a:pt x="406" y="980"/>
                    </a:cubicBezTo>
                    <a:close/>
                    <a:moveTo>
                      <a:pt x="685" y="0"/>
                    </a:moveTo>
                    <a:cubicBezTo>
                      <a:pt x="615" y="0"/>
                      <a:pt x="550" y="38"/>
                      <a:pt x="457" y="118"/>
                    </a:cubicBezTo>
                    <a:cubicBezTo>
                      <a:pt x="381" y="168"/>
                      <a:pt x="330" y="219"/>
                      <a:pt x="254" y="270"/>
                    </a:cubicBezTo>
                    <a:cubicBezTo>
                      <a:pt x="127" y="346"/>
                      <a:pt x="26" y="473"/>
                      <a:pt x="1" y="625"/>
                    </a:cubicBezTo>
                    <a:cubicBezTo>
                      <a:pt x="1" y="701"/>
                      <a:pt x="51" y="751"/>
                      <a:pt x="127" y="777"/>
                    </a:cubicBezTo>
                    <a:cubicBezTo>
                      <a:pt x="203" y="853"/>
                      <a:pt x="254" y="980"/>
                      <a:pt x="305" y="1005"/>
                    </a:cubicBezTo>
                    <a:cubicBezTo>
                      <a:pt x="381" y="1030"/>
                      <a:pt x="381" y="1182"/>
                      <a:pt x="482" y="1208"/>
                    </a:cubicBezTo>
                    <a:lnTo>
                      <a:pt x="558" y="1132"/>
                    </a:lnTo>
                    <a:lnTo>
                      <a:pt x="609" y="1208"/>
                    </a:lnTo>
                    <a:cubicBezTo>
                      <a:pt x="584" y="1233"/>
                      <a:pt x="533" y="1258"/>
                      <a:pt x="533" y="1309"/>
                    </a:cubicBezTo>
                    <a:cubicBezTo>
                      <a:pt x="533" y="1385"/>
                      <a:pt x="634" y="1436"/>
                      <a:pt x="710" y="1436"/>
                    </a:cubicBezTo>
                    <a:cubicBezTo>
                      <a:pt x="812" y="1537"/>
                      <a:pt x="964" y="1613"/>
                      <a:pt x="938" y="1765"/>
                    </a:cubicBezTo>
                    <a:cubicBezTo>
                      <a:pt x="1167" y="1892"/>
                      <a:pt x="1293" y="2095"/>
                      <a:pt x="1521" y="2171"/>
                    </a:cubicBezTo>
                    <a:cubicBezTo>
                      <a:pt x="1542" y="2181"/>
                      <a:pt x="1560" y="2185"/>
                      <a:pt x="1577" y="2185"/>
                    </a:cubicBezTo>
                    <a:cubicBezTo>
                      <a:pt x="1645" y="2185"/>
                      <a:pt x="1694" y="2120"/>
                      <a:pt x="1775" y="2120"/>
                    </a:cubicBezTo>
                    <a:cubicBezTo>
                      <a:pt x="1775" y="2102"/>
                      <a:pt x="1800" y="2084"/>
                      <a:pt x="1815" y="2084"/>
                    </a:cubicBezTo>
                    <a:cubicBezTo>
                      <a:pt x="1821" y="2084"/>
                      <a:pt x="1826" y="2087"/>
                      <a:pt x="1826" y="2095"/>
                    </a:cubicBezTo>
                    <a:cubicBezTo>
                      <a:pt x="1826" y="2120"/>
                      <a:pt x="1800" y="2120"/>
                      <a:pt x="1775" y="2120"/>
                    </a:cubicBezTo>
                    <a:cubicBezTo>
                      <a:pt x="1800" y="2196"/>
                      <a:pt x="1648" y="2196"/>
                      <a:pt x="1699" y="2323"/>
                    </a:cubicBezTo>
                    <a:cubicBezTo>
                      <a:pt x="1764" y="2301"/>
                      <a:pt x="1830" y="2242"/>
                      <a:pt x="1911" y="2242"/>
                    </a:cubicBezTo>
                    <a:cubicBezTo>
                      <a:pt x="1925" y="2242"/>
                      <a:pt x="1938" y="2243"/>
                      <a:pt x="1952" y="2247"/>
                    </a:cubicBezTo>
                    <a:lnTo>
                      <a:pt x="1978" y="2222"/>
                    </a:lnTo>
                    <a:cubicBezTo>
                      <a:pt x="1978" y="2196"/>
                      <a:pt x="2028" y="2196"/>
                      <a:pt x="2028" y="2196"/>
                    </a:cubicBezTo>
                    <a:lnTo>
                      <a:pt x="2028" y="2247"/>
                    </a:lnTo>
                    <a:cubicBezTo>
                      <a:pt x="2028" y="2247"/>
                      <a:pt x="2054" y="2247"/>
                      <a:pt x="2054" y="2272"/>
                    </a:cubicBezTo>
                    <a:cubicBezTo>
                      <a:pt x="2054" y="2298"/>
                      <a:pt x="2028" y="2298"/>
                      <a:pt x="2003" y="2298"/>
                    </a:cubicBezTo>
                    <a:cubicBezTo>
                      <a:pt x="1978" y="2348"/>
                      <a:pt x="2028" y="2374"/>
                      <a:pt x="2054" y="2424"/>
                    </a:cubicBezTo>
                    <a:cubicBezTo>
                      <a:pt x="2155" y="2399"/>
                      <a:pt x="2130" y="2272"/>
                      <a:pt x="2206" y="2247"/>
                    </a:cubicBezTo>
                    <a:cubicBezTo>
                      <a:pt x="2155" y="2171"/>
                      <a:pt x="2054" y="2120"/>
                      <a:pt x="2079" y="2095"/>
                    </a:cubicBezTo>
                    <a:cubicBezTo>
                      <a:pt x="2104" y="2070"/>
                      <a:pt x="2206" y="2044"/>
                      <a:pt x="2155" y="1994"/>
                    </a:cubicBezTo>
                    <a:cubicBezTo>
                      <a:pt x="2144" y="1983"/>
                      <a:pt x="2134" y="1979"/>
                      <a:pt x="2123" y="1979"/>
                    </a:cubicBezTo>
                    <a:cubicBezTo>
                      <a:pt x="2094" y="1979"/>
                      <a:pt x="2064" y="2008"/>
                      <a:pt x="2035" y="2008"/>
                    </a:cubicBezTo>
                    <a:cubicBezTo>
                      <a:pt x="2024" y="2008"/>
                      <a:pt x="2014" y="2004"/>
                      <a:pt x="2003" y="1994"/>
                    </a:cubicBezTo>
                    <a:cubicBezTo>
                      <a:pt x="2003" y="1943"/>
                      <a:pt x="2054" y="1917"/>
                      <a:pt x="2079" y="1892"/>
                    </a:cubicBezTo>
                    <a:lnTo>
                      <a:pt x="2079" y="1664"/>
                    </a:lnTo>
                    <a:lnTo>
                      <a:pt x="1952" y="1715"/>
                    </a:lnTo>
                    <a:cubicBezTo>
                      <a:pt x="1826" y="1639"/>
                      <a:pt x="1800" y="1487"/>
                      <a:pt x="1724" y="1360"/>
                    </a:cubicBezTo>
                    <a:lnTo>
                      <a:pt x="1775" y="1208"/>
                    </a:lnTo>
                    <a:cubicBezTo>
                      <a:pt x="1648" y="1030"/>
                      <a:pt x="1572" y="828"/>
                      <a:pt x="1445" y="650"/>
                    </a:cubicBezTo>
                    <a:cubicBezTo>
                      <a:pt x="1441" y="646"/>
                      <a:pt x="1438" y="645"/>
                      <a:pt x="1434" y="645"/>
                    </a:cubicBezTo>
                    <a:cubicBezTo>
                      <a:pt x="1421" y="645"/>
                      <a:pt x="1407" y="660"/>
                      <a:pt x="1390" y="660"/>
                    </a:cubicBezTo>
                    <a:cubicBezTo>
                      <a:pt x="1377" y="660"/>
                      <a:pt x="1362" y="652"/>
                      <a:pt x="1344" y="625"/>
                    </a:cubicBezTo>
                    <a:lnTo>
                      <a:pt x="1319" y="473"/>
                    </a:lnTo>
                    <a:cubicBezTo>
                      <a:pt x="1243" y="397"/>
                      <a:pt x="1167" y="397"/>
                      <a:pt x="1167" y="295"/>
                    </a:cubicBezTo>
                    <a:cubicBezTo>
                      <a:pt x="1217" y="270"/>
                      <a:pt x="1243" y="219"/>
                      <a:pt x="1217" y="143"/>
                    </a:cubicBezTo>
                    <a:cubicBezTo>
                      <a:pt x="1181" y="125"/>
                      <a:pt x="1146" y="107"/>
                      <a:pt x="1110" y="107"/>
                    </a:cubicBezTo>
                    <a:cubicBezTo>
                      <a:pt x="1095" y="107"/>
                      <a:pt x="1080" y="110"/>
                      <a:pt x="1065" y="118"/>
                    </a:cubicBezTo>
                    <a:cubicBezTo>
                      <a:pt x="1015" y="118"/>
                      <a:pt x="964" y="118"/>
                      <a:pt x="913" y="92"/>
                    </a:cubicBezTo>
                    <a:cubicBezTo>
                      <a:pt x="816" y="32"/>
                      <a:pt x="748" y="0"/>
                      <a:pt x="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5982050" y="1135450"/>
                <a:ext cx="310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4082" extrusionOk="0">
                    <a:moveTo>
                      <a:pt x="659" y="0"/>
                    </a:moveTo>
                    <a:cubicBezTo>
                      <a:pt x="659" y="102"/>
                      <a:pt x="583" y="203"/>
                      <a:pt x="507" y="228"/>
                    </a:cubicBezTo>
                    <a:cubicBezTo>
                      <a:pt x="507" y="330"/>
                      <a:pt x="482" y="431"/>
                      <a:pt x="431" y="507"/>
                    </a:cubicBezTo>
                    <a:cubicBezTo>
                      <a:pt x="380" y="533"/>
                      <a:pt x="355" y="583"/>
                      <a:pt x="355" y="609"/>
                    </a:cubicBezTo>
                    <a:cubicBezTo>
                      <a:pt x="355" y="862"/>
                      <a:pt x="228" y="1115"/>
                      <a:pt x="406" y="1293"/>
                    </a:cubicBezTo>
                    <a:cubicBezTo>
                      <a:pt x="406" y="1673"/>
                      <a:pt x="380" y="2028"/>
                      <a:pt x="304" y="2383"/>
                    </a:cubicBezTo>
                    <a:cubicBezTo>
                      <a:pt x="304" y="2510"/>
                      <a:pt x="279" y="2611"/>
                      <a:pt x="253" y="2738"/>
                    </a:cubicBezTo>
                    <a:cubicBezTo>
                      <a:pt x="152" y="2966"/>
                      <a:pt x="203" y="3245"/>
                      <a:pt x="25" y="3473"/>
                    </a:cubicBezTo>
                    <a:cubicBezTo>
                      <a:pt x="0" y="3498"/>
                      <a:pt x="0" y="3524"/>
                      <a:pt x="0" y="3549"/>
                    </a:cubicBezTo>
                    <a:cubicBezTo>
                      <a:pt x="25" y="3726"/>
                      <a:pt x="0" y="3929"/>
                      <a:pt x="127" y="4081"/>
                    </a:cubicBezTo>
                    <a:cubicBezTo>
                      <a:pt x="330" y="4056"/>
                      <a:pt x="380" y="3828"/>
                      <a:pt x="532" y="3726"/>
                    </a:cubicBezTo>
                    <a:cubicBezTo>
                      <a:pt x="558" y="3447"/>
                      <a:pt x="634" y="3194"/>
                      <a:pt x="735" y="2941"/>
                    </a:cubicBezTo>
                    <a:cubicBezTo>
                      <a:pt x="735" y="2915"/>
                      <a:pt x="735" y="2890"/>
                      <a:pt x="735" y="2864"/>
                    </a:cubicBezTo>
                    <a:cubicBezTo>
                      <a:pt x="735" y="2712"/>
                      <a:pt x="786" y="2586"/>
                      <a:pt x="887" y="2484"/>
                    </a:cubicBezTo>
                    <a:cubicBezTo>
                      <a:pt x="862" y="2307"/>
                      <a:pt x="887" y="2104"/>
                      <a:pt x="938" y="1927"/>
                    </a:cubicBezTo>
                    <a:cubicBezTo>
                      <a:pt x="938" y="1851"/>
                      <a:pt x="913" y="1775"/>
                      <a:pt x="913" y="1698"/>
                    </a:cubicBezTo>
                    <a:cubicBezTo>
                      <a:pt x="963" y="1597"/>
                      <a:pt x="963" y="1470"/>
                      <a:pt x="1065" y="1394"/>
                    </a:cubicBezTo>
                    <a:cubicBezTo>
                      <a:pt x="963" y="1268"/>
                      <a:pt x="1090" y="1090"/>
                      <a:pt x="989" y="1014"/>
                    </a:cubicBezTo>
                    <a:cubicBezTo>
                      <a:pt x="989" y="837"/>
                      <a:pt x="1242" y="761"/>
                      <a:pt x="1090" y="583"/>
                    </a:cubicBezTo>
                    <a:lnTo>
                      <a:pt x="1090" y="583"/>
                    </a:lnTo>
                    <a:lnTo>
                      <a:pt x="1014" y="659"/>
                    </a:lnTo>
                    <a:cubicBezTo>
                      <a:pt x="989" y="507"/>
                      <a:pt x="1039" y="355"/>
                      <a:pt x="963" y="203"/>
                    </a:cubicBezTo>
                    <a:cubicBezTo>
                      <a:pt x="938" y="216"/>
                      <a:pt x="913" y="235"/>
                      <a:pt x="887" y="235"/>
                    </a:cubicBezTo>
                    <a:cubicBezTo>
                      <a:pt x="862" y="235"/>
                      <a:pt x="836" y="216"/>
                      <a:pt x="811" y="152"/>
                    </a:cubicBezTo>
                    <a:cubicBezTo>
                      <a:pt x="811" y="127"/>
                      <a:pt x="887" y="127"/>
                      <a:pt x="887" y="76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6266575" y="1144950"/>
                <a:ext cx="760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015" extrusionOk="0">
                    <a:moveTo>
                      <a:pt x="2687" y="710"/>
                    </a:moveTo>
                    <a:lnTo>
                      <a:pt x="2687" y="735"/>
                    </a:lnTo>
                    <a:lnTo>
                      <a:pt x="2662" y="735"/>
                    </a:lnTo>
                    <a:cubicBezTo>
                      <a:pt x="2662" y="710"/>
                      <a:pt x="2662" y="710"/>
                      <a:pt x="2662" y="710"/>
                    </a:cubicBezTo>
                    <a:close/>
                    <a:moveTo>
                      <a:pt x="1293" y="0"/>
                    </a:moveTo>
                    <a:lnTo>
                      <a:pt x="1141" y="51"/>
                    </a:lnTo>
                    <a:cubicBezTo>
                      <a:pt x="1078" y="30"/>
                      <a:pt x="1010" y="18"/>
                      <a:pt x="944" y="18"/>
                    </a:cubicBezTo>
                    <a:cubicBezTo>
                      <a:pt x="850" y="18"/>
                      <a:pt x="759" y="42"/>
                      <a:pt x="685" y="102"/>
                    </a:cubicBezTo>
                    <a:cubicBezTo>
                      <a:pt x="558" y="153"/>
                      <a:pt x="431" y="203"/>
                      <a:pt x="304" y="279"/>
                    </a:cubicBezTo>
                    <a:cubicBezTo>
                      <a:pt x="203" y="305"/>
                      <a:pt x="127" y="355"/>
                      <a:pt x="76" y="431"/>
                    </a:cubicBezTo>
                    <a:cubicBezTo>
                      <a:pt x="26" y="533"/>
                      <a:pt x="152" y="583"/>
                      <a:pt x="76" y="685"/>
                    </a:cubicBezTo>
                    <a:cubicBezTo>
                      <a:pt x="68" y="693"/>
                      <a:pt x="59" y="696"/>
                      <a:pt x="51" y="696"/>
                    </a:cubicBezTo>
                    <a:cubicBezTo>
                      <a:pt x="34" y="696"/>
                      <a:pt x="17" y="685"/>
                      <a:pt x="0" y="685"/>
                    </a:cubicBezTo>
                    <a:cubicBezTo>
                      <a:pt x="0" y="812"/>
                      <a:pt x="178" y="761"/>
                      <a:pt x="203" y="812"/>
                    </a:cubicBezTo>
                    <a:cubicBezTo>
                      <a:pt x="228" y="888"/>
                      <a:pt x="127" y="938"/>
                      <a:pt x="152" y="964"/>
                    </a:cubicBezTo>
                    <a:cubicBezTo>
                      <a:pt x="250" y="979"/>
                      <a:pt x="346" y="983"/>
                      <a:pt x="439" y="983"/>
                    </a:cubicBezTo>
                    <a:cubicBezTo>
                      <a:pt x="537" y="983"/>
                      <a:pt x="632" y="978"/>
                      <a:pt x="723" y="978"/>
                    </a:cubicBezTo>
                    <a:cubicBezTo>
                      <a:pt x="835" y="978"/>
                      <a:pt x="941" y="985"/>
                      <a:pt x="1039" y="1014"/>
                    </a:cubicBezTo>
                    <a:cubicBezTo>
                      <a:pt x="1141" y="989"/>
                      <a:pt x="1166" y="888"/>
                      <a:pt x="1242" y="888"/>
                    </a:cubicBezTo>
                    <a:cubicBezTo>
                      <a:pt x="1420" y="837"/>
                      <a:pt x="1622" y="812"/>
                      <a:pt x="1825" y="812"/>
                    </a:cubicBezTo>
                    <a:cubicBezTo>
                      <a:pt x="1930" y="812"/>
                      <a:pt x="2051" y="768"/>
                      <a:pt x="2170" y="768"/>
                    </a:cubicBezTo>
                    <a:cubicBezTo>
                      <a:pt x="2253" y="768"/>
                      <a:pt x="2335" y="789"/>
                      <a:pt x="2408" y="862"/>
                    </a:cubicBezTo>
                    <a:lnTo>
                      <a:pt x="2763" y="761"/>
                    </a:lnTo>
                    <a:lnTo>
                      <a:pt x="2763" y="659"/>
                    </a:lnTo>
                    <a:cubicBezTo>
                      <a:pt x="2799" y="677"/>
                      <a:pt x="2835" y="686"/>
                      <a:pt x="2870" y="686"/>
                    </a:cubicBezTo>
                    <a:cubicBezTo>
                      <a:pt x="2933" y="686"/>
                      <a:pt x="2993" y="658"/>
                      <a:pt x="3042" y="609"/>
                    </a:cubicBezTo>
                    <a:cubicBezTo>
                      <a:pt x="2991" y="533"/>
                      <a:pt x="2966" y="431"/>
                      <a:pt x="2915" y="355"/>
                    </a:cubicBezTo>
                    <a:lnTo>
                      <a:pt x="2915" y="330"/>
                    </a:lnTo>
                    <a:cubicBezTo>
                      <a:pt x="2877" y="305"/>
                      <a:pt x="2833" y="305"/>
                      <a:pt x="2788" y="305"/>
                    </a:cubicBezTo>
                    <a:cubicBezTo>
                      <a:pt x="2744" y="305"/>
                      <a:pt x="2700" y="305"/>
                      <a:pt x="2662" y="279"/>
                    </a:cubicBezTo>
                    <a:cubicBezTo>
                      <a:pt x="2560" y="254"/>
                      <a:pt x="2484" y="229"/>
                      <a:pt x="2383" y="229"/>
                    </a:cubicBezTo>
                    <a:cubicBezTo>
                      <a:pt x="2281" y="229"/>
                      <a:pt x="2180" y="203"/>
                      <a:pt x="2104" y="178"/>
                    </a:cubicBezTo>
                    <a:cubicBezTo>
                      <a:pt x="2086" y="166"/>
                      <a:pt x="2065" y="162"/>
                      <a:pt x="2043" y="162"/>
                    </a:cubicBezTo>
                    <a:cubicBezTo>
                      <a:pt x="2012" y="162"/>
                      <a:pt x="1978" y="169"/>
                      <a:pt x="1945" y="169"/>
                    </a:cubicBezTo>
                    <a:cubicBezTo>
                      <a:pt x="1901" y="169"/>
                      <a:pt x="1858" y="157"/>
                      <a:pt x="1825" y="102"/>
                    </a:cubicBezTo>
                    <a:lnTo>
                      <a:pt x="1572" y="102"/>
                    </a:lnTo>
                    <a:cubicBezTo>
                      <a:pt x="1470" y="76"/>
                      <a:pt x="1369" y="51"/>
                      <a:pt x="12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5700675" y="293900"/>
                <a:ext cx="2980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358" extrusionOk="0">
                    <a:moveTo>
                      <a:pt x="660" y="0"/>
                    </a:moveTo>
                    <a:lnTo>
                      <a:pt x="609" y="76"/>
                    </a:lnTo>
                    <a:cubicBezTo>
                      <a:pt x="406" y="102"/>
                      <a:pt x="330" y="305"/>
                      <a:pt x="203" y="406"/>
                    </a:cubicBezTo>
                    <a:cubicBezTo>
                      <a:pt x="127" y="533"/>
                      <a:pt x="102" y="710"/>
                      <a:pt x="127" y="862"/>
                    </a:cubicBezTo>
                    <a:cubicBezTo>
                      <a:pt x="127" y="888"/>
                      <a:pt x="127" y="938"/>
                      <a:pt x="127" y="989"/>
                    </a:cubicBezTo>
                    <a:cubicBezTo>
                      <a:pt x="51" y="1192"/>
                      <a:pt x="26" y="1394"/>
                      <a:pt x="26" y="1623"/>
                    </a:cubicBezTo>
                    <a:cubicBezTo>
                      <a:pt x="1" y="1724"/>
                      <a:pt x="1" y="1851"/>
                      <a:pt x="26" y="1952"/>
                    </a:cubicBezTo>
                    <a:cubicBezTo>
                      <a:pt x="127" y="2079"/>
                      <a:pt x="153" y="2231"/>
                      <a:pt x="127" y="2358"/>
                    </a:cubicBezTo>
                    <a:cubicBezTo>
                      <a:pt x="220" y="2321"/>
                      <a:pt x="299" y="2297"/>
                      <a:pt x="375" y="2297"/>
                    </a:cubicBezTo>
                    <a:cubicBezTo>
                      <a:pt x="403" y="2297"/>
                      <a:pt x="430" y="2300"/>
                      <a:pt x="457" y="2307"/>
                    </a:cubicBezTo>
                    <a:cubicBezTo>
                      <a:pt x="482" y="2231"/>
                      <a:pt x="482" y="2231"/>
                      <a:pt x="558" y="2206"/>
                    </a:cubicBezTo>
                    <a:lnTo>
                      <a:pt x="558" y="2206"/>
                    </a:lnTo>
                    <a:cubicBezTo>
                      <a:pt x="634" y="2256"/>
                      <a:pt x="533" y="2307"/>
                      <a:pt x="584" y="2358"/>
                    </a:cubicBezTo>
                    <a:cubicBezTo>
                      <a:pt x="634" y="2332"/>
                      <a:pt x="609" y="2231"/>
                      <a:pt x="685" y="2206"/>
                    </a:cubicBezTo>
                    <a:cubicBezTo>
                      <a:pt x="736" y="2206"/>
                      <a:pt x="786" y="2180"/>
                      <a:pt x="837" y="2155"/>
                    </a:cubicBezTo>
                    <a:cubicBezTo>
                      <a:pt x="862" y="2079"/>
                      <a:pt x="862" y="2003"/>
                      <a:pt x="938" y="1977"/>
                    </a:cubicBezTo>
                    <a:cubicBezTo>
                      <a:pt x="1040" y="1952"/>
                      <a:pt x="1040" y="1851"/>
                      <a:pt x="1116" y="1775"/>
                    </a:cubicBezTo>
                    <a:cubicBezTo>
                      <a:pt x="1167" y="1724"/>
                      <a:pt x="1116" y="1673"/>
                      <a:pt x="1065" y="1648"/>
                    </a:cubicBezTo>
                    <a:cubicBezTo>
                      <a:pt x="1116" y="1597"/>
                      <a:pt x="1141" y="1547"/>
                      <a:pt x="1167" y="1496"/>
                    </a:cubicBezTo>
                    <a:cubicBezTo>
                      <a:pt x="1167" y="1445"/>
                      <a:pt x="1141" y="1394"/>
                      <a:pt x="1192" y="1344"/>
                    </a:cubicBezTo>
                    <a:cubicBezTo>
                      <a:pt x="1141" y="1242"/>
                      <a:pt x="1091" y="1141"/>
                      <a:pt x="1040" y="1065"/>
                    </a:cubicBezTo>
                    <a:lnTo>
                      <a:pt x="1015" y="1065"/>
                    </a:lnTo>
                    <a:cubicBezTo>
                      <a:pt x="1015" y="1065"/>
                      <a:pt x="1015" y="1090"/>
                      <a:pt x="989" y="1090"/>
                    </a:cubicBezTo>
                    <a:cubicBezTo>
                      <a:pt x="964" y="1090"/>
                      <a:pt x="964" y="1065"/>
                      <a:pt x="964" y="1040"/>
                    </a:cubicBezTo>
                    <a:cubicBezTo>
                      <a:pt x="913" y="989"/>
                      <a:pt x="913" y="913"/>
                      <a:pt x="913" y="837"/>
                    </a:cubicBezTo>
                    <a:cubicBezTo>
                      <a:pt x="925" y="833"/>
                      <a:pt x="935" y="832"/>
                      <a:pt x="946" y="832"/>
                    </a:cubicBezTo>
                    <a:cubicBezTo>
                      <a:pt x="986" y="832"/>
                      <a:pt x="1017" y="855"/>
                      <a:pt x="1040" y="855"/>
                    </a:cubicBezTo>
                    <a:cubicBezTo>
                      <a:pt x="1050" y="855"/>
                      <a:pt x="1059" y="850"/>
                      <a:pt x="1065" y="837"/>
                    </a:cubicBezTo>
                    <a:cubicBezTo>
                      <a:pt x="938" y="634"/>
                      <a:pt x="710" y="482"/>
                      <a:pt x="837" y="203"/>
                    </a:cubicBezTo>
                    <a:cubicBezTo>
                      <a:pt x="812" y="127"/>
                      <a:pt x="761" y="26"/>
                      <a:pt x="6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5779250" y="907150"/>
                <a:ext cx="5072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85" extrusionOk="0">
                    <a:moveTo>
                      <a:pt x="1965" y="0"/>
                    </a:moveTo>
                    <a:cubicBezTo>
                      <a:pt x="1917" y="0"/>
                      <a:pt x="1892" y="37"/>
                      <a:pt x="1851" y="58"/>
                    </a:cubicBezTo>
                    <a:lnTo>
                      <a:pt x="1775" y="7"/>
                    </a:lnTo>
                    <a:cubicBezTo>
                      <a:pt x="1522" y="7"/>
                      <a:pt x="1344" y="260"/>
                      <a:pt x="1091" y="286"/>
                    </a:cubicBezTo>
                    <a:cubicBezTo>
                      <a:pt x="1065" y="311"/>
                      <a:pt x="1065" y="387"/>
                      <a:pt x="1065" y="387"/>
                    </a:cubicBezTo>
                    <a:lnTo>
                      <a:pt x="837" y="413"/>
                    </a:lnTo>
                    <a:cubicBezTo>
                      <a:pt x="787" y="489"/>
                      <a:pt x="863" y="539"/>
                      <a:pt x="863" y="590"/>
                    </a:cubicBezTo>
                    <a:cubicBezTo>
                      <a:pt x="837" y="615"/>
                      <a:pt x="787" y="641"/>
                      <a:pt x="761" y="641"/>
                    </a:cubicBezTo>
                    <a:cubicBezTo>
                      <a:pt x="727" y="641"/>
                      <a:pt x="694" y="618"/>
                      <a:pt x="660" y="618"/>
                    </a:cubicBezTo>
                    <a:cubicBezTo>
                      <a:pt x="643" y="618"/>
                      <a:pt x="626" y="624"/>
                      <a:pt x="609" y="641"/>
                    </a:cubicBezTo>
                    <a:cubicBezTo>
                      <a:pt x="558" y="767"/>
                      <a:pt x="381" y="793"/>
                      <a:pt x="356" y="945"/>
                    </a:cubicBezTo>
                    <a:cubicBezTo>
                      <a:pt x="305" y="1122"/>
                      <a:pt x="178" y="1198"/>
                      <a:pt x="102" y="1300"/>
                    </a:cubicBezTo>
                    <a:cubicBezTo>
                      <a:pt x="51" y="1503"/>
                      <a:pt x="1" y="1705"/>
                      <a:pt x="26" y="1908"/>
                    </a:cubicBezTo>
                    <a:cubicBezTo>
                      <a:pt x="51" y="1933"/>
                      <a:pt x="83" y="1933"/>
                      <a:pt x="118" y="1933"/>
                    </a:cubicBezTo>
                    <a:cubicBezTo>
                      <a:pt x="153" y="1933"/>
                      <a:pt x="191" y="1933"/>
                      <a:pt x="229" y="1959"/>
                    </a:cubicBezTo>
                    <a:cubicBezTo>
                      <a:pt x="229" y="1908"/>
                      <a:pt x="280" y="1883"/>
                      <a:pt x="330" y="1883"/>
                    </a:cubicBezTo>
                    <a:cubicBezTo>
                      <a:pt x="356" y="1908"/>
                      <a:pt x="305" y="1959"/>
                      <a:pt x="381" y="1984"/>
                    </a:cubicBezTo>
                    <a:cubicBezTo>
                      <a:pt x="432" y="1959"/>
                      <a:pt x="489" y="1959"/>
                      <a:pt x="543" y="1959"/>
                    </a:cubicBezTo>
                    <a:cubicBezTo>
                      <a:pt x="596" y="1959"/>
                      <a:pt x="647" y="1959"/>
                      <a:pt x="685" y="1933"/>
                    </a:cubicBezTo>
                    <a:cubicBezTo>
                      <a:pt x="888" y="1629"/>
                      <a:pt x="1192" y="1401"/>
                      <a:pt x="1268" y="1046"/>
                    </a:cubicBezTo>
                    <a:lnTo>
                      <a:pt x="1192" y="1046"/>
                    </a:lnTo>
                    <a:cubicBezTo>
                      <a:pt x="1192" y="1051"/>
                      <a:pt x="1190" y="1053"/>
                      <a:pt x="1187" y="1053"/>
                    </a:cubicBezTo>
                    <a:cubicBezTo>
                      <a:pt x="1175" y="1053"/>
                      <a:pt x="1146" y="1021"/>
                      <a:pt x="1167" y="1021"/>
                    </a:cubicBezTo>
                    <a:cubicBezTo>
                      <a:pt x="1319" y="843"/>
                      <a:pt x="1522" y="742"/>
                      <a:pt x="1623" y="565"/>
                    </a:cubicBezTo>
                    <a:lnTo>
                      <a:pt x="1750" y="565"/>
                    </a:lnTo>
                    <a:cubicBezTo>
                      <a:pt x="1750" y="489"/>
                      <a:pt x="1851" y="539"/>
                      <a:pt x="1876" y="438"/>
                    </a:cubicBezTo>
                    <a:cubicBezTo>
                      <a:pt x="1902" y="311"/>
                      <a:pt x="1953" y="159"/>
                      <a:pt x="1978" y="108"/>
                    </a:cubicBezTo>
                    <a:cubicBezTo>
                      <a:pt x="2029" y="58"/>
                      <a:pt x="1978" y="32"/>
                      <a:pt x="1978" y="7"/>
                    </a:cubicBezTo>
                    <a:lnTo>
                      <a:pt x="2003" y="7"/>
                    </a:lnTo>
                    <a:cubicBezTo>
                      <a:pt x="1989" y="2"/>
                      <a:pt x="1976" y="0"/>
                      <a:pt x="1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5857200" y="847650"/>
                <a:ext cx="3170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63" extrusionOk="0">
                    <a:moveTo>
                      <a:pt x="847" y="0"/>
                    </a:moveTo>
                    <a:cubicBezTo>
                      <a:pt x="811" y="0"/>
                      <a:pt x="806" y="80"/>
                      <a:pt x="761" y="80"/>
                    </a:cubicBezTo>
                    <a:cubicBezTo>
                      <a:pt x="507" y="80"/>
                      <a:pt x="381" y="283"/>
                      <a:pt x="279" y="461"/>
                    </a:cubicBezTo>
                    <a:cubicBezTo>
                      <a:pt x="153" y="689"/>
                      <a:pt x="51" y="891"/>
                      <a:pt x="1" y="1145"/>
                    </a:cubicBezTo>
                    <a:cubicBezTo>
                      <a:pt x="51" y="1297"/>
                      <a:pt x="51" y="1449"/>
                      <a:pt x="1" y="1601"/>
                    </a:cubicBezTo>
                    <a:cubicBezTo>
                      <a:pt x="66" y="1601"/>
                      <a:pt x="56" y="1545"/>
                      <a:pt x="100" y="1545"/>
                    </a:cubicBezTo>
                    <a:cubicBezTo>
                      <a:pt x="108" y="1545"/>
                      <a:pt x="116" y="1547"/>
                      <a:pt x="127" y="1551"/>
                    </a:cubicBezTo>
                    <a:lnTo>
                      <a:pt x="203" y="1601"/>
                    </a:lnTo>
                    <a:cubicBezTo>
                      <a:pt x="229" y="1601"/>
                      <a:pt x="203" y="1551"/>
                      <a:pt x="305" y="1551"/>
                    </a:cubicBezTo>
                    <a:cubicBezTo>
                      <a:pt x="370" y="1551"/>
                      <a:pt x="398" y="1662"/>
                      <a:pt x="468" y="1662"/>
                    </a:cubicBezTo>
                    <a:cubicBezTo>
                      <a:pt x="480" y="1662"/>
                      <a:pt x="493" y="1659"/>
                      <a:pt x="507" y="1652"/>
                    </a:cubicBezTo>
                    <a:cubicBezTo>
                      <a:pt x="507" y="1601"/>
                      <a:pt x="457" y="1551"/>
                      <a:pt x="558" y="1525"/>
                    </a:cubicBezTo>
                    <a:lnTo>
                      <a:pt x="634" y="1601"/>
                    </a:lnTo>
                    <a:cubicBezTo>
                      <a:pt x="786" y="1525"/>
                      <a:pt x="736" y="1398"/>
                      <a:pt x="736" y="1297"/>
                    </a:cubicBezTo>
                    <a:cubicBezTo>
                      <a:pt x="786" y="1221"/>
                      <a:pt x="862" y="1170"/>
                      <a:pt x="938" y="1120"/>
                    </a:cubicBezTo>
                    <a:cubicBezTo>
                      <a:pt x="1014" y="1069"/>
                      <a:pt x="1116" y="1044"/>
                      <a:pt x="1090" y="942"/>
                    </a:cubicBezTo>
                    <a:cubicBezTo>
                      <a:pt x="1090" y="841"/>
                      <a:pt x="1217" y="714"/>
                      <a:pt x="1167" y="689"/>
                    </a:cubicBezTo>
                    <a:cubicBezTo>
                      <a:pt x="1141" y="638"/>
                      <a:pt x="1090" y="613"/>
                      <a:pt x="1116" y="562"/>
                    </a:cubicBezTo>
                    <a:cubicBezTo>
                      <a:pt x="1128" y="537"/>
                      <a:pt x="1154" y="537"/>
                      <a:pt x="1179" y="537"/>
                    </a:cubicBezTo>
                    <a:cubicBezTo>
                      <a:pt x="1205" y="537"/>
                      <a:pt x="1230" y="537"/>
                      <a:pt x="1243" y="511"/>
                    </a:cubicBezTo>
                    <a:cubicBezTo>
                      <a:pt x="1243" y="486"/>
                      <a:pt x="1192" y="410"/>
                      <a:pt x="1268" y="385"/>
                    </a:cubicBezTo>
                    <a:cubicBezTo>
                      <a:pt x="1243" y="232"/>
                      <a:pt x="1116" y="156"/>
                      <a:pt x="1014" y="55"/>
                    </a:cubicBezTo>
                    <a:cubicBezTo>
                      <a:pt x="994" y="75"/>
                      <a:pt x="980" y="83"/>
                      <a:pt x="967" y="83"/>
                    </a:cubicBezTo>
                    <a:cubicBezTo>
                      <a:pt x="933" y="83"/>
                      <a:pt x="918" y="23"/>
                      <a:pt x="862" y="4"/>
                    </a:cubicBezTo>
                    <a:cubicBezTo>
                      <a:pt x="857" y="1"/>
                      <a:pt x="852" y="0"/>
                      <a:pt x="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6637275" y="691225"/>
                <a:ext cx="158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32" extrusionOk="0">
                    <a:moveTo>
                      <a:pt x="558" y="0"/>
                    </a:moveTo>
                    <a:cubicBezTo>
                      <a:pt x="543" y="30"/>
                      <a:pt x="529" y="42"/>
                      <a:pt x="514" y="42"/>
                    </a:cubicBezTo>
                    <a:cubicBezTo>
                      <a:pt x="503" y="42"/>
                      <a:pt x="493" y="36"/>
                      <a:pt x="482" y="26"/>
                    </a:cubicBezTo>
                    <a:cubicBezTo>
                      <a:pt x="445" y="16"/>
                      <a:pt x="408" y="11"/>
                      <a:pt x="372" y="11"/>
                    </a:cubicBezTo>
                    <a:cubicBezTo>
                      <a:pt x="310" y="11"/>
                      <a:pt x="252" y="28"/>
                      <a:pt x="203" y="76"/>
                    </a:cubicBezTo>
                    <a:cubicBezTo>
                      <a:pt x="254" y="203"/>
                      <a:pt x="229" y="279"/>
                      <a:pt x="77" y="279"/>
                    </a:cubicBezTo>
                    <a:cubicBezTo>
                      <a:pt x="51" y="305"/>
                      <a:pt x="26" y="330"/>
                      <a:pt x="1" y="355"/>
                    </a:cubicBezTo>
                    <a:lnTo>
                      <a:pt x="77" y="431"/>
                    </a:lnTo>
                    <a:cubicBezTo>
                      <a:pt x="153" y="381"/>
                      <a:pt x="279" y="381"/>
                      <a:pt x="381" y="355"/>
                    </a:cubicBezTo>
                    <a:cubicBezTo>
                      <a:pt x="406" y="203"/>
                      <a:pt x="558" y="229"/>
                      <a:pt x="609" y="152"/>
                    </a:cubicBezTo>
                    <a:cubicBezTo>
                      <a:pt x="634" y="76"/>
                      <a:pt x="609" y="26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5822975" y="466900"/>
                <a:ext cx="114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660" extrusionOk="0">
                    <a:moveTo>
                      <a:pt x="127" y="0"/>
                    </a:moveTo>
                    <a:cubicBezTo>
                      <a:pt x="102" y="51"/>
                      <a:pt x="178" y="127"/>
                      <a:pt x="127" y="178"/>
                    </a:cubicBezTo>
                    <a:cubicBezTo>
                      <a:pt x="1" y="279"/>
                      <a:pt x="102" y="431"/>
                      <a:pt x="26" y="533"/>
                    </a:cubicBezTo>
                    <a:cubicBezTo>
                      <a:pt x="45" y="551"/>
                      <a:pt x="67" y="556"/>
                      <a:pt x="88" y="556"/>
                    </a:cubicBezTo>
                    <a:cubicBezTo>
                      <a:pt x="110" y="556"/>
                      <a:pt x="130" y="550"/>
                      <a:pt x="142" y="550"/>
                    </a:cubicBezTo>
                    <a:cubicBezTo>
                      <a:pt x="149" y="550"/>
                      <a:pt x="153" y="552"/>
                      <a:pt x="153" y="558"/>
                    </a:cubicBezTo>
                    <a:cubicBezTo>
                      <a:pt x="178" y="583"/>
                      <a:pt x="153" y="659"/>
                      <a:pt x="178" y="659"/>
                    </a:cubicBezTo>
                    <a:lnTo>
                      <a:pt x="305" y="634"/>
                    </a:lnTo>
                    <a:lnTo>
                      <a:pt x="305" y="558"/>
                    </a:lnTo>
                    <a:lnTo>
                      <a:pt x="406" y="558"/>
                    </a:lnTo>
                    <a:cubicBezTo>
                      <a:pt x="432" y="507"/>
                      <a:pt x="457" y="482"/>
                      <a:pt x="457" y="431"/>
                    </a:cubicBezTo>
                    <a:lnTo>
                      <a:pt x="432" y="431"/>
                    </a:lnTo>
                    <a:lnTo>
                      <a:pt x="381" y="406"/>
                    </a:lnTo>
                    <a:cubicBezTo>
                      <a:pt x="322" y="406"/>
                      <a:pt x="293" y="513"/>
                      <a:pt x="236" y="513"/>
                    </a:cubicBezTo>
                    <a:cubicBezTo>
                      <a:pt x="219" y="513"/>
                      <a:pt x="201" y="504"/>
                      <a:pt x="178" y="482"/>
                    </a:cubicBezTo>
                    <a:cubicBezTo>
                      <a:pt x="178" y="431"/>
                      <a:pt x="254" y="431"/>
                      <a:pt x="305" y="355"/>
                    </a:cubicBezTo>
                    <a:cubicBezTo>
                      <a:pt x="280" y="279"/>
                      <a:pt x="204" y="203"/>
                      <a:pt x="280" y="102"/>
                    </a:cubicBezTo>
                    <a:cubicBezTo>
                      <a:pt x="229" y="76"/>
                      <a:pt x="204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5528950" y="935825"/>
                <a:ext cx="139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07" extrusionOk="0">
                    <a:moveTo>
                      <a:pt x="76" y="1"/>
                    </a:moveTo>
                    <a:lnTo>
                      <a:pt x="76" y="1"/>
                    </a:lnTo>
                    <a:cubicBezTo>
                      <a:pt x="0" y="77"/>
                      <a:pt x="102" y="102"/>
                      <a:pt x="127" y="178"/>
                    </a:cubicBezTo>
                    <a:cubicBezTo>
                      <a:pt x="152" y="254"/>
                      <a:pt x="0" y="279"/>
                      <a:pt x="51" y="381"/>
                    </a:cubicBezTo>
                    <a:lnTo>
                      <a:pt x="102" y="381"/>
                    </a:lnTo>
                    <a:lnTo>
                      <a:pt x="102" y="406"/>
                    </a:lnTo>
                    <a:cubicBezTo>
                      <a:pt x="102" y="381"/>
                      <a:pt x="102" y="330"/>
                      <a:pt x="152" y="330"/>
                    </a:cubicBezTo>
                    <a:lnTo>
                      <a:pt x="178" y="381"/>
                    </a:lnTo>
                    <a:cubicBezTo>
                      <a:pt x="228" y="356"/>
                      <a:pt x="228" y="254"/>
                      <a:pt x="279" y="254"/>
                    </a:cubicBezTo>
                    <a:lnTo>
                      <a:pt x="355" y="254"/>
                    </a:lnTo>
                    <a:cubicBezTo>
                      <a:pt x="355" y="236"/>
                      <a:pt x="381" y="218"/>
                      <a:pt x="404" y="218"/>
                    </a:cubicBezTo>
                    <a:cubicBezTo>
                      <a:pt x="414" y="218"/>
                      <a:pt x="424" y="221"/>
                      <a:pt x="431" y="229"/>
                    </a:cubicBezTo>
                    <a:cubicBezTo>
                      <a:pt x="406" y="153"/>
                      <a:pt x="558" y="153"/>
                      <a:pt x="507" y="1"/>
                    </a:cubicBezTo>
                    <a:lnTo>
                      <a:pt x="507" y="1"/>
                    </a:lnTo>
                    <a:lnTo>
                      <a:pt x="178" y="229"/>
                    </a:lnTo>
                    <a:cubicBezTo>
                      <a:pt x="178" y="153"/>
                      <a:pt x="228" y="102"/>
                      <a:pt x="178" y="51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6343250" y="372475"/>
                <a:ext cx="120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04" extrusionOk="0">
                    <a:moveTo>
                      <a:pt x="393" y="0"/>
                    </a:moveTo>
                    <a:cubicBezTo>
                      <a:pt x="327" y="0"/>
                      <a:pt x="254" y="34"/>
                      <a:pt x="203" y="102"/>
                    </a:cubicBezTo>
                    <a:cubicBezTo>
                      <a:pt x="203" y="45"/>
                      <a:pt x="203" y="16"/>
                      <a:pt x="171" y="16"/>
                    </a:cubicBezTo>
                    <a:cubicBezTo>
                      <a:pt x="160" y="16"/>
                      <a:pt x="146" y="19"/>
                      <a:pt x="127" y="26"/>
                    </a:cubicBezTo>
                    <a:cubicBezTo>
                      <a:pt x="51" y="51"/>
                      <a:pt x="0" y="77"/>
                      <a:pt x="26" y="203"/>
                    </a:cubicBezTo>
                    <a:cubicBezTo>
                      <a:pt x="203" y="203"/>
                      <a:pt x="330" y="77"/>
                      <a:pt x="482" y="26"/>
                    </a:cubicBezTo>
                    <a:cubicBezTo>
                      <a:pt x="456" y="9"/>
                      <a:pt x="426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5486500" y="624000"/>
                <a:ext cx="76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57" extrusionOk="0">
                    <a:moveTo>
                      <a:pt x="104" y="0"/>
                    </a:moveTo>
                    <a:cubicBezTo>
                      <a:pt x="95" y="0"/>
                      <a:pt x="86" y="1"/>
                      <a:pt x="76" y="3"/>
                    </a:cubicBezTo>
                    <a:cubicBezTo>
                      <a:pt x="25" y="53"/>
                      <a:pt x="0" y="104"/>
                      <a:pt x="0" y="155"/>
                    </a:cubicBezTo>
                    <a:lnTo>
                      <a:pt x="101" y="256"/>
                    </a:lnTo>
                    <a:cubicBezTo>
                      <a:pt x="178" y="231"/>
                      <a:pt x="254" y="256"/>
                      <a:pt x="304" y="205"/>
                    </a:cubicBezTo>
                    <a:cubicBezTo>
                      <a:pt x="210" y="158"/>
                      <a:pt x="225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5701950" y="964975"/>
                <a:ext cx="510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31" extrusionOk="0">
                    <a:moveTo>
                      <a:pt x="102" y="1"/>
                    </a:moveTo>
                    <a:cubicBezTo>
                      <a:pt x="76" y="51"/>
                      <a:pt x="51" y="77"/>
                      <a:pt x="0" y="102"/>
                    </a:cubicBezTo>
                    <a:cubicBezTo>
                      <a:pt x="26" y="178"/>
                      <a:pt x="76" y="279"/>
                      <a:pt x="127" y="330"/>
                    </a:cubicBezTo>
                    <a:lnTo>
                      <a:pt x="203" y="279"/>
                    </a:lnTo>
                    <a:lnTo>
                      <a:pt x="152" y="203"/>
                    </a:lnTo>
                    <a:cubicBezTo>
                      <a:pt x="152" y="178"/>
                      <a:pt x="203" y="153"/>
                      <a:pt x="203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6156300" y="691150"/>
                <a:ext cx="89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07" extrusionOk="0">
                    <a:moveTo>
                      <a:pt x="115" y="1"/>
                    </a:moveTo>
                    <a:cubicBezTo>
                      <a:pt x="110" y="1"/>
                      <a:pt x="106" y="1"/>
                      <a:pt x="102" y="3"/>
                    </a:cubicBezTo>
                    <a:cubicBezTo>
                      <a:pt x="51" y="29"/>
                      <a:pt x="1" y="29"/>
                      <a:pt x="1" y="130"/>
                    </a:cubicBezTo>
                    <a:cubicBezTo>
                      <a:pt x="26" y="130"/>
                      <a:pt x="54" y="127"/>
                      <a:pt x="82" y="127"/>
                    </a:cubicBezTo>
                    <a:cubicBezTo>
                      <a:pt x="139" y="127"/>
                      <a:pt x="195" y="139"/>
                      <a:pt x="229" y="206"/>
                    </a:cubicBezTo>
                    <a:cubicBezTo>
                      <a:pt x="279" y="181"/>
                      <a:pt x="330" y="181"/>
                      <a:pt x="356" y="130"/>
                    </a:cubicBezTo>
                    <a:cubicBezTo>
                      <a:pt x="262" y="130"/>
                      <a:pt x="168" y="1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5497250" y="620875"/>
                <a:ext cx="57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55" extrusionOk="0">
                    <a:moveTo>
                      <a:pt x="128" y="1"/>
                    </a:moveTo>
                    <a:lnTo>
                      <a:pt x="1" y="102"/>
                    </a:lnTo>
                    <a:cubicBezTo>
                      <a:pt x="102" y="153"/>
                      <a:pt x="77" y="204"/>
                      <a:pt x="102" y="254"/>
                    </a:cubicBezTo>
                    <a:cubicBezTo>
                      <a:pt x="153" y="254"/>
                      <a:pt x="204" y="204"/>
                      <a:pt x="204" y="128"/>
                    </a:cubicBezTo>
                    <a:cubicBezTo>
                      <a:pt x="153" y="128"/>
                      <a:pt x="229" y="1"/>
                      <a:pt x="1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5921200" y="209625"/>
                <a:ext cx="51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0" extrusionOk="0">
                    <a:moveTo>
                      <a:pt x="51" y="0"/>
                    </a:moveTo>
                    <a:cubicBezTo>
                      <a:pt x="1" y="76"/>
                      <a:pt x="1" y="152"/>
                      <a:pt x="1" y="228"/>
                    </a:cubicBezTo>
                    <a:cubicBezTo>
                      <a:pt x="18" y="228"/>
                      <a:pt x="46" y="240"/>
                      <a:pt x="63" y="240"/>
                    </a:cubicBezTo>
                    <a:cubicBezTo>
                      <a:pt x="71" y="240"/>
                      <a:pt x="77" y="237"/>
                      <a:pt x="77" y="228"/>
                    </a:cubicBezTo>
                    <a:lnTo>
                      <a:pt x="77" y="178"/>
                    </a:lnTo>
                    <a:lnTo>
                      <a:pt x="203" y="101"/>
                    </a:lnTo>
                    <a:cubicBezTo>
                      <a:pt x="178" y="51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6343250" y="1152550"/>
                <a:ext cx="50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2" extrusionOk="0">
                    <a:moveTo>
                      <a:pt x="0" y="1"/>
                    </a:moveTo>
                    <a:cubicBezTo>
                      <a:pt x="20" y="78"/>
                      <a:pt x="54" y="111"/>
                      <a:pt x="114" y="111"/>
                    </a:cubicBezTo>
                    <a:cubicBezTo>
                      <a:pt x="133" y="111"/>
                      <a:pt x="154" y="108"/>
                      <a:pt x="178" y="102"/>
                    </a:cubicBezTo>
                    <a:cubicBezTo>
                      <a:pt x="178" y="77"/>
                      <a:pt x="203" y="26"/>
                      <a:pt x="178" y="1"/>
                    </a:cubicBezTo>
                    <a:cubicBezTo>
                      <a:pt x="161" y="9"/>
                      <a:pt x="141" y="12"/>
                      <a:pt x="120" y="12"/>
                    </a:cubicBezTo>
                    <a:cubicBezTo>
                      <a:pt x="79" y="12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6239325" y="1090900"/>
                <a:ext cx="38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60" extrusionOk="0">
                    <a:moveTo>
                      <a:pt x="62" y="0"/>
                    </a:moveTo>
                    <a:cubicBezTo>
                      <a:pt x="47" y="0"/>
                      <a:pt x="34" y="9"/>
                      <a:pt x="26" y="33"/>
                    </a:cubicBezTo>
                    <a:cubicBezTo>
                      <a:pt x="0" y="84"/>
                      <a:pt x="26" y="109"/>
                      <a:pt x="51" y="160"/>
                    </a:cubicBezTo>
                    <a:cubicBezTo>
                      <a:pt x="102" y="135"/>
                      <a:pt x="152" y="109"/>
                      <a:pt x="152" y="59"/>
                    </a:cubicBezTo>
                    <a:cubicBezTo>
                      <a:pt x="135" y="41"/>
                      <a:pt x="94" y="0"/>
                      <a:pt x="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6143000" y="443450"/>
                <a:ext cx="3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8" extrusionOk="0">
                    <a:moveTo>
                      <a:pt x="26" y="0"/>
                    </a:moveTo>
                    <a:cubicBezTo>
                      <a:pt x="0" y="26"/>
                      <a:pt x="0" y="76"/>
                      <a:pt x="0" y="102"/>
                    </a:cubicBezTo>
                    <a:cubicBezTo>
                      <a:pt x="26" y="102"/>
                      <a:pt x="51" y="127"/>
                      <a:pt x="26" y="178"/>
                    </a:cubicBezTo>
                    <a:cubicBezTo>
                      <a:pt x="76" y="178"/>
                      <a:pt x="127" y="153"/>
                      <a:pt x="152" y="102"/>
                    </a:cubicBezTo>
                    <a:cubicBezTo>
                      <a:pt x="102" y="76"/>
                      <a:pt x="102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5537175" y="941525"/>
                <a:ext cx="51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53" extrusionOk="0">
                    <a:moveTo>
                      <a:pt x="102" y="1"/>
                    </a:moveTo>
                    <a:cubicBezTo>
                      <a:pt x="102" y="19"/>
                      <a:pt x="90" y="37"/>
                      <a:pt x="73" y="37"/>
                    </a:cubicBezTo>
                    <a:cubicBezTo>
                      <a:pt x="66" y="37"/>
                      <a:pt x="59" y="34"/>
                      <a:pt x="52" y="26"/>
                    </a:cubicBezTo>
                    <a:lnTo>
                      <a:pt x="52" y="26"/>
                    </a:lnTo>
                    <a:cubicBezTo>
                      <a:pt x="26" y="77"/>
                      <a:pt x="1" y="153"/>
                      <a:pt x="77" y="153"/>
                    </a:cubicBezTo>
                    <a:lnTo>
                      <a:pt x="204" y="2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6105600" y="815000"/>
                <a:ext cx="51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94" extrusionOk="0">
                    <a:moveTo>
                      <a:pt x="77" y="1"/>
                    </a:moveTo>
                    <a:cubicBezTo>
                      <a:pt x="61" y="1"/>
                      <a:pt x="44" y="5"/>
                      <a:pt x="26" y="18"/>
                    </a:cubicBezTo>
                    <a:lnTo>
                      <a:pt x="1" y="94"/>
                    </a:lnTo>
                    <a:lnTo>
                      <a:pt x="204" y="68"/>
                    </a:lnTo>
                    <a:cubicBezTo>
                      <a:pt x="165" y="49"/>
                      <a:pt x="127" y="1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5872400" y="658900"/>
                <a:ext cx="38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52" y="1"/>
                    </a:moveTo>
                    <a:cubicBezTo>
                      <a:pt x="1" y="51"/>
                      <a:pt x="1" y="102"/>
                      <a:pt x="1" y="153"/>
                    </a:cubicBezTo>
                    <a:cubicBezTo>
                      <a:pt x="18" y="153"/>
                      <a:pt x="35" y="175"/>
                      <a:pt x="52" y="175"/>
                    </a:cubicBezTo>
                    <a:cubicBezTo>
                      <a:pt x="60" y="175"/>
                      <a:pt x="68" y="170"/>
                      <a:pt x="77" y="153"/>
                    </a:cubicBezTo>
                    <a:cubicBezTo>
                      <a:pt x="128" y="77"/>
                      <a:pt x="153" y="26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5847050" y="461200"/>
                <a:ext cx="38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7" extrusionOk="0">
                    <a:moveTo>
                      <a:pt x="102" y="0"/>
                    </a:moveTo>
                    <a:cubicBezTo>
                      <a:pt x="52" y="26"/>
                      <a:pt x="1" y="26"/>
                      <a:pt x="1" y="127"/>
                    </a:cubicBezTo>
                    <a:lnTo>
                      <a:pt x="153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5641750" y="1054975"/>
                <a:ext cx="3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8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02" y="76"/>
                      <a:pt x="0" y="101"/>
                      <a:pt x="0" y="177"/>
                    </a:cubicBezTo>
                    <a:cubicBezTo>
                      <a:pt x="102" y="177"/>
                      <a:pt x="152" y="127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5707650" y="768925"/>
                <a:ext cx="3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7" extrusionOk="0">
                    <a:moveTo>
                      <a:pt x="90" y="1"/>
                    </a:moveTo>
                    <a:cubicBezTo>
                      <a:pt x="58" y="1"/>
                      <a:pt x="28" y="22"/>
                      <a:pt x="9" y="65"/>
                    </a:cubicBezTo>
                    <a:lnTo>
                      <a:pt x="9" y="65"/>
                    </a:lnTo>
                    <a:cubicBezTo>
                      <a:pt x="6" y="64"/>
                      <a:pt x="3" y="62"/>
                      <a:pt x="0" y="61"/>
                    </a:cubicBezTo>
                    <a:lnTo>
                      <a:pt x="0" y="86"/>
                    </a:lnTo>
                    <a:cubicBezTo>
                      <a:pt x="3" y="79"/>
                      <a:pt x="6" y="72"/>
                      <a:pt x="9" y="65"/>
                    </a:cubicBezTo>
                    <a:lnTo>
                      <a:pt x="9" y="65"/>
                    </a:lnTo>
                    <a:cubicBezTo>
                      <a:pt x="40" y="82"/>
                      <a:pt x="62" y="97"/>
                      <a:pt x="88" y="97"/>
                    </a:cubicBezTo>
                    <a:cubicBezTo>
                      <a:pt x="100" y="97"/>
                      <a:pt x="112" y="94"/>
                      <a:pt x="127" y="86"/>
                    </a:cubicBezTo>
                    <a:cubicBezTo>
                      <a:pt x="153" y="86"/>
                      <a:pt x="153" y="36"/>
                      <a:pt x="127" y="10"/>
                    </a:cubicBezTo>
                    <a:cubicBezTo>
                      <a:pt x="115" y="4"/>
                      <a:pt x="102" y="1"/>
                      <a:pt x="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6206375" y="1227950"/>
                <a:ext cx="425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4" extrusionOk="0">
                    <a:moveTo>
                      <a:pt x="127" y="1"/>
                    </a:moveTo>
                    <a:cubicBezTo>
                      <a:pt x="123" y="9"/>
                      <a:pt x="121" y="18"/>
                      <a:pt x="122" y="26"/>
                    </a:cubicBezTo>
                    <a:lnTo>
                      <a:pt x="127" y="26"/>
                    </a:lnTo>
                    <a:lnTo>
                      <a:pt x="127" y="1"/>
                    </a:lnTo>
                    <a:close/>
                    <a:moveTo>
                      <a:pt x="0" y="26"/>
                    </a:moveTo>
                    <a:cubicBezTo>
                      <a:pt x="0" y="26"/>
                      <a:pt x="0" y="52"/>
                      <a:pt x="0" y="77"/>
                    </a:cubicBezTo>
                    <a:lnTo>
                      <a:pt x="127" y="153"/>
                    </a:lnTo>
                    <a:cubicBezTo>
                      <a:pt x="169" y="111"/>
                      <a:pt x="123" y="69"/>
                      <a:pt x="12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6322325" y="388325"/>
                <a:ext cx="38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8" extrusionOk="0">
                    <a:moveTo>
                      <a:pt x="102" y="0"/>
                    </a:moveTo>
                    <a:cubicBezTo>
                      <a:pt x="51" y="0"/>
                      <a:pt x="26" y="26"/>
                      <a:pt x="1" y="51"/>
                    </a:cubicBezTo>
                    <a:cubicBezTo>
                      <a:pt x="18" y="68"/>
                      <a:pt x="60" y="98"/>
                      <a:pt x="92" y="98"/>
                    </a:cubicBezTo>
                    <a:cubicBezTo>
                      <a:pt x="107" y="98"/>
                      <a:pt x="120" y="92"/>
                      <a:pt x="127" y="76"/>
                    </a:cubicBezTo>
                    <a:cubicBezTo>
                      <a:pt x="153" y="26"/>
                      <a:pt x="127" y="0"/>
                      <a:pt x="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5897975" y="627225"/>
                <a:ext cx="29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3" extrusionOk="0">
                    <a:moveTo>
                      <a:pt x="42" y="0"/>
                    </a:moveTo>
                    <a:cubicBezTo>
                      <a:pt x="0" y="42"/>
                      <a:pt x="46" y="85"/>
                      <a:pt x="48" y="127"/>
                    </a:cubicBezTo>
                    <a:lnTo>
                      <a:pt x="48" y="127"/>
                    </a:lnTo>
                    <a:cubicBezTo>
                      <a:pt x="117" y="123"/>
                      <a:pt x="93" y="50"/>
                      <a:pt x="93" y="0"/>
                    </a:cubicBezTo>
                    <a:close/>
                    <a:moveTo>
                      <a:pt x="48" y="127"/>
                    </a:moveTo>
                    <a:lnTo>
                      <a:pt x="48" y="127"/>
                    </a:lnTo>
                    <a:cubicBezTo>
                      <a:pt x="46" y="127"/>
                      <a:pt x="44" y="127"/>
                      <a:pt x="42" y="127"/>
                    </a:cubicBezTo>
                    <a:lnTo>
                      <a:pt x="42" y="152"/>
                    </a:lnTo>
                    <a:cubicBezTo>
                      <a:pt x="47" y="144"/>
                      <a:pt x="48" y="135"/>
                      <a:pt x="48" y="1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6006125" y="964975"/>
                <a:ext cx="31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53" extrusionOk="0">
                    <a:moveTo>
                      <a:pt x="76" y="1"/>
                    </a:moveTo>
                    <a:lnTo>
                      <a:pt x="0" y="51"/>
                    </a:lnTo>
                    <a:lnTo>
                      <a:pt x="51" y="153"/>
                    </a:lnTo>
                    <a:lnTo>
                      <a:pt x="127" y="10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5989000" y="627225"/>
                <a:ext cx="44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1" extrusionOk="0">
                    <a:moveTo>
                      <a:pt x="1" y="0"/>
                    </a:moveTo>
                    <a:cubicBezTo>
                      <a:pt x="38" y="37"/>
                      <a:pt x="61" y="61"/>
                      <a:pt x="101" y="61"/>
                    </a:cubicBezTo>
                    <a:cubicBezTo>
                      <a:pt x="116" y="61"/>
                      <a:pt x="133" y="58"/>
                      <a:pt x="153" y="5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6129700" y="547375"/>
                <a:ext cx="317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78" extrusionOk="0">
                    <a:moveTo>
                      <a:pt x="76" y="0"/>
                    </a:moveTo>
                    <a:cubicBezTo>
                      <a:pt x="51" y="77"/>
                      <a:pt x="0" y="102"/>
                      <a:pt x="25" y="178"/>
                    </a:cubicBezTo>
                    <a:lnTo>
                      <a:pt x="127" y="12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5999150" y="1120875"/>
                <a:ext cx="2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29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26" y="76"/>
                      <a:pt x="0" y="152"/>
                      <a:pt x="26" y="228"/>
                    </a:cubicBezTo>
                    <a:cubicBezTo>
                      <a:pt x="76" y="178"/>
                      <a:pt x="102" y="102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6437025" y="1009975"/>
                <a:ext cx="25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6" y="0"/>
                      <a:pt x="1" y="0"/>
                      <a:pt x="1" y="51"/>
                    </a:cubicBezTo>
                    <a:cubicBezTo>
                      <a:pt x="1" y="76"/>
                      <a:pt x="1" y="76"/>
                      <a:pt x="26" y="102"/>
                    </a:cubicBezTo>
                    <a:cubicBezTo>
                      <a:pt x="77" y="102"/>
                      <a:pt x="77" y="102"/>
                      <a:pt x="77" y="51"/>
                    </a:cubicBezTo>
                    <a:cubicBezTo>
                      <a:pt x="102" y="26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6315350" y="387050"/>
                <a:ext cx="25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4" extrusionOk="0">
                    <a:moveTo>
                      <a:pt x="52" y="0"/>
                    </a:moveTo>
                    <a:cubicBezTo>
                      <a:pt x="1" y="0"/>
                      <a:pt x="1" y="26"/>
                      <a:pt x="1" y="77"/>
                    </a:cubicBezTo>
                    <a:cubicBezTo>
                      <a:pt x="22" y="87"/>
                      <a:pt x="39" y="93"/>
                      <a:pt x="53" y="93"/>
                    </a:cubicBezTo>
                    <a:cubicBezTo>
                      <a:pt x="73" y="93"/>
                      <a:pt x="87" y="81"/>
                      <a:pt x="102" y="51"/>
                    </a:cubicBezTo>
                    <a:cubicBezTo>
                      <a:pt x="102" y="26"/>
                      <a:pt x="77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5417425" y="731525"/>
                <a:ext cx="31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3" extrusionOk="0">
                    <a:moveTo>
                      <a:pt x="98" y="0"/>
                    </a:moveTo>
                    <a:cubicBezTo>
                      <a:pt x="91" y="0"/>
                      <a:pt x="84" y="3"/>
                      <a:pt x="76" y="11"/>
                    </a:cubicBezTo>
                    <a:cubicBezTo>
                      <a:pt x="51" y="36"/>
                      <a:pt x="0" y="36"/>
                      <a:pt x="26" y="112"/>
                    </a:cubicBezTo>
                    <a:cubicBezTo>
                      <a:pt x="76" y="112"/>
                      <a:pt x="102" y="87"/>
                      <a:pt x="127" y="36"/>
                    </a:cubicBezTo>
                    <a:cubicBezTo>
                      <a:pt x="127" y="1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6463000" y="1080300"/>
                <a:ext cx="38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87" extrusionOk="0">
                    <a:moveTo>
                      <a:pt x="153" y="1"/>
                    </a:moveTo>
                    <a:lnTo>
                      <a:pt x="1" y="26"/>
                    </a:lnTo>
                    <a:cubicBezTo>
                      <a:pt x="20" y="63"/>
                      <a:pt x="52" y="87"/>
                      <a:pt x="87" y="87"/>
                    </a:cubicBezTo>
                    <a:cubicBezTo>
                      <a:pt x="101" y="87"/>
                      <a:pt x="114" y="84"/>
                      <a:pt x="128" y="77"/>
                    </a:cubicBezTo>
                    <a:cubicBezTo>
                      <a:pt x="153" y="52"/>
                      <a:pt x="153" y="26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6113850" y="1049475"/>
                <a:ext cx="2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4" extrusionOk="0">
                    <a:moveTo>
                      <a:pt x="21" y="1"/>
                    </a:moveTo>
                    <a:cubicBezTo>
                      <a:pt x="9" y="1"/>
                      <a:pt x="0" y="13"/>
                      <a:pt x="0" y="43"/>
                    </a:cubicBezTo>
                    <a:cubicBezTo>
                      <a:pt x="0" y="68"/>
                      <a:pt x="0" y="93"/>
                      <a:pt x="51" y="93"/>
                    </a:cubicBezTo>
                    <a:cubicBezTo>
                      <a:pt x="51" y="93"/>
                      <a:pt x="102" y="93"/>
                      <a:pt x="76" y="68"/>
                    </a:cubicBezTo>
                    <a:cubicBezTo>
                      <a:pt x="102" y="43"/>
                      <a:pt x="76" y="17"/>
                      <a:pt x="51" y="17"/>
                    </a:cubicBezTo>
                    <a:cubicBezTo>
                      <a:pt x="41" y="7"/>
                      <a:pt x="30" y="1"/>
                      <a:pt x="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6375550" y="585775"/>
                <a:ext cx="3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13" extrusionOk="0">
                    <a:moveTo>
                      <a:pt x="46" y="1"/>
                    </a:moveTo>
                    <a:cubicBezTo>
                      <a:pt x="30" y="1"/>
                      <a:pt x="15" y="4"/>
                      <a:pt x="1" y="11"/>
                    </a:cubicBezTo>
                    <a:lnTo>
                      <a:pt x="52" y="112"/>
                    </a:lnTo>
                    <a:lnTo>
                      <a:pt x="153" y="61"/>
                    </a:lnTo>
                    <a:cubicBezTo>
                      <a:pt x="134" y="24"/>
                      <a:pt x="89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5845150" y="454225"/>
                <a:ext cx="320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28" extrusionOk="0">
                    <a:moveTo>
                      <a:pt x="128" y="0"/>
                    </a:moveTo>
                    <a:cubicBezTo>
                      <a:pt x="77" y="26"/>
                      <a:pt x="1" y="26"/>
                      <a:pt x="26" y="127"/>
                    </a:cubicBezTo>
                    <a:cubicBezTo>
                      <a:pt x="77" y="102"/>
                      <a:pt x="128" y="102"/>
                      <a:pt x="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5625275" y="1077775"/>
                <a:ext cx="3175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88" extrusionOk="0">
                    <a:moveTo>
                      <a:pt x="76" y="1"/>
                    </a:moveTo>
                    <a:lnTo>
                      <a:pt x="0" y="51"/>
                    </a:lnTo>
                    <a:cubicBezTo>
                      <a:pt x="18" y="69"/>
                      <a:pt x="49" y="87"/>
                      <a:pt x="83" y="87"/>
                    </a:cubicBezTo>
                    <a:cubicBezTo>
                      <a:pt x="97" y="87"/>
                      <a:pt x="112" y="84"/>
                      <a:pt x="127" y="77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5920575" y="-12025"/>
                <a:ext cx="25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47" extrusionOk="0">
                    <a:moveTo>
                      <a:pt x="38" y="1"/>
                    </a:moveTo>
                    <a:cubicBezTo>
                      <a:pt x="26" y="1"/>
                      <a:pt x="13" y="7"/>
                      <a:pt x="0" y="20"/>
                    </a:cubicBezTo>
                    <a:cubicBezTo>
                      <a:pt x="21" y="41"/>
                      <a:pt x="25" y="79"/>
                      <a:pt x="11" y="121"/>
                    </a:cubicBezTo>
                    <a:lnTo>
                      <a:pt x="11" y="121"/>
                    </a:lnTo>
                    <a:cubicBezTo>
                      <a:pt x="100" y="117"/>
                      <a:pt x="76" y="69"/>
                      <a:pt x="76" y="20"/>
                    </a:cubicBezTo>
                    <a:cubicBezTo>
                      <a:pt x="64" y="7"/>
                      <a:pt x="51" y="1"/>
                      <a:pt x="38" y="1"/>
                    </a:cubicBezTo>
                    <a:close/>
                    <a:moveTo>
                      <a:pt x="11" y="121"/>
                    </a:moveTo>
                    <a:cubicBezTo>
                      <a:pt x="8" y="121"/>
                      <a:pt x="4" y="121"/>
                      <a:pt x="0" y="121"/>
                    </a:cubicBezTo>
                    <a:lnTo>
                      <a:pt x="0" y="146"/>
                    </a:lnTo>
                    <a:cubicBezTo>
                      <a:pt x="5" y="138"/>
                      <a:pt x="8" y="129"/>
                      <a:pt x="11" y="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5568875" y="914275"/>
                <a:ext cx="44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28" extrusionOk="0">
                    <a:moveTo>
                      <a:pt x="127" y="1"/>
                    </a:moveTo>
                    <a:cubicBezTo>
                      <a:pt x="109" y="19"/>
                      <a:pt x="91" y="37"/>
                      <a:pt x="73" y="37"/>
                    </a:cubicBezTo>
                    <a:cubicBezTo>
                      <a:pt x="66" y="37"/>
                      <a:pt x="58" y="34"/>
                      <a:pt x="51" y="26"/>
                    </a:cubicBezTo>
                    <a:lnTo>
                      <a:pt x="0" y="128"/>
                    </a:lnTo>
                    <a:cubicBezTo>
                      <a:pt x="51" y="128"/>
                      <a:pt x="102" y="128"/>
                      <a:pt x="127" y="102"/>
                    </a:cubicBezTo>
                    <a:cubicBezTo>
                      <a:pt x="178" y="52"/>
                      <a:pt x="178" y="26"/>
                      <a:pt x="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5564425" y="862250"/>
                <a:ext cx="257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5" extrusionOk="0">
                    <a:moveTo>
                      <a:pt x="46" y="0"/>
                    </a:moveTo>
                    <a:cubicBezTo>
                      <a:pt x="23" y="0"/>
                      <a:pt x="1" y="12"/>
                      <a:pt x="1" y="79"/>
                    </a:cubicBezTo>
                    <a:lnTo>
                      <a:pt x="77" y="105"/>
                    </a:lnTo>
                    <a:cubicBezTo>
                      <a:pt x="102" y="79"/>
                      <a:pt x="102" y="54"/>
                      <a:pt x="77" y="3"/>
                    </a:cubicBezTo>
                    <a:cubicBezTo>
                      <a:pt x="68" y="3"/>
                      <a:pt x="57" y="0"/>
                      <a:pt x="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5533375" y="489800"/>
                <a:ext cx="3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59" y="0"/>
                    </a:moveTo>
                    <a:cubicBezTo>
                      <a:pt x="43" y="0"/>
                      <a:pt x="24" y="6"/>
                      <a:pt x="1" y="22"/>
                    </a:cubicBezTo>
                    <a:lnTo>
                      <a:pt x="51" y="124"/>
                    </a:lnTo>
                    <a:lnTo>
                      <a:pt x="153" y="48"/>
                    </a:lnTo>
                    <a:cubicBezTo>
                      <a:pt x="118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6120175" y="1051600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21" y="0"/>
                    </a:moveTo>
                    <a:cubicBezTo>
                      <a:pt x="1" y="0"/>
                      <a:pt x="1" y="25"/>
                      <a:pt x="1" y="84"/>
                    </a:cubicBezTo>
                    <a:lnTo>
                      <a:pt x="102" y="34"/>
                    </a:lnTo>
                    <a:cubicBezTo>
                      <a:pt x="60" y="13"/>
                      <a:pt x="36" y="0"/>
                      <a:pt x="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6234875" y="1092250"/>
                <a:ext cx="25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1" extrusionOk="0">
                    <a:moveTo>
                      <a:pt x="43" y="1"/>
                    </a:moveTo>
                    <a:cubicBezTo>
                      <a:pt x="27" y="1"/>
                      <a:pt x="11" y="8"/>
                      <a:pt x="1" y="30"/>
                    </a:cubicBezTo>
                    <a:cubicBezTo>
                      <a:pt x="1" y="30"/>
                      <a:pt x="1" y="55"/>
                      <a:pt x="1" y="81"/>
                    </a:cubicBezTo>
                    <a:cubicBezTo>
                      <a:pt x="51" y="81"/>
                      <a:pt x="77" y="55"/>
                      <a:pt x="102" y="30"/>
                    </a:cubicBezTo>
                    <a:cubicBezTo>
                      <a:pt x="88" y="15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036525" y="591525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40" y="1"/>
                    </a:moveTo>
                    <a:cubicBezTo>
                      <a:pt x="22" y="1"/>
                      <a:pt x="16" y="25"/>
                      <a:pt x="1" y="85"/>
                    </a:cubicBezTo>
                    <a:lnTo>
                      <a:pt x="102" y="34"/>
                    </a:lnTo>
                    <a:cubicBezTo>
                      <a:pt x="71" y="13"/>
                      <a:pt x="52" y="1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6540950" y="690800"/>
                <a:ext cx="320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9" extrusionOk="0">
                    <a:moveTo>
                      <a:pt x="59" y="1"/>
                    </a:moveTo>
                    <a:cubicBezTo>
                      <a:pt x="47" y="1"/>
                      <a:pt x="37" y="7"/>
                      <a:pt x="26" y="17"/>
                    </a:cubicBezTo>
                    <a:cubicBezTo>
                      <a:pt x="1" y="43"/>
                      <a:pt x="1" y="68"/>
                      <a:pt x="26" y="68"/>
                    </a:cubicBezTo>
                    <a:cubicBezTo>
                      <a:pt x="34" y="76"/>
                      <a:pt x="41" y="79"/>
                      <a:pt x="49" y="79"/>
                    </a:cubicBezTo>
                    <a:cubicBezTo>
                      <a:pt x="68" y="79"/>
                      <a:pt x="92" y="61"/>
                      <a:pt x="127" y="43"/>
                    </a:cubicBezTo>
                    <a:cubicBezTo>
                      <a:pt x="98" y="13"/>
                      <a:pt x="77" y="1"/>
                      <a:pt x="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6177225" y="1216550"/>
                <a:ext cx="25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3" extrusionOk="0">
                    <a:moveTo>
                      <a:pt x="25" y="1"/>
                    </a:moveTo>
                    <a:lnTo>
                      <a:pt x="25" y="1"/>
                    </a:lnTo>
                    <a:cubicBezTo>
                      <a:pt x="0" y="51"/>
                      <a:pt x="0" y="102"/>
                      <a:pt x="76" y="102"/>
                    </a:cubicBezTo>
                    <a:cubicBezTo>
                      <a:pt x="102" y="77"/>
                      <a:pt x="76" y="26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400275" y="615525"/>
                <a:ext cx="255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9" extrusionOk="0">
                    <a:moveTo>
                      <a:pt x="32" y="1"/>
                    </a:moveTo>
                    <a:cubicBezTo>
                      <a:pt x="20" y="1"/>
                      <a:pt x="9" y="4"/>
                      <a:pt x="1" y="12"/>
                    </a:cubicBezTo>
                    <a:cubicBezTo>
                      <a:pt x="26" y="37"/>
                      <a:pt x="1" y="88"/>
                      <a:pt x="77" y="88"/>
                    </a:cubicBezTo>
                    <a:cubicBezTo>
                      <a:pt x="77" y="88"/>
                      <a:pt x="77" y="63"/>
                      <a:pt x="77" y="63"/>
                    </a:cubicBezTo>
                    <a:lnTo>
                      <a:pt x="77" y="12"/>
                    </a:lnTo>
                    <a:lnTo>
                      <a:pt x="102" y="12"/>
                    </a:lnTo>
                    <a:cubicBezTo>
                      <a:pt x="85" y="12"/>
                      <a:pt x="57" y="1"/>
                      <a:pt x="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6066950" y="809100"/>
                <a:ext cx="25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5" extrusionOk="0">
                    <a:moveTo>
                      <a:pt x="102" y="0"/>
                    </a:moveTo>
                    <a:lnTo>
                      <a:pt x="1" y="51"/>
                    </a:lnTo>
                    <a:cubicBezTo>
                      <a:pt x="32" y="72"/>
                      <a:pt x="51" y="84"/>
                      <a:pt x="63" y="84"/>
                    </a:cubicBezTo>
                    <a:cubicBezTo>
                      <a:pt x="81" y="84"/>
                      <a:pt x="87" y="59"/>
                      <a:pt x="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6393950" y="1193100"/>
                <a:ext cx="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7" extrusionOk="0">
                    <a:moveTo>
                      <a:pt x="51" y="1"/>
                    </a:moveTo>
                    <a:cubicBezTo>
                      <a:pt x="0" y="26"/>
                      <a:pt x="0" y="52"/>
                      <a:pt x="0" y="77"/>
                    </a:cubicBezTo>
                    <a:lnTo>
                      <a:pt x="101" y="77"/>
                    </a:lnTo>
                    <a:cubicBezTo>
                      <a:pt x="101" y="52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5651250" y="105812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102" y="1"/>
                    </a:moveTo>
                    <a:lnTo>
                      <a:pt x="0" y="51"/>
                    </a:lnTo>
                    <a:cubicBezTo>
                      <a:pt x="28" y="61"/>
                      <a:pt x="46" y="67"/>
                      <a:pt x="58" y="67"/>
                    </a:cubicBezTo>
                    <a:cubicBezTo>
                      <a:pt x="80" y="67"/>
                      <a:pt x="86" y="49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5911700" y="233050"/>
                <a:ext cx="25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8" extrusionOk="0">
                    <a:moveTo>
                      <a:pt x="0" y="1"/>
                    </a:moveTo>
                    <a:cubicBezTo>
                      <a:pt x="0" y="52"/>
                      <a:pt x="0" y="77"/>
                      <a:pt x="51" y="77"/>
                    </a:cubicBezTo>
                    <a:cubicBezTo>
                      <a:pt x="102" y="26"/>
                      <a:pt x="7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6068225" y="795850"/>
                <a:ext cx="3200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7" extrusionOk="0">
                    <a:moveTo>
                      <a:pt x="50" y="1"/>
                    </a:moveTo>
                    <a:cubicBezTo>
                      <a:pt x="34" y="1"/>
                      <a:pt x="17" y="6"/>
                      <a:pt x="0" y="23"/>
                    </a:cubicBezTo>
                    <a:cubicBezTo>
                      <a:pt x="34" y="23"/>
                      <a:pt x="57" y="57"/>
                      <a:pt x="83" y="57"/>
                    </a:cubicBezTo>
                    <a:cubicBezTo>
                      <a:pt x="96" y="57"/>
                      <a:pt x="110" y="48"/>
                      <a:pt x="127" y="23"/>
                    </a:cubicBezTo>
                    <a:cubicBezTo>
                      <a:pt x="110" y="23"/>
                      <a:pt x="82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6085975" y="815425"/>
                <a:ext cx="3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2" extrusionOk="0">
                    <a:moveTo>
                      <a:pt x="0" y="1"/>
                    </a:moveTo>
                    <a:cubicBezTo>
                      <a:pt x="37" y="38"/>
                      <a:pt x="61" y="61"/>
                      <a:pt x="91" y="61"/>
                    </a:cubicBezTo>
                    <a:cubicBezTo>
                      <a:pt x="101" y="61"/>
                      <a:pt x="113" y="58"/>
                      <a:pt x="127" y="51"/>
                    </a:cubicBezTo>
                    <a:cubicBezTo>
                      <a:pt x="101" y="1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335000" y="465375"/>
                <a:ext cx="32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2" extrusionOk="0">
                    <a:moveTo>
                      <a:pt x="87" y="1"/>
                    </a:moveTo>
                    <a:cubicBezTo>
                      <a:pt x="77" y="1"/>
                      <a:pt x="65" y="4"/>
                      <a:pt x="51" y="11"/>
                    </a:cubicBezTo>
                    <a:cubicBezTo>
                      <a:pt x="1" y="36"/>
                      <a:pt x="1" y="87"/>
                      <a:pt x="51" y="112"/>
                    </a:cubicBezTo>
                    <a:cubicBezTo>
                      <a:pt x="51" y="87"/>
                      <a:pt x="77" y="61"/>
                      <a:pt x="127" y="61"/>
                    </a:cubicBezTo>
                    <a:cubicBezTo>
                      <a:pt x="127" y="24"/>
                      <a:pt x="114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6487725" y="119755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1" y="0"/>
                    </a:moveTo>
                    <a:cubicBezTo>
                      <a:pt x="26" y="51"/>
                      <a:pt x="26" y="76"/>
                      <a:pt x="51" y="102"/>
                    </a:cubicBezTo>
                    <a:cubicBezTo>
                      <a:pt x="102" y="51"/>
                      <a:pt x="102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336275" y="466900"/>
                <a:ext cx="25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2" extrusionOk="0">
                    <a:moveTo>
                      <a:pt x="76" y="0"/>
                    </a:moveTo>
                    <a:cubicBezTo>
                      <a:pt x="51" y="26"/>
                      <a:pt x="26" y="51"/>
                      <a:pt x="0" y="51"/>
                    </a:cubicBezTo>
                    <a:cubicBezTo>
                      <a:pt x="0" y="88"/>
                      <a:pt x="14" y="112"/>
                      <a:pt x="41" y="112"/>
                    </a:cubicBezTo>
                    <a:cubicBezTo>
                      <a:pt x="51" y="112"/>
                      <a:pt x="63" y="108"/>
                      <a:pt x="76" y="102"/>
                    </a:cubicBezTo>
                    <a:cubicBezTo>
                      <a:pt x="102" y="76"/>
                      <a:pt x="102" y="51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5670900" y="511250"/>
                <a:ext cx="31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3" extrusionOk="0">
                    <a:moveTo>
                      <a:pt x="26" y="1"/>
                    </a:moveTo>
                    <a:lnTo>
                      <a:pt x="0" y="102"/>
                    </a:lnTo>
                    <a:cubicBezTo>
                      <a:pt x="51" y="77"/>
                      <a:pt x="102" y="77"/>
                      <a:pt x="127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5531475" y="932775"/>
                <a:ext cx="25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72" extrusionOk="0">
                    <a:moveTo>
                      <a:pt x="48" y="0"/>
                    </a:moveTo>
                    <a:cubicBezTo>
                      <a:pt x="13" y="0"/>
                      <a:pt x="1" y="36"/>
                      <a:pt x="1" y="72"/>
                    </a:cubicBezTo>
                    <a:cubicBezTo>
                      <a:pt x="51" y="72"/>
                      <a:pt x="77" y="47"/>
                      <a:pt x="102" y="21"/>
                    </a:cubicBezTo>
                    <a:cubicBezTo>
                      <a:pt x="80" y="6"/>
                      <a:pt x="62" y="0"/>
                      <a:pt x="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5922475" y="862950"/>
                <a:ext cx="25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28" extrusionOk="0">
                    <a:moveTo>
                      <a:pt x="76" y="1"/>
                    </a:moveTo>
                    <a:cubicBezTo>
                      <a:pt x="26" y="26"/>
                      <a:pt x="0" y="77"/>
                      <a:pt x="26" y="127"/>
                    </a:cubicBezTo>
                    <a:cubicBezTo>
                      <a:pt x="76" y="102"/>
                      <a:pt x="102" y="5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5628425" y="204550"/>
                <a:ext cx="25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" y="51"/>
                      <a:pt x="1" y="102"/>
                      <a:pt x="102" y="102"/>
                    </a:cubicBezTo>
                    <a:cubicBezTo>
                      <a:pt x="102" y="51"/>
                      <a:pt x="102" y="26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49325" y="688700"/>
                <a:ext cx="38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2" extrusionOk="0">
                    <a:moveTo>
                      <a:pt x="127" y="0"/>
                    </a:moveTo>
                    <a:cubicBezTo>
                      <a:pt x="51" y="25"/>
                      <a:pt x="0" y="25"/>
                      <a:pt x="76" y="101"/>
                    </a:cubicBezTo>
                    <a:cubicBezTo>
                      <a:pt x="76" y="76"/>
                      <a:pt x="152" y="76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251350" y="272725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62" y="1"/>
                    </a:moveTo>
                    <a:cubicBezTo>
                      <a:pt x="28" y="1"/>
                      <a:pt x="1" y="24"/>
                      <a:pt x="1" y="62"/>
                    </a:cubicBezTo>
                    <a:cubicBezTo>
                      <a:pt x="23" y="73"/>
                      <a:pt x="46" y="84"/>
                      <a:pt x="64" y="84"/>
                    </a:cubicBezTo>
                    <a:cubicBezTo>
                      <a:pt x="87" y="84"/>
                      <a:pt x="102" y="67"/>
                      <a:pt x="102" y="11"/>
                    </a:cubicBezTo>
                    <a:cubicBezTo>
                      <a:pt x="89" y="4"/>
                      <a:pt x="75" y="1"/>
                      <a:pt x="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107500" y="424450"/>
                <a:ext cx="320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02" extrusionOk="0">
                    <a:moveTo>
                      <a:pt x="128" y="0"/>
                    </a:moveTo>
                    <a:cubicBezTo>
                      <a:pt x="77" y="0"/>
                      <a:pt x="52" y="25"/>
                      <a:pt x="1" y="76"/>
                    </a:cubicBezTo>
                    <a:lnTo>
                      <a:pt x="102" y="101"/>
                    </a:lnTo>
                    <a:cubicBezTo>
                      <a:pt x="102" y="76"/>
                      <a:pt x="128" y="25"/>
                      <a:pt x="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155675" y="43710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1" y="1"/>
                    </a:moveTo>
                    <a:cubicBezTo>
                      <a:pt x="51" y="26"/>
                      <a:pt x="0" y="52"/>
                      <a:pt x="51" y="102"/>
                    </a:cubicBezTo>
                    <a:cubicBezTo>
                      <a:pt x="76" y="77"/>
                      <a:pt x="76" y="52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6344500" y="472600"/>
                <a:ext cx="257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4" extrusionOk="0">
                    <a:moveTo>
                      <a:pt x="102" y="0"/>
                    </a:moveTo>
                    <a:cubicBezTo>
                      <a:pt x="1" y="0"/>
                      <a:pt x="26" y="51"/>
                      <a:pt x="1" y="76"/>
                    </a:cubicBezTo>
                    <a:cubicBezTo>
                      <a:pt x="20" y="81"/>
                      <a:pt x="34" y="83"/>
                      <a:pt x="45" y="83"/>
                    </a:cubicBezTo>
                    <a:cubicBezTo>
                      <a:pt x="95" y="83"/>
                      <a:pt x="82" y="42"/>
                      <a:pt x="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6414225" y="9128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38" y="1"/>
                    </a:moveTo>
                    <a:cubicBezTo>
                      <a:pt x="26" y="1"/>
                      <a:pt x="13" y="7"/>
                      <a:pt x="0" y="7"/>
                    </a:cubicBezTo>
                    <a:cubicBezTo>
                      <a:pt x="0" y="38"/>
                      <a:pt x="10" y="60"/>
                      <a:pt x="29" y="60"/>
                    </a:cubicBezTo>
                    <a:cubicBezTo>
                      <a:pt x="41" y="60"/>
                      <a:pt x="57" y="52"/>
                      <a:pt x="76" y="32"/>
                    </a:cubicBezTo>
                    <a:cubicBezTo>
                      <a:pt x="64" y="7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5938325" y="5061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1"/>
                    </a:moveTo>
                    <a:cubicBezTo>
                      <a:pt x="25" y="1"/>
                      <a:pt x="0" y="26"/>
                      <a:pt x="25" y="77"/>
                    </a:cubicBezTo>
                    <a:cubicBezTo>
                      <a:pt x="76" y="52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6308400" y="256500"/>
                <a:ext cx="19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7" extrusionOk="0">
                    <a:moveTo>
                      <a:pt x="0" y="1"/>
                    </a:moveTo>
                    <a:cubicBezTo>
                      <a:pt x="0" y="58"/>
                      <a:pt x="14" y="86"/>
                      <a:pt x="43" y="86"/>
                    </a:cubicBezTo>
                    <a:cubicBezTo>
                      <a:pt x="52" y="86"/>
                      <a:pt x="63" y="83"/>
                      <a:pt x="76" y="77"/>
                    </a:cubicBezTo>
                    <a:cubicBezTo>
                      <a:pt x="76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5849600" y="72100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0" y="1"/>
                      <a:pt x="0" y="51"/>
                      <a:pt x="0" y="77"/>
                    </a:cubicBezTo>
                    <a:cubicBezTo>
                      <a:pt x="51" y="77"/>
                      <a:pt x="76" y="5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5859100" y="4358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1" y="0"/>
                    </a:moveTo>
                    <a:cubicBezTo>
                      <a:pt x="1" y="37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7" y="51"/>
                    </a:cubicBezTo>
                    <a:cubicBezTo>
                      <a:pt x="51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5864175" y="7381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0"/>
                    </a:moveTo>
                    <a:cubicBezTo>
                      <a:pt x="0" y="0"/>
                      <a:pt x="0" y="51"/>
                      <a:pt x="0" y="76"/>
                    </a:cubicBezTo>
                    <a:cubicBezTo>
                      <a:pt x="51" y="76"/>
                      <a:pt x="76" y="51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939575" y="50935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26" y="26"/>
                      <a:pt x="1" y="51"/>
                      <a:pt x="51" y="77"/>
                    </a:cubicBezTo>
                    <a:cubicBezTo>
                      <a:pt x="77" y="77"/>
                      <a:pt x="77" y="26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6063775" y="807825"/>
                <a:ext cx="19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48" extrusionOk="0">
                    <a:moveTo>
                      <a:pt x="1" y="0"/>
                    </a:moveTo>
                    <a:cubicBezTo>
                      <a:pt x="18" y="18"/>
                      <a:pt x="36" y="47"/>
                      <a:pt x="53" y="47"/>
                    </a:cubicBezTo>
                    <a:cubicBezTo>
                      <a:pt x="61" y="47"/>
                      <a:pt x="69" y="41"/>
                      <a:pt x="77" y="26"/>
                    </a:cubicBezTo>
                    <a:cubicBezTo>
                      <a:pt x="52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5630975" y="1072450"/>
                <a:ext cx="19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7" extrusionOk="0">
                    <a:moveTo>
                      <a:pt x="23" y="0"/>
                    </a:moveTo>
                    <a:cubicBezTo>
                      <a:pt x="15" y="0"/>
                      <a:pt x="8" y="3"/>
                      <a:pt x="0" y="11"/>
                    </a:cubicBezTo>
                    <a:cubicBezTo>
                      <a:pt x="0" y="29"/>
                      <a:pt x="26" y="47"/>
                      <a:pt x="50" y="47"/>
                    </a:cubicBezTo>
                    <a:cubicBezTo>
                      <a:pt x="59" y="47"/>
                      <a:pt x="69" y="44"/>
                      <a:pt x="76" y="36"/>
                    </a:cubicBezTo>
                    <a:cubicBezTo>
                      <a:pt x="58" y="18"/>
                      <a:pt x="41" y="0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6663900" y="974000"/>
                <a:ext cx="19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2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0"/>
                    </a:cubicBezTo>
                    <a:lnTo>
                      <a:pt x="51" y="20"/>
                    </a:lnTo>
                    <a:cubicBezTo>
                      <a:pt x="38" y="7"/>
                      <a:pt x="26" y="1"/>
                      <a:pt x="16" y="1"/>
                    </a:cubicBezTo>
                    <a:close/>
                    <a:moveTo>
                      <a:pt x="51" y="20"/>
                    </a:moveTo>
                    <a:cubicBezTo>
                      <a:pt x="51" y="28"/>
                      <a:pt x="51" y="31"/>
                      <a:pt x="52" y="31"/>
                    </a:cubicBezTo>
                    <a:cubicBezTo>
                      <a:pt x="54" y="31"/>
                      <a:pt x="59" y="20"/>
                      <a:pt x="76" y="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6371750" y="7499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9" y="0"/>
                    </a:moveTo>
                    <a:cubicBezTo>
                      <a:pt x="28" y="0"/>
                      <a:pt x="16" y="3"/>
                      <a:pt x="1" y="11"/>
                    </a:cubicBezTo>
                    <a:cubicBezTo>
                      <a:pt x="26" y="36"/>
                      <a:pt x="52" y="36"/>
                      <a:pt x="77" y="36"/>
                    </a:cubicBezTo>
                    <a:cubicBezTo>
                      <a:pt x="77" y="18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6635375" y="70010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51" y="0"/>
                    </a:moveTo>
                    <a:cubicBezTo>
                      <a:pt x="26" y="26"/>
                      <a:pt x="1" y="51"/>
                      <a:pt x="51" y="102"/>
                    </a:cubicBezTo>
                    <a:cubicBezTo>
                      <a:pt x="51" y="78"/>
                      <a:pt x="72" y="55"/>
                      <a:pt x="76" y="13"/>
                    </a:cubicBezTo>
                    <a:lnTo>
                      <a:pt x="76" y="13"/>
                    </a:lnTo>
                    <a:lnTo>
                      <a:pt x="102" y="26"/>
                    </a:lnTo>
                    <a:lnTo>
                      <a:pt x="77" y="0"/>
                    </a:lnTo>
                    <a:cubicBezTo>
                      <a:pt x="77" y="5"/>
                      <a:pt x="76" y="9"/>
                      <a:pt x="76" y="13"/>
                    </a:cubicBezTo>
                    <a:lnTo>
                      <a:pt x="76" y="13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6466825" y="1179650"/>
                <a:ext cx="192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4" extrusionOk="0">
                    <a:moveTo>
                      <a:pt x="38" y="0"/>
                    </a:moveTo>
                    <a:cubicBezTo>
                      <a:pt x="25" y="0"/>
                      <a:pt x="13" y="7"/>
                      <a:pt x="0" y="7"/>
                    </a:cubicBezTo>
                    <a:cubicBezTo>
                      <a:pt x="18" y="24"/>
                      <a:pt x="23" y="54"/>
                      <a:pt x="41" y="54"/>
                    </a:cubicBezTo>
                    <a:cubicBezTo>
                      <a:pt x="50" y="54"/>
                      <a:pt x="60" y="48"/>
                      <a:pt x="76" y="32"/>
                    </a:cubicBezTo>
                    <a:cubicBezTo>
                      <a:pt x="63" y="7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5972525" y="473875"/>
                <a:ext cx="19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2" extrusionOk="0">
                    <a:moveTo>
                      <a:pt x="51" y="0"/>
                    </a:moveTo>
                    <a:cubicBezTo>
                      <a:pt x="51" y="25"/>
                      <a:pt x="1" y="76"/>
                      <a:pt x="51" y="102"/>
                    </a:cubicBezTo>
                    <a:cubicBezTo>
                      <a:pt x="77" y="51"/>
                      <a:pt x="77" y="25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5900925" y="6227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26" y="1"/>
                      <a:pt x="1" y="26"/>
                      <a:pt x="26" y="77"/>
                    </a:cubicBezTo>
                    <a:cubicBezTo>
                      <a:pt x="77" y="52"/>
                      <a:pt x="51" y="26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531450" y="356850"/>
                <a:ext cx="25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49" extrusionOk="0">
                    <a:moveTo>
                      <a:pt x="54" y="1"/>
                    </a:moveTo>
                    <a:cubicBezTo>
                      <a:pt x="39" y="1"/>
                      <a:pt x="22" y="10"/>
                      <a:pt x="1" y="42"/>
                    </a:cubicBezTo>
                    <a:cubicBezTo>
                      <a:pt x="26" y="42"/>
                      <a:pt x="45" y="49"/>
                      <a:pt x="61" y="49"/>
                    </a:cubicBezTo>
                    <a:cubicBezTo>
                      <a:pt x="77" y="49"/>
                      <a:pt x="89" y="42"/>
                      <a:pt x="102" y="17"/>
                    </a:cubicBezTo>
                    <a:cubicBezTo>
                      <a:pt x="87" y="17"/>
                      <a:pt x="73" y="1"/>
                      <a:pt x="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5705900" y="770425"/>
                <a:ext cx="17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1" h="103" extrusionOk="0">
                    <a:moveTo>
                      <a:pt x="70" y="1"/>
                    </a:moveTo>
                    <a:cubicBezTo>
                      <a:pt x="70" y="10"/>
                      <a:pt x="70" y="18"/>
                      <a:pt x="70" y="26"/>
                    </a:cubicBezTo>
                    <a:lnTo>
                      <a:pt x="70" y="26"/>
                    </a:lnTo>
                    <a:cubicBezTo>
                      <a:pt x="58" y="20"/>
                      <a:pt x="47" y="17"/>
                      <a:pt x="38" y="17"/>
                    </a:cubicBezTo>
                    <a:cubicBezTo>
                      <a:pt x="10" y="17"/>
                      <a:pt x="1" y="45"/>
                      <a:pt x="20" y="102"/>
                    </a:cubicBezTo>
                    <a:cubicBezTo>
                      <a:pt x="61" y="82"/>
                      <a:pt x="69" y="61"/>
                      <a:pt x="70" y="26"/>
                    </a:cubicBezTo>
                    <a:lnTo>
                      <a:pt x="70" y="26"/>
                    </a:lnTo>
                    <a:cubicBezTo>
                      <a:pt x="70" y="26"/>
                      <a:pt x="70" y="26"/>
                      <a:pt x="70" y="26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5780525" y="497225"/>
                <a:ext cx="19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9" extrusionOk="0">
                    <a:moveTo>
                      <a:pt x="43" y="0"/>
                    </a:moveTo>
                    <a:cubicBezTo>
                      <a:pt x="34" y="0"/>
                      <a:pt x="22" y="8"/>
                      <a:pt x="0" y="29"/>
                    </a:cubicBezTo>
                    <a:cubicBezTo>
                      <a:pt x="13" y="42"/>
                      <a:pt x="26" y="48"/>
                      <a:pt x="38" y="48"/>
                    </a:cubicBezTo>
                    <a:cubicBezTo>
                      <a:pt x="51" y="48"/>
                      <a:pt x="64" y="42"/>
                      <a:pt x="76" y="29"/>
                    </a:cubicBezTo>
                    <a:cubicBezTo>
                      <a:pt x="62" y="15"/>
                      <a:pt x="56" y="0"/>
                      <a:pt x="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5952900" y="61265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26"/>
                      <a:pt x="0" y="51"/>
                      <a:pt x="25" y="102"/>
                    </a:cubicBezTo>
                    <a:cubicBezTo>
                      <a:pt x="51" y="76"/>
                      <a:pt x="101" y="51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6138550" y="1048000"/>
                <a:ext cx="25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extrusionOk="0">
                    <a:moveTo>
                      <a:pt x="26" y="0"/>
                    </a:moveTo>
                    <a:lnTo>
                      <a:pt x="12" y="28"/>
                    </a:lnTo>
                    <a:lnTo>
                      <a:pt x="12" y="28"/>
                    </a:lnTo>
                    <a:cubicBezTo>
                      <a:pt x="8" y="26"/>
                      <a:pt x="4" y="26"/>
                      <a:pt x="1" y="26"/>
                    </a:cubicBezTo>
                    <a:lnTo>
                      <a:pt x="1" y="51"/>
                    </a:lnTo>
                    <a:lnTo>
                      <a:pt x="12" y="28"/>
                    </a:lnTo>
                    <a:lnTo>
                      <a:pt x="12" y="28"/>
                    </a:lnTo>
                    <a:cubicBezTo>
                      <a:pt x="29" y="34"/>
                      <a:pt x="51" y="48"/>
                      <a:pt x="70" y="48"/>
                    </a:cubicBezTo>
                    <a:cubicBezTo>
                      <a:pt x="83" y="48"/>
                      <a:pt x="94" y="42"/>
                      <a:pt x="102" y="26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924375" y="-432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0"/>
                    </a:moveTo>
                    <a:cubicBezTo>
                      <a:pt x="51" y="26"/>
                      <a:pt x="0" y="51"/>
                      <a:pt x="51" y="76"/>
                    </a:cubicBezTo>
                    <a:cubicBezTo>
                      <a:pt x="76" y="51"/>
                      <a:pt x="76" y="26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5920575" y="-33100"/>
                <a:ext cx="25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8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1" y="27"/>
                    </a:lnTo>
                    <a:lnTo>
                      <a:pt x="1" y="27"/>
                    </a:lnTo>
                    <a:cubicBezTo>
                      <a:pt x="1" y="19"/>
                      <a:pt x="0" y="10"/>
                      <a:pt x="0" y="1"/>
                    </a:cubicBezTo>
                    <a:close/>
                    <a:moveTo>
                      <a:pt x="1" y="27"/>
                    </a:moveTo>
                    <a:cubicBezTo>
                      <a:pt x="5" y="60"/>
                      <a:pt x="16" y="78"/>
                      <a:pt x="39" y="78"/>
                    </a:cubicBezTo>
                    <a:cubicBezTo>
                      <a:pt x="54" y="78"/>
                      <a:pt x="75" y="70"/>
                      <a:pt x="102" y="52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6087225" y="12114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51" y="1"/>
                      <a:pt x="51" y="2"/>
                      <a:pt x="51" y="2"/>
                    </a:cubicBezTo>
                    <a:lnTo>
                      <a:pt x="51" y="2"/>
                    </a:lnTo>
                    <a:cubicBezTo>
                      <a:pt x="59" y="1"/>
                      <a:pt x="67" y="1"/>
                      <a:pt x="77" y="1"/>
                    </a:cubicBezTo>
                    <a:close/>
                    <a:moveTo>
                      <a:pt x="51" y="2"/>
                    </a:moveTo>
                    <a:cubicBezTo>
                      <a:pt x="1" y="8"/>
                      <a:pt x="1" y="33"/>
                      <a:pt x="1" y="77"/>
                    </a:cubicBezTo>
                    <a:cubicBezTo>
                      <a:pt x="51" y="52"/>
                      <a:pt x="51" y="27"/>
                      <a:pt x="51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6376825" y="5904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26" y="0"/>
                    </a:moveTo>
                    <a:lnTo>
                      <a:pt x="26" y="0"/>
                    </a:lnTo>
                    <a:cubicBezTo>
                      <a:pt x="1" y="25"/>
                      <a:pt x="1" y="51"/>
                      <a:pt x="1" y="76"/>
                    </a:cubicBezTo>
                    <a:cubicBezTo>
                      <a:pt x="26" y="51"/>
                      <a:pt x="77" y="25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6344500" y="996600"/>
                <a:ext cx="192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4" extrusionOk="0">
                    <a:moveTo>
                      <a:pt x="30" y="1"/>
                    </a:moveTo>
                    <a:cubicBezTo>
                      <a:pt x="20" y="1"/>
                      <a:pt x="11" y="9"/>
                      <a:pt x="1" y="28"/>
                    </a:cubicBezTo>
                    <a:cubicBezTo>
                      <a:pt x="1" y="54"/>
                      <a:pt x="52" y="54"/>
                      <a:pt x="77" y="54"/>
                    </a:cubicBezTo>
                    <a:cubicBezTo>
                      <a:pt x="61" y="22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5542250" y="941425"/>
                <a:ext cx="2575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3" extrusionOk="0">
                    <a:moveTo>
                      <a:pt x="35" y="1"/>
                    </a:moveTo>
                    <a:cubicBezTo>
                      <a:pt x="22" y="1"/>
                      <a:pt x="11" y="9"/>
                      <a:pt x="1" y="30"/>
                    </a:cubicBezTo>
                    <a:cubicBezTo>
                      <a:pt x="18" y="30"/>
                      <a:pt x="46" y="53"/>
                      <a:pt x="70" y="53"/>
                    </a:cubicBezTo>
                    <a:cubicBezTo>
                      <a:pt x="82" y="53"/>
                      <a:pt x="94" y="47"/>
                      <a:pt x="102" y="30"/>
                    </a:cubicBezTo>
                    <a:cubicBezTo>
                      <a:pt x="73" y="15"/>
                      <a:pt x="52" y="1"/>
                      <a:pt x="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6561875" y="349350"/>
                <a:ext cx="25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1" extrusionOk="0">
                    <a:moveTo>
                      <a:pt x="51" y="0"/>
                    </a:moveTo>
                    <a:cubicBezTo>
                      <a:pt x="32" y="0"/>
                      <a:pt x="13" y="13"/>
                      <a:pt x="0" y="38"/>
                    </a:cubicBezTo>
                    <a:cubicBezTo>
                      <a:pt x="34" y="38"/>
                      <a:pt x="57" y="61"/>
                      <a:pt x="75" y="61"/>
                    </a:cubicBezTo>
                    <a:cubicBezTo>
                      <a:pt x="85" y="61"/>
                      <a:pt x="93" y="55"/>
                      <a:pt x="102" y="38"/>
                    </a:cubicBezTo>
                    <a:cubicBezTo>
                      <a:pt x="89" y="13"/>
                      <a:pt x="70" y="0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5978875" y="580325"/>
                <a:ext cx="12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2" extrusionOk="0">
                    <a:moveTo>
                      <a:pt x="26" y="1"/>
                    </a:moveTo>
                    <a:cubicBezTo>
                      <a:pt x="0" y="26"/>
                      <a:pt x="0" y="51"/>
                      <a:pt x="0" y="102"/>
                    </a:cubicBezTo>
                    <a:cubicBezTo>
                      <a:pt x="51" y="77"/>
                      <a:pt x="51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6065675" y="119375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2" y="0"/>
                    </a:moveTo>
                    <a:cubicBezTo>
                      <a:pt x="1" y="0"/>
                      <a:pt x="1" y="51"/>
                      <a:pt x="1" y="76"/>
                    </a:cubicBezTo>
                    <a:cubicBezTo>
                      <a:pt x="52" y="76"/>
                      <a:pt x="77" y="51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5679125" y="51187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1" y="1"/>
                    </a:moveTo>
                    <a:cubicBezTo>
                      <a:pt x="1" y="38"/>
                      <a:pt x="14" y="62"/>
                      <a:pt x="42" y="62"/>
                    </a:cubicBezTo>
                    <a:cubicBezTo>
                      <a:pt x="51" y="62"/>
                      <a:pt x="63" y="58"/>
                      <a:pt x="77" y="52"/>
                    </a:cubicBezTo>
                    <a:cubicBezTo>
                      <a:pt x="77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6395200" y="1195000"/>
                <a:ext cx="25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3" extrusionOk="0">
                    <a:moveTo>
                      <a:pt x="51" y="1"/>
                    </a:moveTo>
                    <a:cubicBezTo>
                      <a:pt x="51" y="52"/>
                      <a:pt x="1" y="77"/>
                      <a:pt x="51" y="102"/>
                    </a:cubicBezTo>
                    <a:cubicBezTo>
                      <a:pt x="102" y="77"/>
                      <a:pt x="102" y="26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6060625" y="805300"/>
                <a:ext cx="1925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53" extrusionOk="0">
                    <a:moveTo>
                      <a:pt x="0" y="0"/>
                    </a:moveTo>
                    <a:cubicBezTo>
                      <a:pt x="16" y="31"/>
                      <a:pt x="31" y="53"/>
                      <a:pt x="47" y="53"/>
                    </a:cubicBezTo>
                    <a:cubicBezTo>
                      <a:pt x="57" y="53"/>
                      <a:pt x="66" y="45"/>
                      <a:pt x="76" y="25"/>
                    </a:cubicBezTo>
                    <a:cubicBezTo>
                      <a:pt x="51" y="0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5724750" y="317975"/>
                <a:ext cx="320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02" extrusionOk="0">
                    <a:moveTo>
                      <a:pt x="77" y="1"/>
                    </a:moveTo>
                    <a:cubicBezTo>
                      <a:pt x="26" y="26"/>
                      <a:pt x="26" y="51"/>
                      <a:pt x="26" y="77"/>
                    </a:cubicBezTo>
                    <a:lnTo>
                      <a:pt x="1" y="77"/>
                    </a:lnTo>
                    <a:lnTo>
                      <a:pt x="77" y="102"/>
                    </a:lnTo>
                    <a:cubicBezTo>
                      <a:pt x="77" y="77"/>
                      <a:pt x="128" y="26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6523850" y="479575"/>
                <a:ext cx="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7" extrusionOk="0">
                    <a:moveTo>
                      <a:pt x="102" y="0"/>
                    </a:moveTo>
                    <a:cubicBezTo>
                      <a:pt x="51" y="0"/>
                      <a:pt x="0" y="0"/>
                      <a:pt x="51" y="76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5575200" y="439000"/>
                <a:ext cx="2575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78" extrusionOk="0">
                    <a:moveTo>
                      <a:pt x="51" y="1"/>
                    </a:moveTo>
                    <a:cubicBezTo>
                      <a:pt x="1" y="26"/>
                      <a:pt x="1" y="52"/>
                      <a:pt x="1" y="77"/>
                    </a:cubicBezTo>
                    <a:cubicBezTo>
                      <a:pt x="51" y="77"/>
                      <a:pt x="102" y="77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6191350" y="518225"/>
                <a:ext cx="17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2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25" y="22"/>
                      <a:pt x="0" y="82"/>
                      <a:pt x="27" y="82"/>
                    </a:cubicBezTo>
                    <a:cubicBezTo>
                      <a:pt x="31" y="82"/>
                      <a:pt x="36" y="80"/>
                      <a:pt x="43" y="77"/>
                    </a:cubicBezTo>
                    <a:cubicBezTo>
                      <a:pt x="69" y="77"/>
                      <a:pt x="69" y="51"/>
                      <a:pt x="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5502325" y="623725"/>
                <a:ext cx="25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extrusionOk="0">
                    <a:moveTo>
                      <a:pt x="51" y="1"/>
                    </a:moveTo>
                    <a:cubicBezTo>
                      <a:pt x="32" y="1"/>
                      <a:pt x="13" y="14"/>
                      <a:pt x="1" y="39"/>
                    </a:cubicBezTo>
                    <a:cubicBezTo>
                      <a:pt x="35" y="39"/>
                      <a:pt x="57" y="50"/>
                      <a:pt x="76" y="50"/>
                    </a:cubicBezTo>
                    <a:cubicBezTo>
                      <a:pt x="85" y="50"/>
                      <a:pt x="94" y="47"/>
                      <a:pt x="102" y="39"/>
                    </a:cubicBezTo>
                    <a:cubicBezTo>
                      <a:pt x="89" y="14"/>
                      <a:pt x="70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6546025" y="701425"/>
                <a:ext cx="25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2" extrusionOk="0">
                    <a:moveTo>
                      <a:pt x="44" y="1"/>
                    </a:moveTo>
                    <a:cubicBezTo>
                      <a:pt x="31" y="1"/>
                      <a:pt x="17" y="6"/>
                      <a:pt x="1" y="23"/>
                    </a:cubicBezTo>
                    <a:cubicBezTo>
                      <a:pt x="26" y="49"/>
                      <a:pt x="45" y="61"/>
                      <a:pt x="61" y="61"/>
                    </a:cubicBezTo>
                    <a:cubicBezTo>
                      <a:pt x="77" y="61"/>
                      <a:pt x="89" y="49"/>
                      <a:pt x="102" y="23"/>
                    </a:cubicBezTo>
                    <a:cubicBezTo>
                      <a:pt x="85" y="23"/>
                      <a:pt x="68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5495350" y="62785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2" y="1"/>
                    </a:moveTo>
                    <a:cubicBezTo>
                      <a:pt x="1" y="26"/>
                      <a:pt x="1" y="51"/>
                      <a:pt x="26" y="102"/>
                    </a:cubicBezTo>
                    <a:cubicBezTo>
                      <a:pt x="77" y="77"/>
                      <a:pt x="52" y="26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5914225" y="855700"/>
                <a:ext cx="13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8" extrusionOk="0">
                    <a:moveTo>
                      <a:pt x="25" y="1"/>
                    </a:moveTo>
                    <a:cubicBezTo>
                      <a:pt x="18" y="1"/>
                      <a:pt x="9" y="3"/>
                      <a:pt x="1" y="12"/>
                    </a:cubicBezTo>
                    <a:cubicBezTo>
                      <a:pt x="1" y="12"/>
                      <a:pt x="1" y="12"/>
                      <a:pt x="26" y="37"/>
                    </a:cubicBezTo>
                    <a:cubicBezTo>
                      <a:pt x="26" y="37"/>
                      <a:pt x="51" y="12"/>
                      <a:pt x="51" y="12"/>
                    </a:cubicBezTo>
                    <a:cubicBezTo>
                      <a:pt x="51" y="12"/>
                      <a:pt x="40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6370500" y="47512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0" y="1"/>
                    </a:moveTo>
                    <a:cubicBezTo>
                      <a:pt x="0" y="38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6" y="52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6458575" y="945325"/>
                <a:ext cx="25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54" extrusionOk="0">
                    <a:moveTo>
                      <a:pt x="1" y="1"/>
                    </a:moveTo>
                    <a:cubicBezTo>
                      <a:pt x="16" y="32"/>
                      <a:pt x="32" y="54"/>
                      <a:pt x="54" y="54"/>
                    </a:cubicBezTo>
                    <a:cubicBezTo>
                      <a:pt x="67" y="54"/>
                      <a:pt x="83" y="46"/>
                      <a:pt x="102" y="26"/>
                    </a:cubicBezTo>
                    <a:cubicBezTo>
                      <a:pt x="77" y="1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5451625" y="686775"/>
                <a:ext cx="25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2" extrusionOk="0">
                    <a:moveTo>
                      <a:pt x="52" y="1"/>
                    </a:moveTo>
                    <a:cubicBezTo>
                      <a:pt x="26" y="1"/>
                      <a:pt x="1" y="1"/>
                      <a:pt x="1" y="26"/>
                    </a:cubicBezTo>
                    <a:lnTo>
                      <a:pt x="102" y="52"/>
                    </a:lnTo>
                    <a:cubicBezTo>
                      <a:pt x="102" y="26"/>
                      <a:pt x="77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6434500" y="9326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0" y="1"/>
                    </a:moveTo>
                    <a:cubicBezTo>
                      <a:pt x="0" y="38"/>
                      <a:pt x="14" y="62"/>
                      <a:pt x="41" y="62"/>
                    </a:cubicBezTo>
                    <a:cubicBezTo>
                      <a:pt x="51" y="62"/>
                      <a:pt x="63" y="58"/>
                      <a:pt x="76" y="52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5827425" y="90452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35" y="1"/>
                    </a:moveTo>
                    <a:cubicBezTo>
                      <a:pt x="26" y="1"/>
                      <a:pt x="14" y="4"/>
                      <a:pt x="0" y="11"/>
                    </a:cubicBezTo>
                    <a:cubicBezTo>
                      <a:pt x="26" y="61"/>
                      <a:pt x="51" y="61"/>
                      <a:pt x="76" y="61"/>
                    </a:cubicBezTo>
                    <a:cubicBezTo>
                      <a:pt x="76" y="24"/>
                      <a:pt x="63" y="1"/>
                      <a:pt x="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6158200" y="8008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1" y="1"/>
                    </a:moveTo>
                    <a:cubicBezTo>
                      <a:pt x="1" y="38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7" y="51"/>
                    </a:cubicBezTo>
                    <a:cubicBezTo>
                      <a:pt x="77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6567575" y="4846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0" y="0"/>
                    </a:moveTo>
                    <a:cubicBezTo>
                      <a:pt x="0" y="37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6" y="51"/>
                    </a:cubicBezTo>
                    <a:cubicBezTo>
                      <a:pt x="76" y="0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5515000" y="300875"/>
                <a:ext cx="19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2" extrusionOk="0">
                    <a:moveTo>
                      <a:pt x="51" y="0"/>
                    </a:moveTo>
                    <a:lnTo>
                      <a:pt x="1" y="102"/>
                    </a:lnTo>
                    <a:cubicBezTo>
                      <a:pt x="77" y="102"/>
                      <a:pt x="77" y="76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6341975" y="477025"/>
                <a:ext cx="25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3" extrusionOk="0">
                    <a:moveTo>
                      <a:pt x="26" y="1"/>
                    </a:moveTo>
                    <a:cubicBezTo>
                      <a:pt x="1" y="26"/>
                      <a:pt x="1" y="52"/>
                      <a:pt x="26" y="102"/>
                    </a:cubicBezTo>
                    <a:cubicBezTo>
                      <a:pt x="51" y="77"/>
                      <a:pt x="102" y="52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5490300" y="19250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1" y="1"/>
                    </a:moveTo>
                    <a:cubicBezTo>
                      <a:pt x="0" y="26"/>
                      <a:pt x="0" y="51"/>
                      <a:pt x="51" y="102"/>
                    </a:cubicBezTo>
                    <a:cubicBezTo>
                      <a:pt x="51" y="77"/>
                      <a:pt x="76" y="5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5907250" y="47400"/>
                <a:ext cx="19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26" y="0"/>
                    </a:moveTo>
                    <a:lnTo>
                      <a:pt x="26" y="0"/>
                    </a:lnTo>
                    <a:cubicBezTo>
                      <a:pt x="1" y="25"/>
                      <a:pt x="1" y="51"/>
                      <a:pt x="1" y="76"/>
                    </a:cubicBezTo>
                    <a:cubicBezTo>
                      <a:pt x="52" y="51"/>
                      <a:pt x="77" y="51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6099275" y="1031525"/>
                <a:ext cx="13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0" y="0"/>
                    </a:moveTo>
                    <a:cubicBezTo>
                      <a:pt x="0" y="51"/>
                      <a:pt x="0" y="76"/>
                      <a:pt x="51" y="76"/>
                    </a:cubicBezTo>
                    <a:lnTo>
                      <a:pt x="51" y="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6185450" y="7159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6184825" y="71277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cubicBezTo>
                      <a:pt x="0" y="0"/>
                      <a:pt x="0" y="26"/>
                      <a:pt x="0" y="26"/>
                    </a:cubicBez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6281775" y="36805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6129700" y="81225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51" y="1"/>
                    </a:moveTo>
                    <a:cubicBezTo>
                      <a:pt x="25" y="1"/>
                      <a:pt x="0" y="1"/>
                      <a:pt x="0" y="26"/>
                    </a:cubicBezTo>
                    <a:cubicBezTo>
                      <a:pt x="25" y="26"/>
                      <a:pt x="76" y="26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6127800" y="8129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0"/>
                    </a:moveTo>
                    <a:cubicBezTo>
                      <a:pt x="76" y="0"/>
                      <a:pt x="0" y="26"/>
                      <a:pt x="25" y="26"/>
                    </a:cubicBezTo>
                    <a:cubicBezTo>
                      <a:pt x="40" y="33"/>
                      <a:pt x="51" y="36"/>
                      <a:pt x="58" y="36"/>
                    </a:cubicBezTo>
                    <a:cubicBezTo>
                      <a:pt x="76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6161375" y="70642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1"/>
                    </a:moveTo>
                    <a:lnTo>
                      <a:pt x="26" y="1"/>
                    </a:lnTo>
                    <a:lnTo>
                      <a:pt x="0" y="1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6300775" y="23877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6110050" y="8135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6" y="26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6194950" y="5233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26"/>
                      <a:pt x="26" y="26"/>
                      <a:pt x="26" y="26"/>
                    </a:cubicBezTo>
                    <a:cubicBezTo>
                      <a:pt x="26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6264675" y="2755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6260875" y="277150"/>
                <a:ext cx="21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37" extrusionOk="0">
                    <a:moveTo>
                      <a:pt x="18" y="1"/>
                    </a:moveTo>
                    <a:cubicBezTo>
                      <a:pt x="9" y="1"/>
                      <a:pt x="4" y="6"/>
                      <a:pt x="2" y="13"/>
                    </a:cubicBezTo>
                    <a:lnTo>
                      <a:pt x="2" y="13"/>
                    </a:lnTo>
                    <a:cubicBezTo>
                      <a:pt x="1" y="13"/>
                      <a:pt x="1" y="12"/>
                      <a:pt x="0" y="11"/>
                    </a:cubicBezTo>
                    <a:lnTo>
                      <a:pt x="0" y="37"/>
                    </a:lnTo>
                    <a:cubicBezTo>
                      <a:pt x="0" y="28"/>
                      <a:pt x="0" y="20"/>
                      <a:pt x="2" y="13"/>
                    </a:cubicBezTo>
                    <a:lnTo>
                      <a:pt x="2" y="13"/>
                    </a:lnTo>
                    <a:cubicBezTo>
                      <a:pt x="11" y="20"/>
                      <a:pt x="24" y="23"/>
                      <a:pt x="36" y="23"/>
                    </a:cubicBezTo>
                    <a:cubicBezTo>
                      <a:pt x="62" y="23"/>
                      <a:pt x="85" y="11"/>
                      <a:pt x="51" y="11"/>
                    </a:cubicBezTo>
                    <a:cubicBezTo>
                      <a:pt x="36" y="4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6259175" y="277425"/>
                <a:ext cx="17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3" extrusionOk="0">
                    <a:moveTo>
                      <a:pt x="68" y="0"/>
                    </a:moveTo>
                    <a:cubicBezTo>
                      <a:pt x="68" y="0"/>
                      <a:pt x="68" y="12"/>
                      <a:pt x="63" y="21"/>
                    </a:cubicBezTo>
                    <a:lnTo>
                      <a:pt x="63" y="21"/>
                    </a:lnTo>
                    <a:cubicBezTo>
                      <a:pt x="55" y="16"/>
                      <a:pt x="46" y="14"/>
                      <a:pt x="38" y="14"/>
                    </a:cubicBezTo>
                    <a:cubicBezTo>
                      <a:pt x="17" y="14"/>
                      <a:pt x="0" y="26"/>
                      <a:pt x="17" y="26"/>
                    </a:cubicBezTo>
                    <a:cubicBezTo>
                      <a:pt x="27" y="31"/>
                      <a:pt x="36" y="33"/>
                      <a:pt x="42" y="33"/>
                    </a:cubicBezTo>
                    <a:cubicBezTo>
                      <a:pt x="53" y="33"/>
                      <a:pt x="59" y="27"/>
                      <a:pt x="63" y="21"/>
                    </a:cubicBezTo>
                    <a:lnTo>
                      <a:pt x="63" y="21"/>
                    </a:lnTo>
                    <a:cubicBezTo>
                      <a:pt x="64" y="22"/>
                      <a:pt x="66" y="24"/>
                      <a:pt x="68" y="2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6068850" y="807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6012450" y="96597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30" y="1"/>
                    </a:moveTo>
                    <a:cubicBezTo>
                      <a:pt x="20" y="1"/>
                      <a:pt x="12" y="7"/>
                      <a:pt x="6" y="16"/>
                    </a:cubicBezTo>
                    <a:lnTo>
                      <a:pt x="6" y="16"/>
                    </a:lnTo>
                    <a:cubicBezTo>
                      <a:pt x="4" y="15"/>
                      <a:pt x="2" y="13"/>
                      <a:pt x="1" y="11"/>
                    </a:cubicBezTo>
                    <a:lnTo>
                      <a:pt x="1" y="37"/>
                    </a:lnTo>
                    <a:cubicBezTo>
                      <a:pt x="1" y="29"/>
                      <a:pt x="3" y="22"/>
                      <a:pt x="6" y="16"/>
                    </a:cubicBezTo>
                    <a:lnTo>
                      <a:pt x="6" y="16"/>
                    </a:lnTo>
                    <a:cubicBezTo>
                      <a:pt x="14" y="21"/>
                      <a:pt x="23" y="23"/>
                      <a:pt x="31" y="23"/>
                    </a:cubicBezTo>
                    <a:cubicBezTo>
                      <a:pt x="51" y="23"/>
                      <a:pt x="68" y="11"/>
                      <a:pt x="51" y="11"/>
                    </a:cubicBezTo>
                    <a:cubicBezTo>
                      <a:pt x="44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6010775" y="966250"/>
                <a:ext cx="17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7" extrusionOk="0">
                    <a:moveTo>
                      <a:pt x="68" y="0"/>
                    </a:moveTo>
                    <a:cubicBezTo>
                      <a:pt x="68" y="8"/>
                      <a:pt x="68" y="15"/>
                      <a:pt x="67" y="21"/>
                    </a:cubicBezTo>
                    <a:lnTo>
                      <a:pt x="67" y="21"/>
                    </a:lnTo>
                    <a:cubicBezTo>
                      <a:pt x="64" y="16"/>
                      <a:pt x="57" y="14"/>
                      <a:pt x="49" y="14"/>
                    </a:cubicBezTo>
                    <a:cubicBezTo>
                      <a:pt x="28" y="14"/>
                      <a:pt x="0" y="26"/>
                      <a:pt x="17" y="26"/>
                    </a:cubicBezTo>
                    <a:cubicBezTo>
                      <a:pt x="32" y="33"/>
                      <a:pt x="42" y="36"/>
                      <a:pt x="50" y="36"/>
                    </a:cubicBezTo>
                    <a:cubicBezTo>
                      <a:pt x="60" y="36"/>
                      <a:pt x="65" y="30"/>
                      <a:pt x="67" y="21"/>
                    </a:cubicBezTo>
                    <a:lnTo>
                      <a:pt x="67" y="21"/>
                    </a:lnTo>
                    <a:cubicBezTo>
                      <a:pt x="67" y="22"/>
                      <a:pt x="68" y="24"/>
                      <a:pt x="68" y="2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6194325" y="4022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1" y="1"/>
                    </a:moveTo>
                    <a:cubicBezTo>
                      <a:pt x="1" y="11"/>
                      <a:pt x="1" y="20"/>
                      <a:pt x="1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>
                <a:off x="6065675" y="7907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0"/>
                      <a:pt x="1" y="25"/>
                      <a:pt x="1" y="25"/>
                    </a:cubicBezTo>
                    <a:lnTo>
                      <a:pt x="26" y="25"/>
                    </a:lnTo>
                    <a:cubicBezTo>
                      <a:pt x="26" y="2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>
                <a:off x="6005475" y="963075"/>
                <a:ext cx="13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1" y="1"/>
                    </a:moveTo>
                    <a:cubicBezTo>
                      <a:pt x="1" y="1"/>
                      <a:pt x="15" y="43"/>
                      <a:pt x="22" y="43"/>
                    </a:cubicBezTo>
                    <a:cubicBezTo>
                      <a:pt x="25" y="43"/>
                      <a:pt x="26" y="39"/>
                      <a:pt x="26" y="26"/>
                    </a:cubicBezTo>
                    <a:cubicBezTo>
                      <a:pt x="52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6230450" y="262850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51" y="0"/>
                      <a:pt x="0" y="0"/>
                      <a:pt x="26" y="26"/>
                    </a:cubicBezTo>
                    <a:cubicBezTo>
                      <a:pt x="51" y="26"/>
                      <a:pt x="51" y="26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6130950" y="553700"/>
                <a:ext cx="13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27" extrusionOk="0">
                    <a:moveTo>
                      <a:pt x="51" y="1"/>
                    </a:moveTo>
                    <a:cubicBezTo>
                      <a:pt x="26" y="1"/>
                      <a:pt x="1" y="26"/>
                      <a:pt x="26" y="26"/>
                    </a:cubicBezTo>
                    <a:lnTo>
                      <a:pt x="51" y="26"/>
                    </a:lnTo>
                    <a:cubicBezTo>
                      <a:pt x="51" y="1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6129700" y="5340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0"/>
                    </a:moveTo>
                    <a:cubicBezTo>
                      <a:pt x="51" y="0"/>
                      <a:pt x="0" y="26"/>
                      <a:pt x="25" y="26"/>
                    </a:cubicBezTo>
                    <a:cubicBezTo>
                      <a:pt x="33" y="33"/>
                      <a:pt x="40" y="36"/>
                      <a:pt x="47" y="36"/>
                    </a:cubicBezTo>
                    <a:cubicBezTo>
                      <a:pt x="63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6129700" y="5372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5978875" y="961175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26" y="1"/>
                    </a:moveTo>
                    <a:cubicBezTo>
                      <a:pt x="0" y="26"/>
                      <a:pt x="26" y="51"/>
                      <a:pt x="51" y="51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6146800" y="4453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51" y="0"/>
                    </a:moveTo>
                    <a:cubicBezTo>
                      <a:pt x="26" y="0"/>
                      <a:pt x="0" y="26"/>
                      <a:pt x="0" y="26"/>
                    </a:cubicBezTo>
                    <a:cubicBezTo>
                      <a:pt x="26" y="26"/>
                      <a:pt x="76" y="26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6147425" y="442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6688600" y="965600"/>
                <a:ext cx="13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26" y="1"/>
                    </a:moveTo>
                    <a:lnTo>
                      <a:pt x="1" y="52"/>
                    </a:lnTo>
                    <a:cubicBezTo>
                      <a:pt x="26" y="52"/>
                      <a:pt x="51" y="26"/>
                      <a:pt x="51" y="26"/>
                    </a:cubicBezTo>
                    <a:cubicBezTo>
                      <a:pt x="51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6667050" y="971950"/>
                <a:ext cx="675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44" extrusionOk="0">
                    <a:moveTo>
                      <a:pt x="1" y="0"/>
                    </a:moveTo>
                    <a:cubicBezTo>
                      <a:pt x="1" y="0"/>
                      <a:pt x="1" y="43"/>
                      <a:pt x="12" y="43"/>
                    </a:cubicBezTo>
                    <a:cubicBezTo>
                      <a:pt x="15" y="43"/>
                      <a:pt x="20" y="38"/>
                      <a:pt x="26" y="26"/>
                    </a:cubicBezTo>
                    <a:cubicBezTo>
                      <a:pt x="26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6659450" y="9751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5964925" y="836350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51" y="0"/>
                    </a:moveTo>
                    <a:cubicBezTo>
                      <a:pt x="51" y="0"/>
                      <a:pt x="1" y="0"/>
                      <a:pt x="26" y="25"/>
                    </a:cubicBezTo>
                    <a:cubicBezTo>
                      <a:pt x="51" y="25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6637275" y="9757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6216500" y="54350"/>
                <a:ext cx="13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3" extrusionOk="0">
                    <a:moveTo>
                      <a:pt x="26" y="1"/>
                    </a:moveTo>
                    <a:lnTo>
                      <a:pt x="1" y="52"/>
                    </a:lnTo>
                    <a:cubicBezTo>
                      <a:pt x="18" y="52"/>
                      <a:pt x="23" y="63"/>
                      <a:pt x="33" y="63"/>
                    </a:cubicBezTo>
                    <a:cubicBezTo>
                      <a:pt x="37" y="63"/>
                      <a:pt x="43" y="60"/>
                      <a:pt x="51" y="52"/>
                    </a:cubicBezTo>
                    <a:cubicBezTo>
                      <a:pt x="51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6625875" y="9763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6197500" y="88575"/>
                <a:ext cx="12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9" extrusionOk="0">
                    <a:moveTo>
                      <a:pt x="0" y="1"/>
                    </a:moveTo>
                    <a:cubicBezTo>
                      <a:pt x="0" y="21"/>
                      <a:pt x="0" y="58"/>
                      <a:pt x="14" y="58"/>
                    </a:cubicBezTo>
                    <a:cubicBezTo>
                      <a:pt x="17" y="58"/>
                      <a:pt x="21" y="56"/>
                      <a:pt x="26" y="51"/>
                    </a:cubicBezTo>
                    <a:cubicBezTo>
                      <a:pt x="51" y="26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6196850" y="92375"/>
                <a:ext cx="6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3" extrusionOk="0">
                    <a:moveTo>
                      <a:pt x="1" y="1"/>
                    </a:moveTo>
                    <a:cubicBezTo>
                      <a:pt x="1" y="1"/>
                      <a:pt x="12" y="12"/>
                      <a:pt x="20" y="12"/>
                    </a:cubicBezTo>
                    <a:cubicBezTo>
                      <a:pt x="23" y="12"/>
                      <a:pt x="26" y="9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6025775" y="602500"/>
                <a:ext cx="12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3" extrusionOk="0">
                    <a:moveTo>
                      <a:pt x="0" y="1"/>
                    </a:moveTo>
                    <a:lnTo>
                      <a:pt x="0" y="51"/>
                    </a:lnTo>
                    <a:cubicBezTo>
                      <a:pt x="0" y="51"/>
                      <a:pt x="11" y="63"/>
                      <a:pt x="19" y="63"/>
                    </a:cubicBezTo>
                    <a:cubicBezTo>
                      <a:pt x="23" y="63"/>
                      <a:pt x="25" y="60"/>
                      <a:pt x="25" y="51"/>
                    </a:cubicBez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6038425" y="560675"/>
                <a:ext cx="6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2" extrusionOk="0">
                    <a:moveTo>
                      <a:pt x="1" y="1"/>
                    </a:moveTo>
                    <a:lnTo>
                      <a:pt x="1" y="51"/>
                    </a:lnTo>
                    <a:cubicBezTo>
                      <a:pt x="1" y="51"/>
                      <a:pt x="26" y="26"/>
                      <a:pt x="26" y="26"/>
                    </a:cubicBezTo>
                    <a:cubicBezTo>
                      <a:pt x="26" y="2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6023850" y="6031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8" y="58"/>
                      <a:pt x="18" y="61"/>
                      <a:pt x="28" y="61"/>
                    </a:cubicBezTo>
                    <a:cubicBezTo>
                      <a:pt x="52" y="61"/>
                      <a:pt x="77" y="43"/>
                      <a:pt x="77" y="25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6168975" y="1152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6118925" y="2622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5" y="26"/>
                    </a:lnTo>
                    <a:cubicBezTo>
                      <a:pt x="25" y="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6167075" y="1120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6165175" y="11330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26" y="0"/>
                    </a:moveTo>
                    <a:cubicBezTo>
                      <a:pt x="1" y="26"/>
                      <a:pt x="1" y="51"/>
                      <a:pt x="1" y="51"/>
                    </a:cubicBezTo>
                    <a:cubicBezTo>
                      <a:pt x="13" y="38"/>
                      <a:pt x="20" y="38"/>
                      <a:pt x="23" y="38"/>
                    </a:cubicBezTo>
                    <a:cubicBezTo>
                      <a:pt x="26" y="38"/>
                      <a:pt x="26" y="38"/>
                      <a:pt x="26" y="26"/>
                    </a:cubicBezTo>
                    <a:cubicBezTo>
                      <a:pt x="26" y="0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6598625" y="947225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6649325" y="684250"/>
                <a:ext cx="12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9" extrusionOk="0">
                    <a:moveTo>
                      <a:pt x="0" y="1"/>
                    </a:moveTo>
                    <a:cubicBezTo>
                      <a:pt x="0" y="21"/>
                      <a:pt x="17" y="58"/>
                      <a:pt x="23" y="58"/>
                    </a:cubicBezTo>
                    <a:cubicBezTo>
                      <a:pt x="25" y="58"/>
                      <a:pt x="26" y="56"/>
                      <a:pt x="26" y="51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6469975" y="12038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1" y="1"/>
                      <a:pt x="26" y="26"/>
                    </a:cubicBezTo>
                    <a:cubicBezTo>
                      <a:pt x="41" y="34"/>
                      <a:pt x="51" y="37"/>
                      <a:pt x="59" y="37"/>
                    </a:cubicBezTo>
                    <a:cubicBezTo>
                      <a:pt x="77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6499125" y="1098400"/>
                <a:ext cx="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8" extrusionOk="0">
                    <a:moveTo>
                      <a:pt x="20" y="1"/>
                    </a:moveTo>
                    <a:cubicBezTo>
                      <a:pt x="12" y="1"/>
                      <a:pt x="1" y="12"/>
                      <a:pt x="1" y="12"/>
                    </a:cubicBezTo>
                    <a:lnTo>
                      <a:pt x="1" y="37"/>
                    </a:lnTo>
                    <a:lnTo>
                      <a:pt x="26" y="12"/>
                    </a:lnTo>
                    <a:cubicBezTo>
                      <a:pt x="26" y="4"/>
                      <a:pt x="23" y="1"/>
                      <a:pt x="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6496600" y="10961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26" y="1"/>
                    </a:moveTo>
                    <a:cubicBezTo>
                      <a:pt x="0" y="1"/>
                      <a:pt x="0" y="1"/>
                      <a:pt x="0" y="26"/>
                    </a:cubicBezTo>
                    <a:cubicBezTo>
                      <a:pt x="0" y="26"/>
                      <a:pt x="76" y="26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6494700" y="10967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1"/>
                    </a:moveTo>
                    <a:cubicBezTo>
                      <a:pt x="51" y="1"/>
                      <a:pt x="0" y="26"/>
                      <a:pt x="26" y="26"/>
                    </a:cubicBezTo>
                    <a:cubicBezTo>
                      <a:pt x="33" y="34"/>
                      <a:pt x="41" y="37"/>
                      <a:pt x="47" y="37"/>
                    </a:cubicBezTo>
                    <a:cubicBezTo>
                      <a:pt x="64" y="37"/>
                      <a:pt x="76" y="19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6491525" y="1096775"/>
                <a:ext cx="6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34" extrusionOk="0">
                    <a:moveTo>
                      <a:pt x="1" y="1"/>
                    </a:moveTo>
                    <a:cubicBezTo>
                      <a:pt x="1" y="1"/>
                      <a:pt x="1" y="33"/>
                      <a:pt x="14" y="33"/>
                    </a:cubicBezTo>
                    <a:cubicBezTo>
                      <a:pt x="17" y="33"/>
                      <a:pt x="21" y="31"/>
                      <a:pt x="26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6072650" y="29832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6490250" y="1095350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9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1" y="33"/>
                      <a:pt x="26" y="58"/>
                      <a:pt x="52" y="58"/>
                    </a:cubicBezTo>
                    <a:cubicBezTo>
                      <a:pt x="52" y="37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5959850" y="6107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6488350" y="1093150"/>
                <a:ext cx="67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5" extrusionOk="0">
                    <a:moveTo>
                      <a:pt x="23" y="0"/>
                    </a:moveTo>
                    <a:cubicBezTo>
                      <a:pt x="20" y="0"/>
                      <a:pt x="14" y="7"/>
                      <a:pt x="1" y="19"/>
                    </a:cubicBezTo>
                    <a:lnTo>
                      <a:pt x="1" y="45"/>
                    </a:lnTo>
                    <a:lnTo>
                      <a:pt x="26" y="19"/>
                    </a:lnTo>
                    <a:cubicBezTo>
                      <a:pt x="26" y="7"/>
                      <a:pt x="26" y="0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6483300" y="10929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6480750" y="1088075"/>
                <a:ext cx="13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5" extrusionOk="0">
                    <a:moveTo>
                      <a:pt x="36" y="0"/>
                    </a:moveTo>
                    <a:cubicBezTo>
                      <a:pt x="26" y="0"/>
                      <a:pt x="13" y="7"/>
                      <a:pt x="1" y="19"/>
                    </a:cubicBezTo>
                    <a:lnTo>
                      <a:pt x="1" y="45"/>
                    </a:lnTo>
                    <a:lnTo>
                      <a:pt x="51" y="19"/>
                    </a:lnTo>
                    <a:cubicBezTo>
                      <a:pt x="51" y="7"/>
                      <a:pt x="45" y="0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6045400" y="285025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26" y="0"/>
                    </a:moveTo>
                    <a:cubicBezTo>
                      <a:pt x="1" y="26"/>
                      <a:pt x="26" y="51"/>
                      <a:pt x="26" y="51"/>
                    </a:cubicBezTo>
                    <a:cubicBezTo>
                      <a:pt x="51" y="51"/>
                      <a:pt x="51" y="26"/>
                      <a:pt x="51" y="26"/>
                    </a:cubicBezTo>
                    <a:lnTo>
                      <a:pt x="77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6040975" y="28250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0"/>
                    </a:moveTo>
                    <a:cubicBezTo>
                      <a:pt x="30" y="0"/>
                      <a:pt x="10" y="0"/>
                      <a:pt x="3" y="28"/>
                    </a:cubicBezTo>
                    <a:lnTo>
                      <a:pt x="3" y="28"/>
                    </a:lnTo>
                    <a:cubicBezTo>
                      <a:pt x="2" y="27"/>
                      <a:pt x="1" y="26"/>
                      <a:pt x="0" y="25"/>
                    </a:cubicBezTo>
                    <a:lnTo>
                      <a:pt x="0" y="51"/>
                    </a:lnTo>
                    <a:cubicBezTo>
                      <a:pt x="0" y="41"/>
                      <a:pt x="1" y="34"/>
                      <a:pt x="3" y="28"/>
                    </a:cubicBezTo>
                    <a:lnTo>
                      <a:pt x="3" y="28"/>
                    </a:lnTo>
                    <a:cubicBezTo>
                      <a:pt x="9" y="34"/>
                      <a:pt x="16" y="36"/>
                      <a:pt x="22" y="36"/>
                    </a:cubicBezTo>
                    <a:cubicBezTo>
                      <a:pt x="38" y="36"/>
                      <a:pt x="51" y="18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6039700" y="283125"/>
                <a:ext cx="1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37" extrusionOk="0">
                    <a:moveTo>
                      <a:pt x="51" y="0"/>
                    </a:moveTo>
                    <a:cubicBezTo>
                      <a:pt x="51" y="10"/>
                      <a:pt x="48" y="19"/>
                      <a:pt x="42" y="26"/>
                    </a:cubicBezTo>
                    <a:lnTo>
                      <a:pt x="51" y="26"/>
                    </a:lnTo>
                    <a:lnTo>
                      <a:pt x="51" y="0"/>
                    </a:lnTo>
                    <a:close/>
                    <a:moveTo>
                      <a:pt x="1" y="26"/>
                    </a:moveTo>
                    <a:cubicBezTo>
                      <a:pt x="8" y="33"/>
                      <a:pt x="16" y="36"/>
                      <a:pt x="22" y="36"/>
                    </a:cubicBezTo>
                    <a:cubicBezTo>
                      <a:pt x="30" y="36"/>
                      <a:pt x="37" y="32"/>
                      <a:pt x="4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5988375" y="4390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6603050" y="7127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5975075" y="4713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5828675" y="90605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26" y="51"/>
                      <a:pt x="52" y="26"/>
                      <a:pt x="52" y="26"/>
                    </a:cubicBezTo>
                    <a:cubicBezTo>
                      <a:pt x="52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6461100" y="107715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cubicBezTo>
                      <a:pt x="1" y="0"/>
                      <a:pt x="1" y="26"/>
                      <a:pt x="26" y="26"/>
                    </a:cubicBezTo>
                    <a:cubicBezTo>
                      <a:pt x="26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6397750" y="1196275"/>
                <a:ext cx="25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7" extrusionOk="0">
                    <a:moveTo>
                      <a:pt x="102" y="1"/>
                    </a:moveTo>
                    <a:cubicBezTo>
                      <a:pt x="76" y="1"/>
                      <a:pt x="0" y="26"/>
                      <a:pt x="51" y="26"/>
                    </a:cubicBezTo>
                    <a:cubicBezTo>
                      <a:pt x="66" y="33"/>
                      <a:pt x="76" y="36"/>
                      <a:pt x="84" y="36"/>
                    </a:cubicBezTo>
                    <a:cubicBezTo>
                      <a:pt x="102" y="36"/>
                      <a:pt x="102" y="19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5987100" y="39337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lnTo>
                      <a:pt x="26" y="26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5906625" y="617725"/>
                <a:ext cx="17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6" extrusionOk="0">
                    <a:moveTo>
                      <a:pt x="51" y="0"/>
                    </a:moveTo>
                    <a:cubicBezTo>
                      <a:pt x="26" y="0"/>
                      <a:pt x="1" y="25"/>
                      <a:pt x="1" y="25"/>
                    </a:cubicBezTo>
                    <a:cubicBezTo>
                      <a:pt x="8" y="33"/>
                      <a:pt x="18" y="36"/>
                      <a:pt x="27" y="36"/>
                    </a:cubicBezTo>
                    <a:cubicBezTo>
                      <a:pt x="49" y="36"/>
                      <a:pt x="69" y="18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5899650" y="6380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6473775" y="94597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26"/>
                    </a:moveTo>
                    <a:lnTo>
                      <a:pt x="26" y="26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0"/>
                      <a:pt x="26" y="26"/>
                      <a:pt x="26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6550025" y="69412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42" y="1"/>
                    </a:moveTo>
                    <a:cubicBezTo>
                      <a:pt x="20" y="1"/>
                      <a:pt x="0" y="19"/>
                      <a:pt x="18" y="36"/>
                    </a:cubicBezTo>
                    <a:cubicBezTo>
                      <a:pt x="69" y="36"/>
                      <a:pt x="69" y="11"/>
                      <a:pt x="69" y="11"/>
                    </a:cubicBezTo>
                    <a:cubicBezTo>
                      <a:pt x="61" y="4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6465550" y="943425"/>
                <a:ext cx="1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31" y="31"/>
                      <a:pt x="36" y="33"/>
                      <a:pt x="41" y="33"/>
                    </a:cubicBezTo>
                    <a:cubicBezTo>
                      <a:pt x="60" y="33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5933250" y="5061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5847700" y="764475"/>
                <a:ext cx="12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37" extrusionOk="0">
                    <a:moveTo>
                      <a:pt x="9" y="0"/>
                    </a:moveTo>
                    <a:cubicBezTo>
                      <a:pt x="0" y="0"/>
                      <a:pt x="0" y="18"/>
                      <a:pt x="0" y="36"/>
                    </a:cubicBezTo>
                    <a:cubicBezTo>
                      <a:pt x="0" y="36"/>
                      <a:pt x="51" y="36"/>
                      <a:pt x="26" y="11"/>
                    </a:cubicBezTo>
                    <a:cubicBezTo>
                      <a:pt x="18" y="3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6547300" y="6893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5777775" y="954200"/>
                <a:ext cx="15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37" extrusionOk="0">
                    <a:moveTo>
                      <a:pt x="60" y="1"/>
                    </a:moveTo>
                    <a:cubicBezTo>
                      <a:pt x="60" y="8"/>
                      <a:pt x="60" y="16"/>
                      <a:pt x="59" y="22"/>
                    </a:cubicBezTo>
                    <a:lnTo>
                      <a:pt x="59" y="22"/>
                    </a:lnTo>
                    <a:cubicBezTo>
                      <a:pt x="57" y="17"/>
                      <a:pt x="50" y="15"/>
                      <a:pt x="42" y="15"/>
                    </a:cubicBezTo>
                    <a:cubicBezTo>
                      <a:pt x="23" y="15"/>
                      <a:pt x="1" y="26"/>
                      <a:pt x="34" y="26"/>
                    </a:cubicBezTo>
                    <a:cubicBezTo>
                      <a:pt x="42" y="34"/>
                      <a:pt x="47" y="37"/>
                      <a:pt x="51" y="37"/>
                    </a:cubicBezTo>
                    <a:cubicBezTo>
                      <a:pt x="56" y="37"/>
                      <a:pt x="58" y="31"/>
                      <a:pt x="59" y="22"/>
                    </a:cubicBezTo>
                    <a:lnTo>
                      <a:pt x="59" y="22"/>
                    </a:lnTo>
                    <a:cubicBezTo>
                      <a:pt x="59" y="23"/>
                      <a:pt x="60" y="25"/>
                      <a:pt x="60" y="26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6547300" y="6918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6452250" y="94217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6444000" y="937725"/>
                <a:ext cx="65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38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cubicBezTo>
                      <a:pt x="17" y="26"/>
                      <a:pt x="23" y="37"/>
                      <a:pt x="25" y="37"/>
                    </a:cubicBezTo>
                    <a:cubicBezTo>
                      <a:pt x="26" y="37"/>
                      <a:pt x="26" y="34"/>
                      <a:pt x="26" y="26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6437025" y="930125"/>
                <a:ext cx="1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12" extrusionOk="0">
                    <a:moveTo>
                      <a:pt x="1" y="1"/>
                    </a:moveTo>
                    <a:cubicBezTo>
                      <a:pt x="9" y="9"/>
                      <a:pt x="18" y="12"/>
                      <a:pt x="25" y="12"/>
                    </a:cubicBezTo>
                    <a:cubicBezTo>
                      <a:pt x="40" y="12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6433225" y="931225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38" y="0"/>
                    </a:moveTo>
                    <a:cubicBezTo>
                      <a:pt x="35" y="0"/>
                      <a:pt x="31" y="2"/>
                      <a:pt x="26" y="7"/>
                    </a:cubicBezTo>
                    <a:cubicBezTo>
                      <a:pt x="1" y="33"/>
                      <a:pt x="26" y="58"/>
                      <a:pt x="51" y="58"/>
                    </a:cubicBezTo>
                    <a:cubicBezTo>
                      <a:pt x="51" y="37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5847700" y="72290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580875" y="48337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1" y="0"/>
                    </a:moveTo>
                    <a:lnTo>
                      <a:pt x="26" y="0"/>
                    </a:lnTo>
                    <a:cubicBezTo>
                      <a:pt x="26" y="0"/>
                      <a:pt x="26" y="0"/>
                      <a:pt x="26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5813475" y="7527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6423725" y="9073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26" y="0"/>
                    </a:moveTo>
                    <a:cubicBezTo>
                      <a:pt x="0" y="25"/>
                      <a:pt x="26" y="76"/>
                      <a:pt x="51" y="76"/>
                    </a:cubicBezTo>
                    <a:lnTo>
                      <a:pt x="51" y="5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5860375" y="4504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26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5658850" y="10505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cubicBezTo>
                      <a:pt x="1" y="1"/>
                      <a:pt x="1" y="1"/>
                      <a:pt x="1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6419925" y="9111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11" y="11"/>
                    </a:lnTo>
                    <a:lnTo>
                      <a:pt x="11" y="11"/>
                    </a:lnTo>
                    <a:cubicBezTo>
                      <a:pt x="13" y="5"/>
                      <a:pt x="12" y="0"/>
                      <a:pt x="0" y="0"/>
                    </a:cubicBezTo>
                    <a:close/>
                    <a:moveTo>
                      <a:pt x="11" y="11"/>
                    </a:moveTo>
                    <a:lnTo>
                      <a:pt x="11" y="11"/>
                    </a:lnTo>
                    <a:cubicBezTo>
                      <a:pt x="8" y="18"/>
                      <a:pt x="0" y="25"/>
                      <a:pt x="0" y="25"/>
                    </a:cubicBezTo>
                    <a:lnTo>
                      <a:pt x="26" y="2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6339450" y="11529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29" y="0"/>
                    </a:moveTo>
                    <a:cubicBezTo>
                      <a:pt x="13" y="0"/>
                      <a:pt x="0" y="18"/>
                      <a:pt x="0" y="36"/>
                    </a:cubicBezTo>
                    <a:cubicBezTo>
                      <a:pt x="25" y="36"/>
                      <a:pt x="76" y="11"/>
                      <a:pt x="51" y="11"/>
                    </a:cubicBezTo>
                    <a:cubicBezTo>
                      <a:pt x="43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5848950" y="4662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1" y="1"/>
                    </a:moveTo>
                    <a:lnTo>
                      <a:pt x="26" y="1"/>
                    </a:lnTo>
                    <a:cubicBezTo>
                      <a:pt x="26" y="1"/>
                      <a:pt x="26" y="1"/>
                      <a:pt x="26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5656950" y="1049900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6418650" y="8984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5847700" y="449775"/>
                <a:ext cx="6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69" extrusionOk="0">
                    <a:moveTo>
                      <a:pt x="0" y="1"/>
                    </a:moveTo>
                    <a:cubicBezTo>
                      <a:pt x="0" y="20"/>
                      <a:pt x="0" y="69"/>
                      <a:pt x="11" y="69"/>
                    </a:cubicBezTo>
                    <a:cubicBezTo>
                      <a:pt x="15" y="69"/>
                      <a:pt x="20" y="64"/>
                      <a:pt x="26" y="52"/>
                    </a:cubicBezTo>
                    <a:cubicBezTo>
                      <a:pt x="2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6578350" y="342050"/>
                <a:ext cx="12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9" extrusionOk="0">
                    <a:moveTo>
                      <a:pt x="0" y="1"/>
                    </a:moveTo>
                    <a:cubicBezTo>
                      <a:pt x="0" y="20"/>
                      <a:pt x="0" y="69"/>
                      <a:pt x="11" y="69"/>
                    </a:cubicBezTo>
                    <a:cubicBezTo>
                      <a:pt x="15" y="69"/>
                      <a:pt x="19" y="64"/>
                      <a:pt x="26" y="51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6525750" y="48400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5834375" y="477025"/>
                <a:ext cx="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8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1" y="35"/>
                      <a:pt x="4" y="37"/>
                      <a:pt x="8" y="37"/>
                    </a:cubicBezTo>
                    <a:cubicBezTo>
                      <a:pt x="15" y="37"/>
                      <a:pt x="26" y="26"/>
                      <a:pt x="26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5923750" y="2064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5803325" y="567025"/>
                <a:ext cx="13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1" y="0"/>
                    </a:moveTo>
                    <a:cubicBezTo>
                      <a:pt x="1" y="0"/>
                      <a:pt x="15" y="43"/>
                      <a:pt x="22" y="43"/>
                    </a:cubicBezTo>
                    <a:cubicBezTo>
                      <a:pt x="25" y="43"/>
                      <a:pt x="26" y="38"/>
                      <a:pt x="26" y="26"/>
                    </a:cubicBezTo>
                    <a:cubicBezTo>
                      <a:pt x="52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6289375" y="11722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284300" y="11722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0"/>
                      <a:pt x="1" y="26"/>
                      <a:pt x="1" y="26"/>
                    </a:cubicBezTo>
                    <a:cubicBezTo>
                      <a:pt x="1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6341525" y="991600"/>
                <a:ext cx="17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69" y="0"/>
                    </a:moveTo>
                    <a:cubicBezTo>
                      <a:pt x="69" y="7"/>
                      <a:pt x="67" y="15"/>
                      <a:pt x="64" y="21"/>
                    </a:cubicBezTo>
                    <a:lnTo>
                      <a:pt x="64" y="21"/>
                    </a:lnTo>
                    <a:cubicBezTo>
                      <a:pt x="57" y="17"/>
                      <a:pt x="50" y="15"/>
                      <a:pt x="43" y="15"/>
                    </a:cubicBezTo>
                    <a:cubicBezTo>
                      <a:pt x="21" y="15"/>
                      <a:pt x="1" y="33"/>
                      <a:pt x="19" y="51"/>
                    </a:cubicBezTo>
                    <a:cubicBezTo>
                      <a:pt x="37" y="51"/>
                      <a:pt x="55" y="38"/>
                      <a:pt x="64" y="21"/>
                    </a:cubicBezTo>
                    <a:lnTo>
                      <a:pt x="64" y="21"/>
                    </a:lnTo>
                    <a:cubicBezTo>
                      <a:pt x="66" y="22"/>
                      <a:pt x="68" y="24"/>
                      <a:pt x="69" y="2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6537150" y="36360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6" y="1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6535250" y="3598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5627800" y="1075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6265300" y="1159975"/>
                <a:ext cx="1300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9" extrusionOk="0">
                    <a:moveTo>
                      <a:pt x="38" y="1"/>
                    </a:moveTo>
                    <a:cubicBezTo>
                      <a:pt x="35" y="1"/>
                      <a:pt x="31" y="3"/>
                      <a:pt x="26" y="8"/>
                    </a:cubicBezTo>
                    <a:cubicBezTo>
                      <a:pt x="0" y="33"/>
                      <a:pt x="26" y="58"/>
                      <a:pt x="51" y="58"/>
                    </a:cubicBezTo>
                    <a:cubicBezTo>
                      <a:pt x="51" y="3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6241225" y="1229875"/>
                <a:ext cx="12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26" extrusionOk="0">
                    <a:moveTo>
                      <a:pt x="26" y="0"/>
                    </a:moveTo>
                    <a:cubicBezTo>
                      <a:pt x="0" y="0"/>
                      <a:pt x="0" y="0"/>
                      <a:pt x="0" y="25"/>
                    </a:cubicBezTo>
                    <a:cubicBezTo>
                      <a:pt x="0" y="25"/>
                      <a:pt x="51" y="25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6526375" y="364225"/>
                <a:ext cx="1300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9" extrusionOk="0">
                    <a:moveTo>
                      <a:pt x="1" y="1"/>
                    </a:moveTo>
                    <a:cubicBezTo>
                      <a:pt x="1" y="21"/>
                      <a:pt x="1" y="59"/>
                      <a:pt x="14" y="59"/>
                    </a:cubicBezTo>
                    <a:cubicBezTo>
                      <a:pt x="17" y="59"/>
                      <a:pt x="21" y="56"/>
                      <a:pt x="26" y="52"/>
                    </a:cubicBezTo>
                    <a:cubicBezTo>
                      <a:pt x="51" y="26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5777350" y="5968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1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5796375" y="5350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9" y="0"/>
                    </a:moveTo>
                    <a:cubicBezTo>
                      <a:pt x="0" y="0"/>
                      <a:pt x="0" y="18"/>
                      <a:pt x="0" y="36"/>
                    </a:cubicBezTo>
                    <a:cubicBezTo>
                      <a:pt x="0" y="36"/>
                      <a:pt x="76" y="11"/>
                      <a:pt x="25" y="11"/>
                    </a:cubicBezTo>
                    <a:cubicBezTo>
                      <a:pt x="18" y="3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6282400" y="10904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1"/>
                    </a:moveTo>
                    <a:lnTo>
                      <a:pt x="26" y="1"/>
                    </a:lnTo>
                    <a:lnTo>
                      <a:pt x="1" y="1"/>
                    </a:lnTo>
                    <a:lnTo>
                      <a:pt x="26" y="1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5618300" y="107370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7" y="0"/>
                    </a:moveTo>
                    <a:cubicBezTo>
                      <a:pt x="3" y="0"/>
                      <a:pt x="0" y="3"/>
                      <a:pt x="0" y="11"/>
                    </a:cubicBezTo>
                    <a:lnTo>
                      <a:pt x="0" y="37"/>
                    </a:lnTo>
                    <a:lnTo>
                      <a:pt x="26" y="37"/>
                    </a:ln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772275" y="593625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7" y="1"/>
                    </a:moveTo>
                    <a:cubicBezTo>
                      <a:pt x="52" y="1"/>
                      <a:pt x="1" y="1"/>
                      <a:pt x="26" y="26"/>
                    </a:cubicBezTo>
                    <a:cubicBezTo>
                      <a:pt x="52" y="26"/>
                      <a:pt x="77" y="26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5793825" y="5239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709550" y="7666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33" y="34"/>
                      <a:pt x="41" y="37"/>
                      <a:pt x="47" y="37"/>
                    </a:cubicBezTo>
                    <a:cubicBezTo>
                      <a:pt x="64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6216500" y="1236550"/>
                <a:ext cx="6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12" extrusionOk="0">
                    <a:moveTo>
                      <a:pt x="7" y="1"/>
                    </a:moveTo>
                    <a:cubicBezTo>
                      <a:pt x="3" y="1"/>
                      <a:pt x="1" y="3"/>
                      <a:pt x="1" y="12"/>
                    </a:cubicBezTo>
                    <a:lnTo>
                      <a:pt x="26" y="12"/>
                    </a:lnTo>
                    <a:cubicBezTo>
                      <a:pt x="26" y="12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5880025" y="238775"/>
                <a:ext cx="19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" extrusionOk="0">
                    <a:moveTo>
                      <a:pt x="76" y="0"/>
                    </a:moveTo>
                    <a:cubicBezTo>
                      <a:pt x="51" y="0"/>
                      <a:pt x="0" y="25"/>
                      <a:pt x="25" y="25"/>
                    </a:cubicBezTo>
                    <a:cubicBezTo>
                      <a:pt x="40" y="33"/>
                      <a:pt x="51" y="36"/>
                      <a:pt x="58" y="36"/>
                    </a:cubicBezTo>
                    <a:cubicBezTo>
                      <a:pt x="76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5696250" y="757125"/>
                <a:ext cx="25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6" extrusionOk="0">
                    <a:moveTo>
                      <a:pt x="102" y="1"/>
                    </a:moveTo>
                    <a:cubicBezTo>
                      <a:pt x="76" y="1"/>
                      <a:pt x="0" y="1"/>
                      <a:pt x="51" y="26"/>
                    </a:cubicBezTo>
                    <a:cubicBezTo>
                      <a:pt x="102" y="26"/>
                      <a:pt x="102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6485825" y="338725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8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0" y="32"/>
                      <a:pt x="26" y="58"/>
                      <a:pt x="51" y="58"/>
                    </a:cubicBezTo>
                    <a:cubicBezTo>
                      <a:pt x="51" y="37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6238675" y="108095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0"/>
                    </a:moveTo>
                    <a:cubicBezTo>
                      <a:pt x="52" y="0"/>
                      <a:pt x="1" y="26"/>
                      <a:pt x="26" y="26"/>
                    </a:cubicBezTo>
                    <a:cubicBezTo>
                      <a:pt x="35" y="34"/>
                      <a:pt x="43" y="37"/>
                      <a:pt x="51" y="37"/>
                    </a:cubicBezTo>
                    <a:cubicBezTo>
                      <a:pt x="66" y="37"/>
                      <a:pt x="77" y="26"/>
                      <a:pt x="77" y="26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6232975" y="10822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1" y="1"/>
                      <a:pt x="26" y="26"/>
                    </a:cubicBezTo>
                    <a:cubicBezTo>
                      <a:pt x="33" y="34"/>
                      <a:pt x="41" y="37"/>
                      <a:pt x="48" y="37"/>
                    </a:cubicBezTo>
                    <a:cubicBezTo>
                      <a:pt x="64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6277975" y="881325"/>
                <a:ext cx="11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7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0" y="34"/>
                      <a:pt x="5" y="37"/>
                      <a:pt x="10" y="37"/>
                    </a:cubicBezTo>
                    <a:cubicBezTo>
                      <a:pt x="24" y="37"/>
                      <a:pt x="44" y="19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5919925" y="-282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0"/>
                    </a:moveTo>
                    <a:cubicBezTo>
                      <a:pt x="14" y="0"/>
                      <a:pt x="1" y="18"/>
                      <a:pt x="1" y="36"/>
                    </a:cubicBezTo>
                    <a:cubicBezTo>
                      <a:pt x="26" y="36"/>
                      <a:pt x="77" y="36"/>
                      <a:pt x="52" y="11"/>
                    </a:cubicBezTo>
                    <a:cubicBezTo>
                      <a:pt x="44" y="3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5885725" y="727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5883175" y="71475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1" y="0"/>
                    </a:move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5833125" y="22455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18" y="0"/>
                    </a:moveTo>
                    <a:cubicBezTo>
                      <a:pt x="14" y="0"/>
                      <a:pt x="9" y="3"/>
                      <a:pt x="0" y="11"/>
                    </a:cubicBezTo>
                    <a:lnTo>
                      <a:pt x="0" y="37"/>
                    </a:lnTo>
                    <a:lnTo>
                      <a:pt x="26" y="11"/>
                    </a:lnTo>
                    <a:cubicBezTo>
                      <a:pt x="26" y="11"/>
                      <a:pt x="26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5823625" y="2489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6275450" y="881975"/>
                <a:ext cx="25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6" extrusionOk="0">
                    <a:moveTo>
                      <a:pt x="101" y="0"/>
                    </a:moveTo>
                    <a:cubicBezTo>
                      <a:pt x="76" y="0"/>
                      <a:pt x="0" y="25"/>
                      <a:pt x="51" y="25"/>
                    </a:cubicBezTo>
                    <a:cubicBezTo>
                      <a:pt x="66" y="33"/>
                      <a:pt x="76" y="36"/>
                      <a:pt x="83" y="36"/>
                    </a:cubicBezTo>
                    <a:cubicBezTo>
                      <a:pt x="101" y="36"/>
                      <a:pt x="101" y="18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5873050" y="632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6269725" y="86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5671525" y="637100"/>
                <a:ext cx="13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7" extrusionOk="0">
                    <a:moveTo>
                      <a:pt x="30" y="0"/>
                    </a:moveTo>
                    <a:cubicBezTo>
                      <a:pt x="13" y="0"/>
                      <a:pt x="1" y="18"/>
                      <a:pt x="1" y="36"/>
                    </a:cubicBezTo>
                    <a:cubicBezTo>
                      <a:pt x="8" y="44"/>
                      <a:pt x="15" y="47"/>
                      <a:pt x="22" y="47"/>
                    </a:cubicBezTo>
                    <a:cubicBezTo>
                      <a:pt x="39" y="47"/>
                      <a:pt x="51" y="29"/>
                      <a:pt x="51" y="11"/>
                    </a:cubicBezTo>
                    <a:cubicBezTo>
                      <a:pt x="44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5669625" y="6380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0"/>
                    </a:moveTo>
                    <a:cubicBezTo>
                      <a:pt x="51" y="0"/>
                      <a:pt x="1" y="26"/>
                      <a:pt x="26" y="26"/>
                    </a:cubicBezTo>
                    <a:cubicBezTo>
                      <a:pt x="33" y="33"/>
                      <a:pt x="41" y="36"/>
                      <a:pt x="48" y="36"/>
                    </a:cubicBezTo>
                    <a:cubicBezTo>
                      <a:pt x="64" y="36"/>
                      <a:pt x="77" y="18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5574575" y="9142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6199400" y="1011875"/>
                <a:ext cx="12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26"/>
                      <a:pt x="1" y="26"/>
                      <a:pt x="1" y="26"/>
                    </a:cubicBezTo>
                    <a:lnTo>
                      <a:pt x="1" y="26"/>
                    </a:lnTo>
                    <a:cubicBezTo>
                      <a:pt x="0" y="17"/>
                      <a:pt x="0" y="8"/>
                      <a:pt x="0" y="0"/>
                    </a:cubicBezTo>
                    <a:close/>
                    <a:moveTo>
                      <a:pt x="1" y="26"/>
                    </a:moveTo>
                    <a:cubicBezTo>
                      <a:pt x="2" y="42"/>
                      <a:pt x="5" y="58"/>
                      <a:pt x="14" y="58"/>
                    </a:cubicBezTo>
                    <a:cubicBezTo>
                      <a:pt x="17" y="58"/>
                      <a:pt x="21" y="56"/>
                      <a:pt x="26" y="51"/>
                    </a:cubicBezTo>
                    <a:cubicBezTo>
                      <a:pt x="51" y="26"/>
                      <a:pt x="26" y="26"/>
                      <a:pt x="1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6198750" y="1011075"/>
                <a:ext cx="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8" extrusionOk="0">
                    <a:moveTo>
                      <a:pt x="13" y="0"/>
                    </a:moveTo>
                    <a:cubicBezTo>
                      <a:pt x="10" y="0"/>
                      <a:pt x="6" y="2"/>
                      <a:pt x="1" y="7"/>
                    </a:cubicBezTo>
                    <a:cubicBezTo>
                      <a:pt x="1" y="32"/>
                      <a:pt x="1" y="32"/>
                      <a:pt x="26" y="32"/>
                    </a:cubicBezTo>
                    <a:lnTo>
                      <a:pt x="26" y="32"/>
                    </a:lnTo>
                    <a:cubicBezTo>
                      <a:pt x="25" y="16"/>
                      <a:pt x="22" y="0"/>
                      <a:pt x="13" y="0"/>
                    </a:cubicBezTo>
                    <a:close/>
                    <a:moveTo>
                      <a:pt x="26" y="32"/>
                    </a:moveTo>
                    <a:cubicBezTo>
                      <a:pt x="26" y="41"/>
                      <a:pt x="26" y="51"/>
                      <a:pt x="26" y="58"/>
                    </a:cubicBezTo>
                    <a:lnTo>
                      <a:pt x="26" y="32"/>
                    </a:lnTo>
                    <a:cubicBezTo>
                      <a:pt x="26" y="32"/>
                      <a:pt x="26" y="32"/>
                      <a:pt x="26" y="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5664550" y="631650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6186225" y="1027075"/>
                <a:ext cx="11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46" h="34" extrusionOk="0">
                    <a:moveTo>
                      <a:pt x="20" y="1"/>
                    </a:moveTo>
                    <a:cubicBezTo>
                      <a:pt x="0" y="1"/>
                      <a:pt x="12" y="33"/>
                      <a:pt x="31" y="33"/>
                    </a:cubicBezTo>
                    <a:cubicBezTo>
                      <a:pt x="36" y="33"/>
                      <a:pt x="41" y="31"/>
                      <a:pt x="46" y="26"/>
                    </a:cubicBezTo>
                    <a:cubicBezTo>
                      <a:pt x="46" y="1"/>
                      <a:pt x="20" y="1"/>
                      <a:pt x="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5565075" y="9269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cubicBezTo>
                      <a:pt x="0" y="26"/>
                      <a:pt x="26" y="26"/>
                      <a:pt x="2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5561275" y="928225"/>
                <a:ext cx="12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25" y="0"/>
                    </a:moveTo>
                    <a:lnTo>
                      <a:pt x="0" y="51"/>
                    </a:lnTo>
                    <a:lnTo>
                      <a:pt x="51" y="51"/>
                    </a:lnTo>
                    <a:cubicBezTo>
                      <a:pt x="51" y="26"/>
                      <a:pt x="25" y="26"/>
                      <a:pt x="25" y="2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5584075" y="855350"/>
                <a:ext cx="17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6" extrusionOk="0">
                    <a:moveTo>
                      <a:pt x="51" y="0"/>
                    </a:moveTo>
                    <a:cubicBezTo>
                      <a:pt x="28" y="0"/>
                      <a:pt x="26" y="21"/>
                      <a:pt x="26" y="25"/>
                    </a:cubicBezTo>
                    <a:lnTo>
                      <a:pt x="26" y="25"/>
                    </a:lnTo>
                    <a:cubicBezTo>
                      <a:pt x="49" y="24"/>
                      <a:pt x="69" y="19"/>
                      <a:pt x="51" y="0"/>
                    </a:cubicBezTo>
                    <a:close/>
                    <a:moveTo>
                      <a:pt x="26" y="25"/>
                    </a:moveTo>
                    <a:lnTo>
                      <a:pt x="26" y="25"/>
                    </a:lnTo>
                    <a:cubicBezTo>
                      <a:pt x="17" y="26"/>
                      <a:pt x="8" y="26"/>
                      <a:pt x="1" y="26"/>
                    </a:cubicBezTo>
                    <a:lnTo>
                      <a:pt x="26" y="26"/>
                    </a:lnTo>
                    <a:cubicBezTo>
                      <a:pt x="26" y="26"/>
                      <a:pt x="26" y="26"/>
                      <a:pt x="26" y="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5658225" y="6208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0" y="1"/>
                      <a:pt x="0" y="26"/>
                      <a:pt x="2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6185450" y="99730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26" y="0"/>
                    </a:moveTo>
                    <a:cubicBezTo>
                      <a:pt x="1" y="0"/>
                      <a:pt x="1" y="0"/>
                      <a:pt x="1" y="26"/>
                    </a:cubicBezTo>
                    <a:cubicBezTo>
                      <a:pt x="1" y="26"/>
                      <a:pt x="77" y="26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6170875" y="104355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6168350" y="1046100"/>
                <a:ext cx="6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2" extrusionOk="0">
                    <a:moveTo>
                      <a:pt x="0" y="0"/>
                    </a:moveTo>
                    <a:cubicBezTo>
                      <a:pt x="0" y="0"/>
                      <a:pt x="12" y="11"/>
                      <a:pt x="19" y="11"/>
                    </a:cubicBezTo>
                    <a:cubicBezTo>
                      <a:pt x="23" y="11"/>
                      <a:pt x="26" y="9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6165800" y="1042925"/>
                <a:ext cx="13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3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1" y="51"/>
                      <a:pt x="12" y="62"/>
                      <a:pt x="20" y="62"/>
                    </a:cubicBezTo>
                    <a:cubicBezTo>
                      <a:pt x="23" y="62"/>
                      <a:pt x="26" y="60"/>
                      <a:pt x="26" y="51"/>
                    </a:cubicBezTo>
                    <a:cubicBezTo>
                      <a:pt x="52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6163900" y="1044200"/>
                <a:ext cx="192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51" extrusionOk="0">
                    <a:moveTo>
                      <a:pt x="26" y="0"/>
                    </a:moveTo>
                    <a:cubicBezTo>
                      <a:pt x="1" y="0"/>
                      <a:pt x="1" y="25"/>
                      <a:pt x="1" y="51"/>
                    </a:cubicBezTo>
                    <a:cubicBezTo>
                      <a:pt x="26" y="51"/>
                      <a:pt x="77" y="25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5535925" y="932025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5531475" y="945325"/>
                <a:ext cx="12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9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2" y="26"/>
                      <a:pt x="3" y="26"/>
                      <a:pt x="5" y="26"/>
                    </a:cubicBezTo>
                    <a:lnTo>
                      <a:pt x="5" y="26"/>
                    </a:lnTo>
                    <a:cubicBezTo>
                      <a:pt x="2" y="16"/>
                      <a:pt x="1" y="7"/>
                      <a:pt x="1" y="1"/>
                    </a:cubicBezTo>
                    <a:close/>
                    <a:moveTo>
                      <a:pt x="5" y="26"/>
                    </a:moveTo>
                    <a:cubicBezTo>
                      <a:pt x="9" y="47"/>
                      <a:pt x="18" y="69"/>
                      <a:pt x="22" y="69"/>
                    </a:cubicBezTo>
                    <a:cubicBezTo>
                      <a:pt x="25" y="69"/>
                      <a:pt x="26" y="64"/>
                      <a:pt x="26" y="52"/>
                    </a:cubicBezTo>
                    <a:cubicBezTo>
                      <a:pt x="50" y="28"/>
                      <a:pt x="29" y="26"/>
                      <a:pt x="5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6123975" y="116775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6347050" y="471975"/>
                <a:ext cx="12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6" extrusionOk="0">
                    <a:moveTo>
                      <a:pt x="51" y="0"/>
                    </a:moveTo>
                    <a:cubicBezTo>
                      <a:pt x="26" y="0"/>
                      <a:pt x="0" y="0"/>
                      <a:pt x="0" y="25"/>
                    </a:cubicBezTo>
                    <a:cubicBezTo>
                      <a:pt x="8" y="33"/>
                      <a:pt x="15" y="36"/>
                      <a:pt x="22" y="36"/>
                    </a:cubicBezTo>
                    <a:cubicBezTo>
                      <a:pt x="38" y="36"/>
                      <a:pt x="51" y="18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6342700" y="474500"/>
                <a:ext cx="18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52" extrusionOk="0">
                    <a:moveTo>
                      <a:pt x="73" y="0"/>
                    </a:moveTo>
                    <a:cubicBezTo>
                      <a:pt x="73" y="9"/>
                      <a:pt x="73" y="18"/>
                      <a:pt x="72" y="26"/>
                    </a:cubicBezTo>
                    <a:lnTo>
                      <a:pt x="72" y="26"/>
                    </a:lnTo>
                    <a:cubicBezTo>
                      <a:pt x="73" y="26"/>
                      <a:pt x="73" y="26"/>
                      <a:pt x="73" y="26"/>
                    </a:cubicBezTo>
                    <a:lnTo>
                      <a:pt x="73" y="0"/>
                    </a:lnTo>
                    <a:close/>
                    <a:moveTo>
                      <a:pt x="72" y="26"/>
                    </a:moveTo>
                    <a:lnTo>
                      <a:pt x="72" y="26"/>
                    </a:lnTo>
                    <a:cubicBezTo>
                      <a:pt x="63" y="26"/>
                      <a:pt x="0" y="28"/>
                      <a:pt x="48" y="51"/>
                    </a:cubicBezTo>
                    <a:cubicBezTo>
                      <a:pt x="64" y="51"/>
                      <a:pt x="70" y="40"/>
                      <a:pt x="7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5529575" y="934550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77" y="1"/>
                    </a:moveTo>
                    <a:lnTo>
                      <a:pt x="66" y="23"/>
                    </a:lnTo>
                    <a:lnTo>
                      <a:pt x="66" y="23"/>
                    </a:lnTo>
                    <a:cubicBezTo>
                      <a:pt x="57" y="16"/>
                      <a:pt x="52" y="4"/>
                      <a:pt x="45" y="4"/>
                    </a:cubicBezTo>
                    <a:cubicBezTo>
                      <a:pt x="40" y="4"/>
                      <a:pt x="35" y="9"/>
                      <a:pt x="26" y="26"/>
                    </a:cubicBezTo>
                    <a:cubicBezTo>
                      <a:pt x="1" y="52"/>
                      <a:pt x="26" y="52"/>
                      <a:pt x="51" y="52"/>
                    </a:cubicBezTo>
                    <a:lnTo>
                      <a:pt x="66" y="23"/>
                    </a:lnTo>
                    <a:lnTo>
                      <a:pt x="66" y="23"/>
                    </a:lnTo>
                    <a:cubicBezTo>
                      <a:pt x="69" y="25"/>
                      <a:pt x="72" y="26"/>
                      <a:pt x="77" y="26"/>
                    </a:cubicBez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6388875" y="328125"/>
                <a:ext cx="12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8" extrusionOk="0">
                    <a:moveTo>
                      <a:pt x="0" y="0"/>
                    </a:moveTo>
                    <a:cubicBezTo>
                      <a:pt x="7" y="0"/>
                      <a:pt x="15" y="2"/>
                      <a:pt x="21" y="6"/>
                    </a:cubicBezTo>
                    <a:lnTo>
                      <a:pt x="21" y="6"/>
                    </a:lnTo>
                    <a:cubicBezTo>
                      <a:pt x="22" y="4"/>
                      <a:pt x="24" y="2"/>
                      <a:pt x="26" y="0"/>
                    </a:cubicBezTo>
                    <a:close/>
                    <a:moveTo>
                      <a:pt x="21" y="6"/>
                    </a:moveTo>
                    <a:cubicBezTo>
                      <a:pt x="7" y="27"/>
                      <a:pt x="19" y="58"/>
                      <a:pt x="37" y="58"/>
                    </a:cubicBezTo>
                    <a:cubicBezTo>
                      <a:pt x="41" y="58"/>
                      <a:pt x="46" y="56"/>
                      <a:pt x="51" y="51"/>
                    </a:cubicBezTo>
                    <a:cubicBezTo>
                      <a:pt x="51" y="33"/>
                      <a:pt x="38" y="14"/>
                      <a:pt x="21" y="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6168350" y="9928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5565700" y="808450"/>
                <a:ext cx="17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37" extrusionOk="0">
                    <a:moveTo>
                      <a:pt x="51" y="1"/>
                    </a:moveTo>
                    <a:cubicBezTo>
                      <a:pt x="26" y="1"/>
                      <a:pt x="1" y="26"/>
                      <a:pt x="1" y="26"/>
                    </a:cubicBezTo>
                    <a:cubicBezTo>
                      <a:pt x="8" y="34"/>
                      <a:pt x="18" y="37"/>
                      <a:pt x="27" y="37"/>
                    </a:cubicBezTo>
                    <a:cubicBezTo>
                      <a:pt x="49" y="37"/>
                      <a:pt x="69" y="19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5564425" y="809100"/>
                <a:ext cx="13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52" y="0"/>
                      <a:pt x="1" y="25"/>
                      <a:pt x="26" y="25"/>
                    </a:cubicBezTo>
                    <a:cubicBezTo>
                      <a:pt x="34" y="33"/>
                      <a:pt x="39" y="36"/>
                      <a:pt x="43" y="36"/>
                    </a:cubicBezTo>
                    <a:cubicBezTo>
                      <a:pt x="52" y="36"/>
                      <a:pt x="52" y="18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113850" y="11538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26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5670900" y="4561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089775" y="12260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6143000" y="104925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0" y="1"/>
                    </a:moveTo>
                    <a:cubicBezTo>
                      <a:pt x="0" y="19"/>
                      <a:pt x="13" y="37"/>
                      <a:pt x="20" y="37"/>
                    </a:cubicBezTo>
                    <a:cubicBezTo>
                      <a:pt x="24" y="37"/>
                      <a:pt x="26" y="34"/>
                      <a:pt x="26" y="2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5556825" y="489700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6" y="1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5529575" y="56447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5527050" y="565750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5508875" y="61707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43" y="1"/>
                    </a:moveTo>
                    <a:cubicBezTo>
                      <a:pt x="43" y="6"/>
                      <a:pt x="43" y="10"/>
                      <a:pt x="43" y="15"/>
                    </a:cubicBezTo>
                    <a:lnTo>
                      <a:pt x="43" y="15"/>
                    </a:lnTo>
                    <a:cubicBezTo>
                      <a:pt x="41" y="15"/>
                      <a:pt x="40" y="15"/>
                      <a:pt x="38" y="15"/>
                    </a:cubicBezTo>
                    <a:cubicBezTo>
                      <a:pt x="18" y="15"/>
                      <a:pt x="1" y="26"/>
                      <a:pt x="18" y="26"/>
                    </a:cubicBezTo>
                    <a:cubicBezTo>
                      <a:pt x="25" y="33"/>
                      <a:pt x="30" y="37"/>
                      <a:pt x="34" y="37"/>
                    </a:cubicBezTo>
                    <a:cubicBezTo>
                      <a:pt x="40" y="37"/>
                      <a:pt x="42" y="27"/>
                      <a:pt x="43" y="15"/>
                    </a:cubicBezTo>
                    <a:lnTo>
                      <a:pt x="43" y="15"/>
                    </a:lnTo>
                    <a:cubicBezTo>
                      <a:pt x="52" y="16"/>
                      <a:pt x="61" y="19"/>
                      <a:pt x="68" y="26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6136650" y="10486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2" y="1"/>
                      <a:pt x="1" y="26"/>
                      <a:pt x="26" y="26"/>
                    </a:cubicBezTo>
                    <a:cubicBezTo>
                      <a:pt x="34" y="33"/>
                      <a:pt x="41" y="36"/>
                      <a:pt x="48" y="36"/>
                    </a:cubicBezTo>
                    <a:cubicBezTo>
                      <a:pt x="64" y="36"/>
                      <a:pt x="77" y="18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6083425" y="1202625"/>
                <a:ext cx="13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1" y="0"/>
                    </a:moveTo>
                    <a:cubicBezTo>
                      <a:pt x="1" y="25"/>
                      <a:pt x="1" y="76"/>
                      <a:pt x="51" y="76"/>
                    </a:cubicBezTo>
                    <a:lnTo>
                      <a:pt x="51" y="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6357175" y="365500"/>
                <a:ext cx="19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3" extrusionOk="0">
                    <a:moveTo>
                      <a:pt x="26" y="1"/>
                    </a:moveTo>
                    <a:lnTo>
                      <a:pt x="1" y="51"/>
                    </a:lnTo>
                    <a:cubicBezTo>
                      <a:pt x="18" y="51"/>
                      <a:pt x="23" y="63"/>
                      <a:pt x="33" y="63"/>
                    </a:cubicBezTo>
                    <a:cubicBezTo>
                      <a:pt x="37" y="63"/>
                      <a:pt x="43" y="60"/>
                      <a:pt x="52" y="51"/>
                    </a:cubicBezTo>
                    <a:cubicBezTo>
                      <a:pt x="77" y="26"/>
                      <a:pt x="52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5490925" y="6316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6079625" y="1204525"/>
                <a:ext cx="19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3" extrusionOk="0">
                    <a:moveTo>
                      <a:pt x="26" y="0"/>
                    </a:moveTo>
                    <a:cubicBezTo>
                      <a:pt x="1" y="0"/>
                      <a:pt x="1" y="25"/>
                      <a:pt x="1" y="51"/>
                    </a:cubicBezTo>
                    <a:cubicBezTo>
                      <a:pt x="17" y="51"/>
                      <a:pt x="23" y="62"/>
                      <a:pt x="32" y="62"/>
                    </a:cubicBezTo>
                    <a:cubicBezTo>
                      <a:pt x="37" y="62"/>
                      <a:pt x="43" y="59"/>
                      <a:pt x="51" y="51"/>
                    </a:cubicBezTo>
                    <a:cubicBezTo>
                      <a:pt x="77" y="25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5627800" y="2125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0"/>
                    </a:moveTo>
                    <a:cubicBezTo>
                      <a:pt x="13" y="0"/>
                      <a:pt x="1" y="18"/>
                      <a:pt x="1" y="36"/>
                    </a:cubicBezTo>
                    <a:cubicBezTo>
                      <a:pt x="26" y="36"/>
                      <a:pt x="77" y="11"/>
                      <a:pt x="51" y="11"/>
                    </a:cubicBezTo>
                    <a:cubicBezTo>
                      <a:pt x="44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5628425" y="2083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5627175" y="202375"/>
                <a:ext cx="12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37" extrusionOk="0">
                    <a:moveTo>
                      <a:pt x="1" y="0"/>
                    </a:moveTo>
                    <a:cubicBezTo>
                      <a:pt x="0" y="0"/>
                      <a:pt x="0" y="3"/>
                      <a:pt x="0" y="11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7"/>
                      <a:pt x="51" y="11"/>
                      <a:pt x="26" y="11"/>
                    </a:cubicBezTo>
                    <a:cubicBezTo>
                      <a:pt x="9" y="11"/>
                      <a:pt x="3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5526400" y="4890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6078350" y="1205150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1" y="0"/>
                    </a:moveTo>
                    <a:cubicBezTo>
                      <a:pt x="1" y="26"/>
                      <a:pt x="26" y="51"/>
                      <a:pt x="26" y="51"/>
                    </a:cubicBezTo>
                    <a:cubicBezTo>
                      <a:pt x="52" y="51"/>
                      <a:pt x="52" y="26"/>
                      <a:pt x="52" y="26"/>
                    </a:cubicBezTo>
                    <a:lnTo>
                      <a:pt x="77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6244500" y="695025"/>
                <a:ext cx="11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59" extrusionOk="0">
                    <a:moveTo>
                      <a:pt x="21" y="0"/>
                    </a:moveTo>
                    <a:cubicBezTo>
                      <a:pt x="1" y="21"/>
                      <a:pt x="13" y="58"/>
                      <a:pt x="33" y="58"/>
                    </a:cubicBezTo>
                    <a:cubicBezTo>
                      <a:pt x="37" y="58"/>
                      <a:pt x="42" y="56"/>
                      <a:pt x="47" y="51"/>
                    </a:cubicBezTo>
                    <a:cubicBezTo>
                      <a:pt x="47" y="26"/>
                      <a:pt x="21" y="1"/>
                      <a:pt x="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5518800" y="483375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5446575" y="686525"/>
                <a:ext cx="17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7" extrusionOk="0">
                    <a:moveTo>
                      <a:pt x="18" y="0"/>
                    </a:moveTo>
                    <a:cubicBezTo>
                      <a:pt x="9" y="0"/>
                      <a:pt x="4" y="5"/>
                      <a:pt x="2" y="13"/>
                    </a:cubicBezTo>
                    <a:lnTo>
                      <a:pt x="2" y="13"/>
                    </a:lnTo>
                    <a:cubicBezTo>
                      <a:pt x="1" y="12"/>
                      <a:pt x="1" y="12"/>
                      <a:pt x="0" y="11"/>
                    </a:cubicBezTo>
                    <a:lnTo>
                      <a:pt x="0" y="36"/>
                    </a:lnTo>
                    <a:cubicBezTo>
                      <a:pt x="0" y="28"/>
                      <a:pt x="0" y="19"/>
                      <a:pt x="2" y="13"/>
                    </a:cubicBezTo>
                    <a:lnTo>
                      <a:pt x="2" y="13"/>
                    </a:lnTo>
                    <a:cubicBezTo>
                      <a:pt x="10" y="20"/>
                      <a:pt x="21" y="22"/>
                      <a:pt x="30" y="22"/>
                    </a:cubicBezTo>
                    <a:cubicBezTo>
                      <a:pt x="51" y="22"/>
                      <a:pt x="68" y="11"/>
                      <a:pt x="51" y="11"/>
                    </a:cubicBezTo>
                    <a:cubicBezTo>
                      <a:pt x="36" y="4"/>
                      <a:pt x="26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6336900" y="3753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1"/>
                    </a:moveTo>
                    <a:cubicBezTo>
                      <a:pt x="13" y="1"/>
                      <a:pt x="1" y="19"/>
                      <a:pt x="1" y="37"/>
                    </a:cubicBezTo>
                    <a:cubicBezTo>
                      <a:pt x="26" y="37"/>
                      <a:pt x="77" y="11"/>
                      <a:pt x="51" y="11"/>
                    </a:cubicBezTo>
                    <a:cubicBezTo>
                      <a:pt x="44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5516275" y="35980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6" y="1"/>
                    </a:moveTo>
                    <a:cubicBezTo>
                      <a:pt x="51" y="1"/>
                      <a:pt x="0" y="26"/>
                      <a:pt x="26" y="26"/>
                    </a:cubicBezTo>
                    <a:cubicBezTo>
                      <a:pt x="76" y="26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6335200" y="376025"/>
                <a:ext cx="1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36" extrusionOk="0">
                    <a:moveTo>
                      <a:pt x="43" y="0"/>
                    </a:moveTo>
                    <a:cubicBezTo>
                      <a:pt x="20" y="0"/>
                      <a:pt x="0" y="18"/>
                      <a:pt x="18" y="36"/>
                    </a:cubicBezTo>
                    <a:cubicBezTo>
                      <a:pt x="43" y="36"/>
                      <a:pt x="69" y="11"/>
                      <a:pt x="69" y="11"/>
                    </a:cubicBezTo>
                    <a:cubicBezTo>
                      <a:pt x="61" y="3"/>
                      <a:pt x="52" y="0"/>
                      <a:pt x="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6063775" y="11956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7" y="0"/>
                    </a:moveTo>
                    <a:cubicBezTo>
                      <a:pt x="52" y="0"/>
                      <a:pt x="1" y="0"/>
                      <a:pt x="26" y="26"/>
                    </a:cubicBezTo>
                    <a:cubicBezTo>
                      <a:pt x="52" y="26"/>
                      <a:pt x="77" y="26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6327400" y="3883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cubicBezTo>
                      <a:pt x="1" y="0"/>
                      <a:pt x="1" y="0"/>
                      <a:pt x="26" y="2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6221575" y="707075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7" y="0"/>
                    </a:moveTo>
                    <a:cubicBezTo>
                      <a:pt x="51" y="0"/>
                      <a:pt x="0" y="0"/>
                      <a:pt x="26" y="25"/>
                    </a:cubicBezTo>
                    <a:cubicBezTo>
                      <a:pt x="51" y="25"/>
                      <a:pt x="77" y="25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5467475" y="3465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5459250" y="3357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5485225" y="189325"/>
                <a:ext cx="13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0" y="1"/>
                    </a:moveTo>
                    <a:cubicBezTo>
                      <a:pt x="0" y="26"/>
                      <a:pt x="0" y="52"/>
                      <a:pt x="51" y="52"/>
                    </a:cubicBez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5482675" y="16970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1" y="0"/>
                    </a:moveTo>
                    <a:cubicBezTo>
                      <a:pt x="1" y="18"/>
                      <a:pt x="14" y="36"/>
                      <a:pt x="21" y="36"/>
                    </a:cubicBezTo>
                    <a:cubicBezTo>
                      <a:pt x="24" y="36"/>
                      <a:pt x="26" y="33"/>
                      <a:pt x="26" y="26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5707650" y="757600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8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0" y="32"/>
                      <a:pt x="26" y="58"/>
                      <a:pt x="51" y="58"/>
                    </a:cubicBezTo>
                    <a:cubicBezTo>
                      <a:pt x="51" y="37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16"/>
            <p:cNvGrpSpPr/>
            <p:nvPr/>
          </p:nvGrpSpPr>
          <p:grpSpPr>
            <a:xfrm>
              <a:off x="2943875" y="229113"/>
              <a:ext cx="1330775" cy="1313650"/>
              <a:chOff x="5369900" y="-58425"/>
              <a:chExt cx="1330775" cy="1313650"/>
            </a:xfrm>
          </p:grpSpPr>
          <p:sp>
            <p:nvSpPr>
              <p:cNvPr id="1118" name="Google Shape;1118;p16"/>
              <p:cNvSpPr/>
              <p:nvPr/>
            </p:nvSpPr>
            <p:spPr>
              <a:xfrm>
                <a:off x="5920575" y="380075"/>
                <a:ext cx="70350" cy="12725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090" extrusionOk="0">
                    <a:moveTo>
                      <a:pt x="2484" y="356"/>
                    </a:moveTo>
                    <a:lnTo>
                      <a:pt x="2484" y="381"/>
                    </a:lnTo>
                    <a:cubicBezTo>
                      <a:pt x="2459" y="381"/>
                      <a:pt x="2459" y="381"/>
                      <a:pt x="2459" y="356"/>
                    </a:cubicBezTo>
                    <a:close/>
                    <a:moveTo>
                      <a:pt x="2636" y="2155"/>
                    </a:moveTo>
                    <a:cubicBezTo>
                      <a:pt x="2662" y="2181"/>
                      <a:pt x="2636" y="2206"/>
                      <a:pt x="2611" y="2231"/>
                    </a:cubicBezTo>
                    <a:cubicBezTo>
                      <a:pt x="2586" y="2206"/>
                      <a:pt x="2586" y="2181"/>
                      <a:pt x="2636" y="2155"/>
                    </a:cubicBezTo>
                    <a:close/>
                    <a:moveTo>
                      <a:pt x="2408" y="2941"/>
                    </a:moveTo>
                    <a:cubicBezTo>
                      <a:pt x="2459" y="2992"/>
                      <a:pt x="2434" y="2992"/>
                      <a:pt x="2383" y="3017"/>
                    </a:cubicBezTo>
                    <a:cubicBezTo>
                      <a:pt x="2383" y="2992"/>
                      <a:pt x="2383" y="2966"/>
                      <a:pt x="2408" y="2941"/>
                    </a:cubicBezTo>
                    <a:close/>
                    <a:moveTo>
                      <a:pt x="1623" y="3879"/>
                    </a:moveTo>
                    <a:cubicBezTo>
                      <a:pt x="1648" y="3879"/>
                      <a:pt x="1623" y="3904"/>
                      <a:pt x="1623" y="3930"/>
                    </a:cubicBezTo>
                    <a:cubicBezTo>
                      <a:pt x="1623" y="3955"/>
                      <a:pt x="1597" y="3955"/>
                      <a:pt x="1597" y="3955"/>
                    </a:cubicBezTo>
                    <a:cubicBezTo>
                      <a:pt x="1572" y="3930"/>
                      <a:pt x="1597" y="3904"/>
                      <a:pt x="1623" y="3879"/>
                    </a:cubicBezTo>
                    <a:close/>
                    <a:moveTo>
                      <a:pt x="1927" y="3981"/>
                    </a:moveTo>
                    <a:cubicBezTo>
                      <a:pt x="1926" y="3999"/>
                      <a:pt x="1901" y="4016"/>
                      <a:pt x="1895" y="4016"/>
                    </a:cubicBezTo>
                    <a:cubicBezTo>
                      <a:pt x="1893" y="4016"/>
                      <a:pt x="1894" y="4013"/>
                      <a:pt x="1901" y="4006"/>
                    </a:cubicBezTo>
                    <a:cubicBezTo>
                      <a:pt x="1901" y="3989"/>
                      <a:pt x="1912" y="3983"/>
                      <a:pt x="1927" y="3981"/>
                    </a:cubicBezTo>
                    <a:close/>
                    <a:moveTo>
                      <a:pt x="194" y="4455"/>
                    </a:moveTo>
                    <a:cubicBezTo>
                      <a:pt x="195" y="4455"/>
                      <a:pt x="198" y="4457"/>
                      <a:pt x="203" y="4462"/>
                    </a:cubicBezTo>
                    <a:cubicBezTo>
                      <a:pt x="228" y="4462"/>
                      <a:pt x="228" y="4487"/>
                      <a:pt x="228" y="4487"/>
                    </a:cubicBezTo>
                    <a:cubicBezTo>
                      <a:pt x="208" y="4487"/>
                      <a:pt x="188" y="4455"/>
                      <a:pt x="194" y="4455"/>
                    </a:cubicBezTo>
                    <a:close/>
                    <a:moveTo>
                      <a:pt x="233" y="4490"/>
                    </a:moveTo>
                    <a:cubicBezTo>
                      <a:pt x="269" y="4516"/>
                      <a:pt x="192" y="4580"/>
                      <a:pt x="220" y="4608"/>
                    </a:cubicBezTo>
                    <a:lnTo>
                      <a:pt x="220" y="4608"/>
                    </a:lnTo>
                    <a:cubicBezTo>
                      <a:pt x="191" y="4579"/>
                      <a:pt x="239" y="4505"/>
                      <a:pt x="233" y="4490"/>
                    </a:cubicBezTo>
                    <a:close/>
                    <a:moveTo>
                      <a:pt x="2180" y="1"/>
                    </a:moveTo>
                    <a:cubicBezTo>
                      <a:pt x="2129" y="51"/>
                      <a:pt x="2129" y="102"/>
                      <a:pt x="2079" y="153"/>
                    </a:cubicBezTo>
                    <a:cubicBezTo>
                      <a:pt x="1927" y="229"/>
                      <a:pt x="1825" y="330"/>
                      <a:pt x="1749" y="482"/>
                    </a:cubicBezTo>
                    <a:cubicBezTo>
                      <a:pt x="1648" y="634"/>
                      <a:pt x="1546" y="786"/>
                      <a:pt x="1445" y="939"/>
                    </a:cubicBezTo>
                    <a:cubicBezTo>
                      <a:pt x="1394" y="989"/>
                      <a:pt x="1344" y="1040"/>
                      <a:pt x="1318" y="1091"/>
                    </a:cubicBezTo>
                    <a:cubicBezTo>
                      <a:pt x="1217" y="1293"/>
                      <a:pt x="1116" y="1522"/>
                      <a:pt x="1014" y="1724"/>
                    </a:cubicBezTo>
                    <a:cubicBezTo>
                      <a:pt x="963" y="1826"/>
                      <a:pt x="887" y="1902"/>
                      <a:pt x="862" y="2028"/>
                    </a:cubicBezTo>
                    <a:cubicBezTo>
                      <a:pt x="786" y="2206"/>
                      <a:pt x="710" y="2358"/>
                      <a:pt x="583" y="2510"/>
                    </a:cubicBezTo>
                    <a:cubicBezTo>
                      <a:pt x="558" y="2586"/>
                      <a:pt x="634" y="2637"/>
                      <a:pt x="583" y="2688"/>
                    </a:cubicBezTo>
                    <a:cubicBezTo>
                      <a:pt x="507" y="2814"/>
                      <a:pt x="482" y="2966"/>
                      <a:pt x="431" y="3068"/>
                    </a:cubicBezTo>
                    <a:cubicBezTo>
                      <a:pt x="330" y="3296"/>
                      <a:pt x="254" y="3549"/>
                      <a:pt x="178" y="3777"/>
                    </a:cubicBezTo>
                    <a:cubicBezTo>
                      <a:pt x="228" y="3955"/>
                      <a:pt x="228" y="4158"/>
                      <a:pt x="178" y="4335"/>
                    </a:cubicBezTo>
                    <a:cubicBezTo>
                      <a:pt x="127" y="4411"/>
                      <a:pt x="26" y="4437"/>
                      <a:pt x="26" y="4563"/>
                    </a:cubicBezTo>
                    <a:cubicBezTo>
                      <a:pt x="0" y="4614"/>
                      <a:pt x="127" y="4589"/>
                      <a:pt x="76" y="4639"/>
                    </a:cubicBezTo>
                    <a:cubicBezTo>
                      <a:pt x="26" y="4715"/>
                      <a:pt x="127" y="4741"/>
                      <a:pt x="127" y="4766"/>
                    </a:cubicBezTo>
                    <a:cubicBezTo>
                      <a:pt x="102" y="4791"/>
                      <a:pt x="76" y="4842"/>
                      <a:pt x="127" y="4867"/>
                    </a:cubicBezTo>
                    <a:cubicBezTo>
                      <a:pt x="203" y="4817"/>
                      <a:pt x="178" y="4715"/>
                      <a:pt x="254" y="4665"/>
                    </a:cubicBezTo>
                    <a:cubicBezTo>
                      <a:pt x="228" y="4639"/>
                      <a:pt x="228" y="4639"/>
                      <a:pt x="228" y="4614"/>
                    </a:cubicBezTo>
                    <a:cubicBezTo>
                      <a:pt x="254" y="4614"/>
                      <a:pt x="254" y="4639"/>
                      <a:pt x="254" y="4665"/>
                    </a:cubicBezTo>
                    <a:lnTo>
                      <a:pt x="380" y="4715"/>
                    </a:lnTo>
                    <a:cubicBezTo>
                      <a:pt x="406" y="4741"/>
                      <a:pt x="355" y="4791"/>
                      <a:pt x="406" y="4817"/>
                    </a:cubicBezTo>
                    <a:lnTo>
                      <a:pt x="533" y="4766"/>
                    </a:lnTo>
                    <a:cubicBezTo>
                      <a:pt x="533" y="4867"/>
                      <a:pt x="533" y="4918"/>
                      <a:pt x="558" y="4943"/>
                    </a:cubicBezTo>
                    <a:cubicBezTo>
                      <a:pt x="659" y="4943"/>
                      <a:pt x="583" y="4842"/>
                      <a:pt x="609" y="4791"/>
                    </a:cubicBezTo>
                    <a:lnTo>
                      <a:pt x="685" y="4766"/>
                    </a:lnTo>
                    <a:lnTo>
                      <a:pt x="685" y="4867"/>
                    </a:lnTo>
                    <a:cubicBezTo>
                      <a:pt x="689" y="4870"/>
                      <a:pt x="694" y="4871"/>
                      <a:pt x="698" y="4871"/>
                    </a:cubicBezTo>
                    <a:cubicBezTo>
                      <a:pt x="732" y="4871"/>
                      <a:pt x="754" y="4805"/>
                      <a:pt x="773" y="4805"/>
                    </a:cubicBezTo>
                    <a:cubicBezTo>
                      <a:pt x="777" y="4805"/>
                      <a:pt x="782" y="4808"/>
                      <a:pt x="786" y="4817"/>
                    </a:cubicBezTo>
                    <a:cubicBezTo>
                      <a:pt x="786" y="4867"/>
                      <a:pt x="862" y="4867"/>
                      <a:pt x="862" y="4918"/>
                    </a:cubicBezTo>
                    <a:cubicBezTo>
                      <a:pt x="862" y="4994"/>
                      <a:pt x="786" y="5020"/>
                      <a:pt x="761" y="5070"/>
                    </a:cubicBezTo>
                    <a:cubicBezTo>
                      <a:pt x="799" y="5083"/>
                      <a:pt x="843" y="5089"/>
                      <a:pt x="887" y="5089"/>
                    </a:cubicBezTo>
                    <a:cubicBezTo>
                      <a:pt x="932" y="5089"/>
                      <a:pt x="976" y="5083"/>
                      <a:pt x="1014" y="5070"/>
                    </a:cubicBezTo>
                    <a:cubicBezTo>
                      <a:pt x="1166" y="4969"/>
                      <a:pt x="1166" y="4791"/>
                      <a:pt x="1217" y="4665"/>
                    </a:cubicBezTo>
                    <a:lnTo>
                      <a:pt x="1192" y="4639"/>
                    </a:lnTo>
                    <a:cubicBezTo>
                      <a:pt x="1202" y="4634"/>
                      <a:pt x="1209" y="4632"/>
                      <a:pt x="1214" y="4632"/>
                    </a:cubicBezTo>
                    <a:cubicBezTo>
                      <a:pt x="1233" y="4632"/>
                      <a:pt x="1217" y="4665"/>
                      <a:pt x="1217" y="4665"/>
                    </a:cubicBezTo>
                    <a:cubicBezTo>
                      <a:pt x="1344" y="4665"/>
                      <a:pt x="1470" y="4690"/>
                      <a:pt x="1572" y="4715"/>
                    </a:cubicBezTo>
                    <a:cubicBezTo>
                      <a:pt x="1597" y="4614"/>
                      <a:pt x="1749" y="4639"/>
                      <a:pt x="1749" y="4513"/>
                    </a:cubicBezTo>
                    <a:cubicBezTo>
                      <a:pt x="1724" y="4513"/>
                      <a:pt x="1699" y="4513"/>
                      <a:pt x="1673" y="4462"/>
                    </a:cubicBezTo>
                    <a:cubicBezTo>
                      <a:pt x="1687" y="4455"/>
                      <a:pt x="1699" y="4452"/>
                      <a:pt x="1709" y="4452"/>
                    </a:cubicBezTo>
                    <a:cubicBezTo>
                      <a:pt x="1736" y="4452"/>
                      <a:pt x="1749" y="4475"/>
                      <a:pt x="1749" y="4513"/>
                    </a:cubicBezTo>
                    <a:cubicBezTo>
                      <a:pt x="1762" y="4521"/>
                      <a:pt x="1772" y="4525"/>
                      <a:pt x="1780" y="4525"/>
                    </a:cubicBezTo>
                    <a:cubicBezTo>
                      <a:pt x="1815" y="4525"/>
                      <a:pt x="1814" y="4458"/>
                      <a:pt x="1857" y="4458"/>
                    </a:cubicBezTo>
                    <a:cubicBezTo>
                      <a:pt x="1863" y="4458"/>
                      <a:pt x="1869" y="4460"/>
                      <a:pt x="1876" y="4462"/>
                    </a:cubicBezTo>
                    <a:lnTo>
                      <a:pt x="1901" y="4513"/>
                    </a:lnTo>
                    <a:cubicBezTo>
                      <a:pt x="2028" y="4360"/>
                      <a:pt x="2104" y="4208"/>
                      <a:pt x="2180" y="4031"/>
                    </a:cubicBezTo>
                    <a:cubicBezTo>
                      <a:pt x="2159" y="4009"/>
                      <a:pt x="2139" y="4002"/>
                      <a:pt x="2121" y="4002"/>
                    </a:cubicBezTo>
                    <a:cubicBezTo>
                      <a:pt x="2083" y="4002"/>
                      <a:pt x="2051" y="4035"/>
                      <a:pt x="2020" y="4035"/>
                    </a:cubicBezTo>
                    <a:cubicBezTo>
                      <a:pt x="2015" y="4035"/>
                      <a:pt x="2009" y="4034"/>
                      <a:pt x="2003" y="4031"/>
                    </a:cubicBezTo>
                    <a:lnTo>
                      <a:pt x="1928" y="3981"/>
                    </a:lnTo>
                    <a:lnTo>
                      <a:pt x="1928" y="3981"/>
                    </a:lnTo>
                    <a:cubicBezTo>
                      <a:pt x="1935" y="3980"/>
                      <a:pt x="1944" y="3980"/>
                      <a:pt x="1952" y="3980"/>
                    </a:cubicBezTo>
                    <a:cubicBezTo>
                      <a:pt x="1927" y="3930"/>
                      <a:pt x="2003" y="3955"/>
                      <a:pt x="2003" y="3879"/>
                    </a:cubicBezTo>
                    <a:cubicBezTo>
                      <a:pt x="2003" y="3828"/>
                      <a:pt x="2053" y="3777"/>
                      <a:pt x="2129" y="3777"/>
                    </a:cubicBezTo>
                    <a:cubicBezTo>
                      <a:pt x="2079" y="3676"/>
                      <a:pt x="2104" y="3600"/>
                      <a:pt x="2155" y="3524"/>
                    </a:cubicBezTo>
                    <a:cubicBezTo>
                      <a:pt x="2231" y="3524"/>
                      <a:pt x="2282" y="3499"/>
                      <a:pt x="2332" y="3473"/>
                    </a:cubicBezTo>
                    <a:lnTo>
                      <a:pt x="2332" y="3347"/>
                    </a:lnTo>
                    <a:cubicBezTo>
                      <a:pt x="2383" y="3271"/>
                      <a:pt x="2434" y="3194"/>
                      <a:pt x="2510" y="3118"/>
                    </a:cubicBezTo>
                    <a:cubicBezTo>
                      <a:pt x="2535" y="3068"/>
                      <a:pt x="2560" y="2992"/>
                      <a:pt x="2560" y="2941"/>
                    </a:cubicBezTo>
                    <a:cubicBezTo>
                      <a:pt x="2535" y="2713"/>
                      <a:pt x="2535" y="2510"/>
                      <a:pt x="2560" y="2307"/>
                    </a:cubicBezTo>
                    <a:cubicBezTo>
                      <a:pt x="2611" y="2307"/>
                      <a:pt x="2662" y="2282"/>
                      <a:pt x="2712" y="2257"/>
                    </a:cubicBezTo>
                    <a:cubicBezTo>
                      <a:pt x="2687" y="2206"/>
                      <a:pt x="2738" y="2155"/>
                      <a:pt x="2687" y="2105"/>
                    </a:cubicBezTo>
                    <a:cubicBezTo>
                      <a:pt x="2636" y="2079"/>
                      <a:pt x="2560" y="2079"/>
                      <a:pt x="2535" y="2028"/>
                    </a:cubicBezTo>
                    <a:lnTo>
                      <a:pt x="2535" y="1952"/>
                    </a:lnTo>
                    <a:cubicBezTo>
                      <a:pt x="2510" y="1927"/>
                      <a:pt x="2510" y="1902"/>
                      <a:pt x="2535" y="1851"/>
                    </a:cubicBezTo>
                    <a:cubicBezTo>
                      <a:pt x="2586" y="1902"/>
                      <a:pt x="2535" y="1927"/>
                      <a:pt x="2535" y="1952"/>
                    </a:cubicBezTo>
                    <a:cubicBezTo>
                      <a:pt x="2545" y="1958"/>
                      <a:pt x="2555" y="1960"/>
                      <a:pt x="2565" y="1960"/>
                    </a:cubicBezTo>
                    <a:cubicBezTo>
                      <a:pt x="2605" y="1960"/>
                      <a:pt x="2642" y="1927"/>
                      <a:pt x="2662" y="1927"/>
                    </a:cubicBezTo>
                    <a:cubicBezTo>
                      <a:pt x="2763" y="1699"/>
                      <a:pt x="2814" y="1445"/>
                      <a:pt x="2763" y="1217"/>
                    </a:cubicBezTo>
                    <a:cubicBezTo>
                      <a:pt x="2763" y="1167"/>
                      <a:pt x="2738" y="1141"/>
                      <a:pt x="2687" y="1141"/>
                    </a:cubicBezTo>
                    <a:lnTo>
                      <a:pt x="2611" y="1167"/>
                    </a:lnTo>
                    <a:cubicBezTo>
                      <a:pt x="2636" y="1040"/>
                      <a:pt x="2535" y="989"/>
                      <a:pt x="2535" y="888"/>
                    </a:cubicBezTo>
                    <a:lnTo>
                      <a:pt x="2687" y="888"/>
                    </a:lnTo>
                    <a:cubicBezTo>
                      <a:pt x="2662" y="786"/>
                      <a:pt x="2586" y="710"/>
                      <a:pt x="2510" y="660"/>
                    </a:cubicBezTo>
                    <a:cubicBezTo>
                      <a:pt x="2484" y="558"/>
                      <a:pt x="2611" y="533"/>
                      <a:pt x="2611" y="457"/>
                    </a:cubicBezTo>
                    <a:cubicBezTo>
                      <a:pt x="2586" y="457"/>
                      <a:pt x="2560" y="406"/>
                      <a:pt x="2586" y="406"/>
                    </a:cubicBezTo>
                    <a:cubicBezTo>
                      <a:pt x="2611" y="406"/>
                      <a:pt x="2611" y="432"/>
                      <a:pt x="2611" y="457"/>
                    </a:cubicBezTo>
                    <a:cubicBezTo>
                      <a:pt x="2662" y="457"/>
                      <a:pt x="2662" y="406"/>
                      <a:pt x="2687" y="381"/>
                    </a:cubicBezTo>
                    <a:cubicBezTo>
                      <a:pt x="2687" y="356"/>
                      <a:pt x="2586" y="381"/>
                      <a:pt x="2611" y="305"/>
                    </a:cubicBezTo>
                    <a:lnTo>
                      <a:pt x="2662" y="279"/>
                    </a:lnTo>
                    <a:cubicBezTo>
                      <a:pt x="2636" y="229"/>
                      <a:pt x="2611" y="178"/>
                      <a:pt x="2586" y="127"/>
                    </a:cubicBezTo>
                    <a:cubicBezTo>
                      <a:pt x="2510" y="178"/>
                      <a:pt x="2535" y="254"/>
                      <a:pt x="2484" y="305"/>
                    </a:cubicBez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>
                <a:off x="6371125" y="565900"/>
                <a:ext cx="1476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2283" extrusionOk="0">
                    <a:moveTo>
                      <a:pt x="906" y="1200"/>
                    </a:moveTo>
                    <a:cubicBezTo>
                      <a:pt x="913" y="1200"/>
                      <a:pt x="913" y="1211"/>
                      <a:pt x="913" y="1211"/>
                    </a:cubicBezTo>
                    <a:lnTo>
                      <a:pt x="888" y="1211"/>
                    </a:lnTo>
                    <a:cubicBezTo>
                      <a:pt x="896" y="1203"/>
                      <a:pt x="902" y="1200"/>
                      <a:pt x="906" y="1200"/>
                    </a:cubicBezTo>
                    <a:close/>
                    <a:moveTo>
                      <a:pt x="664" y="1429"/>
                    </a:moveTo>
                    <a:cubicBezTo>
                      <a:pt x="697" y="1429"/>
                      <a:pt x="742" y="1453"/>
                      <a:pt x="761" y="1490"/>
                    </a:cubicBezTo>
                    <a:lnTo>
                      <a:pt x="660" y="1591"/>
                    </a:lnTo>
                    <a:lnTo>
                      <a:pt x="609" y="1515"/>
                    </a:lnTo>
                    <a:cubicBezTo>
                      <a:pt x="584" y="1541"/>
                      <a:pt x="584" y="1566"/>
                      <a:pt x="533" y="1591"/>
                    </a:cubicBezTo>
                    <a:cubicBezTo>
                      <a:pt x="533" y="1541"/>
                      <a:pt x="533" y="1515"/>
                      <a:pt x="609" y="1515"/>
                    </a:cubicBezTo>
                    <a:cubicBezTo>
                      <a:pt x="609" y="1490"/>
                      <a:pt x="609" y="1465"/>
                      <a:pt x="634" y="1439"/>
                    </a:cubicBezTo>
                    <a:cubicBezTo>
                      <a:pt x="641" y="1433"/>
                      <a:pt x="651" y="1429"/>
                      <a:pt x="664" y="1429"/>
                    </a:cubicBezTo>
                    <a:close/>
                    <a:moveTo>
                      <a:pt x="1496" y="1718"/>
                    </a:moveTo>
                    <a:cubicBezTo>
                      <a:pt x="1496" y="1736"/>
                      <a:pt x="1509" y="1754"/>
                      <a:pt x="1507" y="1754"/>
                    </a:cubicBezTo>
                    <a:cubicBezTo>
                      <a:pt x="1507" y="1754"/>
                      <a:pt x="1503" y="1751"/>
                      <a:pt x="1496" y="1744"/>
                    </a:cubicBezTo>
                    <a:cubicBezTo>
                      <a:pt x="1471" y="1718"/>
                      <a:pt x="1496" y="1718"/>
                      <a:pt x="1496" y="1718"/>
                    </a:cubicBezTo>
                    <a:close/>
                    <a:moveTo>
                      <a:pt x="2383" y="1794"/>
                    </a:moveTo>
                    <a:cubicBezTo>
                      <a:pt x="2383" y="1794"/>
                      <a:pt x="2383" y="1820"/>
                      <a:pt x="2383" y="1820"/>
                    </a:cubicBezTo>
                    <a:lnTo>
                      <a:pt x="2358" y="1820"/>
                    </a:lnTo>
                    <a:lnTo>
                      <a:pt x="2358" y="1794"/>
                    </a:lnTo>
                    <a:close/>
                    <a:moveTo>
                      <a:pt x="1565" y="1893"/>
                    </a:moveTo>
                    <a:cubicBezTo>
                      <a:pt x="1595" y="1893"/>
                      <a:pt x="1617" y="1915"/>
                      <a:pt x="1648" y="1946"/>
                    </a:cubicBezTo>
                    <a:cubicBezTo>
                      <a:pt x="1597" y="1946"/>
                      <a:pt x="1547" y="1946"/>
                      <a:pt x="1496" y="1921"/>
                    </a:cubicBezTo>
                    <a:cubicBezTo>
                      <a:pt x="1525" y="1902"/>
                      <a:pt x="1547" y="1893"/>
                      <a:pt x="1565" y="1893"/>
                    </a:cubicBezTo>
                    <a:close/>
                    <a:moveTo>
                      <a:pt x="1990" y="1991"/>
                    </a:moveTo>
                    <a:cubicBezTo>
                      <a:pt x="2035" y="1991"/>
                      <a:pt x="2079" y="2010"/>
                      <a:pt x="2104" y="2048"/>
                    </a:cubicBezTo>
                    <a:cubicBezTo>
                      <a:pt x="2054" y="2048"/>
                      <a:pt x="2003" y="2070"/>
                      <a:pt x="1952" y="2070"/>
                    </a:cubicBezTo>
                    <a:cubicBezTo>
                      <a:pt x="1927" y="2070"/>
                      <a:pt x="1902" y="2065"/>
                      <a:pt x="1876" y="2048"/>
                    </a:cubicBezTo>
                    <a:cubicBezTo>
                      <a:pt x="1902" y="2010"/>
                      <a:pt x="1946" y="1991"/>
                      <a:pt x="1990" y="1991"/>
                    </a:cubicBezTo>
                    <a:close/>
                    <a:moveTo>
                      <a:pt x="1876" y="2048"/>
                    </a:moveTo>
                    <a:cubicBezTo>
                      <a:pt x="1876" y="2066"/>
                      <a:pt x="1864" y="2084"/>
                      <a:pt x="1856" y="2084"/>
                    </a:cubicBezTo>
                    <a:cubicBezTo>
                      <a:pt x="1853" y="2084"/>
                      <a:pt x="1851" y="2080"/>
                      <a:pt x="1851" y="2073"/>
                    </a:cubicBezTo>
                    <a:cubicBezTo>
                      <a:pt x="1851" y="2048"/>
                      <a:pt x="1876" y="2048"/>
                      <a:pt x="1876" y="2048"/>
                    </a:cubicBezTo>
                    <a:close/>
                    <a:moveTo>
                      <a:pt x="5133" y="1"/>
                    </a:moveTo>
                    <a:cubicBezTo>
                      <a:pt x="5045" y="1"/>
                      <a:pt x="4956" y="7"/>
                      <a:pt x="4867" y="20"/>
                    </a:cubicBezTo>
                    <a:cubicBezTo>
                      <a:pt x="4753" y="45"/>
                      <a:pt x="4639" y="45"/>
                      <a:pt x="4525" y="45"/>
                    </a:cubicBezTo>
                    <a:cubicBezTo>
                      <a:pt x="4411" y="45"/>
                      <a:pt x="4297" y="45"/>
                      <a:pt x="4183" y="71"/>
                    </a:cubicBezTo>
                    <a:cubicBezTo>
                      <a:pt x="4082" y="96"/>
                      <a:pt x="3955" y="121"/>
                      <a:pt x="3853" y="121"/>
                    </a:cubicBezTo>
                    <a:cubicBezTo>
                      <a:pt x="3828" y="71"/>
                      <a:pt x="3803" y="71"/>
                      <a:pt x="3752" y="71"/>
                    </a:cubicBezTo>
                    <a:cubicBezTo>
                      <a:pt x="3659" y="108"/>
                      <a:pt x="3553" y="131"/>
                      <a:pt x="3443" y="131"/>
                    </a:cubicBezTo>
                    <a:cubicBezTo>
                      <a:pt x="3403" y="131"/>
                      <a:pt x="3362" y="128"/>
                      <a:pt x="3321" y="121"/>
                    </a:cubicBezTo>
                    <a:cubicBezTo>
                      <a:pt x="3169" y="121"/>
                      <a:pt x="3017" y="147"/>
                      <a:pt x="2865" y="172"/>
                    </a:cubicBezTo>
                    <a:cubicBezTo>
                      <a:pt x="2713" y="172"/>
                      <a:pt x="2535" y="197"/>
                      <a:pt x="2358" y="223"/>
                    </a:cubicBezTo>
                    <a:cubicBezTo>
                      <a:pt x="2256" y="235"/>
                      <a:pt x="2155" y="242"/>
                      <a:pt x="2057" y="242"/>
                    </a:cubicBezTo>
                    <a:cubicBezTo>
                      <a:pt x="1959" y="242"/>
                      <a:pt x="1864" y="235"/>
                      <a:pt x="1775" y="223"/>
                    </a:cubicBezTo>
                    <a:lnTo>
                      <a:pt x="1572" y="299"/>
                    </a:lnTo>
                    <a:lnTo>
                      <a:pt x="1420" y="273"/>
                    </a:lnTo>
                    <a:cubicBezTo>
                      <a:pt x="1369" y="400"/>
                      <a:pt x="1192" y="299"/>
                      <a:pt x="1141" y="400"/>
                    </a:cubicBezTo>
                    <a:cubicBezTo>
                      <a:pt x="1133" y="409"/>
                      <a:pt x="1124" y="411"/>
                      <a:pt x="1116" y="411"/>
                    </a:cubicBezTo>
                    <a:cubicBezTo>
                      <a:pt x="1099" y="411"/>
                      <a:pt x="1082" y="400"/>
                      <a:pt x="1065" y="400"/>
                    </a:cubicBezTo>
                    <a:cubicBezTo>
                      <a:pt x="913" y="425"/>
                      <a:pt x="761" y="527"/>
                      <a:pt x="660" y="654"/>
                    </a:cubicBezTo>
                    <a:lnTo>
                      <a:pt x="660" y="704"/>
                    </a:lnTo>
                    <a:lnTo>
                      <a:pt x="533" y="704"/>
                    </a:lnTo>
                    <a:lnTo>
                      <a:pt x="533" y="780"/>
                    </a:lnTo>
                    <a:cubicBezTo>
                      <a:pt x="525" y="784"/>
                      <a:pt x="518" y="786"/>
                      <a:pt x="510" y="786"/>
                    </a:cubicBezTo>
                    <a:cubicBezTo>
                      <a:pt x="480" y="786"/>
                      <a:pt x="450" y="762"/>
                      <a:pt x="421" y="762"/>
                    </a:cubicBezTo>
                    <a:cubicBezTo>
                      <a:pt x="407" y="762"/>
                      <a:pt x="394" y="767"/>
                      <a:pt x="381" y="780"/>
                    </a:cubicBezTo>
                    <a:cubicBezTo>
                      <a:pt x="406" y="831"/>
                      <a:pt x="533" y="780"/>
                      <a:pt x="507" y="856"/>
                    </a:cubicBezTo>
                    <a:cubicBezTo>
                      <a:pt x="482" y="958"/>
                      <a:pt x="457" y="1034"/>
                      <a:pt x="431" y="1135"/>
                    </a:cubicBezTo>
                    <a:cubicBezTo>
                      <a:pt x="507" y="1161"/>
                      <a:pt x="584" y="1211"/>
                      <a:pt x="634" y="1287"/>
                    </a:cubicBezTo>
                    <a:cubicBezTo>
                      <a:pt x="507" y="1338"/>
                      <a:pt x="381" y="1363"/>
                      <a:pt x="254" y="1363"/>
                    </a:cubicBezTo>
                    <a:cubicBezTo>
                      <a:pt x="254" y="1414"/>
                      <a:pt x="279" y="1465"/>
                      <a:pt x="203" y="1490"/>
                    </a:cubicBezTo>
                    <a:cubicBezTo>
                      <a:pt x="198" y="1493"/>
                      <a:pt x="193" y="1494"/>
                      <a:pt x="188" y="1494"/>
                    </a:cubicBezTo>
                    <a:cubicBezTo>
                      <a:pt x="157" y="1494"/>
                      <a:pt x="149" y="1435"/>
                      <a:pt x="117" y="1435"/>
                    </a:cubicBezTo>
                    <a:cubicBezTo>
                      <a:pt x="113" y="1435"/>
                      <a:pt x="108" y="1437"/>
                      <a:pt x="102" y="1439"/>
                    </a:cubicBezTo>
                    <a:cubicBezTo>
                      <a:pt x="77" y="1439"/>
                      <a:pt x="26" y="1465"/>
                      <a:pt x="26" y="1515"/>
                    </a:cubicBezTo>
                    <a:lnTo>
                      <a:pt x="77" y="1591"/>
                    </a:lnTo>
                    <a:cubicBezTo>
                      <a:pt x="51" y="1617"/>
                      <a:pt x="1" y="1642"/>
                      <a:pt x="26" y="1693"/>
                    </a:cubicBezTo>
                    <a:lnTo>
                      <a:pt x="178" y="1693"/>
                    </a:lnTo>
                    <a:cubicBezTo>
                      <a:pt x="310" y="1781"/>
                      <a:pt x="461" y="1850"/>
                      <a:pt x="632" y="1850"/>
                    </a:cubicBezTo>
                    <a:cubicBezTo>
                      <a:pt x="657" y="1850"/>
                      <a:pt x="684" y="1848"/>
                      <a:pt x="710" y="1845"/>
                    </a:cubicBezTo>
                    <a:cubicBezTo>
                      <a:pt x="761" y="1845"/>
                      <a:pt x="710" y="1744"/>
                      <a:pt x="786" y="1744"/>
                    </a:cubicBezTo>
                    <a:cubicBezTo>
                      <a:pt x="786" y="1794"/>
                      <a:pt x="786" y="1820"/>
                      <a:pt x="786" y="1845"/>
                    </a:cubicBezTo>
                    <a:lnTo>
                      <a:pt x="989" y="1769"/>
                    </a:lnTo>
                    <a:cubicBezTo>
                      <a:pt x="1010" y="1789"/>
                      <a:pt x="1014" y="1827"/>
                      <a:pt x="1041" y="1827"/>
                    </a:cubicBezTo>
                    <a:cubicBezTo>
                      <a:pt x="1048" y="1827"/>
                      <a:pt x="1055" y="1824"/>
                      <a:pt x="1065" y="1820"/>
                    </a:cubicBezTo>
                    <a:cubicBezTo>
                      <a:pt x="1103" y="1820"/>
                      <a:pt x="1141" y="1777"/>
                      <a:pt x="1169" y="1777"/>
                    </a:cubicBezTo>
                    <a:cubicBezTo>
                      <a:pt x="1178" y="1777"/>
                      <a:pt x="1186" y="1782"/>
                      <a:pt x="1192" y="1794"/>
                    </a:cubicBezTo>
                    <a:cubicBezTo>
                      <a:pt x="1217" y="1820"/>
                      <a:pt x="1268" y="1845"/>
                      <a:pt x="1293" y="1870"/>
                    </a:cubicBezTo>
                    <a:lnTo>
                      <a:pt x="1243" y="1997"/>
                    </a:lnTo>
                    <a:cubicBezTo>
                      <a:pt x="1369" y="1997"/>
                      <a:pt x="1319" y="2124"/>
                      <a:pt x="1395" y="2149"/>
                    </a:cubicBezTo>
                    <a:lnTo>
                      <a:pt x="1521" y="2098"/>
                    </a:lnTo>
                    <a:cubicBezTo>
                      <a:pt x="1547" y="2174"/>
                      <a:pt x="1597" y="2251"/>
                      <a:pt x="1648" y="2276"/>
                    </a:cubicBezTo>
                    <a:cubicBezTo>
                      <a:pt x="1684" y="2280"/>
                      <a:pt x="1719" y="2282"/>
                      <a:pt x="1754" y="2282"/>
                    </a:cubicBezTo>
                    <a:cubicBezTo>
                      <a:pt x="1914" y="2282"/>
                      <a:pt x="2060" y="2237"/>
                      <a:pt x="2206" y="2174"/>
                    </a:cubicBezTo>
                    <a:lnTo>
                      <a:pt x="2256" y="2098"/>
                    </a:lnTo>
                    <a:cubicBezTo>
                      <a:pt x="2256" y="2048"/>
                      <a:pt x="2130" y="2022"/>
                      <a:pt x="2180" y="1997"/>
                    </a:cubicBezTo>
                    <a:cubicBezTo>
                      <a:pt x="2192" y="1993"/>
                      <a:pt x="2202" y="1992"/>
                      <a:pt x="2212" y="1992"/>
                    </a:cubicBezTo>
                    <a:cubicBezTo>
                      <a:pt x="2262" y="1992"/>
                      <a:pt x="2302" y="2028"/>
                      <a:pt x="2351" y="2028"/>
                    </a:cubicBezTo>
                    <a:cubicBezTo>
                      <a:pt x="2361" y="2028"/>
                      <a:pt x="2372" y="2026"/>
                      <a:pt x="2383" y="2022"/>
                    </a:cubicBezTo>
                    <a:cubicBezTo>
                      <a:pt x="2561" y="1946"/>
                      <a:pt x="2738" y="1896"/>
                      <a:pt x="2941" y="1870"/>
                    </a:cubicBezTo>
                    <a:cubicBezTo>
                      <a:pt x="2966" y="1870"/>
                      <a:pt x="2966" y="1820"/>
                      <a:pt x="2992" y="1820"/>
                    </a:cubicBezTo>
                    <a:cubicBezTo>
                      <a:pt x="2966" y="1820"/>
                      <a:pt x="2992" y="1794"/>
                      <a:pt x="2992" y="1794"/>
                    </a:cubicBezTo>
                    <a:cubicBezTo>
                      <a:pt x="3017" y="1794"/>
                      <a:pt x="3017" y="1845"/>
                      <a:pt x="3017" y="1845"/>
                    </a:cubicBezTo>
                    <a:lnTo>
                      <a:pt x="3118" y="1870"/>
                    </a:lnTo>
                    <a:cubicBezTo>
                      <a:pt x="3220" y="1845"/>
                      <a:pt x="3194" y="1769"/>
                      <a:pt x="3270" y="1718"/>
                    </a:cubicBezTo>
                    <a:cubicBezTo>
                      <a:pt x="3372" y="1718"/>
                      <a:pt x="3448" y="1668"/>
                      <a:pt x="3524" y="1617"/>
                    </a:cubicBezTo>
                    <a:cubicBezTo>
                      <a:pt x="3575" y="1566"/>
                      <a:pt x="3651" y="1515"/>
                      <a:pt x="3727" y="1515"/>
                    </a:cubicBezTo>
                    <a:cubicBezTo>
                      <a:pt x="3904" y="1490"/>
                      <a:pt x="4082" y="1414"/>
                      <a:pt x="4234" y="1363"/>
                    </a:cubicBezTo>
                    <a:cubicBezTo>
                      <a:pt x="4335" y="1338"/>
                      <a:pt x="4436" y="1287"/>
                      <a:pt x="4512" y="1211"/>
                    </a:cubicBezTo>
                    <a:cubicBezTo>
                      <a:pt x="4588" y="1135"/>
                      <a:pt x="4690" y="1085"/>
                      <a:pt x="4791" y="1059"/>
                    </a:cubicBezTo>
                    <a:cubicBezTo>
                      <a:pt x="4943" y="1008"/>
                      <a:pt x="5070" y="958"/>
                      <a:pt x="5222" y="907"/>
                    </a:cubicBezTo>
                    <a:cubicBezTo>
                      <a:pt x="5222" y="831"/>
                      <a:pt x="5273" y="780"/>
                      <a:pt x="5349" y="755"/>
                    </a:cubicBezTo>
                    <a:cubicBezTo>
                      <a:pt x="5552" y="730"/>
                      <a:pt x="5653" y="603"/>
                      <a:pt x="5805" y="502"/>
                    </a:cubicBezTo>
                    <a:cubicBezTo>
                      <a:pt x="5881" y="451"/>
                      <a:pt x="5907" y="375"/>
                      <a:pt x="5907" y="299"/>
                    </a:cubicBezTo>
                    <a:cubicBezTo>
                      <a:pt x="5754" y="147"/>
                      <a:pt x="5602" y="71"/>
                      <a:pt x="5400" y="20"/>
                    </a:cubicBezTo>
                    <a:cubicBezTo>
                      <a:pt x="5311" y="7"/>
                      <a:pt x="5222" y="1"/>
                      <a:pt x="5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6414225" y="887400"/>
                <a:ext cx="1102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2538" extrusionOk="0">
                    <a:moveTo>
                      <a:pt x="406" y="1076"/>
                    </a:moveTo>
                    <a:cubicBezTo>
                      <a:pt x="431" y="1101"/>
                      <a:pt x="456" y="1127"/>
                      <a:pt x="431" y="1127"/>
                    </a:cubicBezTo>
                    <a:cubicBezTo>
                      <a:pt x="406" y="1127"/>
                      <a:pt x="406" y="1101"/>
                      <a:pt x="406" y="1076"/>
                    </a:cubicBezTo>
                    <a:close/>
                    <a:moveTo>
                      <a:pt x="550" y="1217"/>
                    </a:moveTo>
                    <a:cubicBezTo>
                      <a:pt x="558" y="1217"/>
                      <a:pt x="558" y="1228"/>
                      <a:pt x="558" y="1228"/>
                    </a:cubicBezTo>
                    <a:lnTo>
                      <a:pt x="532" y="1228"/>
                    </a:lnTo>
                    <a:cubicBezTo>
                      <a:pt x="541" y="1219"/>
                      <a:pt x="547" y="1217"/>
                      <a:pt x="550" y="1217"/>
                    </a:cubicBezTo>
                    <a:close/>
                    <a:moveTo>
                      <a:pt x="3878" y="1203"/>
                    </a:moveTo>
                    <a:cubicBezTo>
                      <a:pt x="3878" y="1221"/>
                      <a:pt x="3853" y="1238"/>
                      <a:pt x="3838" y="1238"/>
                    </a:cubicBezTo>
                    <a:cubicBezTo>
                      <a:pt x="3832" y="1238"/>
                      <a:pt x="3828" y="1235"/>
                      <a:pt x="3828" y="1228"/>
                    </a:cubicBezTo>
                    <a:cubicBezTo>
                      <a:pt x="3828" y="1215"/>
                      <a:pt x="3840" y="1215"/>
                      <a:pt x="3853" y="1215"/>
                    </a:cubicBezTo>
                    <a:cubicBezTo>
                      <a:pt x="3866" y="1215"/>
                      <a:pt x="3878" y="1215"/>
                      <a:pt x="3878" y="1203"/>
                    </a:cubicBezTo>
                    <a:close/>
                    <a:moveTo>
                      <a:pt x="1293" y="1811"/>
                    </a:moveTo>
                    <a:lnTo>
                      <a:pt x="1293" y="1836"/>
                    </a:lnTo>
                    <a:cubicBezTo>
                      <a:pt x="1242" y="1811"/>
                      <a:pt x="1293" y="1811"/>
                      <a:pt x="1293" y="1811"/>
                    </a:cubicBezTo>
                    <a:close/>
                    <a:moveTo>
                      <a:pt x="2104" y="2115"/>
                    </a:moveTo>
                    <a:cubicBezTo>
                      <a:pt x="2129" y="2115"/>
                      <a:pt x="2104" y="2140"/>
                      <a:pt x="2129" y="2166"/>
                    </a:cubicBezTo>
                    <a:cubicBezTo>
                      <a:pt x="2155" y="2166"/>
                      <a:pt x="2180" y="2191"/>
                      <a:pt x="2155" y="2191"/>
                    </a:cubicBezTo>
                    <a:lnTo>
                      <a:pt x="2129" y="2191"/>
                    </a:lnTo>
                    <a:lnTo>
                      <a:pt x="2129" y="2166"/>
                    </a:lnTo>
                    <a:cubicBezTo>
                      <a:pt x="2104" y="2140"/>
                      <a:pt x="2104" y="2115"/>
                      <a:pt x="2104" y="2115"/>
                    </a:cubicBezTo>
                    <a:close/>
                    <a:moveTo>
                      <a:pt x="1671" y="1"/>
                    </a:moveTo>
                    <a:cubicBezTo>
                      <a:pt x="1427" y="1"/>
                      <a:pt x="1189" y="19"/>
                      <a:pt x="938" y="37"/>
                    </a:cubicBezTo>
                    <a:cubicBezTo>
                      <a:pt x="786" y="214"/>
                      <a:pt x="609" y="341"/>
                      <a:pt x="431" y="442"/>
                    </a:cubicBezTo>
                    <a:cubicBezTo>
                      <a:pt x="412" y="385"/>
                      <a:pt x="365" y="357"/>
                      <a:pt x="321" y="357"/>
                    </a:cubicBezTo>
                    <a:cubicBezTo>
                      <a:pt x="306" y="357"/>
                      <a:pt x="292" y="360"/>
                      <a:pt x="279" y="366"/>
                    </a:cubicBezTo>
                    <a:cubicBezTo>
                      <a:pt x="304" y="442"/>
                      <a:pt x="279" y="518"/>
                      <a:pt x="203" y="569"/>
                    </a:cubicBezTo>
                    <a:cubicBezTo>
                      <a:pt x="254" y="620"/>
                      <a:pt x="254" y="696"/>
                      <a:pt x="279" y="772"/>
                    </a:cubicBezTo>
                    <a:lnTo>
                      <a:pt x="330" y="696"/>
                    </a:lnTo>
                    <a:cubicBezTo>
                      <a:pt x="355" y="746"/>
                      <a:pt x="330" y="797"/>
                      <a:pt x="380" y="797"/>
                    </a:cubicBezTo>
                    <a:cubicBezTo>
                      <a:pt x="406" y="772"/>
                      <a:pt x="431" y="772"/>
                      <a:pt x="431" y="772"/>
                    </a:cubicBezTo>
                    <a:lnTo>
                      <a:pt x="431" y="822"/>
                    </a:lnTo>
                    <a:lnTo>
                      <a:pt x="532" y="873"/>
                    </a:lnTo>
                    <a:cubicBezTo>
                      <a:pt x="516" y="881"/>
                      <a:pt x="502" y="884"/>
                      <a:pt x="488" y="884"/>
                    </a:cubicBezTo>
                    <a:cubicBezTo>
                      <a:pt x="462" y="884"/>
                      <a:pt x="440" y="873"/>
                      <a:pt x="406" y="873"/>
                    </a:cubicBezTo>
                    <a:cubicBezTo>
                      <a:pt x="406" y="924"/>
                      <a:pt x="507" y="924"/>
                      <a:pt x="482" y="974"/>
                    </a:cubicBezTo>
                    <a:cubicBezTo>
                      <a:pt x="456" y="1000"/>
                      <a:pt x="406" y="1025"/>
                      <a:pt x="406" y="1076"/>
                    </a:cubicBezTo>
                    <a:cubicBezTo>
                      <a:pt x="387" y="1090"/>
                      <a:pt x="371" y="1095"/>
                      <a:pt x="355" y="1095"/>
                    </a:cubicBezTo>
                    <a:cubicBezTo>
                      <a:pt x="296" y="1095"/>
                      <a:pt x="255" y="1016"/>
                      <a:pt x="206" y="1016"/>
                    </a:cubicBezTo>
                    <a:cubicBezTo>
                      <a:pt x="197" y="1016"/>
                      <a:pt x="187" y="1019"/>
                      <a:pt x="178" y="1025"/>
                    </a:cubicBezTo>
                    <a:cubicBezTo>
                      <a:pt x="127" y="1050"/>
                      <a:pt x="178" y="1101"/>
                      <a:pt x="178" y="1127"/>
                    </a:cubicBezTo>
                    <a:cubicBezTo>
                      <a:pt x="102" y="1177"/>
                      <a:pt x="76" y="1253"/>
                      <a:pt x="0" y="1253"/>
                    </a:cubicBezTo>
                    <a:cubicBezTo>
                      <a:pt x="26" y="1304"/>
                      <a:pt x="127" y="1304"/>
                      <a:pt x="152" y="1355"/>
                    </a:cubicBezTo>
                    <a:cubicBezTo>
                      <a:pt x="203" y="1405"/>
                      <a:pt x="203" y="1481"/>
                      <a:pt x="279" y="1532"/>
                    </a:cubicBezTo>
                    <a:cubicBezTo>
                      <a:pt x="380" y="1557"/>
                      <a:pt x="507" y="1608"/>
                      <a:pt x="583" y="1684"/>
                    </a:cubicBezTo>
                    <a:cubicBezTo>
                      <a:pt x="601" y="1666"/>
                      <a:pt x="619" y="1648"/>
                      <a:pt x="628" y="1648"/>
                    </a:cubicBezTo>
                    <a:cubicBezTo>
                      <a:pt x="632" y="1648"/>
                      <a:pt x="634" y="1651"/>
                      <a:pt x="634" y="1659"/>
                    </a:cubicBezTo>
                    <a:cubicBezTo>
                      <a:pt x="634" y="1684"/>
                      <a:pt x="609" y="1684"/>
                      <a:pt x="583" y="1684"/>
                    </a:cubicBezTo>
                    <a:cubicBezTo>
                      <a:pt x="583" y="1722"/>
                      <a:pt x="558" y="1722"/>
                      <a:pt x="532" y="1722"/>
                    </a:cubicBezTo>
                    <a:cubicBezTo>
                      <a:pt x="507" y="1722"/>
                      <a:pt x="482" y="1722"/>
                      <a:pt x="482" y="1760"/>
                    </a:cubicBezTo>
                    <a:lnTo>
                      <a:pt x="685" y="1811"/>
                    </a:lnTo>
                    <a:cubicBezTo>
                      <a:pt x="685" y="1760"/>
                      <a:pt x="659" y="1735"/>
                      <a:pt x="685" y="1684"/>
                    </a:cubicBezTo>
                    <a:cubicBezTo>
                      <a:pt x="761" y="1633"/>
                      <a:pt x="862" y="1633"/>
                      <a:pt x="938" y="1633"/>
                    </a:cubicBezTo>
                    <a:lnTo>
                      <a:pt x="938" y="1710"/>
                    </a:lnTo>
                    <a:cubicBezTo>
                      <a:pt x="946" y="1712"/>
                      <a:pt x="954" y="1714"/>
                      <a:pt x="961" y="1714"/>
                    </a:cubicBezTo>
                    <a:cubicBezTo>
                      <a:pt x="1014" y="1714"/>
                      <a:pt x="1014" y="1633"/>
                      <a:pt x="1014" y="1633"/>
                    </a:cubicBezTo>
                    <a:lnTo>
                      <a:pt x="1217" y="1684"/>
                    </a:lnTo>
                    <a:cubicBezTo>
                      <a:pt x="1166" y="1735"/>
                      <a:pt x="1115" y="1786"/>
                      <a:pt x="1115" y="1836"/>
                    </a:cubicBezTo>
                    <a:cubicBezTo>
                      <a:pt x="1175" y="1915"/>
                      <a:pt x="1234" y="1979"/>
                      <a:pt x="1318" y="1979"/>
                    </a:cubicBezTo>
                    <a:cubicBezTo>
                      <a:pt x="1341" y="1979"/>
                      <a:pt x="1367" y="1974"/>
                      <a:pt x="1394" y="1963"/>
                    </a:cubicBezTo>
                    <a:cubicBezTo>
                      <a:pt x="1496" y="2064"/>
                      <a:pt x="1597" y="2140"/>
                      <a:pt x="1724" y="2216"/>
                    </a:cubicBezTo>
                    <a:cubicBezTo>
                      <a:pt x="1749" y="2166"/>
                      <a:pt x="1800" y="2140"/>
                      <a:pt x="1851" y="2115"/>
                    </a:cubicBezTo>
                    <a:lnTo>
                      <a:pt x="2129" y="2216"/>
                    </a:lnTo>
                    <a:lnTo>
                      <a:pt x="2129" y="2242"/>
                    </a:lnTo>
                    <a:lnTo>
                      <a:pt x="2611" y="2318"/>
                    </a:lnTo>
                    <a:cubicBezTo>
                      <a:pt x="2636" y="2369"/>
                      <a:pt x="2712" y="2394"/>
                      <a:pt x="2738" y="2445"/>
                    </a:cubicBezTo>
                    <a:cubicBezTo>
                      <a:pt x="2749" y="2428"/>
                      <a:pt x="2762" y="2422"/>
                      <a:pt x="2777" y="2422"/>
                    </a:cubicBezTo>
                    <a:cubicBezTo>
                      <a:pt x="2812" y="2422"/>
                      <a:pt x="2854" y="2455"/>
                      <a:pt x="2891" y="2455"/>
                    </a:cubicBezTo>
                    <a:cubicBezTo>
                      <a:pt x="2910" y="2455"/>
                      <a:pt x="2927" y="2446"/>
                      <a:pt x="2941" y="2419"/>
                    </a:cubicBezTo>
                    <a:cubicBezTo>
                      <a:pt x="2915" y="2394"/>
                      <a:pt x="2864" y="2419"/>
                      <a:pt x="2864" y="2369"/>
                    </a:cubicBezTo>
                    <a:cubicBezTo>
                      <a:pt x="2883" y="2359"/>
                      <a:pt x="2898" y="2353"/>
                      <a:pt x="2910" y="2353"/>
                    </a:cubicBezTo>
                    <a:cubicBezTo>
                      <a:pt x="2930" y="2353"/>
                      <a:pt x="2941" y="2371"/>
                      <a:pt x="2941" y="2419"/>
                    </a:cubicBezTo>
                    <a:cubicBezTo>
                      <a:pt x="3118" y="2419"/>
                      <a:pt x="3270" y="2470"/>
                      <a:pt x="3447" y="2521"/>
                    </a:cubicBezTo>
                    <a:cubicBezTo>
                      <a:pt x="3479" y="2531"/>
                      <a:pt x="3510" y="2537"/>
                      <a:pt x="3540" y="2537"/>
                    </a:cubicBezTo>
                    <a:cubicBezTo>
                      <a:pt x="3582" y="2537"/>
                      <a:pt x="3621" y="2525"/>
                      <a:pt x="3650" y="2495"/>
                    </a:cubicBezTo>
                    <a:cubicBezTo>
                      <a:pt x="3701" y="2470"/>
                      <a:pt x="3752" y="2445"/>
                      <a:pt x="3802" y="2445"/>
                    </a:cubicBezTo>
                    <a:cubicBezTo>
                      <a:pt x="3980" y="2419"/>
                      <a:pt x="4157" y="2369"/>
                      <a:pt x="4335" y="2267"/>
                    </a:cubicBezTo>
                    <a:lnTo>
                      <a:pt x="4385" y="2090"/>
                    </a:lnTo>
                    <a:cubicBezTo>
                      <a:pt x="4411" y="2014"/>
                      <a:pt x="4284" y="2039"/>
                      <a:pt x="4284" y="1963"/>
                    </a:cubicBezTo>
                    <a:lnTo>
                      <a:pt x="4335" y="1912"/>
                    </a:lnTo>
                    <a:cubicBezTo>
                      <a:pt x="4233" y="1862"/>
                      <a:pt x="4157" y="1760"/>
                      <a:pt x="4132" y="1659"/>
                    </a:cubicBezTo>
                    <a:cubicBezTo>
                      <a:pt x="4132" y="1608"/>
                      <a:pt x="4183" y="1608"/>
                      <a:pt x="4183" y="1532"/>
                    </a:cubicBezTo>
                    <a:cubicBezTo>
                      <a:pt x="4132" y="1431"/>
                      <a:pt x="4056" y="1304"/>
                      <a:pt x="3929" y="1253"/>
                    </a:cubicBezTo>
                    <a:cubicBezTo>
                      <a:pt x="3907" y="1253"/>
                      <a:pt x="3886" y="1197"/>
                      <a:pt x="3880" y="1197"/>
                    </a:cubicBezTo>
                    <a:cubicBezTo>
                      <a:pt x="3879" y="1197"/>
                      <a:pt x="3878" y="1199"/>
                      <a:pt x="3878" y="1202"/>
                    </a:cubicBezTo>
                    <a:lnTo>
                      <a:pt x="3878" y="1202"/>
                    </a:lnTo>
                    <a:cubicBezTo>
                      <a:pt x="3878" y="1177"/>
                      <a:pt x="3904" y="1152"/>
                      <a:pt x="3904" y="1127"/>
                    </a:cubicBezTo>
                    <a:cubicBezTo>
                      <a:pt x="3752" y="1101"/>
                      <a:pt x="3726" y="974"/>
                      <a:pt x="3650" y="873"/>
                    </a:cubicBezTo>
                    <a:cubicBezTo>
                      <a:pt x="3549" y="772"/>
                      <a:pt x="3422" y="670"/>
                      <a:pt x="3422" y="518"/>
                    </a:cubicBezTo>
                    <a:cubicBezTo>
                      <a:pt x="3395" y="525"/>
                      <a:pt x="3368" y="528"/>
                      <a:pt x="3341" y="528"/>
                    </a:cubicBezTo>
                    <a:cubicBezTo>
                      <a:pt x="3268" y="528"/>
                      <a:pt x="3199" y="505"/>
                      <a:pt x="3143" y="467"/>
                    </a:cubicBezTo>
                    <a:cubicBezTo>
                      <a:pt x="3067" y="366"/>
                      <a:pt x="2941" y="290"/>
                      <a:pt x="2839" y="239"/>
                    </a:cubicBezTo>
                    <a:cubicBezTo>
                      <a:pt x="2763" y="214"/>
                      <a:pt x="2687" y="163"/>
                      <a:pt x="2662" y="113"/>
                    </a:cubicBezTo>
                    <a:cubicBezTo>
                      <a:pt x="2644" y="116"/>
                      <a:pt x="2627" y="118"/>
                      <a:pt x="2610" y="118"/>
                    </a:cubicBezTo>
                    <a:cubicBezTo>
                      <a:pt x="2513" y="118"/>
                      <a:pt x="2444" y="62"/>
                      <a:pt x="2358" y="62"/>
                    </a:cubicBezTo>
                    <a:lnTo>
                      <a:pt x="2205" y="113"/>
                    </a:lnTo>
                    <a:cubicBezTo>
                      <a:pt x="2194" y="115"/>
                      <a:pt x="2184" y="117"/>
                      <a:pt x="2174" y="117"/>
                    </a:cubicBezTo>
                    <a:cubicBezTo>
                      <a:pt x="2093" y="117"/>
                      <a:pt x="2045" y="34"/>
                      <a:pt x="1977" y="11"/>
                    </a:cubicBezTo>
                    <a:cubicBezTo>
                      <a:pt x="1873" y="4"/>
                      <a:pt x="1772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>
                <a:off x="5810950" y="342700"/>
                <a:ext cx="55150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374" extrusionOk="0">
                    <a:moveTo>
                      <a:pt x="1765" y="998"/>
                    </a:moveTo>
                    <a:cubicBezTo>
                      <a:pt x="1794" y="1020"/>
                      <a:pt x="1774" y="1043"/>
                      <a:pt x="1774" y="1065"/>
                    </a:cubicBezTo>
                    <a:cubicBezTo>
                      <a:pt x="1730" y="1043"/>
                      <a:pt x="1744" y="1020"/>
                      <a:pt x="1765" y="998"/>
                    </a:cubicBezTo>
                    <a:close/>
                    <a:moveTo>
                      <a:pt x="1698" y="3676"/>
                    </a:moveTo>
                    <a:cubicBezTo>
                      <a:pt x="1724" y="3701"/>
                      <a:pt x="1749" y="3726"/>
                      <a:pt x="1749" y="3752"/>
                    </a:cubicBezTo>
                    <a:cubicBezTo>
                      <a:pt x="1728" y="3762"/>
                      <a:pt x="1707" y="3768"/>
                      <a:pt x="1690" y="3768"/>
                    </a:cubicBezTo>
                    <a:cubicBezTo>
                      <a:pt x="1665" y="3768"/>
                      <a:pt x="1648" y="3756"/>
                      <a:pt x="1648" y="3726"/>
                    </a:cubicBezTo>
                    <a:cubicBezTo>
                      <a:pt x="1648" y="3701"/>
                      <a:pt x="1673" y="3676"/>
                      <a:pt x="1698" y="3676"/>
                    </a:cubicBezTo>
                    <a:close/>
                    <a:moveTo>
                      <a:pt x="456" y="4791"/>
                    </a:moveTo>
                    <a:cubicBezTo>
                      <a:pt x="478" y="4813"/>
                      <a:pt x="462" y="4872"/>
                      <a:pt x="442" y="4872"/>
                    </a:cubicBezTo>
                    <a:cubicBezTo>
                      <a:pt x="438" y="4872"/>
                      <a:pt x="435" y="4870"/>
                      <a:pt x="431" y="4867"/>
                    </a:cubicBezTo>
                    <a:cubicBezTo>
                      <a:pt x="406" y="4842"/>
                      <a:pt x="431" y="4816"/>
                      <a:pt x="456" y="4791"/>
                    </a:cubicBezTo>
                    <a:close/>
                    <a:moveTo>
                      <a:pt x="989" y="4867"/>
                    </a:moveTo>
                    <a:cubicBezTo>
                      <a:pt x="989" y="4892"/>
                      <a:pt x="989" y="4892"/>
                      <a:pt x="989" y="4892"/>
                    </a:cubicBezTo>
                    <a:lnTo>
                      <a:pt x="963" y="4892"/>
                    </a:lnTo>
                    <a:lnTo>
                      <a:pt x="963" y="4867"/>
                    </a:lnTo>
                    <a:close/>
                    <a:moveTo>
                      <a:pt x="406" y="4994"/>
                    </a:moveTo>
                    <a:lnTo>
                      <a:pt x="406" y="5019"/>
                    </a:lnTo>
                    <a:lnTo>
                      <a:pt x="380" y="5019"/>
                    </a:lnTo>
                    <a:lnTo>
                      <a:pt x="380" y="4994"/>
                    </a:lnTo>
                    <a:close/>
                    <a:moveTo>
                      <a:pt x="1597" y="0"/>
                    </a:moveTo>
                    <a:cubicBezTo>
                      <a:pt x="1268" y="0"/>
                      <a:pt x="1141" y="228"/>
                      <a:pt x="963" y="406"/>
                    </a:cubicBezTo>
                    <a:cubicBezTo>
                      <a:pt x="963" y="406"/>
                      <a:pt x="963" y="431"/>
                      <a:pt x="963" y="482"/>
                    </a:cubicBezTo>
                    <a:cubicBezTo>
                      <a:pt x="786" y="659"/>
                      <a:pt x="659" y="913"/>
                      <a:pt x="608" y="1166"/>
                    </a:cubicBezTo>
                    <a:cubicBezTo>
                      <a:pt x="507" y="1445"/>
                      <a:pt x="456" y="1724"/>
                      <a:pt x="431" y="2003"/>
                    </a:cubicBezTo>
                    <a:cubicBezTo>
                      <a:pt x="406" y="2129"/>
                      <a:pt x="380" y="2256"/>
                      <a:pt x="380" y="2383"/>
                    </a:cubicBezTo>
                    <a:cubicBezTo>
                      <a:pt x="406" y="2535"/>
                      <a:pt x="355" y="2712"/>
                      <a:pt x="228" y="2864"/>
                    </a:cubicBezTo>
                    <a:cubicBezTo>
                      <a:pt x="254" y="2915"/>
                      <a:pt x="330" y="2890"/>
                      <a:pt x="304" y="2966"/>
                    </a:cubicBezTo>
                    <a:cubicBezTo>
                      <a:pt x="304" y="3042"/>
                      <a:pt x="228" y="3118"/>
                      <a:pt x="254" y="3194"/>
                    </a:cubicBezTo>
                    <a:cubicBezTo>
                      <a:pt x="254" y="3270"/>
                      <a:pt x="304" y="3295"/>
                      <a:pt x="279" y="3371"/>
                    </a:cubicBezTo>
                    <a:cubicBezTo>
                      <a:pt x="254" y="3473"/>
                      <a:pt x="228" y="3600"/>
                      <a:pt x="203" y="3701"/>
                    </a:cubicBezTo>
                    <a:cubicBezTo>
                      <a:pt x="203" y="3802"/>
                      <a:pt x="152" y="3929"/>
                      <a:pt x="152" y="4056"/>
                    </a:cubicBezTo>
                    <a:cubicBezTo>
                      <a:pt x="152" y="4157"/>
                      <a:pt x="127" y="4259"/>
                      <a:pt x="102" y="4360"/>
                    </a:cubicBezTo>
                    <a:lnTo>
                      <a:pt x="152" y="4436"/>
                    </a:lnTo>
                    <a:cubicBezTo>
                      <a:pt x="76" y="4563"/>
                      <a:pt x="76" y="4740"/>
                      <a:pt x="127" y="4892"/>
                    </a:cubicBezTo>
                    <a:lnTo>
                      <a:pt x="0" y="5247"/>
                    </a:lnTo>
                    <a:cubicBezTo>
                      <a:pt x="51" y="5209"/>
                      <a:pt x="114" y="5209"/>
                      <a:pt x="178" y="5209"/>
                    </a:cubicBezTo>
                    <a:cubicBezTo>
                      <a:pt x="241" y="5209"/>
                      <a:pt x="304" y="5209"/>
                      <a:pt x="355" y="5171"/>
                    </a:cubicBezTo>
                    <a:cubicBezTo>
                      <a:pt x="431" y="5120"/>
                      <a:pt x="532" y="5070"/>
                      <a:pt x="532" y="4968"/>
                    </a:cubicBezTo>
                    <a:lnTo>
                      <a:pt x="634" y="4968"/>
                    </a:lnTo>
                    <a:lnTo>
                      <a:pt x="685" y="4791"/>
                    </a:lnTo>
                    <a:cubicBezTo>
                      <a:pt x="710" y="4892"/>
                      <a:pt x="811" y="4968"/>
                      <a:pt x="761" y="5070"/>
                    </a:cubicBezTo>
                    <a:lnTo>
                      <a:pt x="887" y="5070"/>
                    </a:lnTo>
                    <a:cubicBezTo>
                      <a:pt x="938" y="5171"/>
                      <a:pt x="837" y="5272"/>
                      <a:pt x="862" y="5323"/>
                    </a:cubicBezTo>
                    <a:cubicBezTo>
                      <a:pt x="862" y="5374"/>
                      <a:pt x="913" y="5374"/>
                      <a:pt x="938" y="5374"/>
                    </a:cubicBezTo>
                    <a:cubicBezTo>
                      <a:pt x="1065" y="5222"/>
                      <a:pt x="1191" y="5070"/>
                      <a:pt x="1268" y="4892"/>
                    </a:cubicBezTo>
                    <a:cubicBezTo>
                      <a:pt x="1166" y="4842"/>
                      <a:pt x="1141" y="4740"/>
                      <a:pt x="1141" y="4639"/>
                    </a:cubicBezTo>
                    <a:cubicBezTo>
                      <a:pt x="1166" y="4613"/>
                      <a:pt x="1217" y="4639"/>
                      <a:pt x="1242" y="4588"/>
                    </a:cubicBezTo>
                    <a:cubicBezTo>
                      <a:pt x="1217" y="4512"/>
                      <a:pt x="1242" y="4436"/>
                      <a:pt x="1293" y="4360"/>
                    </a:cubicBezTo>
                    <a:cubicBezTo>
                      <a:pt x="1344" y="4335"/>
                      <a:pt x="1394" y="4309"/>
                      <a:pt x="1470" y="4284"/>
                    </a:cubicBezTo>
                    <a:cubicBezTo>
                      <a:pt x="1496" y="4233"/>
                      <a:pt x="1546" y="4259"/>
                      <a:pt x="1572" y="4233"/>
                    </a:cubicBezTo>
                    <a:cubicBezTo>
                      <a:pt x="1572" y="4208"/>
                      <a:pt x="1546" y="4157"/>
                      <a:pt x="1521" y="4106"/>
                    </a:cubicBezTo>
                    <a:cubicBezTo>
                      <a:pt x="1548" y="4079"/>
                      <a:pt x="1575" y="4072"/>
                      <a:pt x="1602" y="4072"/>
                    </a:cubicBezTo>
                    <a:cubicBezTo>
                      <a:pt x="1639" y="4072"/>
                      <a:pt x="1676" y="4087"/>
                      <a:pt x="1714" y="4087"/>
                    </a:cubicBezTo>
                    <a:cubicBezTo>
                      <a:pt x="1726" y="4087"/>
                      <a:pt x="1737" y="4085"/>
                      <a:pt x="1749" y="4081"/>
                    </a:cubicBezTo>
                    <a:cubicBezTo>
                      <a:pt x="1749" y="3980"/>
                      <a:pt x="1876" y="3954"/>
                      <a:pt x="1876" y="3853"/>
                    </a:cubicBezTo>
                    <a:cubicBezTo>
                      <a:pt x="1901" y="3802"/>
                      <a:pt x="1800" y="3777"/>
                      <a:pt x="1851" y="3701"/>
                    </a:cubicBezTo>
                    <a:lnTo>
                      <a:pt x="1851" y="3701"/>
                    </a:lnTo>
                    <a:lnTo>
                      <a:pt x="1927" y="3726"/>
                    </a:lnTo>
                    <a:lnTo>
                      <a:pt x="1901" y="3701"/>
                    </a:lnTo>
                    <a:cubicBezTo>
                      <a:pt x="1851" y="3625"/>
                      <a:pt x="1800" y="3523"/>
                      <a:pt x="1800" y="3422"/>
                    </a:cubicBezTo>
                    <a:cubicBezTo>
                      <a:pt x="1826" y="3396"/>
                      <a:pt x="1853" y="3386"/>
                      <a:pt x="1880" y="3386"/>
                    </a:cubicBezTo>
                    <a:cubicBezTo>
                      <a:pt x="1940" y="3386"/>
                      <a:pt x="2003" y="3433"/>
                      <a:pt x="2074" y="3433"/>
                    </a:cubicBezTo>
                    <a:cubicBezTo>
                      <a:pt x="2092" y="3433"/>
                      <a:pt x="2110" y="3430"/>
                      <a:pt x="2129" y="3422"/>
                    </a:cubicBezTo>
                    <a:cubicBezTo>
                      <a:pt x="2104" y="3371"/>
                      <a:pt x="2180" y="3321"/>
                      <a:pt x="2129" y="3270"/>
                    </a:cubicBezTo>
                    <a:lnTo>
                      <a:pt x="2129" y="3270"/>
                    </a:lnTo>
                    <a:cubicBezTo>
                      <a:pt x="2104" y="3295"/>
                      <a:pt x="2079" y="3295"/>
                      <a:pt x="2053" y="3321"/>
                    </a:cubicBezTo>
                    <a:cubicBezTo>
                      <a:pt x="2046" y="3324"/>
                      <a:pt x="2039" y="3326"/>
                      <a:pt x="2032" y="3326"/>
                    </a:cubicBezTo>
                    <a:cubicBezTo>
                      <a:pt x="1984" y="3326"/>
                      <a:pt x="1927" y="3260"/>
                      <a:pt x="1927" y="3194"/>
                    </a:cubicBezTo>
                    <a:cubicBezTo>
                      <a:pt x="2028" y="3143"/>
                      <a:pt x="2003" y="2991"/>
                      <a:pt x="2104" y="2940"/>
                    </a:cubicBezTo>
                    <a:cubicBezTo>
                      <a:pt x="2104" y="2890"/>
                      <a:pt x="2028" y="2839"/>
                      <a:pt x="2053" y="2788"/>
                    </a:cubicBezTo>
                    <a:lnTo>
                      <a:pt x="2129" y="2712"/>
                    </a:lnTo>
                    <a:cubicBezTo>
                      <a:pt x="2104" y="2586"/>
                      <a:pt x="2205" y="2484"/>
                      <a:pt x="2180" y="2357"/>
                    </a:cubicBezTo>
                    <a:cubicBezTo>
                      <a:pt x="2129" y="2332"/>
                      <a:pt x="2104" y="2307"/>
                      <a:pt x="2079" y="2307"/>
                    </a:cubicBezTo>
                    <a:cubicBezTo>
                      <a:pt x="2028" y="2231"/>
                      <a:pt x="2079" y="2104"/>
                      <a:pt x="2003" y="2028"/>
                    </a:cubicBezTo>
                    <a:cubicBezTo>
                      <a:pt x="1964" y="2047"/>
                      <a:pt x="1955" y="2096"/>
                      <a:pt x="1919" y="2096"/>
                    </a:cubicBezTo>
                    <a:cubicBezTo>
                      <a:pt x="1908" y="2096"/>
                      <a:pt x="1894" y="2091"/>
                      <a:pt x="1876" y="2079"/>
                    </a:cubicBezTo>
                    <a:cubicBezTo>
                      <a:pt x="1876" y="2003"/>
                      <a:pt x="1901" y="1952"/>
                      <a:pt x="1952" y="1927"/>
                    </a:cubicBezTo>
                    <a:cubicBezTo>
                      <a:pt x="1952" y="1876"/>
                      <a:pt x="1952" y="1800"/>
                      <a:pt x="1927" y="1774"/>
                    </a:cubicBezTo>
                    <a:cubicBezTo>
                      <a:pt x="1901" y="1749"/>
                      <a:pt x="1825" y="1774"/>
                      <a:pt x="1825" y="1724"/>
                    </a:cubicBezTo>
                    <a:cubicBezTo>
                      <a:pt x="1927" y="1622"/>
                      <a:pt x="1927" y="1496"/>
                      <a:pt x="1977" y="1369"/>
                    </a:cubicBezTo>
                    <a:cubicBezTo>
                      <a:pt x="1876" y="1268"/>
                      <a:pt x="1825" y="1141"/>
                      <a:pt x="1825" y="989"/>
                    </a:cubicBezTo>
                    <a:cubicBezTo>
                      <a:pt x="1851" y="913"/>
                      <a:pt x="1774" y="862"/>
                      <a:pt x="1749" y="811"/>
                    </a:cubicBezTo>
                    <a:cubicBezTo>
                      <a:pt x="1825" y="532"/>
                      <a:pt x="1749" y="228"/>
                      <a:pt x="1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>
                <a:off x="5957325" y="535975"/>
                <a:ext cx="919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837" extrusionOk="0">
                    <a:moveTo>
                      <a:pt x="2104" y="2890"/>
                    </a:moveTo>
                    <a:lnTo>
                      <a:pt x="2104" y="2915"/>
                    </a:lnTo>
                    <a:cubicBezTo>
                      <a:pt x="2079" y="2890"/>
                      <a:pt x="2104" y="2890"/>
                      <a:pt x="2104" y="2890"/>
                    </a:cubicBezTo>
                    <a:close/>
                    <a:moveTo>
                      <a:pt x="2028" y="3017"/>
                    </a:moveTo>
                    <a:lnTo>
                      <a:pt x="2054" y="3118"/>
                    </a:lnTo>
                    <a:cubicBezTo>
                      <a:pt x="2003" y="3118"/>
                      <a:pt x="1963" y="3129"/>
                      <a:pt x="1920" y="3129"/>
                    </a:cubicBezTo>
                    <a:cubicBezTo>
                      <a:pt x="1899" y="3129"/>
                      <a:pt x="1876" y="3126"/>
                      <a:pt x="1851" y="3118"/>
                    </a:cubicBezTo>
                    <a:cubicBezTo>
                      <a:pt x="1902" y="3067"/>
                      <a:pt x="1952" y="3042"/>
                      <a:pt x="2028" y="3017"/>
                    </a:cubicBezTo>
                    <a:close/>
                    <a:moveTo>
                      <a:pt x="1338" y="3131"/>
                    </a:moveTo>
                    <a:cubicBezTo>
                      <a:pt x="1344" y="3131"/>
                      <a:pt x="1344" y="3143"/>
                      <a:pt x="1344" y="3169"/>
                    </a:cubicBezTo>
                    <a:lnTo>
                      <a:pt x="1293" y="3169"/>
                    </a:lnTo>
                    <a:cubicBezTo>
                      <a:pt x="1319" y="3143"/>
                      <a:pt x="1331" y="3131"/>
                      <a:pt x="1338" y="3131"/>
                    </a:cubicBezTo>
                    <a:close/>
                    <a:moveTo>
                      <a:pt x="1800" y="3169"/>
                    </a:moveTo>
                    <a:lnTo>
                      <a:pt x="1800" y="3194"/>
                    </a:lnTo>
                    <a:lnTo>
                      <a:pt x="1775" y="3194"/>
                    </a:lnTo>
                    <a:cubicBezTo>
                      <a:pt x="1775" y="3169"/>
                      <a:pt x="1800" y="3169"/>
                      <a:pt x="1800" y="3169"/>
                    </a:cubicBezTo>
                    <a:close/>
                    <a:moveTo>
                      <a:pt x="1409" y="3209"/>
                    </a:moveTo>
                    <a:cubicBezTo>
                      <a:pt x="1416" y="3209"/>
                      <a:pt x="1420" y="3212"/>
                      <a:pt x="1420" y="3219"/>
                    </a:cubicBezTo>
                    <a:cubicBezTo>
                      <a:pt x="1420" y="3219"/>
                      <a:pt x="1410" y="3214"/>
                      <a:pt x="1399" y="3211"/>
                    </a:cubicBezTo>
                    <a:lnTo>
                      <a:pt x="1399" y="3211"/>
                    </a:lnTo>
                    <a:cubicBezTo>
                      <a:pt x="1403" y="3210"/>
                      <a:pt x="1406" y="3209"/>
                      <a:pt x="1409" y="3209"/>
                    </a:cubicBezTo>
                    <a:close/>
                    <a:moveTo>
                      <a:pt x="1354" y="3245"/>
                    </a:moveTo>
                    <a:cubicBezTo>
                      <a:pt x="1346" y="3251"/>
                      <a:pt x="1336" y="3255"/>
                      <a:pt x="1329" y="3255"/>
                    </a:cubicBezTo>
                    <a:cubicBezTo>
                      <a:pt x="1323" y="3255"/>
                      <a:pt x="1319" y="3252"/>
                      <a:pt x="1319" y="3245"/>
                    </a:cubicBezTo>
                    <a:close/>
                    <a:moveTo>
                      <a:pt x="862" y="3473"/>
                    </a:moveTo>
                    <a:cubicBezTo>
                      <a:pt x="862" y="3473"/>
                      <a:pt x="862" y="3477"/>
                      <a:pt x="862" y="3483"/>
                    </a:cubicBezTo>
                    <a:lnTo>
                      <a:pt x="862" y="3483"/>
                    </a:lnTo>
                    <a:cubicBezTo>
                      <a:pt x="855" y="3478"/>
                      <a:pt x="851" y="3473"/>
                      <a:pt x="862" y="3473"/>
                    </a:cubicBezTo>
                    <a:close/>
                    <a:moveTo>
                      <a:pt x="558" y="3473"/>
                    </a:moveTo>
                    <a:lnTo>
                      <a:pt x="558" y="3498"/>
                    </a:lnTo>
                    <a:lnTo>
                      <a:pt x="533" y="3498"/>
                    </a:lnTo>
                    <a:lnTo>
                      <a:pt x="533" y="3473"/>
                    </a:lnTo>
                    <a:close/>
                    <a:moveTo>
                      <a:pt x="1217" y="3295"/>
                    </a:moveTo>
                    <a:lnTo>
                      <a:pt x="1242" y="3473"/>
                    </a:lnTo>
                    <a:lnTo>
                      <a:pt x="1141" y="3524"/>
                    </a:lnTo>
                    <a:cubicBezTo>
                      <a:pt x="1116" y="3498"/>
                      <a:pt x="1090" y="3498"/>
                      <a:pt x="1090" y="3473"/>
                    </a:cubicBezTo>
                    <a:cubicBezTo>
                      <a:pt x="1065" y="3371"/>
                      <a:pt x="1116" y="3321"/>
                      <a:pt x="1217" y="3295"/>
                    </a:cubicBezTo>
                    <a:close/>
                    <a:moveTo>
                      <a:pt x="3321" y="0"/>
                    </a:moveTo>
                    <a:cubicBezTo>
                      <a:pt x="3169" y="0"/>
                      <a:pt x="2991" y="51"/>
                      <a:pt x="2839" y="102"/>
                    </a:cubicBezTo>
                    <a:cubicBezTo>
                      <a:pt x="2662" y="152"/>
                      <a:pt x="2535" y="228"/>
                      <a:pt x="2408" y="355"/>
                    </a:cubicBezTo>
                    <a:cubicBezTo>
                      <a:pt x="2307" y="431"/>
                      <a:pt x="2206" y="507"/>
                      <a:pt x="2104" y="583"/>
                    </a:cubicBezTo>
                    <a:cubicBezTo>
                      <a:pt x="1978" y="634"/>
                      <a:pt x="1927" y="761"/>
                      <a:pt x="1825" y="837"/>
                    </a:cubicBezTo>
                    <a:cubicBezTo>
                      <a:pt x="1623" y="989"/>
                      <a:pt x="1445" y="1166"/>
                      <a:pt x="1268" y="1344"/>
                    </a:cubicBezTo>
                    <a:cubicBezTo>
                      <a:pt x="1217" y="1420"/>
                      <a:pt x="1192" y="1521"/>
                      <a:pt x="1192" y="1597"/>
                    </a:cubicBezTo>
                    <a:lnTo>
                      <a:pt x="1116" y="1597"/>
                    </a:lnTo>
                    <a:cubicBezTo>
                      <a:pt x="1065" y="1673"/>
                      <a:pt x="1141" y="1673"/>
                      <a:pt x="1141" y="1724"/>
                    </a:cubicBezTo>
                    <a:cubicBezTo>
                      <a:pt x="938" y="1901"/>
                      <a:pt x="761" y="2079"/>
                      <a:pt x="583" y="2282"/>
                    </a:cubicBezTo>
                    <a:cubicBezTo>
                      <a:pt x="457" y="2434"/>
                      <a:pt x="330" y="2560"/>
                      <a:pt x="153" y="2636"/>
                    </a:cubicBezTo>
                    <a:cubicBezTo>
                      <a:pt x="178" y="2687"/>
                      <a:pt x="229" y="2687"/>
                      <a:pt x="229" y="2712"/>
                    </a:cubicBezTo>
                    <a:lnTo>
                      <a:pt x="102" y="2839"/>
                    </a:lnTo>
                    <a:cubicBezTo>
                      <a:pt x="102" y="2966"/>
                      <a:pt x="254" y="2991"/>
                      <a:pt x="254" y="3017"/>
                    </a:cubicBezTo>
                    <a:cubicBezTo>
                      <a:pt x="229" y="3042"/>
                      <a:pt x="203" y="3067"/>
                      <a:pt x="203" y="3093"/>
                    </a:cubicBezTo>
                    <a:lnTo>
                      <a:pt x="0" y="3143"/>
                    </a:lnTo>
                    <a:cubicBezTo>
                      <a:pt x="0" y="3219"/>
                      <a:pt x="76" y="3245"/>
                      <a:pt x="127" y="3270"/>
                    </a:cubicBezTo>
                    <a:cubicBezTo>
                      <a:pt x="153" y="3283"/>
                      <a:pt x="184" y="3289"/>
                      <a:pt x="219" y="3289"/>
                    </a:cubicBezTo>
                    <a:cubicBezTo>
                      <a:pt x="254" y="3289"/>
                      <a:pt x="292" y="3283"/>
                      <a:pt x="330" y="3270"/>
                    </a:cubicBezTo>
                    <a:lnTo>
                      <a:pt x="330" y="3270"/>
                    </a:lnTo>
                    <a:cubicBezTo>
                      <a:pt x="279" y="3473"/>
                      <a:pt x="0" y="3473"/>
                      <a:pt x="51" y="3701"/>
                    </a:cubicBezTo>
                    <a:cubicBezTo>
                      <a:pt x="140" y="3701"/>
                      <a:pt x="170" y="3837"/>
                      <a:pt x="262" y="3837"/>
                    </a:cubicBezTo>
                    <a:cubicBezTo>
                      <a:pt x="275" y="3837"/>
                      <a:pt x="289" y="3834"/>
                      <a:pt x="305" y="3828"/>
                    </a:cubicBezTo>
                    <a:lnTo>
                      <a:pt x="330" y="3752"/>
                    </a:lnTo>
                    <a:lnTo>
                      <a:pt x="254" y="3726"/>
                    </a:lnTo>
                    <a:cubicBezTo>
                      <a:pt x="229" y="3726"/>
                      <a:pt x="229" y="3701"/>
                      <a:pt x="254" y="3701"/>
                    </a:cubicBezTo>
                    <a:cubicBezTo>
                      <a:pt x="310" y="3664"/>
                      <a:pt x="365" y="3640"/>
                      <a:pt x="421" y="3640"/>
                    </a:cubicBezTo>
                    <a:cubicBezTo>
                      <a:pt x="441" y="3640"/>
                      <a:pt x="462" y="3643"/>
                      <a:pt x="482" y="3650"/>
                    </a:cubicBezTo>
                    <a:lnTo>
                      <a:pt x="330" y="3752"/>
                    </a:lnTo>
                    <a:lnTo>
                      <a:pt x="381" y="3802"/>
                    </a:lnTo>
                    <a:cubicBezTo>
                      <a:pt x="403" y="3808"/>
                      <a:pt x="424" y="3810"/>
                      <a:pt x="443" y="3810"/>
                    </a:cubicBezTo>
                    <a:cubicBezTo>
                      <a:pt x="601" y="3810"/>
                      <a:pt x="673" y="3647"/>
                      <a:pt x="786" y="3625"/>
                    </a:cubicBezTo>
                    <a:cubicBezTo>
                      <a:pt x="803" y="3625"/>
                      <a:pt x="831" y="3636"/>
                      <a:pt x="848" y="3636"/>
                    </a:cubicBezTo>
                    <a:cubicBezTo>
                      <a:pt x="857" y="3636"/>
                      <a:pt x="862" y="3633"/>
                      <a:pt x="862" y="3625"/>
                    </a:cubicBezTo>
                    <a:cubicBezTo>
                      <a:pt x="862" y="3606"/>
                      <a:pt x="877" y="3572"/>
                      <a:pt x="884" y="3534"/>
                    </a:cubicBezTo>
                    <a:lnTo>
                      <a:pt x="884" y="3534"/>
                    </a:lnTo>
                    <a:cubicBezTo>
                      <a:pt x="975" y="3577"/>
                      <a:pt x="1066" y="3601"/>
                      <a:pt x="1157" y="3601"/>
                    </a:cubicBezTo>
                    <a:cubicBezTo>
                      <a:pt x="1211" y="3601"/>
                      <a:pt x="1265" y="3592"/>
                      <a:pt x="1319" y="3574"/>
                    </a:cubicBezTo>
                    <a:cubicBezTo>
                      <a:pt x="1445" y="3549"/>
                      <a:pt x="1395" y="3397"/>
                      <a:pt x="1420" y="3346"/>
                    </a:cubicBezTo>
                    <a:cubicBezTo>
                      <a:pt x="1437" y="3338"/>
                      <a:pt x="1448" y="3338"/>
                      <a:pt x="1457" y="3338"/>
                    </a:cubicBezTo>
                    <a:cubicBezTo>
                      <a:pt x="1476" y="3338"/>
                      <a:pt x="1488" y="3338"/>
                      <a:pt x="1521" y="3270"/>
                    </a:cubicBezTo>
                    <a:cubicBezTo>
                      <a:pt x="1572" y="3194"/>
                      <a:pt x="1445" y="3194"/>
                      <a:pt x="1445" y="3118"/>
                    </a:cubicBezTo>
                    <a:lnTo>
                      <a:pt x="1445" y="3118"/>
                    </a:lnTo>
                    <a:cubicBezTo>
                      <a:pt x="1454" y="3121"/>
                      <a:pt x="1464" y="3122"/>
                      <a:pt x="1473" y="3122"/>
                    </a:cubicBezTo>
                    <a:cubicBezTo>
                      <a:pt x="1516" y="3122"/>
                      <a:pt x="1564" y="3097"/>
                      <a:pt x="1605" y="3097"/>
                    </a:cubicBezTo>
                    <a:cubicBezTo>
                      <a:pt x="1632" y="3097"/>
                      <a:pt x="1656" y="3108"/>
                      <a:pt x="1673" y="3143"/>
                    </a:cubicBezTo>
                    <a:cubicBezTo>
                      <a:pt x="1724" y="3245"/>
                      <a:pt x="1572" y="3245"/>
                      <a:pt x="1623" y="3321"/>
                    </a:cubicBezTo>
                    <a:cubicBezTo>
                      <a:pt x="1724" y="3245"/>
                      <a:pt x="1876" y="3295"/>
                      <a:pt x="1978" y="3245"/>
                    </a:cubicBezTo>
                    <a:cubicBezTo>
                      <a:pt x="2079" y="3194"/>
                      <a:pt x="2180" y="3219"/>
                      <a:pt x="2282" y="3169"/>
                    </a:cubicBezTo>
                    <a:cubicBezTo>
                      <a:pt x="2408" y="3118"/>
                      <a:pt x="2535" y="3093"/>
                      <a:pt x="2611" y="2991"/>
                    </a:cubicBezTo>
                    <a:lnTo>
                      <a:pt x="2611" y="2915"/>
                    </a:lnTo>
                    <a:cubicBezTo>
                      <a:pt x="2617" y="2909"/>
                      <a:pt x="2624" y="2908"/>
                      <a:pt x="2632" y="2908"/>
                    </a:cubicBezTo>
                    <a:cubicBezTo>
                      <a:pt x="2645" y="2908"/>
                      <a:pt x="2659" y="2913"/>
                      <a:pt x="2670" y="2913"/>
                    </a:cubicBezTo>
                    <a:cubicBezTo>
                      <a:pt x="2680" y="2913"/>
                      <a:pt x="2687" y="2909"/>
                      <a:pt x="2687" y="2890"/>
                    </a:cubicBezTo>
                    <a:lnTo>
                      <a:pt x="2637" y="2839"/>
                    </a:lnTo>
                    <a:cubicBezTo>
                      <a:pt x="2662" y="2814"/>
                      <a:pt x="2662" y="2788"/>
                      <a:pt x="2662" y="2763"/>
                    </a:cubicBezTo>
                    <a:cubicBezTo>
                      <a:pt x="2637" y="2738"/>
                      <a:pt x="2637" y="2712"/>
                      <a:pt x="2637" y="2712"/>
                    </a:cubicBezTo>
                    <a:lnTo>
                      <a:pt x="2662" y="2712"/>
                    </a:lnTo>
                    <a:cubicBezTo>
                      <a:pt x="2687" y="2687"/>
                      <a:pt x="2713" y="2662"/>
                      <a:pt x="2738" y="2662"/>
                    </a:cubicBezTo>
                    <a:cubicBezTo>
                      <a:pt x="2738" y="2662"/>
                      <a:pt x="2763" y="2636"/>
                      <a:pt x="2763" y="2611"/>
                    </a:cubicBezTo>
                    <a:lnTo>
                      <a:pt x="2865" y="2586"/>
                    </a:lnTo>
                    <a:cubicBezTo>
                      <a:pt x="2915" y="2535"/>
                      <a:pt x="2915" y="2434"/>
                      <a:pt x="2915" y="2358"/>
                    </a:cubicBezTo>
                    <a:lnTo>
                      <a:pt x="3068" y="2282"/>
                    </a:lnTo>
                    <a:cubicBezTo>
                      <a:pt x="3144" y="2003"/>
                      <a:pt x="3346" y="1800"/>
                      <a:pt x="3397" y="1546"/>
                    </a:cubicBezTo>
                    <a:cubicBezTo>
                      <a:pt x="3377" y="1527"/>
                      <a:pt x="3358" y="1521"/>
                      <a:pt x="3339" y="1521"/>
                    </a:cubicBezTo>
                    <a:cubicBezTo>
                      <a:pt x="3307" y="1521"/>
                      <a:pt x="3277" y="1537"/>
                      <a:pt x="3249" y="1537"/>
                    </a:cubicBezTo>
                    <a:cubicBezTo>
                      <a:pt x="3229" y="1537"/>
                      <a:pt x="3210" y="1528"/>
                      <a:pt x="3194" y="1496"/>
                    </a:cubicBezTo>
                    <a:lnTo>
                      <a:pt x="3270" y="1420"/>
                    </a:lnTo>
                    <a:lnTo>
                      <a:pt x="3144" y="1166"/>
                    </a:lnTo>
                    <a:lnTo>
                      <a:pt x="3245" y="1141"/>
                    </a:lnTo>
                    <a:lnTo>
                      <a:pt x="3245" y="1039"/>
                    </a:lnTo>
                    <a:cubicBezTo>
                      <a:pt x="3220" y="1039"/>
                      <a:pt x="3194" y="989"/>
                      <a:pt x="3220" y="989"/>
                    </a:cubicBezTo>
                    <a:lnTo>
                      <a:pt x="3245" y="989"/>
                    </a:lnTo>
                    <a:cubicBezTo>
                      <a:pt x="3321" y="913"/>
                      <a:pt x="3473" y="887"/>
                      <a:pt x="3524" y="786"/>
                    </a:cubicBezTo>
                    <a:cubicBezTo>
                      <a:pt x="3473" y="685"/>
                      <a:pt x="3574" y="634"/>
                      <a:pt x="3574" y="558"/>
                    </a:cubicBezTo>
                    <a:cubicBezTo>
                      <a:pt x="3574" y="456"/>
                      <a:pt x="3574" y="380"/>
                      <a:pt x="3625" y="304"/>
                    </a:cubicBezTo>
                    <a:cubicBezTo>
                      <a:pt x="3676" y="228"/>
                      <a:pt x="3625" y="127"/>
                      <a:pt x="3600" y="51"/>
                    </a:cubicBezTo>
                    <a:cubicBezTo>
                      <a:pt x="3422" y="51"/>
                      <a:pt x="3422" y="51"/>
                      <a:pt x="3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>
                <a:off x="5452900" y="292000"/>
                <a:ext cx="103325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3321" extrusionOk="0">
                    <a:moveTo>
                      <a:pt x="2434" y="558"/>
                    </a:moveTo>
                    <a:cubicBezTo>
                      <a:pt x="2434" y="558"/>
                      <a:pt x="2429" y="563"/>
                      <a:pt x="2426" y="571"/>
                    </a:cubicBezTo>
                    <a:lnTo>
                      <a:pt x="2426" y="571"/>
                    </a:lnTo>
                    <a:cubicBezTo>
                      <a:pt x="2422" y="563"/>
                      <a:pt x="2423" y="558"/>
                      <a:pt x="2434" y="558"/>
                    </a:cubicBezTo>
                    <a:close/>
                    <a:moveTo>
                      <a:pt x="2459" y="624"/>
                    </a:moveTo>
                    <a:cubicBezTo>
                      <a:pt x="2471" y="639"/>
                      <a:pt x="2475" y="659"/>
                      <a:pt x="2459" y="659"/>
                    </a:cubicBezTo>
                    <a:cubicBezTo>
                      <a:pt x="2459" y="646"/>
                      <a:pt x="2459" y="634"/>
                      <a:pt x="2459" y="624"/>
                    </a:cubicBezTo>
                    <a:close/>
                    <a:moveTo>
                      <a:pt x="2993" y="1231"/>
                    </a:moveTo>
                    <a:cubicBezTo>
                      <a:pt x="3008" y="1231"/>
                      <a:pt x="3026" y="1239"/>
                      <a:pt x="3050" y="1241"/>
                    </a:cubicBezTo>
                    <a:lnTo>
                      <a:pt x="3050" y="1241"/>
                    </a:lnTo>
                    <a:cubicBezTo>
                      <a:pt x="3037" y="1254"/>
                      <a:pt x="3022" y="1259"/>
                      <a:pt x="3007" y="1259"/>
                    </a:cubicBezTo>
                    <a:cubicBezTo>
                      <a:pt x="2992" y="1259"/>
                      <a:pt x="2977" y="1253"/>
                      <a:pt x="2966" y="1242"/>
                    </a:cubicBezTo>
                    <a:cubicBezTo>
                      <a:pt x="2975" y="1234"/>
                      <a:pt x="2983" y="1231"/>
                      <a:pt x="2993" y="1231"/>
                    </a:cubicBezTo>
                    <a:close/>
                    <a:moveTo>
                      <a:pt x="446" y="1511"/>
                    </a:moveTo>
                    <a:cubicBezTo>
                      <a:pt x="453" y="1511"/>
                      <a:pt x="457" y="1514"/>
                      <a:pt x="457" y="1521"/>
                    </a:cubicBezTo>
                    <a:cubicBezTo>
                      <a:pt x="432" y="1547"/>
                      <a:pt x="432" y="1547"/>
                      <a:pt x="406" y="1547"/>
                    </a:cubicBezTo>
                    <a:cubicBezTo>
                      <a:pt x="406" y="1529"/>
                      <a:pt x="432" y="1511"/>
                      <a:pt x="446" y="1511"/>
                    </a:cubicBezTo>
                    <a:close/>
                    <a:moveTo>
                      <a:pt x="1015" y="1775"/>
                    </a:moveTo>
                    <a:lnTo>
                      <a:pt x="1015" y="1800"/>
                    </a:lnTo>
                    <a:lnTo>
                      <a:pt x="989" y="1800"/>
                    </a:lnTo>
                    <a:cubicBezTo>
                      <a:pt x="989" y="1775"/>
                      <a:pt x="989" y="1775"/>
                      <a:pt x="989" y="1775"/>
                    </a:cubicBezTo>
                    <a:close/>
                    <a:moveTo>
                      <a:pt x="1027" y="1882"/>
                    </a:moveTo>
                    <a:cubicBezTo>
                      <a:pt x="1034" y="1882"/>
                      <a:pt x="1040" y="1889"/>
                      <a:pt x="1040" y="1901"/>
                    </a:cubicBezTo>
                    <a:lnTo>
                      <a:pt x="1015" y="1901"/>
                    </a:lnTo>
                    <a:cubicBezTo>
                      <a:pt x="1015" y="1889"/>
                      <a:pt x="1021" y="1882"/>
                      <a:pt x="1027" y="1882"/>
                    </a:cubicBezTo>
                    <a:close/>
                    <a:moveTo>
                      <a:pt x="1268" y="1952"/>
                    </a:moveTo>
                    <a:lnTo>
                      <a:pt x="1268" y="1977"/>
                    </a:lnTo>
                    <a:cubicBezTo>
                      <a:pt x="1243" y="1977"/>
                      <a:pt x="1243" y="1977"/>
                      <a:pt x="1268" y="1952"/>
                    </a:cubicBezTo>
                    <a:close/>
                    <a:moveTo>
                      <a:pt x="1978" y="2130"/>
                    </a:moveTo>
                    <a:cubicBezTo>
                      <a:pt x="1978" y="2155"/>
                      <a:pt x="1978" y="2155"/>
                      <a:pt x="1978" y="2155"/>
                    </a:cubicBezTo>
                    <a:lnTo>
                      <a:pt x="1952" y="2155"/>
                    </a:lnTo>
                    <a:lnTo>
                      <a:pt x="1978" y="2130"/>
                    </a:lnTo>
                    <a:close/>
                    <a:moveTo>
                      <a:pt x="1952" y="0"/>
                    </a:moveTo>
                    <a:cubicBezTo>
                      <a:pt x="1800" y="26"/>
                      <a:pt x="1674" y="76"/>
                      <a:pt x="1547" y="152"/>
                    </a:cubicBezTo>
                    <a:cubicBezTo>
                      <a:pt x="1547" y="102"/>
                      <a:pt x="1648" y="76"/>
                      <a:pt x="1598" y="0"/>
                    </a:cubicBezTo>
                    <a:lnTo>
                      <a:pt x="1598" y="0"/>
                    </a:lnTo>
                    <a:cubicBezTo>
                      <a:pt x="1293" y="127"/>
                      <a:pt x="1015" y="254"/>
                      <a:pt x="761" y="406"/>
                    </a:cubicBezTo>
                    <a:cubicBezTo>
                      <a:pt x="533" y="558"/>
                      <a:pt x="330" y="761"/>
                      <a:pt x="178" y="964"/>
                    </a:cubicBezTo>
                    <a:cubicBezTo>
                      <a:pt x="127" y="1090"/>
                      <a:pt x="51" y="1166"/>
                      <a:pt x="1" y="1268"/>
                    </a:cubicBezTo>
                    <a:cubicBezTo>
                      <a:pt x="51" y="1318"/>
                      <a:pt x="1" y="1369"/>
                      <a:pt x="51" y="1420"/>
                    </a:cubicBezTo>
                    <a:cubicBezTo>
                      <a:pt x="81" y="1405"/>
                      <a:pt x="110" y="1391"/>
                      <a:pt x="134" y="1391"/>
                    </a:cubicBezTo>
                    <a:cubicBezTo>
                      <a:pt x="152" y="1391"/>
                      <a:pt x="167" y="1398"/>
                      <a:pt x="178" y="1420"/>
                    </a:cubicBezTo>
                    <a:cubicBezTo>
                      <a:pt x="229" y="1470"/>
                      <a:pt x="102" y="1445"/>
                      <a:pt x="178" y="1521"/>
                    </a:cubicBezTo>
                    <a:cubicBezTo>
                      <a:pt x="193" y="1531"/>
                      <a:pt x="205" y="1535"/>
                      <a:pt x="216" y="1535"/>
                    </a:cubicBezTo>
                    <a:cubicBezTo>
                      <a:pt x="256" y="1535"/>
                      <a:pt x="264" y="1470"/>
                      <a:pt x="305" y="1470"/>
                    </a:cubicBezTo>
                    <a:cubicBezTo>
                      <a:pt x="350" y="1470"/>
                      <a:pt x="375" y="1551"/>
                      <a:pt x="398" y="1551"/>
                    </a:cubicBezTo>
                    <a:cubicBezTo>
                      <a:pt x="401" y="1551"/>
                      <a:pt x="403" y="1549"/>
                      <a:pt x="406" y="1547"/>
                    </a:cubicBezTo>
                    <a:lnTo>
                      <a:pt x="406" y="1547"/>
                    </a:lnTo>
                    <a:cubicBezTo>
                      <a:pt x="381" y="1597"/>
                      <a:pt x="406" y="1673"/>
                      <a:pt x="406" y="1724"/>
                    </a:cubicBezTo>
                    <a:cubicBezTo>
                      <a:pt x="406" y="1749"/>
                      <a:pt x="279" y="1775"/>
                      <a:pt x="356" y="1800"/>
                    </a:cubicBezTo>
                    <a:cubicBezTo>
                      <a:pt x="367" y="1803"/>
                      <a:pt x="377" y="1804"/>
                      <a:pt x="388" y="1804"/>
                    </a:cubicBezTo>
                    <a:cubicBezTo>
                      <a:pt x="468" y="1804"/>
                      <a:pt x="516" y="1724"/>
                      <a:pt x="584" y="1724"/>
                    </a:cubicBezTo>
                    <a:cubicBezTo>
                      <a:pt x="620" y="1779"/>
                      <a:pt x="683" y="1820"/>
                      <a:pt x="753" y="1820"/>
                    </a:cubicBezTo>
                    <a:cubicBezTo>
                      <a:pt x="780" y="1820"/>
                      <a:pt x="809" y="1814"/>
                      <a:pt x="837" y="1800"/>
                    </a:cubicBezTo>
                    <a:lnTo>
                      <a:pt x="939" y="1901"/>
                    </a:lnTo>
                    <a:cubicBezTo>
                      <a:pt x="939" y="1952"/>
                      <a:pt x="888" y="2028"/>
                      <a:pt x="939" y="2028"/>
                    </a:cubicBezTo>
                    <a:cubicBezTo>
                      <a:pt x="964" y="2028"/>
                      <a:pt x="964" y="1977"/>
                      <a:pt x="1040" y="1977"/>
                    </a:cubicBezTo>
                    <a:lnTo>
                      <a:pt x="1344" y="2155"/>
                    </a:lnTo>
                    <a:lnTo>
                      <a:pt x="1344" y="2383"/>
                    </a:lnTo>
                    <a:cubicBezTo>
                      <a:pt x="1395" y="2408"/>
                      <a:pt x="1420" y="2510"/>
                      <a:pt x="1496" y="2510"/>
                    </a:cubicBezTo>
                    <a:lnTo>
                      <a:pt x="1572" y="2459"/>
                    </a:lnTo>
                    <a:cubicBezTo>
                      <a:pt x="1496" y="2408"/>
                      <a:pt x="1496" y="2358"/>
                      <a:pt x="1522" y="2282"/>
                    </a:cubicBezTo>
                    <a:cubicBezTo>
                      <a:pt x="1496" y="2231"/>
                      <a:pt x="1395" y="2180"/>
                      <a:pt x="1445" y="2104"/>
                    </a:cubicBezTo>
                    <a:cubicBezTo>
                      <a:pt x="1464" y="2067"/>
                      <a:pt x="1496" y="2044"/>
                      <a:pt x="1532" y="2044"/>
                    </a:cubicBezTo>
                    <a:cubicBezTo>
                      <a:pt x="1545" y="2044"/>
                      <a:pt x="1559" y="2047"/>
                      <a:pt x="1572" y="2053"/>
                    </a:cubicBezTo>
                    <a:cubicBezTo>
                      <a:pt x="1547" y="2180"/>
                      <a:pt x="1598" y="2282"/>
                      <a:pt x="1674" y="2358"/>
                    </a:cubicBezTo>
                    <a:cubicBezTo>
                      <a:pt x="1775" y="2332"/>
                      <a:pt x="1800" y="2231"/>
                      <a:pt x="1927" y="2231"/>
                    </a:cubicBezTo>
                    <a:cubicBezTo>
                      <a:pt x="1952" y="2307"/>
                      <a:pt x="2105" y="2307"/>
                      <a:pt x="2105" y="2434"/>
                    </a:cubicBezTo>
                    <a:cubicBezTo>
                      <a:pt x="2105" y="2459"/>
                      <a:pt x="2054" y="2434"/>
                      <a:pt x="2079" y="2484"/>
                    </a:cubicBezTo>
                    <a:lnTo>
                      <a:pt x="2181" y="2510"/>
                    </a:lnTo>
                    <a:lnTo>
                      <a:pt x="2257" y="2459"/>
                    </a:lnTo>
                    <a:cubicBezTo>
                      <a:pt x="2282" y="2484"/>
                      <a:pt x="2282" y="2535"/>
                      <a:pt x="2333" y="2560"/>
                    </a:cubicBezTo>
                    <a:cubicBezTo>
                      <a:pt x="2343" y="2566"/>
                      <a:pt x="2354" y="2568"/>
                      <a:pt x="2365" y="2568"/>
                    </a:cubicBezTo>
                    <a:cubicBezTo>
                      <a:pt x="2394" y="2568"/>
                      <a:pt x="2423" y="2553"/>
                      <a:pt x="2453" y="2553"/>
                    </a:cubicBezTo>
                    <a:cubicBezTo>
                      <a:pt x="2463" y="2553"/>
                      <a:pt x="2474" y="2555"/>
                      <a:pt x="2485" y="2560"/>
                    </a:cubicBezTo>
                    <a:lnTo>
                      <a:pt x="2485" y="2662"/>
                    </a:lnTo>
                    <a:cubicBezTo>
                      <a:pt x="2510" y="2662"/>
                      <a:pt x="2542" y="2649"/>
                      <a:pt x="2567" y="2649"/>
                    </a:cubicBezTo>
                    <a:cubicBezTo>
                      <a:pt x="2592" y="2649"/>
                      <a:pt x="2611" y="2662"/>
                      <a:pt x="2611" y="2713"/>
                    </a:cubicBezTo>
                    <a:cubicBezTo>
                      <a:pt x="2623" y="2716"/>
                      <a:pt x="2633" y="2718"/>
                      <a:pt x="2642" y="2718"/>
                    </a:cubicBezTo>
                    <a:cubicBezTo>
                      <a:pt x="2686" y="2718"/>
                      <a:pt x="2711" y="2682"/>
                      <a:pt x="2743" y="2682"/>
                    </a:cubicBezTo>
                    <a:cubicBezTo>
                      <a:pt x="2749" y="2682"/>
                      <a:pt x="2756" y="2683"/>
                      <a:pt x="2764" y="2687"/>
                    </a:cubicBezTo>
                    <a:cubicBezTo>
                      <a:pt x="2916" y="2814"/>
                      <a:pt x="3118" y="2890"/>
                      <a:pt x="3321" y="2915"/>
                    </a:cubicBezTo>
                    <a:cubicBezTo>
                      <a:pt x="3448" y="2915"/>
                      <a:pt x="3549" y="2991"/>
                      <a:pt x="3600" y="3118"/>
                    </a:cubicBezTo>
                    <a:cubicBezTo>
                      <a:pt x="3625" y="3169"/>
                      <a:pt x="3651" y="3245"/>
                      <a:pt x="3676" y="3321"/>
                    </a:cubicBezTo>
                    <a:cubicBezTo>
                      <a:pt x="3879" y="3219"/>
                      <a:pt x="4056" y="3169"/>
                      <a:pt x="4132" y="2915"/>
                    </a:cubicBezTo>
                    <a:cubicBezTo>
                      <a:pt x="4056" y="2814"/>
                      <a:pt x="4031" y="2662"/>
                      <a:pt x="4082" y="2510"/>
                    </a:cubicBezTo>
                    <a:lnTo>
                      <a:pt x="3955" y="2459"/>
                    </a:lnTo>
                    <a:lnTo>
                      <a:pt x="4031" y="2383"/>
                    </a:lnTo>
                    <a:cubicBezTo>
                      <a:pt x="4006" y="2307"/>
                      <a:pt x="3955" y="2256"/>
                      <a:pt x="3955" y="2206"/>
                    </a:cubicBezTo>
                    <a:cubicBezTo>
                      <a:pt x="3955" y="2162"/>
                      <a:pt x="3879" y="2099"/>
                      <a:pt x="3859" y="2099"/>
                    </a:cubicBezTo>
                    <a:cubicBezTo>
                      <a:pt x="3855" y="2099"/>
                      <a:pt x="3853" y="2101"/>
                      <a:pt x="3853" y="2104"/>
                    </a:cubicBezTo>
                    <a:cubicBezTo>
                      <a:pt x="3853" y="2130"/>
                      <a:pt x="3803" y="2130"/>
                      <a:pt x="3803" y="2130"/>
                    </a:cubicBezTo>
                    <a:cubicBezTo>
                      <a:pt x="3828" y="2104"/>
                      <a:pt x="3828" y="2104"/>
                      <a:pt x="3853" y="2104"/>
                    </a:cubicBezTo>
                    <a:cubicBezTo>
                      <a:pt x="3817" y="1996"/>
                      <a:pt x="3807" y="1965"/>
                      <a:pt x="3741" y="1965"/>
                    </a:cubicBezTo>
                    <a:cubicBezTo>
                      <a:pt x="3713" y="1965"/>
                      <a:pt x="3677" y="1970"/>
                      <a:pt x="3625" y="1977"/>
                    </a:cubicBezTo>
                    <a:cubicBezTo>
                      <a:pt x="3625" y="2003"/>
                      <a:pt x="3575" y="2003"/>
                      <a:pt x="3575" y="2003"/>
                    </a:cubicBezTo>
                    <a:cubicBezTo>
                      <a:pt x="3600" y="1977"/>
                      <a:pt x="3600" y="1977"/>
                      <a:pt x="3625" y="1977"/>
                    </a:cubicBezTo>
                    <a:cubicBezTo>
                      <a:pt x="3625" y="1851"/>
                      <a:pt x="3651" y="1724"/>
                      <a:pt x="3701" y="1597"/>
                    </a:cubicBezTo>
                    <a:lnTo>
                      <a:pt x="3701" y="1597"/>
                    </a:lnTo>
                    <a:cubicBezTo>
                      <a:pt x="3657" y="1627"/>
                      <a:pt x="3618" y="1637"/>
                      <a:pt x="3584" y="1637"/>
                    </a:cubicBezTo>
                    <a:cubicBezTo>
                      <a:pt x="3513" y="1637"/>
                      <a:pt x="3460" y="1594"/>
                      <a:pt x="3400" y="1594"/>
                    </a:cubicBezTo>
                    <a:cubicBezTo>
                      <a:pt x="3391" y="1594"/>
                      <a:pt x="3381" y="1595"/>
                      <a:pt x="3372" y="1597"/>
                    </a:cubicBezTo>
                    <a:cubicBezTo>
                      <a:pt x="3372" y="1615"/>
                      <a:pt x="3347" y="1633"/>
                      <a:pt x="3332" y="1633"/>
                    </a:cubicBezTo>
                    <a:cubicBezTo>
                      <a:pt x="3326" y="1633"/>
                      <a:pt x="3321" y="1630"/>
                      <a:pt x="3321" y="1623"/>
                    </a:cubicBezTo>
                    <a:cubicBezTo>
                      <a:pt x="3321" y="1597"/>
                      <a:pt x="3347" y="1597"/>
                      <a:pt x="3372" y="1597"/>
                    </a:cubicBezTo>
                    <a:cubicBezTo>
                      <a:pt x="3372" y="1521"/>
                      <a:pt x="3296" y="1521"/>
                      <a:pt x="3270" y="1470"/>
                    </a:cubicBezTo>
                    <a:lnTo>
                      <a:pt x="3220" y="1547"/>
                    </a:lnTo>
                    <a:cubicBezTo>
                      <a:pt x="3093" y="1420"/>
                      <a:pt x="3245" y="1318"/>
                      <a:pt x="3220" y="1192"/>
                    </a:cubicBezTo>
                    <a:lnTo>
                      <a:pt x="3220" y="1192"/>
                    </a:lnTo>
                    <a:lnTo>
                      <a:pt x="3069" y="1217"/>
                    </a:lnTo>
                    <a:lnTo>
                      <a:pt x="3069" y="1217"/>
                    </a:lnTo>
                    <a:cubicBezTo>
                      <a:pt x="3075" y="1168"/>
                      <a:pt x="3093" y="1104"/>
                      <a:pt x="3093" y="1040"/>
                    </a:cubicBezTo>
                    <a:lnTo>
                      <a:pt x="3017" y="1040"/>
                    </a:lnTo>
                    <a:cubicBezTo>
                      <a:pt x="3017" y="989"/>
                      <a:pt x="2992" y="913"/>
                      <a:pt x="2992" y="837"/>
                    </a:cubicBezTo>
                    <a:cubicBezTo>
                      <a:pt x="2840" y="811"/>
                      <a:pt x="2814" y="634"/>
                      <a:pt x="2688" y="634"/>
                    </a:cubicBezTo>
                    <a:lnTo>
                      <a:pt x="2611" y="710"/>
                    </a:lnTo>
                    <a:cubicBezTo>
                      <a:pt x="2561" y="634"/>
                      <a:pt x="2510" y="533"/>
                      <a:pt x="2485" y="457"/>
                    </a:cubicBezTo>
                    <a:lnTo>
                      <a:pt x="2510" y="457"/>
                    </a:lnTo>
                    <a:cubicBezTo>
                      <a:pt x="2434" y="431"/>
                      <a:pt x="2510" y="355"/>
                      <a:pt x="2485" y="304"/>
                    </a:cubicBezTo>
                    <a:lnTo>
                      <a:pt x="2485" y="304"/>
                    </a:lnTo>
                    <a:cubicBezTo>
                      <a:pt x="2409" y="355"/>
                      <a:pt x="2358" y="431"/>
                      <a:pt x="2307" y="507"/>
                    </a:cubicBezTo>
                    <a:cubicBezTo>
                      <a:pt x="2257" y="431"/>
                      <a:pt x="2333" y="355"/>
                      <a:pt x="2307" y="304"/>
                    </a:cubicBezTo>
                    <a:lnTo>
                      <a:pt x="2307" y="304"/>
                    </a:lnTo>
                    <a:cubicBezTo>
                      <a:pt x="2287" y="311"/>
                      <a:pt x="2267" y="314"/>
                      <a:pt x="2247" y="314"/>
                    </a:cubicBezTo>
                    <a:cubicBezTo>
                      <a:pt x="2192" y="314"/>
                      <a:pt x="2142" y="291"/>
                      <a:pt x="2105" y="254"/>
                    </a:cubicBezTo>
                    <a:cubicBezTo>
                      <a:pt x="2054" y="178"/>
                      <a:pt x="2003" y="76"/>
                      <a:pt x="1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6"/>
              <p:cNvSpPr/>
              <p:nvPr/>
            </p:nvSpPr>
            <p:spPr>
              <a:xfrm>
                <a:off x="6544125" y="665100"/>
                <a:ext cx="1160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2161" extrusionOk="0">
                    <a:moveTo>
                      <a:pt x="272" y="451"/>
                    </a:moveTo>
                    <a:cubicBezTo>
                      <a:pt x="321" y="497"/>
                      <a:pt x="277" y="543"/>
                      <a:pt x="254" y="589"/>
                    </a:cubicBezTo>
                    <a:lnTo>
                      <a:pt x="203" y="589"/>
                    </a:lnTo>
                    <a:cubicBezTo>
                      <a:pt x="226" y="543"/>
                      <a:pt x="249" y="497"/>
                      <a:pt x="272" y="451"/>
                    </a:cubicBezTo>
                    <a:close/>
                    <a:moveTo>
                      <a:pt x="2578" y="1617"/>
                    </a:moveTo>
                    <a:cubicBezTo>
                      <a:pt x="2586" y="1617"/>
                      <a:pt x="2586" y="1628"/>
                      <a:pt x="2586" y="1628"/>
                    </a:cubicBezTo>
                    <a:lnTo>
                      <a:pt x="2561" y="1628"/>
                    </a:lnTo>
                    <a:cubicBezTo>
                      <a:pt x="2569" y="1620"/>
                      <a:pt x="2575" y="1617"/>
                      <a:pt x="2578" y="1617"/>
                    </a:cubicBezTo>
                    <a:close/>
                    <a:moveTo>
                      <a:pt x="2452" y="1668"/>
                    </a:moveTo>
                    <a:cubicBezTo>
                      <a:pt x="2459" y="1668"/>
                      <a:pt x="2459" y="1679"/>
                      <a:pt x="2459" y="1679"/>
                    </a:cubicBezTo>
                    <a:lnTo>
                      <a:pt x="2434" y="1679"/>
                    </a:lnTo>
                    <a:cubicBezTo>
                      <a:pt x="2442" y="1671"/>
                      <a:pt x="2448" y="1668"/>
                      <a:pt x="2452" y="1668"/>
                    </a:cubicBezTo>
                    <a:close/>
                    <a:moveTo>
                      <a:pt x="2028" y="1"/>
                    </a:moveTo>
                    <a:cubicBezTo>
                      <a:pt x="1876" y="1"/>
                      <a:pt x="1720" y="57"/>
                      <a:pt x="1547" y="57"/>
                    </a:cubicBezTo>
                    <a:cubicBezTo>
                      <a:pt x="1514" y="55"/>
                      <a:pt x="1480" y="54"/>
                      <a:pt x="1447" y="54"/>
                    </a:cubicBezTo>
                    <a:cubicBezTo>
                      <a:pt x="1027" y="54"/>
                      <a:pt x="612" y="200"/>
                      <a:pt x="261" y="432"/>
                    </a:cubicBezTo>
                    <a:lnTo>
                      <a:pt x="261" y="432"/>
                    </a:lnTo>
                    <a:cubicBezTo>
                      <a:pt x="252" y="431"/>
                      <a:pt x="243" y="430"/>
                      <a:pt x="234" y="430"/>
                    </a:cubicBezTo>
                    <a:cubicBezTo>
                      <a:pt x="173" y="430"/>
                      <a:pt x="112" y="462"/>
                      <a:pt x="51" y="462"/>
                    </a:cubicBezTo>
                    <a:lnTo>
                      <a:pt x="0" y="614"/>
                    </a:lnTo>
                    <a:cubicBezTo>
                      <a:pt x="26" y="614"/>
                      <a:pt x="58" y="602"/>
                      <a:pt x="86" y="602"/>
                    </a:cubicBezTo>
                    <a:cubicBezTo>
                      <a:pt x="115" y="602"/>
                      <a:pt x="140" y="614"/>
                      <a:pt x="153" y="665"/>
                    </a:cubicBezTo>
                    <a:cubicBezTo>
                      <a:pt x="165" y="684"/>
                      <a:pt x="179" y="691"/>
                      <a:pt x="195" y="691"/>
                    </a:cubicBezTo>
                    <a:cubicBezTo>
                      <a:pt x="225" y="691"/>
                      <a:pt x="258" y="665"/>
                      <a:pt x="288" y="665"/>
                    </a:cubicBezTo>
                    <a:cubicBezTo>
                      <a:pt x="303" y="665"/>
                      <a:pt x="317" y="672"/>
                      <a:pt x="330" y="691"/>
                    </a:cubicBezTo>
                    <a:cubicBezTo>
                      <a:pt x="279" y="741"/>
                      <a:pt x="254" y="767"/>
                      <a:pt x="178" y="792"/>
                    </a:cubicBezTo>
                    <a:cubicBezTo>
                      <a:pt x="162" y="776"/>
                      <a:pt x="156" y="741"/>
                      <a:pt x="142" y="741"/>
                    </a:cubicBezTo>
                    <a:cubicBezTo>
                      <a:pt x="133" y="741"/>
                      <a:pt x="121" y="754"/>
                      <a:pt x="102" y="792"/>
                    </a:cubicBezTo>
                    <a:cubicBezTo>
                      <a:pt x="178" y="843"/>
                      <a:pt x="279" y="893"/>
                      <a:pt x="254" y="1020"/>
                    </a:cubicBezTo>
                    <a:lnTo>
                      <a:pt x="330" y="1020"/>
                    </a:lnTo>
                    <a:cubicBezTo>
                      <a:pt x="330" y="1045"/>
                      <a:pt x="381" y="1071"/>
                      <a:pt x="381" y="1071"/>
                    </a:cubicBezTo>
                    <a:lnTo>
                      <a:pt x="316" y="1158"/>
                    </a:lnTo>
                    <a:lnTo>
                      <a:pt x="316" y="1158"/>
                    </a:lnTo>
                    <a:cubicBezTo>
                      <a:pt x="303" y="1156"/>
                      <a:pt x="291" y="1153"/>
                      <a:pt x="279" y="1147"/>
                    </a:cubicBezTo>
                    <a:lnTo>
                      <a:pt x="279" y="1147"/>
                    </a:lnTo>
                    <a:lnTo>
                      <a:pt x="305" y="1172"/>
                    </a:lnTo>
                    <a:lnTo>
                      <a:pt x="316" y="1158"/>
                    </a:lnTo>
                    <a:lnTo>
                      <a:pt x="316" y="1158"/>
                    </a:lnTo>
                    <a:cubicBezTo>
                      <a:pt x="329" y="1159"/>
                      <a:pt x="342" y="1159"/>
                      <a:pt x="355" y="1159"/>
                    </a:cubicBezTo>
                    <a:cubicBezTo>
                      <a:pt x="381" y="1159"/>
                      <a:pt x="406" y="1159"/>
                      <a:pt x="431" y="1172"/>
                    </a:cubicBezTo>
                    <a:cubicBezTo>
                      <a:pt x="406" y="1299"/>
                      <a:pt x="279" y="1197"/>
                      <a:pt x="229" y="1299"/>
                    </a:cubicBezTo>
                    <a:cubicBezTo>
                      <a:pt x="279" y="1375"/>
                      <a:pt x="178" y="1426"/>
                      <a:pt x="178" y="1502"/>
                    </a:cubicBezTo>
                    <a:cubicBezTo>
                      <a:pt x="203" y="1527"/>
                      <a:pt x="254" y="1552"/>
                      <a:pt x="305" y="1552"/>
                    </a:cubicBezTo>
                    <a:cubicBezTo>
                      <a:pt x="355" y="1552"/>
                      <a:pt x="406" y="1578"/>
                      <a:pt x="457" y="1603"/>
                    </a:cubicBezTo>
                    <a:cubicBezTo>
                      <a:pt x="507" y="1628"/>
                      <a:pt x="558" y="1628"/>
                      <a:pt x="634" y="1628"/>
                    </a:cubicBezTo>
                    <a:cubicBezTo>
                      <a:pt x="634" y="1704"/>
                      <a:pt x="685" y="1780"/>
                      <a:pt x="761" y="1831"/>
                    </a:cubicBezTo>
                    <a:cubicBezTo>
                      <a:pt x="761" y="2009"/>
                      <a:pt x="938" y="1958"/>
                      <a:pt x="1040" y="2059"/>
                    </a:cubicBezTo>
                    <a:cubicBezTo>
                      <a:pt x="1073" y="2043"/>
                      <a:pt x="1103" y="2036"/>
                      <a:pt x="1131" y="2036"/>
                    </a:cubicBezTo>
                    <a:cubicBezTo>
                      <a:pt x="1227" y="2036"/>
                      <a:pt x="1290" y="2121"/>
                      <a:pt x="1369" y="2161"/>
                    </a:cubicBezTo>
                    <a:lnTo>
                      <a:pt x="1749" y="2110"/>
                    </a:lnTo>
                    <a:cubicBezTo>
                      <a:pt x="1800" y="2059"/>
                      <a:pt x="1699" y="2059"/>
                      <a:pt x="1749" y="1983"/>
                    </a:cubicBezTo>
                    <a:cubicBezTo>
                      <a:pt x="1775" y="1945"/>
                      <a:pt x="1806" y="1945"/>
                      <a:pt x="1838" y="1945"/>
                    </a:cubicBezTo>
                    <a:cubicBezTo>
                      <a:pt x="1870" y="1945"/>
                      <a:pt x="1902" y="1945"/>
                      <a:pt x="1927" y="1907"/>
                    </a:cubicBezTo>
                    <a:cubicBezTo>
                      <a:pt x="1907" y="1907"/>
                      <a:pt x="1886" y="1875"/>
                      <a:pt x="1892" y="1875"/>
                    </a:cubicBezTo>
                    <a:lnTo>
                      <a:pt x="1892" y="1875"/>
                    </a:lnTo>
                    <a:cubicBezTo>
                      <a:pt x="1893" y="1875"/>
                      <a:pt x="1896" y="1877"/>
                      <a:pt x="1902" y="1882"/>
                    </a:cubicBezTo>
                    <a:cubicBezTo>
                      <a:pt x="1927" y="1882"/>
                      <a:pt x="1927" y="1907"/>
                      <a:pt x="1927" y="1907"/>
                    </a:cubicBezTo>
                    <a:lnTo>
                      <a:pt x="2079" y="1958"/>
                    </a:lnTo>
                    <a:cubicBezTo>
                      <a:pt x="2155" y="1958"/>
                      <a:pt x="2155" y="1907"/>
                      <a:pt x="2180" y="1857"/>
                    </a:cubicBezTo>
                    <a:cubicBezTo>
                      <a:pt x="2210" y="1841"/>
                      <a:pt x="2245" y="1838"/>
                      <a:pt x="2282" y="1838"/>
                    </a:cubicBezTo>
                    <a:cubicBezTo>
                      <a:pt x="2321" y="1838"/>
                      <a:pt x="2364" y="1842"/>
                      <a:pt x="2406" y="1842"/>
                    </a:cubicBezTo>
                    <a:cubicBezTo>
                      <a:pt x="2458" y="1842"/>
                      <a:pt x="2511" y="1835"/>
                      <a:pt x="2561" y="1806"/>
                    </a:cubicBezTo>
                    <a:cubicBezTo>
                      <a:pt x="2586" y="1780"/>
                      <a:pt x="2561" y="1730"/>
                      <a:pt x="2611" y="1730"/>
                    </a:cubicBezTo>
                    <a:cubicBezTo>
                      <a:pt x="2637" y="1806"/>
                      <a:pt x="2637" y="1857"/>
                      <a:pt x="2713" y="1907"/>
                    </a:cubicBezTo>
                    <a:cubicBezTo>
                      <a:pt x="2789" y="1831"/>
                      <a:pt x="2915" y="1882"/>
                      <a:pt x="2992" y="1780"/>
                    </a:cubicBezTo>
                    <a:lnTo>
                      <a:pt x="3042" y="1628"/>
                    </a:lnTo>
                    <a:cubicBezTo>
                      <a:pt x="3031" y="1617"/>
                      <a:pt x="3019" y="1614"/>
                      <a:pt x="3006" y="1614"/>
                    </a:cubicBezTo>
                    <a:cubicBezTo>
                      <a:pt x="2977" y="1614"/>
                      <a:pt x="2945" y="1632"/>
                      <a:pt x="2915" y="1632"/>
                    </a:cubicBezTo>
                    <a:cubicBezTo>
                      <a:pt x="2897" y="1632"/>
                      <a:pt x="2880" y="1626"/>
                      <a:pt x="2865" y="1603"/>
                    </a:cubicBezTo>
                    <a:cubicBezTo>
                      <a:pt x="2839" y="1527"/>
                      <a:pt x="2915" y="1502"/>
                      <a:pt x="2966" y="1502"/>
                    </a:cubicBezTo>
                    <a:lnTo>
                      <a:pt x="2992" y="1552"/>
                    </a:lnTo>
                    <a:cubicBezTo>
                      <a:pt x="3053" y="1532"/>
                      <a:pt x="3081" y="1462"/>
                      <a:pt x="3129" y="1462"/>
                    </a:cubicBezTo>
                    <a:cubicBezTo>
                      <a:pt x="3141" y="1462"/>
                      <a:pt x="3154" y="1466"/>
                      <a:pt x="3169" y="1476"/>
                    </a:cubicBezTo>
                    <a:cubicBezTo>
                      <a:pt x="3169" y="1476"/>
                      <a:pt x="3182" y="1470"/>
                      <a:pt x="3188" y="1470"/>
                    </a:cubicBezTo>
                    <a:cubicBezTo>
                      <a:pt x="3194" y="1470"/>
                      <a:pt x="3194" y="1476"/>
                      <a:pt x="3169" y="1502"/>
                    </a:cubicBezTo>
                    <a:cubicBezTo>
                      <a:pt x="3118" y="1552"/>
                      <a:pt x="3042" y="1552"/>
                      <a:pt x="3042" y="1628"/>
                    </a:cubicBezTo>
                    <a:cubicBezTo>
                      <a:pt x="3059" y="1628"/>
                      <a:pt x="3087" y="1640"/>
                      <a:pt x="3112" y="1640"/>
                    </a:cubicBezTo>
                    <a:cubicBezTo>
                      <a:pt x="3124" y="1640"/>
                      <a:pt x="3135" y="1637"/>
                      <a:pt x="3144" y="1628"/>
                    </a:cubicBezTo>
                    <a:cubicBezTo>
                      <a:pt x="3245" y="1527"/>
                      <a:pt x="3422" y="1578"/>
                      <a:pt x="3575" y="1502"/>
                    </a:cubicBezTo>
                    <a:cubicBezTo>
                      <a:pt x="3600" y="1476"/>
                      <a:pt x="3575" y="1400"/>
                      <a:pt x="3651" y="1400"/>
                    </a:cubicBezTo>
                    <a:lnTo>
                      <a:pt x="3651" y="1324"/>
                    </a:lnTo>
                    <a:cubicBezTo>
                      <a:pt x="3661" y="1319"/>
                      <a:pt x="3671" y="1317"/>
                      <a:pt x="3681" y="1317"/>
                    </a:cubicBezTo>
                    <a:cubicBezTo>
                      <a:pt x="3722" y="1317"/>
                      <a:pt x="3762" y="1350"/>
                      <a:pt x="3803" y="1350"/>
                    </a:cubicBezTo>
                    <a:cubicBezTo>
                      <a:pt x="3853" y="1274"/>
                      <a:pt x="3803" y="1172"/>
                      <a:pt x="3828" y="1121"/>
                    </a:cubicBezTo>
                    <a:cubicBezTo>
                      <a:pt x="3853" y="1045"/>
                      <a:pt x="3955" y="1045"/>
                      <a:pt x="3955" y="969"/>
                    </a:cubicBezTo>
                    <a:cubicBezTo>
                      <a:pt x="3955" y="937"/>
                      <a:pt x="3978" y="927"/>
                      <a:pt x="4009" y="927"/>
                    </a:cubicBezTo>
                    <a:cubicBezTo>
                      <a:pt x="4049" y="927"/>
                      <a:pt x="4103" y="944"/>
                      <a:pt x="4132" y="944"/>
                    </a:cubicBezTo>
                    <a:cubicBezTo>
                      <a:pt x="4107" y="919"/>
                      <a:pt x="4081" y="893"/>
                      <a:pt x="4081" y="868"/>
                    </a:cubicBezTo>
                    <a:cubicBezTo>
                      <a:pt x="4081" y="792"/>
                      <a:pt x="4157" y="767"/>
                      <a:pt x="4208" y="767"/>
                    </a:cubicBezTo>
                    <a:cubicBezTo>
                      <a:pt x="4234" y="716"/>
                      <a:pt x="4234" y="665"/>
                      <a:pt x="4284" y="614"/>
                    </a:cubicBezTo>
                    <a:cubicBezTo>
                      <a:pt x="4360" y="614"/>
                      <a:pt x="4436" y="589"/>
                      <a:pt x="4512" y="538"/>
                    </a:cubicBezTo>
                    <a:cubicBezTo>
                      <a:pt x="4563" y="513"/>
                      <a:pt x="4639" y="462"/>
                      <a:pt x="4563" y="412"/>
                    </a:cubicBezTo>
                    <a:cubicBezTo>
                      <a:pt x="4512" y="361"/>
                      <a:pt x="4386" y="386"/>
                      <a:pt x="4360" y="285"/>
                    </a:cubicBezTo>
                    <a:cubicBezTo>
                      <a:pt x="4346" y="289"/>
                      <a:pt x="4332" y="290"/>
                      <a:pt x="4319" y="290"/>
                    </a:cubicBezTo>
                    <a:cubicBezTo>
                      <a:pt x="4238" y="290"/>
                      <a:pt x="4172" y="231"/>
                      <a:pt x="4107" y="209"/>
                    </a:cubicBezTo>
                    <a:cubicBezTo>
                      <a:pt x="4081" y="158"/>
                      <a:pt x="4031" y="158"/>
                      <a:pt x="3980" y="158"/>
                    </a:cubicBezTo>
                    <a:cubicBezTo>
                      <a:pt x="3879" y="158"/>
                      <a:pt x="3777" y="133"/>
                      <a:pt x="3676" y="108"/>
                    </a:cubicBezTo>
                    <a:cubicBezTo>
                      <a:pt x="3549" y="82"/>
                      <a:pt x="3448" y="82"/>
                      <a:pt x="3321" y="82"/>
                    </a:cubicBezTo>
                    <a:cubicBezTo>
                      <a:pt x="3237" y="93"/>
                      <a:pt x="3157" y="99"/>
                      <a:pt x="3078" y="99"/>
                    </a:cubicBezTo>
                    <a:cubicBezTo>
                      <a:pt x="2967" y="99"/>
                      <a:pt x="2857" y="87"/>
                      <a:pt x="2738" y="57"/>
                    </a:cubicBezTo>
                    <a:cubicBezTo>
                      <a:pt x="2535" y="32"/>
                      <a:pt x="2332" y="6"/>
                      <a:pt x="2104" y="6"/>
                    </a:cubicBezTo>
                    <a:cubicBezTo>
                      <a:pt x="2079" y="3"/>
                      <a:pt x="2054" y="1"/>
                      <a:pt x="2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6"/>
              <p:cNvSpPr/>
              <p:nvPr/>
            </p:nvSpPr>
            <p:spPr>
              <a:xfrm>
                <a:off x="5517550" y="853450"/>
                <a:ext cx="98875" cy="8050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3220" extrusionOk="0">
                    <a:moveTo>
                      <a:pt x="2195" y="370"/>
                    </a:moveTo>
                    <a:cubicBezTo>
                      <a:pt x="2201" y="370"/>
                      <a:pt x="2205" y="373"/>
                      <a:pt x="2205" y="381"/>
                    </a:cubicBezTo>
                    <a:cubicBezTo>
                      <a:pt x="2205" y="406"/>
                      <a:pt x="2180" y="406"/>
                      <a:pt x="2155" y="406"/>
                    </a:cubicBezTo>
                    <a:cubicBezTo>
                      <a:pt x="2155" y="388"/>
                      <a:pt x="2180" y="370"/>
                      <a:pt x="2195" y="370"/>
                    </a:cubicBezTo>
                    <a:close/>
                    <a:moveTo>
                      <a:pt x="2738" y="1852"/>
                    </a:moveTo>
                    <a:lnTo>
                      <a:pt x="2738" y="1852"/>
                    </a:lnTo>
                    <a:cubicBezTo>
                      <a:pt x="2737" y="1869"/>
                      <a:pt x="2725" y="1887"/>
                      <a:pt x="2718" y="1887"/>
                    </a:cubicBezTo>
                    <a:cubicBezTo>
                      <a:pt x="2714" y="1887"/>
                      <a:pt x="2712" y="1884"/>
                      <a:pt x="2712" y="1876"/>
                    </a:cubicBezTo>
                    <a:cubicBezTo>
                      <a:pt x="2712" y="1860"/>
                      <a:pt x="2723" y="1854"/>
                      <a:pt x="2738" y="1852"/>
                    </a:cubicBezTo>
                    <a:close/>
                    <a:moveTo>
                      <a:pt x="2459" y="2003"/>
                    </a:moveTo>
                    <a:lnTo>
                      <a:pt x="2459" y="2028"/>
                    </a:lnTo>
                    <a:lnTo>
                      <a:pt x="2433" y="2028"/>
                    </a:lnTo>
                    <a:cubicBezTo>
                      <a:pt x="2433" y="2028"/>
                      <a:pt x="2433" y="2003"/>
                      <a:pt x="2433" y="2003"/>
                    </a:cubicBezTo>
                    <a:close/>
                    <a:moveTo>
                      <a:pt x="659" y="2687"/>
                    </a:moveTo>
                    <a:lnTo>
                      <a:pt x="659" y="2687"/>
                    </a:lnTo>
                    <a:cubicBezTo>
                      <a:pt x="684" y="2763"/>
                      <a:pt x="659" y="2789"/>
                      <a:pt x="608" y="2789"/>
                    </a:cubicBezTo>
                    <a:cubicBezTo>
                      <a:pt x="608" y="2763"/>
                      <a:pt x="608" y="2713"/>
                      <a:pt x="659" y="2687"/>
                    </a:cubicBezTo>
                    <a:close/>
                    <a:moveTo>
                      <a:pt x="2129" y="2814"/>
                    </a:moveTo>
                    <a:cubicBezTo>
                      <a:pt x="2155" y="2839"/>
                      <a:pt x="2129" y="2890"/>
                      <a:pt x="2104" y="2890"/>
                    </a:cubicBezTo>
                    <a:cubicBezTo>
                      <a:pt x="2079" y="2865"/>
                      <a:pt x="2104" y="2814"/>
                      <a:pt x="2129" y="2814"/>
                    </a:cubicBezTo>
                    <a:close/>
                    <a:moveTo>
                      <a:pt x="608" y="2789"/>
                    </a:moveTo>
                    <a:lnTo>
                      <a:pt x="608" y="2789"/>
                    </a:lnTo>
                    <a:cubicBezTo>
                      <a:pt x="583" y="2814"/>
                      <a:pt x="583" y="2865"/>
                      <a:pt x="608" y="2915"/>
                    </a:cubicBezTo>
                    <a:cubicBezTo>
                      <a:pt x="578" y="2928"/>
                      <a:pt x="550" y="2932"/>
                      <a:pt x="525" y="2932"/>
                    </a:cubicBezTo>
                    <a:cubicBezTo>
                      <a:pt x="444" y="2932"/>
                      <a:pt x="381" y="2884"/>
                      <a:pt x="304" y="2865"/>
                    </a:cubicBezTo>
                    <a:cubicBezTo>
                      <a:pt x="380" y="2789"/>
                      <a:pt x="507" y="2814"/>
                      <a:pt x="608" y="2789"/>
                    </a:cubicBezTo>
                    <a:close/>
                    <a:moveTo>
                      <a:pt x="2383" y="0"/>
                    </a:moveTo>
                    <a:cubicBezTo>
                      <a:pt x="2332" y="102"/>
                      <a:pt x="2231" y="178"/>
                      <a:pt x="2129" y="229"/>
                    </a:cubicBezTo>
                    <a:cubicBezTo>
                      <a:pt x="2129" y="305"/>
                      <a:pt x="2129" y="305"/>
                      <a:pt x="2079" y="355"/>
                    </a:cubicBezTo>
                    <a:cubicBezTo>
                      <a:pt x="2053" y="381"/>
                      <a:pt x="2053" y="406"/>
                      <a:pt x="2079" y="431"/>
                    </a:cubicBezTo>
                    <a:cubicBezTo>
                      <a:pt x="2091" y="419"/>
                      <a:pt x="2110" y="419"/>
                      <a:pt x="2126" y="419"/>
                    </a:cubicBezTo>
                    <a:cubicBezTo>
                      <a:pt x="2142" y="419"/>
                      <a:pt x="2155" y="419"/>
                      <a:pt x="2155" y="406"/>
                    </a:cubicBezTo>
                    <a:lnTo>
                      <a:pt x="2155" y="406"/>
                    </a:lnTo>
                    <a:cubicBezTo>
                      <a:pt x="2154" y="424"/>
                      <a:pt x="2129" y="442"/>
                      <a:pt x="2106" y="442"/>
                    </a:cubicBezTo>
                    <a:cubicBezTo>
                      <a:pt x="2096" y="442"/>
                      <a:pt x="2086" y="439"/>
                      <a:pt x="2079" y="431"/>
                    </a:cubicBezTo>
                    <a:cubicBezTo>
                      <a:pt x="2068" y="464"/>
                      <a:pt x="2052" y="473"/>
                      <a:pt x="2036" y="473"/>
                    </a:cubicBezTo>
                    <a:cubicBezTo>
                      <a:pt x="2014" y="473"/>
                      <a:pt x="1992" y="457"/>
                      <a:pt x="1977" y="457"/>
                    </a:cubicBezTo>
                    <a:cubicBezTo>
                      <a:pt x="1927" y="558"/>
                      <a:pt x="1800" y="482"/>
                      <a:pt x="1774" y="558"/>
                    </a:cubicBezTo>
                    <a:cubicBezTo>
                      <a:pt x="1724" y="659"/>
                      <a:pt x="1597" y="609"/>
                      <a:pt x="1546" y="659"/>
                    </a:cubicBezTo>
                    <a:lnTo>
                      <a:pt x="1546" y="736"/>
                    </a:lnTo>
                    <a:cubicBezTo>
                      <a:pt x="1293" y="812"/>
                      <a:pt x="1090" y="964"/>
                      <a:pt x="938" y="1166"/>
                    </a:cubicBezTo>
                    <a:cubicBezTo>
                      <a:pt x="811" y="1344"/>
                      <a:pt x="583" y="1496"/>
                      <a:pt x="532" y="1775"/>
                    </a:cubicBezTo>
                    <a:lnTo>
                      <a:pt x="431" y="1825"/>
                    </a:lnTo>
                    <a:cubicBezTo>
                      <a:pt x="380" y="1952"/>
                      <a:pt x="330" y="2054"/>
                      <a:pt x="279" y="2180"/>
                    </a:cubicBezTo>
                    <a:cubicBezTo>
                      <a:pt x="228" y="2307"/>
                      <a:pt x="203" y="2434"/>
                      <a:pt x="203" y="2561"/>
                    </a:cubicBezTo>
                    <a:lnTo>
                      <a:pt x="330" y="2713"/>
                    </a:lnTo>
                    <a:cubicBezTo>
                      <a:pt x="259" y="2736"/>
                      <a:pt x="276" y="2868"/>
                      <a:pt x="179" y="2868"/>
                    </a:cubicBezTo>
                    <a:cubicBezTo>
                      <a:pt x="171" y="2868"/>
                      <a:pt x="162" y="2867"/>
                      <a:pt x="152" y="2865"/>
                    </a:cubicBezTo>
                    <a:cubicBezTo>
                      <a:pt x="102" y="2941"/>
                      <a:pt x="0" y="2991"/>
                      <a:pt x="25" y="3118"/>
                    </a:cubicBezTo>
                    <a:cubicBezTo>
                      <a:pt x="178" y="3093"/>
                      <a:pt x="203" y="2941"/>
                      <a:pt x="355" y="2941"/>
                    </a:cubicBezTo>
                    <a:cubicBezTo>
                      <a:pt x="380" y="2991"/>
                      <a:pt x="330" y="3017"/>
                      <a:pt x="330" y="3017"/>
                    </a:cubicBezTo>
                    <a:cubicBezTo>
                      <a:pt x="330" y="3083"/>
                      <a:pt x="387" y="3149"/>
                      <a:pt x="451" y="3149"/>
                    </a:cubicBezTo>
                    <a:cubicBezTo>
                      <a:pt x="461" y="3149"/>
                      <a:pt x="472" y="3147"/>
                      <a:pt x="482" y="3144"/>
                    </a:cubicBezTo>
                    <a:cubicBezTo>
                      <a:pt x="583" y="3068"/>
                      <a:pt x="735" y="3068"/>
                      <a:pt x="811" y="2915"/>
                    </a:cubicBezTo>
                    <a:cubicBezTo>
                      <a:pt x="824" y="2890"/>
                      <a:pt x="849" y="2877"/>
                      <a:pt x="881" y="2877"/>
                    </a:cubicBezTo>
                    <a:cubicBezTo>
                      <a:pt x="913" y="2877"/>
                      <a:pt x="951" y="2890"/>
                      <a:pt x="989" y="2915"/>
                    </a:cubicBezTo>
                    <a:cubicBezTo>
                      <a:pt x="963" y="2966"/>
                      <a:pt x="1039" y="3017"/>
                      <a:pt x="1039" y="3017"/>
                    </a:cubicBezTo>
                    <a:cubicBezTo>
                      <a:pt x="1020" y="3084"/>
                      <a:pt x="990" y="3100"/>
                      <a:pt x="958" y="3100"/>
                    </a:cubicBezTo>
                    <a:cubicBezTo>
                      <a:pt x="926" y="3100"/>
                      <a:pt x="892" y="3085"/>
                      <a:pt x="863" y="3085"/>
                    </a:cubicBezTo>
                    <a:cubicBezTo>
                      <a:pt x="842" y="3085"/>
                      <a:pt x="824" y="3092"/>
                      <a:pt x="811" y="3118"/>
                    </a:cubicBezTo>
                    <a:cubicBezTo>
                      <a:pt x="862" y="3144"/>
                      <a:pt x="913" y="3169"/>
                      <a:pt x="963" y="3220"/>
                    </a:cubicBezTo>
                    <a:lnTo>
                      <a:pt x="1166" y="3068"/>
                    </a:lnTo>
                    <a:cubicBezTo>
                      <a:pt x="1217" y="3118"/>
                      <a:pt x="1217" y="3169"/>
                      <a:pt x="1267" y="3169"/>
                    </a:cubicBezTo>
                    <a:lnTo>
                      <a:pt x="1394" y="3118"/>
                    </a:lnTo>
                    <a:lnTo>
                      <a:pt x="1394" y="3194"/>
                    </a:lnTo>
                    <a:cubicBezTo>
                      <a:pt x="1411" y="3197"/>
                      <a:pt x="1427" y="3198"/>
                      <a:pt x="1442" y="3198"/>
                    </a:cubicBezTo>
                    <a:cubicBezTo>
                      <a:pt x="1568" y="3198"/>
                      <a:pt x="1659" y="3113"/>
                      <a:pt x="1749" y="3068"/>
                    </a:cubicBezTo>
                    <a:cubicBezTo>
                      <a:pt x="1724" y="3042"/>
                      <a:pt x="1724" y="3017"/>
                      <a:pt x="1724" y="3017"/>
                    </a:cubicBezTo>
                    <a:lnTo>
                      <a:pt x="1774" y="3017"/>
                    </a:lnTo>
                    <a:lnTo>
                      <a:pt x="1800" y="2941"/>
                    </a:lnTo>
                    <a:lnTo>
                      <a:pt x="1724" y="2865"/>
                    </a:lnTo>
                    <a:cubicBezTo>
                      <a:pt x="1800" y="2789"/>
                      <a:pt x="1901" y="2789"/>
                      <a:pt x="1977" y="2713"/>
                    </a:cubicBezTo>
                    <a:lnTo>
                      <a:pt x="1977" y="2713"/>
                    </a:lnTo>
                    <a:cubicBezTo>
                      <a:pt x="1927" y="2814"/>
                      <a:pt x="1977" y="2915"/>
                      <a:pt x="2053" y="2991"/>
                    </a:cubicBezTo>
                    <a:cubicBezTo>
                      <a:pt x="2155" y="2991"/>
                      <a:pt x="2281" y="2966"/>
                      <a:pt x="2357" y="2890"/>
                    </a:cubicBezTo>
                    <a:cubicBezTo>
                      <a:pt x="2459" y="2814"/>
                      <a:pt x="2535" y="2738"/>
                      <a:pt x="2611" y="2662"/>
                    </a:cubicBezTo>
                    <a:cubicBezTo>
                      <a:pt x="2763" y="2485"/>
                      <a:pt x="2763" y="2510"/>
                      <a:pt x="2763" y="2383"/>
                    </a:cubicBezTo>
                    <a:lnTo>
                      <a:pt x="2763" y="2383"/>
                    </a:lnTo>
                    <a:cubicBezTo>
                      <a:pt x="2611" y="2434"/>
                      <a:pt x="2560" y="2561"/>
                      <a:pt x="2459" y="2637"/>
                    </a:cubicBezTo>
                    <a:cubicBezTo>
                      <a:pt x="2307" y="2637"/>
                      <a:pt x="2155" y="2662"/>
                      <a:pt x="2028" y="2713"/>
                    </a:cubicBezTo>
                    <a:cubicBezTo>
                      <a:pt x="2028" y="2687"/>
                      <a:pt x="2028" y="2662"/>
                      <a:pt x="2003" y="2637"/>
                    </a:cubicBezTo>
                    <a:lnTo>
                      <a:pt x="2079" y="2561"/>
                    </a:lnTo>
                    <a:cubicBezTo>
                      <a:pt x="2028" y="2510"/>
                      <a:pt x="2028" y="2485"/>
                      <a:pt x="2104" y="2459"/>
                    </a:cubicBezTo>
                    <a:cubicBezTo>
                      <a:pt x="2104" y="2434"/>
                      <a:pt x="2155" y="2434"/>
                      <a:pt x="2180" y="2434"/>
                    </a:cubicBezTo>
                    <a:lnTo>
                      <a:pt x="2636" y="2180"/>
                    </a:lnTo>
                    <a:cubicBezTo>
                      <a:pt x="2611" y="2130"/>
                      <a:pt x="2611" y="2104"/>
                      <a:pt x="2611" y="2079"/>
                    </a:cubicBezTo>
                    <a:cubicBezTo>
                      <a:pt x="2662" y="1978"/>
                      <a:pt x="2788" y="1978"/>
                      <a:pt x="2788" y="1902"/>
                    </a:cubicBezTo>
                    <a:lnTo>
                      <a:pt x="2739" y="1852"/>
                    </a:lnTo>
                    <a:lnTo>
                      <a:pt x="2739" y="1852"/>
                    </a:lnTo>
                    <a:cubicBezTo>
                      <a:pt x="2746" y="1851"/>
                      <a:pt x="2755" y="1851"/>
                      <a:pt x="2763" y="1851"/>
                    </a:cubicBezTo>
                    <a:cubicBezTo>
                      <a:pt x="2763" y="1825"/>
                      <a:pt x="2763" y="1749"/>
                      <a:pt x="2839" y="1724"/>
                    </a:cubicBezTo>
                    <a:cubicBezTo>
                      <a:pt x="2940" y="1699"/>
                      <a:pt x="3042" y="1648"/>
                      <a:pt x="3143" y="1597"/>
                    </a:cubicBezTo>
                    <a:cubicBezTo>
                      <a:pt x="3169" y="1547"/>
                      <a:pt x="3118" y="1496"/>
                      <a:pt x="3143" y="1445"/>
                    </a:cubicBezTo>
                    <a:cubicBezTo>
                      <a:pt x="3447" y="1166"/>
                      <a:pt x="3701" y="837"/>
                      <a:pt x="3929" y="507"/>
                    </a:cubicBezTo>
                    <a:cubicBezTo>
                      <a:pt x="3878" y="431"/>
                      <a:pt x="3954" y="355"/>
                      <a:pt x="3904" y="254"/>
                    </a:cubicBezTo>
                    <a:cubicBezTo>
                      <a:pt x="3853" y="229"/>
                      <a:pt x="3752" y="178"/>
                      <a:pt x="3726" y="76"/>
                    </a:cubicBezTo>
                    <a:lnTo>
                      <a:pt x="3574" y="127"/>
                    </a:lnTo>
                    <a:lnTo>
                      <a:pt x="3498" y="76"/>
                    </a:lnTo>
                    <a:lnTo>
                      <a:pt x="3397" y="127"/>
                    </a:lnTo>
                    <a:lnTo>
                      <a:pt x="3371" y="26"/>
                    </a:lnTo>
                    <a:cubicBezTo>
                      <a:pt x="3289" y="67"/>
                      <a:pt x="3189" y="109"/>
                      <a:pt x="3100" y="109"/>
                    </a:cubicBezTo>
                    <a:cubicBezTo>
                      <a:pt x="3080" y="109"/>
                      <a:pt x="3060" y="106"/>
                      <a:pt x="3042" y="102"/>
                    </a:cubicBezTo>
                    <a:cubicBezTo>
                      <a:pt x="3030" y="99"/>
                      <a:pt x="3018" y="98"/>
                      <a:pt x="3007" y="98"/>
                    </a:cubicBezTo>
                    <a:cubicBezTo>
                      <a:pt x="2913" y="98"/>
                      <a:pt x="2820" y="165"/>
                      <a:pt x="2726" y="165"/>
                    </a:cubicBezTo>
                    <a:cubicBezTo>
                      <a:pt x="2705" y="165"/>
                      <a:pt x="2683" y="161"/>
                      <a:pt x="2662" y="153"/>
                    </a:cubicBezTo>
                    <a:lnTo>
                      <a:pt x="2662" y="102"/>
                    </a:lnTo>
                    <a:lnTo>
                      <a:pt x="2687" y="102"/>
                    </a:lnTo>
                    <a:cubicBezTo>
                      <a:pt x="2611" y="0"/>
                      <a:pt x="2459" y="51"/>
                      <a:pt x="2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6460475" y="1051575"/>
                <a:ext cx="11535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2565" extrusionOk="0">
                    <a:moveTo>
                      <a:pt x="329" y="922"/>
                    </a:moveTo>
                    <a:cubicBezTo>
                      <a:pt x="321" y="928"/>
                      <a:pt x="315" y="932"/>
                      <a:pt x="311" y="932"/>
                    </a:cubicBezTo>
                    <a:cubicBezTo>
                      <a:pt x="307" y="932"/>
                      <a:pt x="305" y="929"/>
                      <a:pt x="305" y="922"/>
                    </a:cubicBezTo>
                    <a:close/>
                    <a:moveTo>
                      <a:pt x="1293" y="1505"/>
                    </a:moveTo>
                    <a:cubicBezTo>
                      <a:pt x="1293" y="1505"/>
                      <a:pt x="1293" y="1505"/>
                      <a:pt x="1293" y="1530"/>
                    </a:cubicBezTo>
                    <a:lnTo>
                      <a:pt x="1268" y="1530"/>
                    </a:lnTo>
                    <a:lnTo>
                      <a:pt x="1268" y="1505"/>
                    </a:lnTo>
                    <a:close/>
                    <a:moveTo>
                      <a:pt x="1597" y="1606"/>
                    </a:moveTo>
                    <a:lnTo>
                      <a:pt x="1597" y="1632"/>
                    </a:lnTo>
                    <a:cubicBezTo>
                      <a:pt x="1572" y="1606"/>
                      <a:pt x="1597" y="1606"/>
                      <a:pt x="1597" y="1606"/>
                    </a:cubicBezTo>
                    <a:close/>
                    <a:moveTo>
                      <a:pt x="1449" y="0"/>
                    </a:moveTo>
                    <a:cubicBezTo>
                      <a:pt x="1245" y="0"/>
                      <a:pt x="1034" y="38"/>
                      <a:pt x="837" y="136"/>
                    </a:cubicBezTo>
                    <a:cubicBezTo>
                      <a:pt x="809" y="155"/>
                      <a:pt x="784" y="160"/>
                      <a:pt x="761" y="160"/>
                    </a:cubicBezTo>
                    <a:cubicBezTo>
                      <a:pt x="735" y="160"/>
                      <a:pt x="710" y="154"/>
                      <a:pt x="683" y="154"/>
                    </a:cubicBezTo>
                    <a:cubicBezTo>
                      <a:pt x="667" y="154"/>
                      <a:pt x="651" y="156"/>
                      <a:pt x="634" y="161"/>
                    </a:cubicBezTo>
                    <a:cubicBezTo>
                      <a:pt x="609" y="263"/>
                      <a:pt x="482" y="288"/>
                      <a:pt x="482" y="364"/>
                    </a:cubicBezTo>
                    <a:cubicBezTo>
                      <a:pt x="457" y="415"/>
                      <a:pt x="431" y="491"/>
                      <a:pt x="431" y="516"/>
                    </a:cubicBezTo>
                    <a:cubicBezTo>
                      <a:pt x="415" y="525"/>
                      <a:pt x="400" y="528"/>
                      <a:pt x="387" y="528"/>
                    </a:cubicBezTo>
                    <a:cubicBezTo>
                      <a:pt x="321" y="528"/>
                      <a:pt x="296" y="440"/>
                      <a:pt x="254" y="440"/>
                    </a:cubicBezTo>
                    <a:lnTo>
                      <a:pt x="153" y="440"/>
                    </a:lnTo>
                    <a:lnTo>
                      <a:pt x="254" y="618"/>
                    </a:lnTo>
                    <a:cubicBezTo>
                      <a:pt x="381" y="643"/>
                      <a:pt x="482" y="694"/>
                      <a:pt x="584" y="770"/>
                    </a:cubicBezTo>
                    <a:cubicBezTo>
                      <a:pt x="594" y="773"/>
                      <a:pt x="604" y="775"/>
                      <a:pt x="612" y="775"/>
                    </a:cubicBezTo>
                    <a:cubicBezTo>
                      <a:pt x="661" y="775"/>
                      <a:pt x="667" y="719"/>
                      <a:pt x="710" y="719"/>
                    </a:cubicBezTo>
                    <a:cubicBezTo>
                      <a:pt x="685" y="795"/>
                      <a:pt x="837" y="719"/>
                      <a:pt x="786" y="820"/>
                    </a:cubicBezTo>
                    <a:cubicBezTo>
                      <a:pt x="757" y="850"/>
                      <a:pt x="727" y="857"/>
                      <a:pt x="698" y="857"/>
                    </a:cubicBezTo>
                    <a:cubicBezTo>
                      <a:pt x="674" y="857"/>
                      <a:pt x="650" y="852"/>
                      <a:pt x="626" y="852"/>
                    </a:cubicBezTo>
                    <a:cubicBezTo>
                      <a:pt x="603" y="852"/>
                      <a:pt x="581" y="856"/>
                      <a:pt x="558" y="871"/>
                    </a:cubicBezTo>
                    <a:cubicBezTo>
                      <a:pt x="558" y="871"/>
                      <a:pt x="558" y="896"/>
                      <a:pt x="558" y="922"/>
                    </a:cubicBezTo>
                    <a:cubicBezTo>
                      <a:pt x="558" y="998"/>
                      <a:pt x="685" y="998"/>
                      <a:pt x="584" y="1074"/>
                    </a:cubicBezTo>
                    <a:cubicBezTo>
                      <a:pt x="576" y="1081"/>
                      <a:pt x="567" y="1084"/>
                      <a:pt x="556" y="1084"/>
                    </a:cubicBezTo>
                    <a:cubicBezTo>
                      <a:pt x="531" y="1084"/>
                      <a:pt x="500" y="1066"/>
                      <a:pt x="482" y="1049"/>
                    </a:cubicBezTo>
                    <a:lnTo>
                      <a:pt x="457" y="947"/>
                    </a:lnTo>
                    <a:lnTo>
                      <a:pt x="355" y="896"/>
                    </a:lnTo>
                    <a:cubicBezTo>
                      <a:pt x="355" y="897"/>
                      <a:pt x="354" y="898"/>
                      <a:pt x="353" y="898"/>
                    </a:cubicBezTo>
                    <a:lnTo>
                      <a:pt x="353" y="898"/>
                    </a:lnTo>
                    <a:cubicBezTo>
                      <a:pt x="343" y="838"/>
                      <a:pt x="292" y="811"/>
                      <a:pt x="257" y="811"/>
                    </a:cubicBezTo>
                    <a:cubicBezTo>
                      <a:pt x="245" y="811"/>
                      <a:pt x="235" y="814"/>
                      <a:pt x="229" y="820"/>
                    </a:cubicBezTo>
                    <a:cubicBezTo>
                      <a:pt x="178" y="846"/>
                      <a:pt x="254" y="896"/>
                      <a:pt x="229" y="896"/>
                    </a:cubicBezTo>
                    <a:cubicBezTo>
                      <a:pt x="219" y="899"/>
                      <a:pt x="211" y="900"/>
                      <a:pt x="203" y="900"/>
                    </a:cubicBezTo>
                    <a:cubicBezTo>
                      <a:pt x="134" y="900"/>
                      <a:pt x="122" y="817"/>
                      <a:pt x="70" y="817"/>
                    </a:cubicBezTo>
                    <a:cubicBezTo>
                      <a:pt x="65" y="817"/>
                      <a:pt x="58" y="818"/>
                      <a:pt x="51" y="820"/>
                    </a:cubicBezTo>
                    <a:cubicBezTo>
                      <a:pt x="26" y="846"/>
                      <a:pt x="1" y="896"/>
                      <a:pt x="26" y="947"/>
                    </a:cubicBezTo>
                    <a:cubicBezTo>
                      <a:pt x="41" y="970"/>
                      <a:pt x="62" y="977"/>
                      <a:pt x="86" y="977"/>
                    </a:cubicBezTo>
                    <a:cubicBezTo>
                      <a:pt x="125" y="977"/>
                      <a:pt x="170" y="958"/>
                      <a:pt x="199" y="958"/>
                    </a:cubicBezTo>
                    <a:cubicBezTo>
                      <a:pt x="213" y="958"/>
                      <a:pt x="223" y="961"/>
                      <a:pt x="229" y="973"/>
                    </a:cubicBezTo>
                    <a:cubicBezTo>
                      <a:pt x="254" y="1049"/>
                      <a:pt x="305" y="1099"/>
                      <a:pt x="254" y="1150"/>
                    </a:cubicBezTo>
                    <a:lnTo>
                      <a:pt x="305" y="1150"/>
                    </a:lnTo>
                    <a:lnTo>
                      <a:pt x="406" y="1201"/>
                    </a:lnTo>
                    <a:cubicBezTo>
                      <a:pt x="457" y="1226"/>
                      <a:pt x="381" y="1277"/>
                      <a:pt x="457" y="1327"/>
                    </a:cubicBezTo>
                    <a:cubicBezTo>
                      <a:pt x="468" y="1330"/>
                      <a:pt x="478" y="1331"/>
                      <a:pt x="488" y="1331"/>
                    </a:cubicBezTo>
                    <a:cubicBezTo>
                      <a:pt x="565" y="1331"/>
                      <a:pt x="595" y="1249"/>
                      <a:pt x="685" y="1226"/>
                    </a:cubicBezTo>
                    <a:cubicBezTo>
                      <a:pt x="727" y="1289"/>
                      <a:pt x="803" y="1334"/>
                      <a:pt x="885" y="1334"/>
                    </a:cubicBezTo>
                    <a:cubicBezTo>
                      <a:pt x="903" y="1334"/>
                      <a:pt x="920" y="1332"/>
                      <a:pt x="938" y="1327"/>
                    </a:cubicBezTo>
                    <a:lnTo>
                      <a:pt x="938" y="1403"/>
                    </a:lnTo>
                    <a:cubicBezTo>
                      <a:pt x="1091" y="1454"/>
                      <a:pt x="1217" y="1530"/>
                      <a:pt x="1319" y="1606"/>
                    </a:cubicBezTo>
                    <a:cubicBezTo>
                      <a:pt x="1357" y="1619"/>
                      <a:pt x="1407" y="1619"/>
                      <a:pt x="1449" y="1619"/>
                    </a:cubicBezTo>
                    <a:cubicBezTo>
                      <a:pt x="1490" y="1619"/>
                      <a:pt x="1521" y="1619"/>
                      <a:pt x="1521" y="1632"/>
                    </a:cubicBezTo>
                    <a:cubicBezTo>
                      <a:pt x="1547" y="1682"/>
                      <a:pt x="1471" y="1682"/>
                      <a:pt x="1496" y="1708"/>
                    </a:cubicBezTo>
                    <a:cubicBezTo>
                      <a:pt x="1564" y="1708"/>
                      <a:pt x="1586" y="1719"/>
                      <a:pt x="1616" y="1719"/>
                    </a:cubicBezTo>
                    <a:cubicBezTo>
                      <a:pt x="1631" y="1719"/>
                      <a:pt x="1648" y="1716"/>
                      <a:pt x="1674" y="1708"/>
                    </a:cubicBezTo>
                    <a:cubicBezTo>
                      <a:pt x="1686" y="1695"/>
                      <a:pt x="1712" y="1689"/>
                      <a:pt x="1737" y="1689"/>
                    </a:cubicBezTo>
                    <a:cubicBezTo>
                      <a:pt x="1762" y="1689"/>
                      <a:pt x="1788" y="1695"/>
                      <a:pt x="1800" y="1708"/>
                    </a:cubicBezTo>
                    <a:lnTo>
                      <a:pt x="1800" y="1733"/>
                    </a:lnTo>
                    <a:lnTo>
                      <a:pt x="1724" y="1733"/>
                    </a:lnTo>
                    <a:cubicBezTo>
                      <a:pt x="1750" y="1809"/>
                      <a:pt x="1699" y="1860"/>
                      <a:pt x="1724" y="1936"/>
                    </a:cubicBezTo>
                    <a:cubicBezTo>
                      <a:pt x="1734" y="1926"/>
                      <a:pt x="1743" y="1922"/>
                      <a:pt x="1752" y="1922"/>
                    </a:cubicBezTo>
                    <a:cubicBezTo>
                      <a:pt x="1786" y="1922"/>
                      <a:pt x="1810" y="1986"/>
                      <a:pt x="1851" y="1986"/>
                    </a:cubicBezTo>
                    <a:cubicBezTo>
                      <a:pt x="1952" y="1936"/>
                      <a:pt x="2054" y="1936"/>
                      <a:pt x="2130" y="1936"/>
                    </a:cubicBezTo>
                    <a:cubicBezTo>
                      <a:pt x="2168" y="1936"/>
                      <a:pt x="2192" y="1978"/>
                      <a:pt x="2201" y="1978"/>
                    </a:cubicBezTo>
                    <a:cubicBezTo>
                      <a:pt x="2204" y="1978"/>
                      <a:pt x="2206" y="1974"/>
                      <a:pt x="2206" y="1961"/>
                    </a:cubicBezTo>
                    <a:cubicBezTo>
                      <a:pt x="2224" y="1943"/>
                      <a:pt x="2242" y="1925"/>
                      <a:pt x="2278" y="1925"/>
                    </a:cubicBezTo>
                    <a:cubicBezTo>
                      <a:pt x="2292" y="1925"/>
                      <a:pt x="2310" y="1928"/>
                      <a:pt x="2333" y="1936"/>
                    </a:cubicBezTo>
                    <a:cubicBezTo>
                      <a:pt x="2510" y="2088"/>
                      <a:pt x="2738" y="2215"/>
                      <a:pt x="2966" y="2265"/>
                    </a:cubicBezTo>
                    <a:cubicBezTo>
                      <a:pt x="3068" y="2291"/>
                      <a:pt x="3144" y="2341"/>
                      <a:pt x="3220" y="2392"/>
                    </a:cubicBezTo>
                    <a:cubicBezTo>
                      <a:pt x="3250" y="2377"/>
                      <a:pt x="3279" y="2371"/>
                      <a:pt x="3307" y="2371"/>
                    </a:cubicBezTo>
                    <a:cubicBezTo>
                      <a:pt x="3423" y="2371"/>
                      <a:pt x="3528" y="2473"/>
                      <a:pt x="3651" y="2493"/>
                    </a:cubicBezTo>
                    <a:cubicBezTo>
                      <a:pt x="3827" y="2538"/>
                      <a:pt x="4013" y="2565"/>
                      <a:pt x="4202" y="2565"/>
                    </a:cubicBezTo>
                    <a:cubicBezTo>
                      <a:pt x="4338" y="2565"/>
                      <a:pt x="4476" y="2551"/>
                      <a:pt x="4614" y="2519"/>
                    </a:cubicBezTo>
                    <a:cubicBezTo>
                      <a:pt x="4589" y="2493"/>
                      <a:pt x="4589" y="2468"/>
                      <a:pt x="4589" y="2443"/>
                    </a:cubicBezTo>
                    <a:cubicBezTo>
                      <a:pt x="4614" y="2265"/>
                      <a:pt x="4563" y="2088"/>
                      <a:pt x="4411" y="1986"/>
                    </a:cubicBezTo>
                    <a:cubicBezTo>
                      <a:pt x="4335" y="1910"/>
                      <a:pt x="4259" y="1834"/>
                      <a:pt x="4183" y="1758"/>
                    </a:cubicBezTo>
                    <a:cubicBezTo>
                      <a:pt x="4208" y="1758"/>
                      <a:pt x="4234" y="1708"/>
                      <a:pt x="4234" y="1682"/>
                    </a:cubicBezTo>
                    <a:lnTo>
                      <a:pt x="4082" y="1530"/>
                    </a:lnTo>
                    <a:cubicBezTo>
                      <a:pt x="4107" y="1505"/>
                      <a:pt x="4183" y="1530"/>
                      <a:pt x="4132" y="1479"/>
                    </a:cubicBezTo>
                    <a:cubicBezTo>
                      <a:pt x="4056" y="1403"/>
                      <a:pt x="3980" y="1429"/>
                      <a:pt x="3929" y="1353"/>
                    </a:cubicBezTo>
                    <a:lnTo>
                      <a:pt x="3929" y="1277"/>
                    </a:lnTo>
                    <a:lnTo>
                      <a:pt x="3853" y="1277"/>
                    </a:lnTo>
                    <a:cubicBezTo>
                      <a:pt x="3803" y="1201"/>
                      <a:pt x="3727" y="1099"/>
                      <a:pt x="3625" y="1049"/>
                    </a:cubicBezTo>
                    <a:cubicBezTo>
                      <a:pt x="3625" y="947"/>
                      <a:pt x="3575" y="820"/>
                      <a:pt x="3499" y="744"/>
                    </a:cubicBezTo>
                    <a:cubicBezTo>
                      <a:pt x="3463" y="762"/>
                      <a:pt x="3414" y="780"/>
                      <a:pt x="3371" y="780"/>
                    </a:cubicBezTo>
                    <a:cubicBezTo>
                      <a:pt x="3353" y="780"/>
                      <a:pt x="3336" y="777"/>
                      <a:pt x="3321" y="770"/>
                    </a:cubicBezTo>
                    <a:cubicBezTo>
                      <a:pt x="3296" y="694"/>
                      <a:pt x="3372" y="719"/>
                      <a:pt x="3372" y="643"/>
                    </a:cubicBezTo>
                    <a:lnTo>
                      <a:pt x="3144" y="415"/>
                    </a:lnTo>
                    <a:lnTo>
                      <a:pt x="2992" y="466"/>
                    </a:lnTo>
                    <a:lnTo>
                      <a:pt x="2916" y="364"/>
                    </a:lnTo>
                    <a:cubicBezTo>
                      <a:pt x="2840" y="307"/>
                      <a:pt x="2763" y="279"/>
                      <a:pt x="2677" y="279"/>
                    </a:cubicBezTo>
                    <a:cubicBezTo>
                      <a:pt x="2648" y="279"/>
                      <a:pt x="2618" y="282"/>
                      <a:pt x="2586" y="288"/>
                    </a:cubicBezTo>
                    <a:cubicBezTo>
                      <a:pt x="2518" y="266"/>
                      <a:pt x="2491" y="183"/>
                      <a:pt x="2432" y="183"/>
                    </a:cubicBezTo>
                    <a:cubicBezTo>
                      <a:pt x="2425" y="183"/>
                      <a:pt x="2417" y="184"/>
                      <a:pt x="2409" y="187"/>
                    </a:cubicBezTo>
                    <a:cubicBezTo>
                      <a:pt x="2333" y="187"/>
                      <a:pt x="2282" y="187"/>
                      <a:pt x="2231" y="111"/>
                    </a:cubicBezTo>
                    <a:cubicBezTo>
                      <a:pt x="2206" y="85"/>
                      <a:pt x="2155" y="85"/>
                      <a:pt x="2130" y="85"/>
                    </a:cubicBezTo>
                    <a:cubicBezTo>
                      <a:pt x="1952" y="85"/>
                      <a:pt x="1800" y="60"/>
                      <a:pt x="1623" y="9"/>
                    </a:cubicBezTo>
                    <a:cubicBezTo>
                      <a:pt x="1566" y="4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6097375" y="991600"/>
                <a:ext cx="9887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2459" extrusionOk="0">
                    <a:moveTo>
                      <a:pt x="3245" y="228"/>
                    </a:moveTo>
                    <a:lnTo>
                      <a:pt x="3245" y="254"/>
                    </a:lnTo>
                    <a:lnTo>
                      <a:pt x="3219" y="254"/>
                    </a:lnTo>
                    <a:lnTo>
                      <a:pt x="3245" y="228"/>
                    </a:lnTo>
                    <a:close/>
                    <a:moveTo>
                      <a:pt x="1900" y="221"/>
                    </a:moveTo>
                    <a:cubicBezTo>
                      <a:pt x="1908" y="221"/>
                      <a:pt x="1917" y="224"/>
                      <a:pt x="1927" y="228"/>
                    </a:cubicBezTo>
                    <a:cubicBezTo>
                      <a:pt x="1952" y="254"/>
                      <a:pt x="1927" y="279"/>
                      <a:pt x="1901" y="304"/>
                    </a:cubicBezTo>
                    <a:lnTo>
                      <a:pt x="1825" y="279"/>
                    </a:lnTo>
                    <a:cubicBezTo>
                      <a:pt x="1807" y="297"/>
                      <a:pt x="1789" y="315"/>
                      <a:pt x="1781" y="315"/>
                    </a:cubicBezTo>
                    <a:cubicBezTo>
                      <a:pt x="1777" y="315"/>
                      <a:pt x="1775" y="312"/>
                      <a:pt x="1775" y="304"/>
                    </a:cubicBezTo>
                    <a:cubicBezTo>
                      <a:pt x="1775" y="279"/>
                      <a:pt x="1800" y="279"/>
                      <a:pt x="1825" y="279"/>
                    </a:cubicBezTo>
                    <a:cubicBezTo>
                      <a:pt x="1846" y="259"/>
                      <a:pt x="1866" y="221"/>
                      <a:pt x="1900" y="221"/>
                    </a:cubicBezTo>
                    <a:close/>
                    <a:moveTo>
                      <a:pt x="330" y="1496"/>
                    </a:moveTo>
                    <a:cubicBezTo>
                      <a:pt x="330" y="1496"/>
                      <a:pt x="355" y="1521"/>
                      <a:pt x="330" y="1521"/>
                    </a:cubicBezTo>
                    <a:cubicBezTo>
                      <a:pt x="317" y="1534"/>
                      <a:pt x="311" y="1540"/>
                      <a:pt x="308" y="1540"/>
                    </a:cubicBezTo>
                    <a:cubicBezTo>
                      <a:pt x="304" y="1540"/>
                      <a:pt x="304" y="1534"/>
                      <a:pt x="304" y="1521"/>
                    </a:cubicBezTo>
                    <a:lnTo>
                      <a:pt x="330" y="1521"/>
                    </a:lnTo>
                    <a:lnTo>
                      <a:pt x="330" y="1496"/>
                    </a:lnTo>
                    <a:close/>
                    <a:moveTo>
                      <a:pt x="416" y="1713"/>
                    </a:moveTo>
                    <a:cubicBezTo>
                      <a:pt x="431" y="1713"/>
                      <a:pt x="431" y="1724"/>
                      <a:pt x="431" y="1724"/>
                    </a:cubicBezTo>
                    <a:lnTo>
                      <a:pt x="381" y="1724"/>
                    </a:lnTo>
                    <a:cubicBezTo>
                      <a:pt x="397" y="1715"/>
                      <a:pt x="409" y="1713"/>
                      <a:pt x="416" y="1713"/>
                    </a:cubicBezTo>
                    <a:close/>
                    <a:moveTo>
                      <a:pt x="2713" y="0"/>
                    </a:moveTo>
                    <a:cubicBezTo>
                      <a:pt x="2611" y="0"/>
                      <a:pt x="2510" y="51"/>
                      <a:pt x="2434" y="152"/>
                    </a:cubicBezTo>
                    <a:lnTo>
                      <a:pt x="2155" y="152"/>
                    </a:lnTo>
                    <a:lnTo>
                      <a:pt x="2104" y="51"/>
                    </a:lnTo>
                    <a:lnTo>
                      <a:pt x="1673" y="254"/>
                    </a:lnTo>
                    <a:cubicBezTo>
                      <a:pt x="1724" y="304"/>
                      <a:pt x="1699" y="380"/>
                      <a:pt x="1648" y="406"/>
                    </a:cubicBezTo>
                    <a:lnTo>
                      <a:pt x="1572" y="304"/>
                    </a:lnTo>
                    <a:cubicBezTo>
                      <a:pt x="1369" y="406"/>
                      <a:pt x="1166" y="406"/>
                      <a:pt x="964" y="507"/>
                    </a:cubicBezTo>
                    <a:cubicBezTo>
                      <a:pt x="786" y="609"/>
                      <a:pt x="634" y="786"/>
                      <a:pt x="482" y="862"/>
                    </a:cubicBezTo>
                    <a:cubicBezTo>
                      <a:pt x="279" y="1116"/>
                      <a:pt x="178" y="1394"/>
                      <a:pt x="0" y="1597"/>
                    </a:cubicBezTo>
                    <a:lnTo>
                      <a:pt x="76" y="1623"/>
                    </a:lnTo>
                    <a:cubicBezTo>
                      <a:pt x="76" y="1597"/>
                      <a:pt x="127" y="1597"/>
                      <a:pt x="127" y="1597"/>
                    </a:cubicBezTo>
                    <a:lnTo>
                      <a:pt x="127" y="1648"/>
                    </a:lnTo>
                    <a:cubicBezTo>
                      <a:pt x="127" y="1648"/>
                      <a:pt x="152" y="1648"/>
                      <a:pt x="152" y="1673"/>
                    </a:cubicBezTo>
                    <a:cubicBezTo>
                      <a:pt x="152" y="1699"/>
                      <a:pt x="127" y="1699"/>
                      <a:pt x="102" y="1699"/>
                    </a:cubicBezTo>
                    <a:cubicBezTo>
                      <a:pt x="76" y="1749"/>
                      <a:pt x="0" y="1825"/>
                      <a:pt x="76" y="1851"/>
                    </a:cubicBezTo>
                    <a:cubicBezTo>
                      <a:pt x="87" y="1854"/>
                      <a:pt x="98" y="1856"/>
                      <a:pt x="108" y="1856"/>
                    </a:cubicBezTo>
                    <a:cubicBezTo>
                      <a:pt x="167" y="1856"/>
                      <a:pt x="214" y="1800"/>
                      <a:pt x="279" y="1800"/>
                    </a:cubicBezTo>
                    <a:cubicBezTo>
                      <a:pt x="327" y="1848"/>
                      <a:pt x="396" y="1866"/>
                      <a:pt x="466" y="1866"/>
                    </a:cubicBezTo>
                    <a:cubicBezTo>
                      <a:pt x="506" y="1866"/>
                      <a:pt x="546" y="1860"/>
                      <a:pt x="583" y="1851"/>
                    </a:cubicBezTo>
                    <a:cubicBezTo>
                      <a:pt x="634" y="1927"/>
                      <a:pt x="735" y="1927"/>
                      <a:pt x="710" y="2028"/>
                    </a:cubicBezTo>
                    <a:cubicBezTo>
                      <a:pt x="702" y="2032"/>
                      <a:pt x="695" y="2033"/>
                      <a:pt x="687" y="2033"/>
                    </a:cubicBezTo>
                    <a:cubicBezTo>
                      <a:pt x="657" y="2033"/>
                      <a:pt x="628" y="2010"/>
                      <a:pt x="598" y="2010"/>
                    </a:cubicBezTo>
                    <a:cubicBezTo>
                      <a:pt x="584" y="2010"/>
                      <a:pt x="571" y="2015"/>
                      <a:pt x="558" y="2028"/>
                    </a:cubicBezTo>
                    <a:lnTo>
                      <a:pt x="507" y="2104"/>
                    </a:lnTo>
                    <a:cubicBezTo>
                      <a:pt x="457" y="2129"/>
                      <a:pt x="355" y="2104"/>
                      <a:pt x="330" y="2206"/>
                    </a:cubicBezTo>
                    <a:cubicBezTo>
                      <a:pt x="330" y="2256"/>
                      <a:pt x="355" y="2332"/>
                      <a:pt x="355" y="2332"/>
                    </a:cubicBezTo>
                    <a:cubicBezTo>
                      <a:pt x="381" y="2408"/>
                      <a:pt x="279" y="2408"/>
                      <a:pt x="330" y="2459"/>
                    </a:cubicBezTo>
                    <a:lnTo>
                      <a:pt x="558" y="2459"/>
                    </a:lnTo>
                    <a:lnTo>
                      <a:pt x="558" y="2155"/>
                    </a:lnTo>
                    <a:cubicBezTo>
                      <a:pt x="572" y="2151"/>
                      <a:pt x="585" y="2150"/>
                      <a:pt x="597" y="2150"/>
                    </a:cubicBezTo>
                    <a:cubicBezTo>
                      <a:pt x="679" y="2150"/>
                      <a:pt x="739" y="2216"/>
                      <a:pt x="761" y="2282"/>
                    </a:cubicBezTo>
                    <a:cubicBezTo>
                      <a:pt x="818" y="2276"/>
                      <a:pt x="874" y="2274"/>
                      <a:pt x="929" y="2274"/>
                    </a:cubicBezTo>
                    <a:cubicBezTo>
                      <a:pt x="1028" y="2274"/>
                      <a:pt x="1123" y="2280"/>
                      <a:pt x="1216" y="2280"/>
                    </a:cubicBezTo>
                    <a:cubicBezTo>
                      <a:pt x="1302" y="2280"/>
                      <a:pt x="1386" y="2275"/>
                      <a:pt x="1470" y="2256"/>
                    </a:cubicBezTo>
                    <a:cubicBezTo>
                      <a:pt x="1521" y="2231"/>
                      <a:pt x="1496" y="2155"/>
                      <a:pt x="1572" y="2155"/>
                    </a:cubicBezTo>
                    <a:lnTo>
                      <a:pt x="1648" y="2231"/>
                    </a:lnTo>
                    <a:cubicBezTo>
                      <a:pt x="1695" y="2224"/>
                      <a:pt x="1743" y="2221"/>
                      <a:pt x="1791" y="2221"/>
                    </a:cubicBezTo>
                    <a:cubicBezTo>
                      <a:pt x="1920" y="2221"/>
                      <a:pt x="2050" y="2244"/>
                      <a:pt x="2180" y="2282"/>
                    </a:cubicBezTo>
                    <a:cubicBezTo>
                      <a:pt x="2228" y="2298"/>
                      <a:pt x="2279" y="2306"/>
                      <a:pt x="2331" y="2306"/>
                    </a:cubicBezTo>
                    <a:cubicBezTo>
                      <a:pt x="2442" y="2306"/>
                      <a:pt x="2558" y="2267"/>
                      <a:pt x="2662" y="2180"/>
                    </a:cubicBezTo>
                    <a:lnTo>
                      <a:pt x="2662" y="2180"/>
                    </a:lnTo>
                    <a:cubicBezTo>
                      <a:pt x="2614" y="2196"/>
                      <a:pt x="2566" y="2205"/>
                      <a:pt x="2520" y="2205"/>
                    </a:cubicBezTo>
                    <a:cubicBezTo>
                      <a:pt x="2421" y="2205"/>
                      <a:pt x="2334" y="2165"/>
                      <a:pt x="2282" y="2079"/>
                    </a:cubicBezTo>
                    <a:lnTo>
                      <a:pt x="2282" y="2079"/>
                    </a:lnTo>
                    <a:cubicBezTo>
                      <a:pt x="2341" y="2108"/>
                      <a:pt x="2396" y="2115"/>
                      <a:pt x="2449" y="2115"/>
                    </a:cubicBezTo>
                    <a:cubicBezTo>
                      <a:pt x="2492" y="2115"/>
                      <a:pt x="2533" y="2111"/>
                      <a:pt x="2574" y="2111"/>
                    </a:cubicBezTo>
                    <a:cubicBezTo>
                      <a:pt x="2612" y="2111"/>
                      <a:pt x="2650" y="2114"/>
                      <a:pt x="2687" y="2129"/>
                    </a:cubicBezTo>
                    <a:cubicBezTo>
                      <a:pt x="2687" y="2104"/>
                      <a:pt x="2713" y="2104"/>
                      <a:pt x="2738" y="2104"/>
                    </a:cubicBezTo>
                    <a:cubicBezTo>
                      <a:pt x="2789" y="2028"/>
                      <a:pt x="2636" y="2028"/>
                      <a:pt x="2687" y="1952"/>
                    </a:cubicBezTo>
                    <a:cubicBezTo>
                      <a:pt x="2843" y="1930"/>
                      <a:pt x="2940" y="1791"/>
                      <a:pt x="3081" y="1791"/>
                    </a:cubicBezTo>
                    <a:cubicBezTo>
                      <a:pt x="3101" y="1791"/>
                      <a:pt x="3121" y="1794"/>
                      <a:pt x="3143" y="1800"/>
                    </a:cubicBezTo>
                    <a:lnTo>
                      <a:pt x="3473" y="1521"/>
                    </a:lnTo>
                    <a:cubicBezTo>
                      <a:pt x="3473" y="1496"/>
                      <a:pt x="3422" y="1445"/>
                      <a:pt x="3473" y="1420"/>
                    </a:cubicBezTo>
                    <a:lnTo>
                      <a:pt x="3549" y="1445"/>
                    </a:lnTo>
                    <a:cubicBezTo>
                      <a:pt x="3650" y="1344"/>
                      <a:pt x="3802" y="1344"/>
                      <a:pt x="3879" y="1217"/>
                    </a:cubicBezTo>
                    <a:cubicBezTo>
                      <a:pt x="3879" y="1192"/>
                      <a:pt x="3879" y="1192"/>
                      <a:pt x="3879" y="1141"/>
                    </a:cubicBezTo>
                    <a:cubicBezTo>
                      <a:pt x="3879" y="1065"/>
                      <a:pt x="3955" y="1065"/>
                      <a:pt x="3955" y="1014"/>
                    </a:cubicBezTo>
                    <a:cubicBezTo>
                      <a:pt x="3929" y="887"/>
                      <a:pt x="3904" y="735"/>
                      <a:pt x="3929" y="583"/>
                    </a:cubicBezTo>
                    <a:lnTo>
                      <a:pt x="3929" y="583"/>
                    </a:lnTo>
                    <a:cubicBezTo>
                      <a:pt x="3898" y="599"/>
                      <a:pt x="3869" y="605"/>
                      <a:pt x="3841" y="605"/>
                    </a:cubicBezTo>
                    <a:cubicBezTo>
                      <a:pt x="3778" y="605"/>
                      <a:pt x="3720" y="575"/>
                      <a:pt x="3650" y="558"/>
                    </a:cubicBezTo>
                    <a:cubicBezTo>
                      <a:pt x="3676" y="406"/>
                      <a:pt x="3498" y="406"/>
                      <a:pt x="3498" y="279"/>
                    </a:cubicBezTo>
                    <a:cubicBezTo>
                      <a:pt x="3473" y="254"/>
                      <a:pt x="3422" y="228"/>
                      <a:pt x="3372" y="228"/>
                    </a:cubicBezTo>
                    <a:cubicBezTo>
                      <a:pt x="3365" y="231"/>
                      <a:pt x="3358" y="232"/>
                      <a:pt x="3351" y="232"/>
                    </a:cubicBezTo>
                    <a:cubicBezTo>
                      <a:pt x="3286" y="232"/>
                      <a:pt x="3240" y="127"/>
                      <a:pt x="3194" y="127"/>
                    </a:cubicBezTo>
                    <a:cubicBezTo>
                      <a:pt x="3154" y="127"/>
                      <a:pt x="3113" y="95"/>
                      <a:pt x="3072" y="95"/>
                    </a:cubicBezTo>
                    <a:cubicBezTo>
                      <a:pt x="3062" y="95"/>
                      <a:pt x="3052" y="97"/>
                      <a:pt x="3042" y="102"/>
                    </a:cubicBezTo>
                    <a:cubicBezTo>
                      <a:pt x="3042" y="152"/>
                      <a:pt x="3093" y="203"/>
                      <a:pt x="3067" y="254"/>
                    </a:cubicBezTo>
                    <a:lnTo>
                      <a:pt x="2586" y="152"/>
                    </a:lnTo>
                    <a:cubicBezTo>
                      <a:pt x="2560" y="76"/>
                      <a:pt x="2687" y="102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6101175" y="368650"/>
                <a:ext cx="101425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272" extrusionOk="0">
                    <a:moveTo>
                      <a:pt x="649" y="2678"/>
                    </a:moveTo>
                    <a:cubicBezTo>
                      <a:pt x="655" y="2678"/>
                      <a:pt x="659" y="2681"/>
                      <a:pt x="659" y="2688"/>
                    </a:cubicBezTo>
                    <a:cubicBezTo>
                      <a:pt x="659" y="2701"/>
                      <a:pt x="647" y="2701"/>
                      <a:pt x="634" y="2701"/>
                    </a:cubicBezTo>
                    <a:cubicBezTo>
                      <a:pt x="621" y="2701"/>
                      <a:pt x="609" y="2701"/>
                      <a:pt x="609" y="2713"/>
                    </a:cubicBezTo>
                    <a:lnTo>
                      <a:pt x="609" y="2713"/>
                    </a:lnTo>
                    <a:cubicBezTo>
                      <a:pt x="609" y="2696"/>
                      <a:pt x="634" y="2678"/>
                      <a:pt x="649" y="2678"/>
                    </a:cubicBezTo>
                    <a:close/>
                    <a:moveTo>
                      <a:pt x="587" y="2703"/>
                    </a:moveTo>
                    <a:cubicBezTo>
                      <a:pt x="594" y="2703"/>
                      <a:pt x="601" y="2706"/>
                      <a:pt x="609" y="2714"/>
                    </a:cubicBezTo>
                    <a:cubicBezTo>
                      <a:pt x="609" y="2734"/>
                      <a:pt x="592" y="2738"/>
                      <a:pt x="558" y="2739"/>
                    </a:cubicBezTo>
                    <a:lnTo>
                      <a:pt x="558" y="2739"/>
                    </a:lnTo>
                    <a:cubicBezTo>
                      <a:pt x="558" y="2721"/>
                      <a:pt x="571" y="2703"/>
                      <a:pt x="587" y="2703"/>
                    </a:cubicBezTo>
                    <a:close/>
                    <a:moveTo>
                      <a:pt x="1268" y="2866"/>
                    </a:moveTo>
                    <a:lnTo>
                      <a:pt x="1268" y="2866"/>
                    </a:lnTo>
                    <a:cubicBezTo>
                      <a:pt x="1310" y="2887"/>
                      <a:pt x="1282" y="2925"/>
                      <a:pt x="1271" y="2952"/>
                    </a:cubicBezTo>
                    <a:lnTo>
                      <a:pt x="1271" y="2952"/>
                    </a:lnTo>
                    <a:cubicBezTo>
                      <a:pt x="1251" y="2931"/>
                      <a:pt x="1268" y="2907"/>
                      <a:pt x="1268" y="2866"/>
                    </a:cubicBezTo>
                    <a:close/>
                    <a:moveTo>
                      <a:pt x="1293" y="2977"/>
                    </a:moveTo>
                    <a:cubicBezTo>
                      <a:pt x="1316" y="2992"/>
                      <a:pt x="1337" y="3018"/>
                      <a:pt x="1318" y="3018"/>
                    </a:cubicBezTo>
                    <a:cubicBezTo>
                      <a:pt x="1296" y="3018"/>
                      <a:pt x="1294" y="2999"/>
                      <a:pt x="1293" y="2977"/>
                    </a:cubicBezTo>
                    <a:close/>
                    <a:moveTo>
                      <a:pt x="3667" y="0"/>
                    </a:moveTo>
                    <a:cubicBezTo>
                      <a:pt x="3556" y="0"/>
                      <a:pt x="3453" y="28"/>
                      <a:pt x="3372" y="77"/>
                    </a:cubicBezTo>
                    <a:cubicBezTo>
                      <a:pt x="3118" y="204"/>
                      <a:pt x="2890" y="356"/>
                      <a:pt x="2662" y="508"/>
                    </a:cubicBezTo>
                    <a:cubicBezTo>
                      <a:pt x="2535" y="610"/>
                      <a:pt x="2408" y="660"/>
                      <a:pt x="2282" y="762"/>
                    </a:cubicBezTo>
                    <a:cubicBezTo>
                      <a:pt x="2180" y="863"/>
                      <a:pt x="2054" y="939"/>
                      <a:pt x="1927" y="1015"/>
                    </a:cubicBezTo>
                    <a:cubicBezTo>
                      <a:pt x="1749" y="1142"/>
                      <a:pt x="1597" y="1218"/>
                      <a:pt x="1395" y="1345"/>
                    </a:cubicBezTo>
                    <a:cubicBezTo>
                      <a:pt x="1192" y="1472"/>
                      <a:pt x="1014" y="1598"/>
                      <a:pt x="812" y="1750"/>
                    </a:cubicBezTo>
                    <a:lnTo>
                      <a:pt x="837" y="1826"/>
                    </a:lnTo>
                    <a:cubicBezTo>
                      <a:pt x="659" y="1953"/>
                      <a:pt x="507" y="2105"/>
                      <a:pt x="381" y="2257"/>
                    </a:cubicBezTo>
                    <a:cubicBezTo>
                      <a:pt x="431" y="2308"/>
                      <a:pt x="431" y="2333"/>
                      <a:pt x="355" y="2359"/>
                    </a:cubicBezTo>
                    <a:cubicBezTo>
                      <a:pt x="305" y="2384"/>
                      <a:pt x="279" y="2435"/>
                      <a:pt x="279" y="2485"/>
                    </a:cubicBezTo>
                    <a:cubicBezTo>
                      <a:pt x="152" y="2511"/>
                      <a:pt x="152" y="2511"/>
                      <a:pt x="0" y="2638"/>
                    </a:cubicBezTo>
                    <a:cubicBezTo>
                      <a:pt x="203" y="2638"/>
                      <a:pt x="380" y="2663"/>
                      <a:pt x="558" y="2739"/>
                    </a:cubicBezTo>
                    <a:lnTo>
                      <a:pt x="558" y="2739"/>
                    </a:lnTo>
                    <a:cubicBezTo>
                      <a:pt x="550" y="2739"/>
                      <a:pt x="542" y="2739"/>
                      <a:pt x="533" y="2739"/>
                    </a:cubicBezTo>
                    <a:cubicBezTo>
                      <a:pt x="482" y="2790"/>
                      <a:pt x="431" y="2840"/>
                      <a:pt x="482" y="2916"/>
                    </a:cubicBezTo>
                    <a:cubicBezTo>
                      <a:pt x="448" y="2916"/>
                      <a:pt x="426" y="2905"/>
                      <a:pt x="407" y="2905"/>
                    </a:cubicBezTo>
                    <a:cubicBezTo>
                      <a:pt x="398" y="2905"/>
                      <a:pt x="389" y="2908"/>
                      <a:pt x="381" y="2916"/>
                    </a:cubicBezTo>
                    <a:cubicBezTo>
                      <a:pt x="330" y="3018"/>
                      <a:pt x="305" y="3145"/>
                      <a:pt x="355" y="3271"/>
                    </a:cubicBezTo>
                    <a:cubicBezTo>
                      <a:pt x="368" y="3233"/>
                      <a:pt x="393" y="3233"/>
                      <a:pt x="422" y="3233"/>
                    </a:cubicBezTo>
                    <a:cubicBezTo>
                      <a:pt x="450" y="3233"/>
                      <a:pt x="482" y="3233"/>
                      <a:pt x="507" y="3195"/>
                    </a:cubicBezTo>
                    <a:lnTo>
                      <a:pt x="406" y="3170"/>
                    </a:lnTo>
                    <a:cubicBezTo>
                      <a:pt x="435" y="3151"/>
                      <a:pt x="457" y="3142"/>
                      <a:pt x="472" y="3142"/>
                    </a:cubicBezTo>
                    <a:cubicBezTo>
                      <a:pt x="498" y="3142"/>
                      <a:pt x="507" y="3164"/>
                      <a:pt x="507" y="3195"/>
                    </a:cubicBezTo>
                    <a:cubicBezTo>
                      <a:pt x="541" y="3205"/>
                      <a:pt x="572" y="3209"/>
                      <a:pt x="602" y="3209"/>
                    </a:cubicBezTo>
                    <a:cubicBezTo>
                      <a:pt x="735" y="3209"/>
                      <a:pt x="849" y="3130"/>
                      <a:pt x="1014" y="3068"/>
                    </a:cubicBezTo>
                    <a:cubicBezTo>
                      <a:pt x="1037" y="3059"/>
                      <a:pt x="1057" y="3054"/>
                      <a:pt x="1074" y="3054"/>
                    </a:cubicBezTo>
                    <a:cubicBezTo>
                      <a:pt x="1188" y="3054"/>
                      <a:pt x="1186" y="3246"/>
                      <a:pt x="1318" y="3246"/>
                    </a:cubicBezTo>
                    <a:lnTo>
                      <a:pt x="1521" y="3170"/>
                    </a:lnTo>
                    <a:cubicBezTo>
                      <a:pt x="1572" y="3170"/>
                      <a:pt x="1611" y="3204"/>
                      <a:pt x="1647" y="3204"/>
                    </a:cubicBezTo>
                    <a:cubicBezTo>
                      <a:pt x="1665" y="3204"/>
                      <a:pt x="1682" y="3195"/>
                      <a:pt x="1699" y="3170"/>
                    </a:cubicBezTo>
                    <a:cubicBezTo>
                      <a:pt x="1673" y="3145"/>
                      <a:pt x="1648" y="3119"/>
                      <a:pt x="1673" y="3094"/>
                    </a:cubicBezTo>
                    <a:cubicBezTo>
                      <a:pt x="1623" y="3068"/>
                      <a:pt x="1572" y="3094"/>
                      <a:pt x="1547" y="3018"/>
                    </a:cubicBezTo>
                    <a:lnTo>
                      <a:pt x="1699" y="2992"/>
                    </a:lnTo>
                    <a:cubicBezTo>
                      <a:pt x="1749" y="2967"/>
                      <a:pt x="1775" y="2916"/>
                      <a:pt x="1775" y="2866"/>
                    </a:cubicBezTo>
                    <a:lnTo>
                      <a:pt x="1901" y="2891"/>
                    </a:lnTo>
                    <a:cubicBezTo>
                      <a:pt x="1876" y="2840"/>
                      <a:pt x="1876" y="2790"/>
                      <a:pt x="1851" y="2739"/>
                    </a:cubicBezTo>
                    <a:cubicBezTo>
                      <a:pt x="1863" y="2731"/>
                      <a:pt x="1874" y="2727"/>
                      <a:pt x="1883" y="2727"/>
                    </a:cubicBezTo>
                    <a:cubicBezTo>
                      <a:pt x="1929" y="2727"/>
                      <a:pt x="1939" y="2815"/>
                      <a:pt x="2003" y="2815"/>
                    </a:cubicBezTo>
                    <a:cubicBezTo>
                      <a:pt x="2028" y="2739"/>
                      <a:pt x="2180" y="2790"/>
                      <a:pt x="2180" y="2663"/>
                    </a:cubicBezTo>
                    <a:lnTo>
                      <a:pt x="2104" y="2638"/>
                    </a:lnTo>
                    <a:cubicBezTo>
                      <a:pt x="2086" y="2655"/>
                      <a:pt x="2068" y="2673"/>
                      <a:pt x="2050" y="2673"/>
                    </a:cubicBezTo>
                    <a:cubicBezTo>
                      <a:pt x="2043" y="2673"/>
                      <a:pt x="2036" y="2670"/>
                      <a:pt x="2028" y="2663"/>
                    </a:cubicBezTo>
                    <a:cubicBezTo>
                      <a:pt x="2028" y="2681"/>
                      <a:pt x="2003" y="2699"/>
                      <a:pt x="1988" y="2699"/>
                    </a:cubicBezTo>
                    <a:cubicBezTo>
                      <a:pt x="1982" y="2699"/>
                      <a:pt x="1978" y="2696"/>
                      <a:pt x="1978" y="2688"/>
                    </a:cubicBezTo>
                    <a:cubicBezTo>
                      <a:pt x="1978" y="2663"/>
                      <a:pt x="2003" y="2663"/>
                      <a:pt x="2028" y="2663"/>
                    </a:cubicBezTo>
                    <a:lnTo>
                      <a:pt x="2054" y="2612"/>
                    </a:lnTo>
                    <a:cubicBezTo>
                      <a:pt x="2033" y="2612"/>
                      <a:pt x="2013" y="2580"/>
                      <a:pt x="2019" y="2580"/>
                    </a:cubicBezTo>
                    <a:lnTo>
                      <a:pt x="2019" y="2580"/>
                    </a:lnTo>
                    <a:cubicBezTo>
                      <a:pt x="2020" y="2580"/>
                      <a:pt x="2023" y="2582"/>
                      <a:pt x="2028" y="2587"/>
                    </a:cubicBezTo>
                    <a:cubicBezTo>
                      <a:pt x="2054" y="2587"/>
                      <a:pt x="2054" y="2612"/>
                      <a:pt x="2054" y="2612"/>
                    </a:cubicBezTo>
                    <a:lnTo>
                      <a:pt x="2104" y="2638"/>
                    </a:lnTo>
                    <a:cubicBezTo>
                      <a:pt x="2104" y="2587"/>
                      <a:pt x="2155" y="2587"/>
                      <a:pt x="2206" y="2587"/>
                    </a:cubicBezTo>
                    <a:cubicBezTo>
                      <a:pt x="2231" y="2612"/>
                      <a:pt x="2206" y="2638"/>
                      <a:pt x="2206" y="2663"/>
                    </a:cubicBezTo>
                    <a:lnTo>
                      <a:pt x="2358" y="2638"/>
                    </a:lnTo>
                    <a:cubicBezTo>
                      <a:pt x="2434" y="2562"/>
                      <a:pt x="2510" y="2485"/>
                      <a:pt x="2611" y="2435"/>
                    </a:cubicBezTo>
                    <a:cubicBezTo>
                      <a:pt x="2662" y="2359"/>
                      <a:pt x="2561" y="2283"/>
                      <a:pt x="2637" y="2232"/>
                    </a:cubicBezTo>
                    <a:lnTo>
                      <a:pt x="2763" y="2232"/>
                    </a:lnTo>
                    <a:cubicBezTo>
                      <a:pt x="2814" y="2131"/>
                      <a:pt x="2890" y="2055"/>
                      <a:pt x="2915" y="1979"/>
                    </a:cubicBezTo>
                    <a:cubicBezTo>
                      <a:pt x="3017" y="1928"/>
                      <a:pt x="3144" y="1877"/>
                      <a:pt x="3245" y="1801"/>
                    </a:cubicBezTo>
                    <a:cubicBezTo>
                      <a:pt x="3372" y="1674"/>
                      <a:pt x="3524" y="1573"/>
                      <a:pt x="3676" y="1497"/>
                    </a:cubicBezTo>
                    <a:cubicBezTo>
                      <a:pt x="3688" y="1484"/>
                      <a:pt x="3701" y="1484"/>
                      <a:pt x="3707" y="1484"/>
                    </a:cubicBezTo>
                    <a:cubicBezTo>
                      <a:pt x="3714" y="1484"/>
                      <a:pt x="3714" y="1484"/>
                      <a:pt x="3701" y="1472"/>
                    </a:cubicBezTo>
                    <a:cubicBezTo>
                      <a:pt x="3701" y="1421"/>
                      <a:pt x="3650" y="1421"/>
                      <a:pt x="3650" y="1370"/>
                    </a:cubicBezTo>
                    <a:cubicBezTo>
                      <a:pt x="3650" y="1319"/>
                      <a:pt x="3676" y="1319"/>
                      <a:pt x="3727" y="1319"/>
                    </a:cubicBezTo>
                    <a:lnTo>
                      <a:pt x="3727" y="1345"/>
                    </a:lnTo>
                    <a:cubicBezTo>
                      <a:pt x="3803" y="990"/>
                      <a:pt x="3929" y="635"/>
                      <a:pt x="4056" y="306"/>
                    </a:cubicBezTo>
                    <a:cubicBezTo>
                      <a:pt x="4031" y="179"/>
                      <a:pt x="3955" y="52"/>
                      <a:pt x="3853" y="27"/>
                    </a:cubicBezTo>
                    <a:cubicBezTo>
                      <a:pt x="3790" y="9"/>
                      <a:pt x="3728" y="0"/>
                      <a:pt x="3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5873675" y="-58425"/>
                <a:ext cx="55800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5182" extrusionOk="0">
                    <a:moveTo>
                      <a:pt x="2054" y="0"/>
                    </a:moveTo>
                    <a:cubicBezTo>
                      <a:pt x="1800" y="51"/>
                      <a:pt x="1597" y="177"/>
                      <a:pt x="1445" y="355"/>
                    </a:cubicBezTo>
                    <a:cubicBezTo>
                      <a:pt x="1268" y="583"/>
                      <a:pt x="1116" y="811"/>
                      <a:pt x="964" y="1039"/>
                    </a:cubicBezTo>
                    <a:cubicBezTo>
                      <a:pt x="964" y="1090"/>
                      <a:pt x="1014" y="1141"/>
                      <a:pt x="964" y="1191"/>
                    </a:cubicBezTo>
                    <a:cubicBezTo>
                      <a:pt x="888" y="1293"/>
                      <a:pt x="786" y="1419"/>
                      <a:pt x="710" y="1546"/>
                    </a:cubicBezTo>
                    <a:cubicBezTo>
                      <a:pt x="634" y="1648"/>
                      <a:pt x="584" y="1800"/>
                      <a:pt x="558" y="1952"/>
                    </a:cubicBezTo>
                    <a:cubicBezTo>
                      <a:pt x="508" y="2155"/>
                      <a:pt x="533" y="2408"/>
                      <a:pt x="355" y="2611"/>
                    </a:cubicBezTo>
                    <a:cubicBezTo>
                      <a:pt x="305" y="2636"/>
                      <a:pt x="305" y="2687"/>
                      <a:pt x="305" y="2738"/>
                    </a:cubicBezTo>
                    <a:cubicBezTo>
                      <a:pt x="305" y="2890"/>
                      <a:pt x="254" y="3016"/>
                      <a:pt x="254" y="3143"/>
                    </a:cubicBezTo>
                    <a:cubicBezTo>
                      <a:pt x="279" y="3219"/>
                      <a:pt x="279" y="3321"/>
                      <a:pt x="203" y="3371"/>
                    </a:cubicBezTo>
                    <a:cubicBezTo>
                      <a:pt x="203" y="3422"/>
                      <a:pt x="279" y="3422"/>
                      <a:pt x="254" y="3447"/>
                    </a:cubicBezTo>
                    <a:lnTo>
                      <a:pt x="178" y="3447"/>
                    </a:lnTo>
                    <a:lnTo>
                      <a:pt x="178" y="3599"/>
                    </a:lnTo>
                    <a:cubicBezTo>
                      <a:pt x="77" y="3878"/>
                      <a:pt x="102" y="4157"/>
                      <a:pt x="1" y="4385"/>
                    </a:cubicBezTo>
                    <a:lnTo>
                      <a:pt x="102" y="4639"/>
                    </a:lnTo>
                    <a:lnTo>
                      <a:pt x="51" y="4715"/>
                    </a:lnTo>
                    <a:cubicBezTo>
                      <a:pt x="127" y="4816"/>
                      <a:pt x="102" y="4968"/>
                      <a:pt x="254" y="5044"/>
                    </a:cubicBezTo>
                    <a:cubicBezTo>
                      <a:pt x="295" y="5024"/>
                      <a:pt x="336" y="4987"/>
                      <a:pt x="364" y="4987"/>
                    </a:cubicBezTo>
                    <a:cubicBezTo>
                      <a:pt x="370" y="4987"/>
                      <a:pt x="376" y="4989"/>
                      <a:pt x="381" y="4994"/>
                    </a:cubicBezTo>
                    <a:cubicBezTo>
                      <a:pt x="406" y="5019"/>
                      <a:pt x="431" y="5044"/>
                      <a:pt x="431" y="5044"/>
                    </a:cubicBezTo>
                    <a:cubicBezTo>
                      <a:pt x="444" y="5032"/>
                      <a:pt x="457" y="5025"/>
                      <a:pt x="466" y="5025"/>
                    </a:cubicBezTo>
                    <a:cubicBezTo>
                      <a:pt x="476" y="5025"/>
                      <a:pt x="482" y="5032"/>
                      <a:pt x="482" y="5044"/>
                    </a:cubicBezTo>
                    <a:cubicBezTo>
                      <a:pt x="482" y="5050"/>
                      <a:pt x="480" y="5052"/>
                      <a:pt x="476" y="5052"/>
                    </a:cubicBezTo>
                    <a:cubicBezTo>
                      <a:pt x="468" y="5052"/>
                      <a:pt x="457" y="5046"/>
                      <a:pt x="447" y="5046"/>
                    </a:cubicBezTo>
                    <a:cubicBezTo>
                      <a:pt x="438" y="5046"/>
                      <a:pt x="431" y="5051"/>
                      <a:pt x="431" y="5070"/>
                    </a:cubicBezTo>
                    <a:cubicBezTo>
                      <a:pt x="431" y="5095"/>
                      <a:pt x="406" y="5120"/>
                      <a:pt x="431" y="5146"/>
                    </a:cubicBezTo>
                    <a:cubicBezTo>
                      <a:pt x="449" y="5164"/>
                      <a:pt x="480" y="5181"/>
                      <a:pt x="514" y="5181"/>
                    </a:cubicBezTo>
                    <a:cubicBezTo>
                      <a:pt x="529" y="5181"/>
                      <a:pt x="543" y="5178"/>
                      <a:pt x="558" y="5171"/>
                    </a:cubicBezTo>
                    <a:cubicBezTo>
                      <a:pt x="584" y="5171"/>
                      <a:pt x="584" y="5146"/>
                      <a:pt x="609" y="5146"/>
                    </a:cubicBezTo>
                    <a:cubicBezTo>
                      <a:pt x="626" y="5146"/>
                      <a:pt x="631" y="5168"/>
                      <a:pt x="656" y="5168"/>
                    </a:cubicBezTo>
                    <a:cubicBezTo>
                      <a:pt x="668" y="5168"/>
                      <a:pt x="685" y="5162"/>
                      <a:pt x="710" y="5146"/>
                    </a:cubicBezTo>
                    <a:cubicBezTo>
                      <a:pt x="888" y="4994"/>
                      <a:pt x="862" y="4689"/>
                      <a:pt x="1040" y="4512"/>
                    </a:cubicBezTo>
                    <a:cubicBezTo>
                      <a:pt x="1065" y="4512"/>
                      <a:pt x="1091" y="4537"/>
                      <a:pt x="1116" y="4563"/>
                    </a:cubicBezTo>
                    <a:cubicBezTo>
                      <a:pt x="1319" y="4487"/>
                      <a:pt x="1217" y="4258"/>
                      <a:pt x="1293" y="4132"/>
                    </a:cubicBezTo>
                    <a:lnTo>
                      <a:pt x="1420" y="4056"/>
                    </a:lnTo>
                    <a:cubicBezTo>
                      <a:pt x="1471" y="3954"/>
                      <a:pt x="1496" y="3853"/>
                      <a:pt x="1471" y="3726"/>
                    </a:cubicBezTo>
                    <a:cubicBezTo>
                      <a:pt x="1521" y="3675"/>
                      <a:pt x="1572" y="3625"/>
                      <a:pt x="1597" y="3523"/>
                    </a:cubicBezTo>
                    <a:cubicBezTo>
                      <a:pt x="1597" y="3447"/>
                      <a:pt x="1699" y="3447"/>
                      <a:pt x="1724" y="3397"/>
                    </a:cubicBezTo>
                    <a:cubicBezTo>
                      <a:pt x="1724" y="3321"/>
                      <a:pt x="1699" y="3219"/>
                      <a:pt x="1673" y="3143"/>
                    </a:cubicBezTo>
                    <a:lnTo>
                      <a:pt x="1775" y="3092"/>
                    </a:lnTo>
                    <a:cubicBezTo>
                      <a:pt x="1800" y="2915"/>
                      <a:pt x="1826" y="2738"/>
                      <a:pt x="1902" y="2560"/>
                    </a:cubicBezTo>
                    <a:cubicBezTo>
                      <a:pt x="1851" y="2383"/>
                      <a:pt x="1851" y="2180"/>
                      <a:pt x="1876" y="2002"/>
                    </a:cubicBezTo>
                    <a:cubicBezTo>
                      <a:pt x="1775" y="1901"/>
                      <a:pt x="1750" y="1724"/>
                      <a:pt x="1800" y="1572"/>
                    </a:cubicBezTo>
                    <a:lnTo>
                      <a:pt x="1902" y="1546"/>
                    </a:lnTo>
                    <a:cubicBezTo>
                      <a:pt x="1876" y="1496"/>
                      <a:pt x="1800" y="1521"/>
                      <a:pt x="1800" y="1496"/>
                    </a:cubicBezTo>
                    <a:cubicBezTo>
                      <a:pt x="1826" y="1394"/>
                      <a:pt x="1826" y="1318"/>
                      <a:pt x="1851" y="1242"/>
                    </a:cubicBezTo>
                    <a:cubicBezTo>
                      <a:pt x="1800" y="1191"/>
                      <a:pt x="1826" y="1115"/>
                      <a:pt x="1800" y="1090"/>
                    </a:cubicBezTo>
                    <a:cubicBezTo>
                      <a:pt x="1800" y="1039"/>
                      <a:pt x="1826" y="1039"/>
                      <a:pt x="1876" y="1039"/>
                    </a:cubicBezTo>
                    <a:lnTo>
                      <a:pt x="2028" y="887"/>
                    </a:lnTo>
                    <a:lnTo>
                      <a:pt x="1952" y="811"/>
                    </a:lnTo>
                    <a:cubicBezTo>
                      <a:pt x="2003" y="735"/>
                      <a:pt x="1952" y="634"/>
                      <a:pt x="2079" y="608"/>
                    </a:cubicBezTo>
                    <a:cubicBezTo>
                      <a:pt x="2079" y="456"/>
                      <a:pt x="2231" y="380"/>
                      <a:pt x="2231" y="253"/>
                    </a:cubicBezTo>
                    <a:cubicBezTo>
                      <a:pt x="2206" y="152"/>
                      <a:pt x="2130" y="51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6042250" y="208275"/>
                <a:ext cx="74800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730" extrusionOk="0">
                    <a:moveTo>
                      <a:pt x="2788" y="434"/>
                    </a:moveTo>
                    <a:lnTo>
                      <a:pt x="2788" y="460"/>
                    </a:lnTo>
                    <a:lnTo>
                      <a:pt x="2763" y="460"/>
                    </a:lnTo>
                    <a:lnTo>
                      <a:pt x="2788" y="434"/>
                    </a:lnTo>
                    <a:close/>
                    <a:moveTo>
                      <a:pt x="2611" y="1093"/>
                    </a:moveTo>
                    <a:lnTo>
                      <a:pt x="2611" y="1119"/>
                    </a:lnTo>
                    <a:lnTo>
                      <a:pt x="2586" y="1119"/>
                    </a:lnTo>
                    <a:cubicBezTo>
                      <a:pt x="2586" y="1093"/>
                      <a:pt x="2611" y="1093"/>
                      <a:pt x="2611" y="1093"/>
                    </a:cubicBezTo>
                    <a:close/>
                    <a:moveTo>
                      <a:pt x="420" y="2807"/>
                    </a:moveTo>
                    <a:cubicBezTo>
                      <a:pt x="427" y="2807"/>
                      <a:pt x="431" y="2810"/>
                      <a:pt x="431" y="2817"/>
                    </a:cubicBezTo>
                    <a:cubicBezTo>
                      <a:pt x="431" y="2842"/>
                      <a:pt x="406" y="2842"/>
                      <a:pt x="380" y="2842"/>
                    </a:cubicBezTo>
                    <a:cubicBezTo>
                      <a:pt x="380" y="2824"/>
                      <a:pt x="406" y="2807"/>
                      <a:pt x="420" y="2807"/>
                    </a:cubicBezTo>
                    <a:close/>
                    <a:moveTo>
                      <a:pt x="323" y="2835"/>
                    </a:moveTo>
                    <a:cubicBezTo>
                      <a:pt x="342" y="2835"/>
                      <a:pt x="364" y="2850"/>
                      <a:pt x="374" y="2850"/>
                    </a:cubicBezTo>
                    <a:cubicBezTo>
                      <a:pt x="375" y="2850"/>
                      <a:pt x="376" y="2850"/>
                      <a:pt x="377" y="2849"/>
                    </a:cubicBezTo>
                    <a:lnTo>
                      <a:pt x="377" y="2849"/>
                    </a:lnTo>
                    <a:cubicBezTo>
                      <a:pt x="365" y="2908"/>
                      <a:pt x="322" y="2948"/>
                      <a:pt x="279" y="2969"/>
                    </a:cubicBezTo>
                    <a:cubicBezTo>
                      <a:pt x="228" y="2918"/>
                      <a:pt x="254" y="2868"/>
                      <a:pt x="304" y="2842"/>
                    </a:cubicBezTo>
                    <a:cubicBezTo>
                      <a:pt x="310" y="2837"/>
                      <a:pt x="316" y="2835"/>
                      <a:pt x="323" y="2835"/>
                    </a:cubicBezTo>
                    <a:close/>
                    <a:moveTo>
                      <a:pt x="151" y="2879"/>
                    </a:moveTo>
                    <a:lnTo>
                      <a:pt x="151" y="2879"/>
                    </a:lnTo>
                    <a:cubicBezTo>
                      <a:pt x="190" y="2907"/>
                      <a:pt x="152" y="2951"/>
                      <a:pt x="152" y="2994"/>
                    </a:cubicBezTo>
                    <a:cubicBezTo>
                      <a:pt x="105" y="2948"/>
                      <a:pt x="145" y="2923"/>
                      <a:pt x="151" y="2879"/>
                    </a:cubicBezTo>
                    <a:close/>
                    <a:moveTo>
                      <a:pt x="482" y="3248"/>
                    </a:moveTo>
                    <a:cubicBezTo>
                      <a:pt x="507" y="3299"/>
                      <a:pt x="507" y="3324"/>
                      <a:pt x="456" y="3349"/>
                    </a:cubicBezTo>
                    <a:lnTo>
                      <a:pt x="456" y="3324"/>
                    </a:lnTo>
                    <a:cubicBezTo>
                      <a:pt x="456" y="3299"/>
                      <a:pt x="456" y="3273"/>
                      <a:pt x="482" y="3248"/>
                    </a:cubicBezTo>
                    <a:close/>
                    <a:moveTo>
                      <a:pt x="760" y="3324"/>
                    </a:moveTo>
                    <a:lnTo>
                      <a:pt x="760" y="3349"/>
                    </a:lnTo>
                    <a:lnTo>
                      <a:pt x="735" y="3349"/>
                    </a:lnTo>
                    <a:lnTo>
                      <a:pt x="735" y="3324"/>
                    </a:lnTo>
                    <a:close/>
                    <a:moveTo>
                      <a:pt x="380" y="3375"/>
                    </a:moveTo>
                    <a:lnTo>
                      <a:pt x="380" y="3375"/>
                    </a:lnTo>
                    <a:cubicBezTo>
                      <a:pt x="406" y="3451"/>
                      <a:pt x="406" y="3476"/>
                      <a:pt x="355" y="3527"/>
                    </a:cubicBezTo>
                    <a:lnTo>
                      <a:pt x="355" y="3501"/>
                    </a:lnTo>
                    <a:cubicBezTo>
                      <a:pt x="330" y="3451"/>
                      <a:pt x="355" y="3425"/>
                      <a:pt x="380" y="3375"/>
                    </a:cubicBezTo>
                    <a:close/>
                    <a:moveTo>
                      <a:pt x="2714" y="0"/>
                    </a:moveTo>
                    <a:cubicBezTo>
                      <a:pt x="2705" y="0"/>
                      <a:pt x="2696" y="1"/>
                      <a:pt x="2687" y="3"/>
                    </a:cubicBezTo>
                    <a:cubicBezTo>
                      <a:pt x="2611" y="29"/>
                      <a:pt x="2535" y="79"/>
                      <a:pt x="2459" y="130"/>
                    </a:cubicBezTo>
                    <a:cubicBezTo>
                      <a:pt x="2408" y="181"/>
                      <a:pt x="2357" y="206"/>
                      <a:pt x="2281" y="232"/>
                    </a:cubicBezTo>
                    <a:cubicBezTo>
                      <a:pt x="2104" y="257"/>
                      <a:pt x="1952" y="358"/>
                      <a:pt x="1901" y="536"/>
                    </a:cubicBezTo>
                    <a:cubicBezTo>
                      <a:pt x="1572" y="713"/>
                      <a:pt x="1343" y="1017"/>
                      <a:pt x="1242" y="1372"/>
                    </a:cubicBezTo>
                    <a:lnTo>
                      <a:pt x="1141" y="1372"/>
                    </a:lnTo>
                    <a:lnTo>
                      <a:pt x="1166" y="1474"/>
                    </a:lnTo>
                    <a:cubicBezTo>
                      <a:pt x="1039" y="1524"/>
                      <a:pt x="1039" y="1676"/>
                      <a:pt x="989" y="1778"/>
                    </a:cubicBezTo>
                    <a:cubicBezTo>
                      <a:pt x="963" y="1904"/>
                      <a:pt x="862" y="2006"/>
                      <a:pt x="735" y="2031"/>
                    </a:cubicBezTo>
                    <a:cubicBezTo>
                      <a:pt x="710" y="2082"/>
                      <a:pt x="710" y="2133"/>
                      <a:pt x="735" y="2183"/>
                    </a:cubicBezTo>
                    <a:cubicBezTo>
                      <a:pt x="659" y="2234"/>
                      <a:pt x="659" y="2361"/>
                      <a:pt x="507" y="2361"/>
                    </a:cubicBezTo>
                    <a:cubicBezTo>
                      <a:pt x="532" y="2538"/>
                      <a:pt x="355" y="2614"/>
                      <a:pt x="330" y="2766"/>
                    </a:cubicBezTo>
                    <a:cubicBezTo>
                      <a:pt x="286" y="2766"/>
                      <a:pt x="243" y="2750"/>
                      <a:pt x="204" y="2750"/>
                    </a:cubicBezTo>
                    <a:cubicBezTo>
                      <a:pt x="175" y="2750"/>
                      <a:pt x="149" y="2759"/>
                      <a:pt x="127" y="2792"/>
                    </a:cubicBezTo>
                    <a:lnTo>
                      <a:pt x="127" y="2868"/>
                    </a:lnTo>
                    <a:cubicBezTo>
                      <a:pt x="128" y="2868"/>
                      <a:pt x="129" y="2869"/>
                      <a:pt x="131" y="2869"/>
                    </a:cubicBezTo>
                    <a:lnTo>
                      <a:pt x="131" y="2869"/>
                    </a:lnTo>
                    <a:cubicBezTo>
                      <a:pt x="62" y="2878"/>
                      <a:pt x="0" y="2926"/>
                      <a:pt x="0" y="2994"/>
                    </a:cubicBezTo>
                    <a:cubicBezTo>
                      <a:pt x="51" y="2994"/>
                      <a:pt x="76" y="3070"/>
                      <a:pt x="127" y="3096"/>
                    </a:cubicBezTo>
                    <a:cubicBezTo>
                      <a:pt x="127" y="3070"/>
                      <a:pt x="152" y="3045"/>
                      <a:pt x="152" y="3045"/>
                    </a:cubicBezTo>
                    <a:cubicBezTo>
                      <a:pt x="177" y="3045"/>
                      <a:pt x="177" y="3070"/>
                      <a:pt x="177" y="3096"/>
                    </a:cubicBezTo>
                    <a:cubicBezTo>
                      <a:pt x="254" y="3121"/>
                      <a:pt x="304" y="3223"/>
                      <a:pt x="279" y="3299"/>
                    </a:cubicBezTo>
                    <a:cubicBezTo>
                      <a:pt x="254" y="3375"/>
                      <a:pt x="254" y="3451"/>
                      <a:pt x="254" y="3527"/>
                    </a:cubicBezTo>
                    <a:cubicBezTo>
                      <a:pt x="228" y="3577"/>
                      <a:pt x="127" y="3552"/>
                      <a:pt x="127" y="3628"/>
                    </a:cubicBezTo>
                    <a:lnTo>
                      <a:pt x="431" y="3730"/>
                    </a:lnTo>
                    <a:lnTo>
                      <a:pt x="507" y="3653"/>
                    </a:lnTo>
                    <a:cubicBezTo>
                      <a:pt x="548" y="3653"/>
                      <a:pt x="572" y="3686"/>
                      <a:pt x="632" y="3686"/>
                    </a:cubicBezTo>
                    <a:cubicBezTo>
                      <a:pt x="647" y="3686"/>
                      <a:pt x="664" y="3684"/>
                      <a:pt x="684" y="3679"/>
                    </a:cubicBezTo>
                    <a:cubicBezTo>
                      <a:pt x="786" y="3653"/>
                      <a:pt x="887" y="3628"/>
                      <a:pt x="963" y="3577"/>
                    </a:cubicBezTo>
                    <a:cubicBezTo>
                      <a:pt x="1039" y="3552"/>
                      <a:pt x="1166" y="3603"/>
                      <a:pt x="1217" y="3501"/>
                    </a:cubicBezTo>
                    <a:cubicBezTo>
                      <a:pt x="1445" y="3425"/>
                      <a:pt x="1673" y="3324"/>
                      <a:pt x="1850" y="3172"/>
                    </a:cubicBezTo>
                    <a:cubicBezTo>
                      <a:pt x="1926" y="3147"/>
                      <a:pt x="1977" y="3121"/>
                      <a:pt x="2053" y="3121"/>
                    </a:cubicBezTo>
                    <a:cubicBezTo>
                      <a:pt x="2053" y="3172"/>
                      <a:pt x="2104" y="3197"/>
                      <a:pt x="2180" y="3197"/>
                    </a:cubicBezTo>
                    <a:cubicBezTo>
                      <a:pt x="2307" y="3172"/>
                      <a:pt x="2408" y="3096"/>
                      <a:pt x="2484" y="2969"/>
                    </a:cubicBezTo>
                    <a:cubicBezTo>
                      <a:pt x="2560" y="2817"/>
                      <a:pt x="2662" y="2716"/>
                      <a:pt x="2763" y="2614"/>
                    </a:cubicBezTo>
                    <a:cubicBezTo>
                      <a:pt x="2839" y="2564"/>
                      <a:pt x="2864" y="2487"/>
                      <a:pt x="2890" y="2411"/>
                    </a:cubicBezTo>
                    <a:cubicBezTo>
                      <a:pt x="2864" y="2411"/>
                      <a:pt x="2839" y="2361"/>
                      <a:pt x="2864" y="2361"/>
                    </a:cubicBezTo>
                    <a:cubicBezTo>
                      <a:pt x="2890" y="2361"/>
                      <a:pt x="2864" y="2411"/>
                      <a:pt x="2890" y="2411"/>
                    </a:cubicBezTo>
                    <a:cubicBezTo>
                      <a:pt x="2902" y="2411"/>
                      <a:pt x="2915" y="2418"/>
                      <a:pt x="2925" y="2418"/>
                    </a:cubicBezTo>
                    <a:cubicBezTo>
                      <a:pt x="2934" y="2418"/>
                      <a:pt x="2940" y="2411"/>
                      <a:pt x="2940" y="2386"/>
                    </a:cubicBezTo>
                    <a:lnTo>
                      <a:pt x="2940" y="2209"/>
                    </a:lnTo>
                    <a:cubicBezTo>
                      <a:pt x="2763" y="2386"/>
                      <a:pt x="2763" y="2386"/>
                      <a:pt x="2687" y="2386"/>
                    </a:cubicBezTo>
                    <a:lnTo>
                      <a:pt x="2687" y="2335"/>
                    </a:lnTo>
                    <a:cubicBezTo>
                      <a:pt x="2738" y="2234"/>
                      <a:pt x="2814" y="2133"/>
                      <a:pt x="2915" y="2057"/>
                    </a:cubicBezTo>
                    <a:cubicBezTo>
                      <a:pt x="2940" y="1955"/>
                      <a:pt x="2839" y="1879"/>
                      <a:pt x="2940" y="1803"/>
                    </a:cubicBezTo>
                    <a:lnTo>
                      <a:pt x="2890" y="1676"/>
                    </a:lnTo>
                    <a:cubicBezTo>
                      <a:pt x="2738" y="1626"/>
                      <a:pt x="2636" y="1499"/>
                      <a:pt x="2662" y="1423"/>
                    </a:cubicBezTo>
                    <a:lnTo>
                      <a:pt x="2763" y="1423"/>
                    </a:lnTo>
                    <a:cubicBezTo>
                      <a:pt x="2662" y="1321"/>
                      <a:pt x="2712" y="1220"/>
                      <a:pt x="2712" y="1144"/>
                    </a:cubicBezTo>
                    <a:lnTo>
                      <a:pt x="2814" y="992"/>
                    </a:lnTo>
                    <a:lnTo>
                      <a:pt x="2788" y="941"/>
                    </a:lnTo>
                    <a:lnTo>
                      <a:pt x="2692" y="941"/>
                    </a:lnTo>
                    <a:cubicBezTo>
                      <a:pt x="2744" y="672"/>
                      <a:pt x="2844" y="428"/>
                      <a:pt x="2991" y="232"/>
                    </a:cubicBezTo>
                    <a:cubicBezTo>
                      <a:pt x="2940" y="181"/>
                      <a:pt x="2991" y="130"/>
                      <a:pt x="2940" y="79"/>
                    </a:cubicBezTo>
                    <a:cubicBezTo>
                      <a:pt x="2931" y="82"/>
                      <a:pt x="2922" y="83"/>
                      <a:pt x="2914" y="83"/>
                    </a:cubicBezTo>
                    <a:cubicBezTo>
                      <a:pt x="2838" y="83"/>
                      <a:pt x="2790" y="0"/>
                      <a:pt x="2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6"/>
              <p:cNvSpPr/>
              <p:nvPr/>
            </p:nvSpPr>
            <p:spPr>
              <a:xfrm>
                <a:off x="6063775" y="770750"/>
                <a:ext cx="135650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1661" extrusionOk="0">
                    <a:moveTo>
                      <a:pt x="3466" y="1283"/>
                    </a:moveTo>
                    <a:cubicBezTo>
                      <a:pt x="3474" y="1283"/>
                      <a:pt x="3474" y="1306"/>
                      <a:pt x="3474" y="1306"/>
                    </a:cubicBezTo>
                    <a:lnTo>
                      <a:pt x="3448" y="1306"/>
                    </a:lnTo>
                    <a:cubicBezTo>
                      <a:pt x="3457" y="1289"/>
                      <a:pt x="3462" y="1283"/>
                      <a:pt x="3466" y="1283"/>
                    </a:cubicBezTo>
                    <a:close/>
                    <a:moveTo>
                      <a:pt x="761" y="1306"/>
                    </a:moveTo>
                    <a:cubicBezTo>
                      <a:pt x="761" y="1357"/>
                      <a:pt x="736" y="1433"/>
                      <a:pt x="685" y="1483"/>
                    </a:cubicBezTo>
                    <a:cubicBezTo>
                      <a:pt x="685" y="1382"/>
                      <a:pt x="635" y="1331"/>
                      <a:pt x="559" y="1306"/>
                    </a:cubicBezTo>
                    <a:close/>
                    <a:moveTo>
                      <a:pt x="488" y="1464"/>
                    </a:moveTo>
                    <a:cubicBezTo>
                      <a:pt x="508" y="1491"/>
                      <a:pt x="506" y="1536"/>
                      <a:pt x="482" y="1559"/>
                    </a:cubicBezTo>
                    <a:cubicBezTo>
                      <a:pt x="440" y="1538"/>
                      <a:pt x="485" y="1483"/>
                      <a:pt x="488" y="1464"/>
                    </a:cubicBezTo>
                    <a:close/>
                    <a:moveTo>
                      <a:pt x="635" y="1534"/>
                    </a:moveTo>
                    <a:lnTo>
                      <a:pt x="660" y="1559"/>
                    </a:lnTo>
                    <a:lnTo>
                      <a:pt x="635" y="1559"/>
                    </a:lnTo>
                    <a:lnTo>
                      <a:pt x="635" y="1534"/>
                    </a:lnTo>
                    <a:close/>
                    <a:moveTo>
                      <a:pt x="4462" y="1"/>
                    </a:moveTo>
                    <a:cubicBezTo>
                      <a:pt x="4373" y="1"/>
                      <a:pt x="4285" y="13"/>
                      <a:pt x="4209" y="39"/>
                    </a:cubicBezTo>
                    <a:cubicBezTo>
                      <a:pt x="4158" y="89"/>
                      <a:pt x="4107" y="140"/>
                      <a:pt x="4082" y="216"/>
                    </a:cubicBezTo>
                    <a:cubicBezTo>
                      <a:pt x="4046" y="221"/>
                      <a:pt x="4013" y="223"/>
                      <a:pt x="3981" y="223"/>
                    </a:cubicBezTo>
                    <a:cubicBezTo>
                      <a:pt x="3853" y="223"/>
                      <a:pt x="3747" y="191"/>
                      <a:pt x="3626" y="191"/>
                    </a:cubicBezTo>
                    <a:cubicBezTo>
                      <a:pt x="3499" y="191"/>
                      <a:pt x="3347" y="165"/>
                      <a:pt x="3220" y="115"/>
                    </a:cubicBezTo>
                    <a:cubicBezTo>
                      <a:pt x="3195" y="89"/>
                      <a:pt x="3144" y="89"/>
                      <a:pt x="3068" y="89"/>
                    </a:cubicBezTo>
                    <a:lnTo>
                      <a:pt x="2409" y="89"/>
                    </a:lnTo>
                    <a:cubicBezTo>
                      <a:pt x="2324" y="85"/>
                      <a:pt x="2239" y="83"/>
                      <a:pt x="2155" y="83"/>
                    </a:cubicBezTo>
                    <a:cubicBezTo>
                      <a:pt x="1765" y="83"/>
                      <a:pt x="1386" y="128"/>
                      <a:pt x="989" y="191"/>
                    </a:cubicBezTo>
                    <a:cubicBezTo>
                      <a:pt x="989" y="191"/>
                      <a:pt x="964" y="216"/>
                      <a:pt x="964" y="216"/>
                    </a:cubicBezTo>
                    <a:lnTo>
                      <a:pt x="964" y="292"/>
                    </a:lnTo>
                    <a:cubicBezTo>
                      <a:pt x="913" y="330"/>
                      <a:pt x="863" y="336"/>
                      <a:pt x="809" y="336"/>
                    </a:cubicBezTo>
                    <a:cubicBezTo>
                      <a:pt x="782" y="336"/>
                      <a:pt x="754" y="335"/>
                      <a:pt x="725" y="335"/>
                    </a:cubicBezTo>
                    <a:cubicBezTo>
                      <a:pt x="696" y="335"/>
                      <a:pt x="666" y="336"/>
                      <a:pt x="635" y="343"/>
                    </a:cubicBezTo>
                    <a:cubicBezTo>
                      <a:pt x="609" y="393"/>
                      <a:pt x="584" y="444"/>
                      <a:pt x="584" y="469"/>
                    </a:cubicBezTo>
                    <a:lnTo>
                      <a:pt x="381" y="520"/>
                    </a:lnTo>
                    <a:lnTo>
                      <a:pt x="280" y="622"/>
                    </a:lnTo>
                    <a:cubicBezTo>
                      <a:pt x="280" y="698"/>
                      <a:pt x="305" y="774"/>
                      <a:pt x="356" y="850"/>
                    </a:cubicBezTo>
                    <a:cubicBezTo>
                      <a:pt x="330" y="926"/>
                      <a:pt x="305" y="951"/>
                      <a:pt x="305" y="1002"/>
                    </a:cubicBezTo>
                    <a:cubicBezTo>
                      <a:pt x="381" y="1052"/>
                      <a:pt x="457" y="1052"/>
                      <a:pt x="533" y="1052"/>
                    </a:cubicBezTo>
                    <a:cubicBezTo>
                      <a:pt x="546" y="1046"/>
                      <a:pt x="560" y="1043"/>
                      <a:pt x="574" y="1043"/>
                    </a:cubicBezTo>
                    <a:cubicBezTo>
                      <a:pt x="616" y="1043"/>
                      <a:pt x="654" y="1071"/>
                      <a:pt x="635" y="1129"/>
                    </a:cubicBezTo>
                    <a:cubicBezTo>
                      <a:pt x="613" y="1150"/>
                      <a:pt x="592" y="1158"/>
                      <a:pt x="570" y="1158"/>
                    </a:cubicBezTo>
                    <a:cubicBezTo>
                      <a:pt x="541" y="1158"/>
                      <a:pt x="512" y="1143"/>
                      <a:pt x="482" y="1129"/>
                    </a:cubicBezTo>
                    <a:cubicBezTo>
                      <a:pt x="406" y="1129"/>
                      <a:pt x="356" y="1205"/>
                      <a:pt x="305" y="1230"/>
                    </a:cubicBezTo>
                    <a:lnTo>
                      <a:pt x="153" y="1205"/>
                    </a:lnTo>
                    <a:cubicBezTo>
                      <a:pt x="102" y="1230"/>
                      <a:pt x="52" y="1255"/>
                      <a:pt x="1" y="1306"/>
                    </a:cubicBezTo>
                    <a:lnTo>
                      <a:pt x="26" y="1357"/>
                    </a:lnTo>
                    <a:cubicBezTo>
                      <a:pt x="42" y="1351"/>
                      <a:pt x="58" y="1349"/>
                      <a:pt x="74" y="1349"/>
                    </a:cubicBezTo>
                    <a:cubicBezTo>
                      <a:pt x="117" y="1349"/>
                      <a:pt x="159" y="1364"/>
                      <a:pt x="194" y="1364"/>
                    </a:cubicBezTo>
                    <a:cubicBezTo>
                      <a:pt x="206" y="1364"/>
                      <a:pt x="218" y="1362"/>
                      <a:pt x="229" y="1357"/>
                    </a:cubicBezTo>
                    <a:cubicBezTo>
                      <a:pt x="270" y="1357"/>
                      <a:pt x="326" y="1389"/>
                      <a:pt x="373" y="1389"/>
                    </a:cubicBezTo>
                    <a:cubicBezTo>
                      <a:pt x="385" y="1389"/>
                      <a:pt x="396" y="1387"/>
                      <a:pt x="406" y="1382"/>
                    </a:cubicBezTo>
                    <a:cubicBezTo>
                      <a:pt x="432" y="1382"/>
                      <a:pt x="482" y="1407"/>
                      <a:pt x="482" y="1458"/>
                    </a:cubicBezTo>
                    <a:lnTo>
                      <a:pt x="381" y="1458"/>
                    </a:lnTo>
                    <a:lnTo>
                      <a:pt x="381" y="1534"/>
                    </a:lnTo>
                    <a:lnTo>
                      <a:pt x="280" y="1534"/>
                    </a:lnTo>
                    <a:cubicBezTo>
                      <a:pt x="280" y="1559"/>
                      <a:pt x="280" y="1559"/>
                      <a:pt x="280" y="1585"/>
                    </a:cubicBezTo>
                    <a:cubicBezTo>
                      <a:pt x="305" y="1635"/>
                      <a:pt x="356" y="1661"/>
                      <a:pt x="406" y="1661"/>
                    </a:cubicBezTo>
                    <a:cubicBezTo>
                      <a:pt x="533" y="1661"/>
                      <a:pt x="635" y="1635"/>
                      <a:pt x="761" y="1635"/>
                    </a:cubicBezTo>
                    <a:cubicBezTo>
                      <a:pt x="837" y="1610"/>
                      <a:pt x="888" y="1559"/>
                      <a:pt x="913" y="1509"/>
                    </a:cubicBezTo>
                    <a:lnTo>
                      <a:pt x="1065" y="1534"/>
                    </a:lnTo>
                    <a:cubicBezTo>
                      <a:pt x="1116" y="1483"/>
                      <a:pt x="1167" y="1509"/>
                      <a:pt x="1243" y="1458"/>
                    </a:cubicBezTo>
                    <a:cubicBezTo>
                      <a:pt x="1259" y="1447"/>
                      <a:pt x="1273" y="1443"/>
                      <a:pt x="1285" y="1443"/>
                    </a:cubicBezTo>
                    <a:cubicBezTo>
                      <a:pt x="1319" y="1443"/>
                      <a:pt x="1344" y="1473"/>
                      <a:pt x="1378" y="1473"/>
                    </a:cubicBezTo>
                    <a:cubicBezTo>
                      <a:pt x="1390" y="1473"/>
                      <a:pt x="1404" y="1469"/>
                      <a:pt x="1420" y="1458"/>
                    </a:cubicBezTo>
                    <a:cubicBezTo>
                      <a:pt x="1434" y="1444"/>
                      <a:pt x="1448" y="1440"/>
                      <a:pt x="1463" y="1440"/>
                    </a:cubicBezTo>
                    <a:cubicBezTo>
                      <a:pt x="1486" y="1440"/>
                      <a:pt x="1511" y="1451"/>
                      <a:pt x="1540" y="1451"/>
                    </a:cubicBezTo>
                    <a:cubicBezTo>
                      <a:pt x="1558" y="1451"/>
                      <a:pt x="1577" y="1447"/>
                      <a:pt x="1598" y="1433"/>
                    </a:cubicBezTo>
                    <a:cubicBezTo>
                      <a:pt x="1612" y="1429"/>
                      <a:pt x="1625" y="1428"/>
                      <a:pt x="1637" y="1428"/>
                    </a:cubicBezTo>
                    <a:cubicBezTo>
                      <a:pt x="1707" y="1428"/>
                      <a:pt x="1732" y="1483"/>
                      <a:pt x="1775" y="1483"/>
                    </a:cubicBezTo>
                    <a:cubicBezTo>
                      <a:pt x="1826" y="1483"/>
                      <a:pt x="1826" y="1407"/>
                      <a:pt x="1877" y="1407"/>
                    </a:cubicBezTo>
                    <a:cubicBezTo>
                      <a:pt x="1902" y="1458"/>
                      <a:pt x="2003" y="1483"/>
                      <a:pt x="2029" y="1509"/>
                    </a:cubicBezTo>
                    <a:cubicBezTo>
                      <a:pt x="2054" y="1534"/>
                      <a:pt x="2054" y="1559"/>
                      <a:pt x="2054" y="1610"/>
                    </a:cubicBezTo>
                    <a:cubicBezTo>
                      <a:pt x="2088" y="1610"/>
                      <a:pt x="2122" y="1633"/>
                      <a:pt x="2163" y="1633"/>
                    </a:cubicBezTo>
                    <a:cubicBezTo>
                      <a:pt x="2184" y="1633"/>
                      <a:pt x="2206" y="1627"/>
                      <a:pt x="2231" y="1610"/>
                    </a:cubicBezTo>
                    <a:cubicBezTo>
                      <a:pt x="2409" y="1559"/>
                      <a:pt x="2586" y="1534"/>
                      <a:pt x="2764" y="1509"/>
                    </a:cubicBezTo>
                    <a:cubicBezTo>
                      <a:pt x="2916" y="1458"/>
                      <a:pt x="3093" y="1407"/>
                      <a:pt x="3296" y="1407"/>
                    </a:cubicBezTo>
                    <a:cubicBezTo>
                      <a:pt x="3397" y="1382"/>
                      <a:pt x="3524" y="1331"/>
                      <a:pt x="3626" y="1281"/>
                    </a:cubicBezTo>
                    <a:lnTo>
                      <a:pt x="3626" y="1230"/>
                    </a:lnTo>
                    <a:cubicBezTo>
                      <a:pt x="3655" y="1200"/>
                      <a:pt x="3685" y="1188"/>
                      <a:pt x="3715" y="1188"/>
                    </a:cubicBezTo>
                    <a:cubicBezTo>
                      <a:pt x="3736" y="1188"/>
                      <a:pt x="3757" y="1194"/>
                      <a:pt x="3778" y="1205"/>
                    </a:cubicBezTo>
                    <a:lnTo>
                      <a:pt x="3752" y="1154"/>
                    </a:lnTo>
                    <a:cubicBezTo>
                      <a:pt x="4006" y="926"/>
                      <a:pt x="4335" y="951"/>
                      <a:pt x="4640" y="850"/>
                    </a:cubicBezTo>
                    <a:cubicBezTo>
                      <a:pt x="4678" y="888"/>
                      <a:pt x="4722" y="907"/>
                      <a:pt x="4763" y="907"/>
                    </a:cubicBezTo>
                    <a:cubicBezTo>
                      <a:pt x="4804" y="907"/>
                      <a:pt x="4842" y="888"/>
                      <a:pt x="4868" y="850"/>
                    </a:cubicBezTo>
                    <a:cubicBezTo>
                      <a:pt x="4944" y="774"/>
                      <a:pt x="5045" y="799"/>
                      <a:pt x="5121" y="723"/>
                    </a:cubicBezTo>
                    <a:cubicBezTo>
                      <a:pt x="5172" y="622"/>
                      <a:pt x="5248" y="571"/>
                      <a:pt x="5375" y="571"/>
                    </a:cubicBezTo>
                    <a:cubicBezTo>
                      <a:pt x="5425" y="469"/>
                      <a:pt x="5375" y="419"/>
                      <a:pt x="5375" y="343"/>
                    </a:cubicBezTo>
                    <a:cubicBezTo>
                      <a:pt x="5282" y="320"/>
                      <a:pt x="5274" y="213"/>
                      <a:pt x="5178" y="213"/>
                    </a:cubicBezTo>
                    <a:cubicBezTo>
                      <a:pt x="5168" y="213"/>
                      <a:pt x="5158" y="214"/>
                      <a:pt x="5146" y="216"/>
                    </a:cubicBezTo>
                    <a:cubicBezTo>
                      <a:pt x="5137" y="218"/>
                      <a:pt x="5129" y="219"/>
                      <a:pt x="5120" y="219"/>
                    </a:cubicBezTo>
                    <a:cubicBezTo>
                      <a:pt x="5048" y="219"/>
                      <a:pt x="5019" y="137"/>
                      <a:pt x="4963" y="137"/>
                    </a:cubicBezTo>
                    <a:cubicBezTo>
                      <a:pt x="4957" y="137"/>
                      <a:pt x="4951" y="138"/>
                      <a:pt x="4944" y="140"/>
                    </a:cubicBezTo>
                    <a:cubicBezTo>
                      <a:pt x="4857" y="140"/>
                      <a:pt x="4826" y="28"/>
                      <a:pt x="4755" y="28"/>
                    </a:cubicBezTo>
                    <a:cubicBezTo>
                      <a:pt x="4743" y="28"/>
                      <a:pt x="4730" y="31"/>
                      <a:pt x="4716" y="39"/>
                    </a:cubicBezTo>
                    <a:cubicBezTo>
                      <a:pt x="4640" y="13"/>
                      <a:pt x="4551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6"/>
              <p:cNvSpPr/>
              <p:nvPr/>
            </p:nvSpPr>
            <p:spPr>
              <a:xfrm>
                <a:off x="6068225" y="1150650"/>
                <a:ext cx="5767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83" extrusionOk="0">
                    <a:moveTo>
                      <a:pt x="179" y="1565"/>
                    </a:moveTo>
                    <a:cubicBezTo>
                      <a:pt x="214" y="1565"/>
                      <a:pt x="238" y="1602"/>
                      <a:pt x="279" y="1623"/>
                    </a:cubicBezTo>
                    <a:lnTo>
                      <a:pt x="152" y="1648"/>
                    </a:lnTo>
                    <a:cubicBezTo>
                      <a:pt x="178" y="1673"/>
                      <a:pt x="203" y="1699"/>
                      <a:pt x="228" y="1699"/>
                    </a:cubicBezTo>
                    <a:cubicBezTo>
                      <a:pt x="203" y="1724"/>
                      <a:pt x="178" y="1750"/>
                      <a:pt x="152" y="1750"/>
                    </a:cubicBezTo>
                    <a:cubicBezTo>
                      <a:pt x="76" y="1699"/>
                      <a:pt x="76" y="1623"/>
                      <a:pt x="152" y="1572"/>
                    </a:cubicBezTo>
                    <a:cubicBezTo>
                      <a:pt x="162" y="1567"/>
                      <a:pt x="171" y="1565"/>
                      <a:pt x="179" y="1565"/>
                    </a:cubicBezTo>
                    <a:close/>
                    <a:moveTo>
                      <a:pt x="1901" y="3042"/>
                    </a:moveTo>
                    <a:cubicBezTo>
                      <a:pt x="1942" y="3063"/>
                      <a:pt x="1901" y="3099"/>
                      <a:pt x="1896" y="3113"/>
                    </a:cubicBezTo>
                    <a:lnTo>
                      <a:pt x="1896" y="3113"/>
                    </a:lnTo>
                    <a:cubicBezTo>
                      <a:pt x="1876" y="3089"/>
                      <a:pt x="1878" y="3066"/>
                      <a:pt x="1901" y="3042"/>
                    </a:cubicBezTo>
                    <a:close/>
                    <a:moveTo>
                      <a:pt x="1901" y="3777"/>
                    </a:moveTo>
                    <a:lnTo>
                      <a:pt x="1901" y="3803"/>
                    </a:lnTo>
                    <a:lnTo>
                      <a:pt x="1876" y="3803"/>
                    </a:lnTo>
                    <a:lnTo>
                      <a:pt x="1876" y="3777"/>
                    </a:lnTo>
                    <a:close/>
                    <a:moveTo>
                      <a:pt x="1293" y="1"/>
                    </a:moveTo>
                    <a:cubicBezTo>
                      <a:pt x="786" y="153"/>
                      <a:pt x="381" y="457"/>
                      <a:pt x="102" y="888"/>
                    </a:cubicBezTo>
                    <a:cubicBezTo>
                      <a:pt x="76" y="938"/>
                      <a:pt x="51" y="1065"/>
                      <a:pt x="26" y="1167"/>
                    </a:cubicBezTo>
                    <a:cubicBezTo>
                      <a:pt x="38" y="1192"/>
                      <a:pt x="64" y="1192"/>
                      <a:pt x="86" y="1192"/>
                    </a:cubicBezTo>
                    <a:cubicBezTo>
                      <a:pt x="108" y="1192"/>
                      <a:pt x="127" y="1192"/>
                      <a:pt x="127" y="1217"/>
                    </a:cubicBezTo>
                    <a:cubicBezTo>
                      <a:pt x="102" y="1293"/>
                      <a:pt x="178" y="1369"/>
                      <a:pt x="178" y="1471"/>
                    </a:cubicBezTo>
                    <a:lnTo>
                      <a:pt x="0" y="1623"/>
                    </a:lnTo>
                    <a:lnTo>
                      <a:pt x="178" y="2028"/>
                    </a:lnTo>
                    <a:cubicBezTo>
                      <a:pt x="215" y="2065"/>
                      <a:pt x="266" y="2089"/>
                      <a:pt x="320" y="2089"/>
                    </a:cubicBezTo>
                    <a:cubicBezTo>
                      <a:pt x="340" y="2089"/>
                      <a:pt x="360" y="2086"/>
                      <a:pt x="381" y="2079"/>
                    </a:cubicBezTo>
                    <a:lnTo>
                      <a:pt x="381" y="2104"/>
                    </a:lnTo>
                    <a:cubicBezTo>
                      <a:pt x="381" y="2155"/>
                      <a:pt x="381" y="2180"/>
                      <a:pt x="431" y="2180"/>
                    </a:cubicBezTo>
                    <a:cubicBezTo>
                      <a:pt x="431" y="2155"/>
                      <a:pt x="457" y="2155"/>
                      <a:pt x="482" y="2155"/>
                    </a:cubicBezTo>
                    <a:cubicBezTo>
                      <a:pt x="500" y="2118"/>
                      <a:pt x="546" y="2094"/>
                      <a:pt x="589" y="2094"/>
                    </a:cubicBezTo>
                    <a:cubicBezTo>
                      <a:pt x="605" y="2094"/>
                      <a:pt x="620" y="2098"/>
                      <a:pt x="634" y="2104"/>
                    </a:cubicBezTo>
                    <a:lnTo>
                      <a:pt x="659" y="2003"/>
                    </a:lnTo>
                    <a:cubicBezTo>
                      <a:pt x="710" y="2054"/>
                      <a:pt x="659" y="2079"/>
                      <a:pt x="659" y="2104"/>
                    </a:cubicBezTo>
                    <a:cubicBezTo>
                      <a:pt x="685" y="2130"/>
                      <a:pt x="685" y="2155"/>
                      <a:pt x="685" y="2155"/>
                    </a:cubicBezTo>
                    <a:lnTo>
                      <a:pt x="634" y="2155"/>
                    </a:lnTo>
                    <a:cubicBezTo>
                      <a:pt x="634" y="2231"/>
                      <a:pt x="583" y="2333"/>
                      <a:pt x="634" y="2409"/>
                    </a:cubicBezTo>
                    <a:cubicBezTo>
                      <a:pt x="642" y="2411"/>
                      <a:pt x="649" y="2411"/>
                      <a:pt x="657" y="2411"/>
                    </a:cubicBezTo>
                    <a:cubicBezTo>
                      <a:pt x="730" y="2411"/>
                      <a:pt x="774" y="2322"/>
                      <a:pt x="815" y="2322"/>
                    </a:cubicBezTo>
                    <a:cubicBezTo>
                      <a:pt x="822" y="2322"/>
                      <a:pt x="829" y="2325"/>
                      <a:pt x="837" y="2333"/>
                    </a:cubicBezTo>
                    <a:cubicBezTo>
                      <a:pt x="862" y="2358"/>
                      <a:pt x="837" y="2383"/>
                      <a:pt x="837" y="2434"/>
                    </a:cubicBezTo>
                    <a:lnTo>
                      <a:pt x="887" y="2459"/>
                    </a:lnTo>
                    <a:cubicBezTo>
                      <a:pt x="989" y="2637"/>
                      <a:pt x="862" y="2839"/>
                      <a:pt x="1040" y="2966"/>
                    </a:cubicBezTo>
                    <a:lnTo>
                      <a:pt x="989" y="3017"/>
                    </a:lnTo>
                    <a:cubicBezTo>
                      <a:pt x="1065" y="3068"/>
                      <a:pt x="1116" y="3169"/>
                      <a:pt x="1116" y="3270"/>
                    </a:cubicBezTo>
                    <a:cubicBezTo>
                      <a:pt x="1116" y="3296"/>
                      <a:pt x="1040" y="3321"/>
                      <a:pt x="1040" y="3372"/>
                    </a:cubicBezTo>
                    <a:cubicBezTo>
                      <a:pt x="1116" y="3448"/>
                      <a:pt x="1242" y="3499"/>
                      <a:pt x="1217" y="3651"/>
                    </a:cubicBezTo>
                    <a:lnTo>
                      <a:pt x="1344" y="3701"/>
                    </a:lnTo>
                    <a:cubicBezTo>
                      <a:pt x="1268" y="3752"/>
                      <a:pt x="1217" y="3828"/>
                      <a:pt x="1217" y="3904"/>
                    </a:cubicBezTo>
                    <a:cubicBezTo>
                      <a:pt x="1242" y="3929"/>
                      <a:pt x="1242" y="3980"/>
                      <a:pt x="1293" y="4005"/>
                    </a:cubicBezTo>
                    <a:cubicBezTo>
                      <a:pt x="1301" y="4008"/>
                      <a:pt x="1309" y="4010"/>
                      <a:pt x="1315" y="4010"/>
                    </a:cubicBezTo>
                    <a:cubicBezTo>
                      <a:pt x="1364" y="4010"/>
                      <a:pt x="1349" y="3929"/>
                      <a:pt x="1394" y="3929"/>
                    </a:cubicBezTo>
                    <a:cubicBezTo>
                      <a:pt x="1394" y="3967"/>
                      <a:pt x="1435" y="3990"/>
                      <a:pt x="1467" y="3990"/>
                    </a:cubicBezTo>
                    <a:cubicBezTo>
                      <a:pt x="1479" y="3990"/>
                      <a:pt x="1489" y="3987"/>
                      <a:pt x="1496" y="3980"/>
                    </a:cubicBezTo>
                    <a:lnTo>
                      <a:pt x="1623" y="4183"/>
                    </a:lnTo>
                    <a:lnTo>
                      <a:pt x="1851" y="4107"/>
                    </a:lnTo>
                    <a:cubicBezTo>
                      <a:pt x="1901" y="4056"/>
                      <a:pt x="1927" y="4031"/>
                      <a:pt x="1977" y="3955"/>
                    </a:cubicBezTo>
                    <a:cubicBezTo>
                      <a:pt x="1851" y="3853"/>
                      <a:pt x="2079" y="3701"/>
                      <a:pt x="1952" y="3575"/>
                    </a:cubicBezTo>
                    <a:lnTo>
                      <a:pt x="1952" y="3575"/>
                    </a:lnTo>
                    <a:lnTo>
                      <a:pt x="1876" y="3600"/>
                    </a:lnTo>
                    <a:lnTo>
                      <a:pt x="1876" y="3600"/>
                    </a:lnTo>
                    <a:lnTo>
                      <a:pt x="1952" y="3321"/>
                    </a:lnTo>
                    <a:lnTo>
                      <a:pt x="1876" y="3245"/>
                    </a:lnTo>
                    <a:lnTo>
                      <a:pt x="1901" y="3118"/>
                    </a:lnTo>
                    <a:lnTo>
                      <a:pt x="2003" y="3118"/>
                    </a:lnTo>
                    <a:cubicBezTo>
                      <a:pt x="2003" y="2992"/>
                      <a:pt x="2053" y="2890"/>
                      <a:pt x="2130" y="2814"/>
                    </a:cubicBezTo>
                    <a:cubicBezTo>
                      <a:pt x="2104" y="2713"/>
                      <a:pt x="2053" y="2611"/>
                      <a:pt x="2104" y="2510"/>
                    </a:cubicBezTo>
                    <a:cubicBezTo>
                      <a:pt x="2028" y="2434"/>
                      <a:pt x="2104" y="2333"/>
                      <a:pt x="2104" y="2231"/>
                    </a:cubicBezTo>
                    <a:cubicBezTo>
                      <a:pt x="2104" y="2206"/>
                      <a:pt x="2130" y="2155"/>
                      <a:pt x="2130" y="2130"/>
                    </a:cubicBezTo>
                    <a:cubicBezTo>
                      <a:pt x="2053" y="1952"/>
                      <a:pt x="2079" y="1775"/>
                      <a:pt x="2155" y="1623"/>
                    </a:cubicBezTo>
                    <a:cubicBezTo>
                      <a:pt x="2174" y="1632"/>
                      <a:pt x="2190" y="1637"/>
                      <a:pt x="2203" y="1637"/>
                    </a:cubicBezTo>
                    <a:cubicBezTo>
                      <a:pt x="2258" y="1637"/>
                      <a:pt x="2266" y="1562"/>
                      <a:pt x="2307" y="1521"/>
                    </a:cubicBezTo>
                    <a:cubicBezTo>
                      <a:pt x="2282" y="1471"/>
                      <a:pt x="2282" y="1369"/>
                      <a:pt x="2256" y="1344"/>
                    </a:cubicBezTo>
                    <a:cubicBezTo>
                      <a:pt x="2104" y="1167"/>
                      <a:pt x="2155" y="989"/>
                      <a:pt x="2155" y="786"/>
                    </a:cubicBezTo>
                    <a:cubicBezTo>
                      <a:pt x="2130" y="736"/>
                      <a:pt x="2155" y="660"/>
                      <a:pt x="2155" y="609"/>
                    </a:cubicBezTo>
                    <a:cubicBezTo>
                      <a:pt x="2206" y="584"/>
                      <a:pt x="2256" y="584"/>
                      <a:pt x="2256" y="533"/>
                    </a:cubicBezTo>
                    <a:cubicBezTo>
                      <a:pt x="2244" y="520"/>
                      <a:pt x="2225" y="514"/>
                      <a:pt x="2206" y="514"/>
                    </a:cubicBezTo>
                    <a:cubicBezTo>
                      <a:pt x="2187" y="514"/>
                      <a:pt x="2168" y="520"/>
                      <a:pt x="2155" y="533"/>
                    </a:cubicBezTo>
                    <a:cubicBezTo>
                      <a:pt x="2104" y="482"/>
                      <a:pt x="2155" y="406"/>
                      <a:pt x="2079" y="406"/>
                    </a:cubicBezTo>
                    <a:lnTo>
                      <a:pt x="2003" y="431"/>
                    </a:lnTo>
                    <a:cubicBezTo>
                      <a:pt x="2003" y="355"/>
                      <a:pt x="2003" y="279"/>
                      <a:pt x="1927" y="229"/>
                    </a:cubicBezTo>
                    <a:cubicBezTo>
                      <a:pt x="1909" y="232"/>
                      <a:pt x="1893" y="234"/>
                      <a:pt x="1877" y="234"/>
                    </a:cubicBezTo>
                    <a:cubicBezTo>
                      <a:pt x="1779" y="234"/>
                      <a:pt x="1710" y="171"/>
                      <a:pt x="1623" y="127"/>
                    </a:cubicBezTo>
                    <a:cubicBezTo>
                      <a:pt x="1597" y="77"/>
                      <a:pt x="1623" y="26"/>
                      <a:pt x="1547" y="26"/>
                    </a:cubicBezTo>
                    <a:lnTo>
                      <a:pt x="1420" y="77"/>
                    </a:lnTo>
                    <a:cubicBezTo>
                      <a:pt x="1369" y="51"/>
                      <a:pt x="1318" y="26"/>
                      <a:pt x="1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5693075" y="-2050"/>
                <a:ext cx="53250" cy="113475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539" extrusionOk="0">
                    <a:moveTo>
                      <a:pt x="812" y="1"/>
                    </a:moveTo>
                    <a:cubicBezTo>
                      <a:pt x="761" y="128"/>
                      <a:pt x="659" y="102"/>
                      <a:pt x="558" y="128"/>
                    </a:cubicBezTo>
                    <a:lnTo>
                      <a:pt x="254" y="508"/>
                    </a:lnTo>
                    <a:cubicBezTo>
                      <a:pt x="279" y="559"/>
                      <a:pt x="279" y="609"/>
                      <a:pt x="254" y="660"/>
                    </a:cubicBezTo>
                    <a:cubicBezTo>
                      <a:pt x="153" y="812"/>
                      <a:pt x="76" y="990"/>
                      <a:pt x="26" y="1167"/>
                    </a:cubicBezTo>
                    <a:cubicBezTo>
                      <a:pt x="51" y="1446"/>
                      <a:pt x="51" y="1725"/>
                      <a:pt x="0" y="2003"/>
                    </a:cubicBezTo>
                    <a:cubicBezTo>
                      <a:pt x="5" y="2006"/>
                      <a:pt x="10" y="2007"/>
                      <a:pt x="15" y="2007"/>
                    </a:cubicBezTo>
                    <a:cubicBezTo>
                      <a:pt x="49" y="2007"/>
                      <a:pt x="84" y="1953"/>
                      <a:pt x="128" y="1953"/>
                    </a:cubicBezTo>
                    <a:cubicBezTo>
                      <a:pt x="143" y="1953"/>
                      <a:pt x="160" y="1960"/>
                      <a:pt x="178" y="1978"/>
                    </a:cubicBezTo>
                    <a:cubicBezTo>
                      <a:pt x="203" y="2156"/>
                      <a:pt x="178" y="2333"/>
                      <a:pt x="76" y="2485"/>
                    </a:cubicBezTo>
                    <a:cubicBezTo>
                      <a:pt x="127" y="2586"/>
                      <a:pt x="127" y="2713"/>
                      <a:pt x="76" y="2815"/>
                    </a:cubicBezTo>
                    <a:cubicBezTo>
                      <a:pt x="229" y="3068"/>
                      <a:pt x="254" y="3347"/>
                      <a:pt x="406" y="3575"/>
                    </a:cubicBezTo>
                    <a:cubicBezTo>
                      <a:pt x="406" y="3626"/>
                      <a:pt x="381" y="3702"/>
                      <a:pt x="381" y="3752"/>
                    </a:cubicBezTo>
                    <a:lnTo>
                      <a:pt x="457" y="3752"/>
                    </a:lnTo>
                    <a:cubicBezTo>
                      <a:pt x="457" y="3889"/>
                      <a:pt x="579" y="3984"/>
                      <a:pt x="714" y="3984"/>
                    </a:cubicBezTo>
                    <a:cubicBezTo>
                      <a:pt x="729" y="3984"/>
                      <a:pt x="745" y="3983"/>
                      <a:pt x="761" y="3981"/>
                    </a:cubicBezTo>
                    <a:cubicBezTo>
                      <a:pt x="826" y="3981"/>
                      <a:pt x="891" y="4036"/>
                      <a:pt x="909" y="4036"/>
                    </a:cubicBezTo>
                    <a:cubicBezTo>
                      <a:pt x="911" y="4036"/>
                      <a:pt x="913" y="4035"/>
                      <a:pt x="913" y="4031"/>
                    </a:cubicBezTo>
                    <a:cubicBezTo>
                      <a:pt x="938" y="4006"/>
                      <a:pt x="938" y="3981"/>
                      <a:pt x="964" y="3981"/>
                    </a:cubicBezTo>
                    <a:lnTo>
                      <a:pt x="964" y="3981"/>
                    </a:lnTo>
                    <a:cubicBezTo>
                      <a:pt x="964" y="4057"/>
                      <a:pt x="938" y="4107"/>
                      <a:pt x="964" y="4158"/>
                    </a:cubicBezTo>
                    <a:lnTo>
                      <a:pt x="888" y="4158"/>
                    </a:lnTo>
                    <a:cubicBezTo>
                      <a:pt x="938" y="4285"/>
                      <a:pt x="888" y="4411"/>
                      <a:pt x="938" y="4538"/>
                    </a:cubicBezTo>
                    <a:cubicBezTo>
                      <a:pt x="1040" y="4513"/>
                      <a:pt x="1141" y="4488"/>
                      <a:pt x="1141" y="4361"/>
                    </a:cubicBezTo>
                    <a:cubicBezTo>
                      <a:pt x="1116" y="4310"/>
                      <a:pt x="1065" y="4259"/>
                      <a:pt x="1040" y="4234"/>
                    </a:cubicBezTo>
                    <a:cubicBezTo>
                      <a:pt x="1050" y="4229"/>
                      <a:pt x="1061" y="4227"/>
                      <a:pt x="1072" y="4227"/>
                    </a:cubicBezTo>
                    <a:cubicBezTo>
                      <a:pt x="1100" y="4227"/>
                      <a:pt x="1127" y="4241"/>
                      <a:pt x="1147" y="4241"/>
                    </a:cubicBezTo>
                    <a:cubicBezTo>
                      <a:pt x="1155" y="4241"/>
                      <a:pt x="1161" y="4239"/>
                      <a:pt x="1166" y="4234"/>
                    </a:cubicBezTo>
                    <a:cubicBezTo>
                      <a:pt x="1268" y="4082"/>
                      <a:pt x="1471" y="4031"/>
                      <a:pt x="1521" y="3828"/>
                    </a:cubicBezTo>
                    <a:lnTo>
                      <a:pt x="1420" y="3828"/>
                    </a:lnTo>
                    <a:cubicBezTo>
                      <a:pt x="1445" y="3778"/>
                      <a:pt x="1471" y="3752"/>
                      <a:pt x="1471" y="3702"/>
                    </a:cubicBezTo>
                    <a:cubicBezTo>
                      <a:pt x="1547" y="3651"/>
                      <a:pt x="1648" y="3600"/>
                      <a:pt x="1749" y="3600"/>
                    </a:cubicBezTo>
                    <a:cubicBezTo>
                      <a:pt x="1749" y="3575"/>
                      <a:pt x="1749" y="3550"/>
                      <a:pt x="1749" y="3524"/>
                    </a:cubicBezTo>
                    <a:cubicBezTo>
                      <a:pt x="1902" y="3372"/>
                      <a:pt x="2028" y="3195"/>
                      <a:pt x="2054" y="2967"/>
                    </a:cubicBezTo>
                    <a:cubicBezTo>
                      <a:pt x="2040" y="2953"/>
                      <a:pt x="2028" y="2948"/>
                      <a:pt x="2016" y="2948"/>
                    </a:cubicBezTo>
                    <a:cubicBezTo>
                      <a:pt x="1998" y="2948"/>
                      <a:pt x="1982" y="2960"/>
                      <a:pt x="1964" y="2960"/>
                    </a:cubicBezTo>
                    <a:cubicBezTo>
                      <a:pt x="1953" y="2960"/>
                      <a:pt x="1941" y="2955"/>
                      <a:pt x="1927" y="2941"/>
                    </a:cubicBezTo>
                    <a:lnTo>
                      <a:pt x="2130" y="2282"/>
                    </a:lnTo>
                    <a:cubicBezTo>
                      <a:pt x="2003" y="2181"/>
                      <a:pt x="1978" y="1953"/>
                      <a:pt x="1775" y="1953"/>
                    </a:cubicBezTo>
                    <a:cubicBezTo>
                      <a:pt x="1724" y="1877"/>
                      <a:pt x="1699" y="1801"/>
                      <a:pt x="1699" y="1699"/>
                    </a:cubicBezTo>
                    <a:cubicBezTo>
                      <a:pt x="1749" y="1674"/>
                      <a:pt x="1825" y="1598"/>
                      <a:pt x="1749" y="1547"/>
                    </a:cubicBezTo>
                    <a:cubicBezTo>
                      <a:pt x="1739" y="1544"/>
                      <a:pt x="1729" y="1542"/>
                      <a:pt x="1721" y="1542"/>
                    </a:cubicBezTo>
                    <a:cubicBezTo>
                      <a:pt x="1672" y="1542"/>
                      <a:pt x="1666" y="1598"/>
                      <a:pt x="1623" y="1598"/>
                    </a:cubicBezTo>
                    <a:cubicBezTo>
                      <a:pt x="1597" y="1471"/>
                      <a:pt x="1395" y="1395"/>
                      <a:pt x="1496" y="1218"/>
                    </a:cubicBezTo>
                    <a:cubicBezTo>
                      <a:pt x="1445" y="1040"/>
                      <a:pt x="1217" y="1091"/>
                      <a:pt x="1141" y="939"/>
                    </a:cubicBezTo>
                    <a:cubicBezTo>
                      <a:pt x="1141" y="837"/>
                      <a:pt x="1217" y="761"/>
                      <a:pt x="1192" y="685"/>
                    </a:cubicBezTo>
                    <a:cubicBezTo>
                      <a:pt x="1136" y="685"/>
                      <a:pt x="1135" y="739"/>
                      <a:pt x="1099" y="739"/>
                    </a:cubicBezTo>
                    <a:cubicBezTo>
                      <a:pt x="1086" y="739"/>
                      <a:pt x="1067" y="731"/>
                      <a:pt x="1040" y="711"/>
                    </a:cubicBezTo>
                    <a:cubicBezTo>
                      <a:pt x="1090" y="559"/>
                      <a:pt x="989" y="381"/>
                      <a:pt x="1040" y="204"/>
                    </a:cubicBezTo>
                    <a:cubicBezTo>
                      <a:pt x="938" y="178"/>
                      <a:pt x="938" y="1"/>
                      <a:pt x="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6286200" y="312775"/>
                <a:ext cx="1090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949" extrusionOk="0">
                    <a:moveTo>
                      <a:pt x="3347" y="1729"/>
                    </a:moveTo>
                    <a:cubicBezTo>
                      <a:pt x="3372" y="1729"/>
                      <a:pt x="3398" y="1729"/>
                      <a:pt x="3398" y="1780"/>
                    </a:cubicBezTo>
                    <a:cubicBezTo>
                      <a:pt x="3372" y="1780"/>
                      <a:pt x="3347" y="1780"/>
                      <a:pt x="3321" y="1729"/>
                    </a:cubicBezTo>
                    <a:close/>
                    <a:moveTo>
                      <a:pt x="2355" y="2065"/>
                    </a:moveTo>
                    <a:cubicBezTo>
                      <a:pt x="2358" y="2065"/>
                      <a:pt x="2358" y="2072"/>
                      <a:pt x="2358" y="2084"/>
                    </a:cubicBezTo>
                    <a:cubicBezTo>
                      <a:pt x="2358" y="2084"/>
                      <a:pt x="2336" y="2096"/>
                      <a:pt x="2328" y="2096"/>
                    </a:cubicBezTo>
                    <a:cubicBezTo>
                      <a:pt x="2324" y="2096"/>
                      <a:pt x="2324" y="2093"/>
                      <a:pt x="2333" y="2084"/>
                    </a:cubicBezTo>
                    <a:cubicBezTo>
                      <a:pt x="2346" y="2072"/>
                      <a:pt x="2352" y="2065"/>
                      <a:pt x="2355" y="2065"/>
                    </a:cubicBezTo>
                    <a:close/>
                    <a:moveTo>
                      <a:pt x="552" y="2167"/>
                    </a:moveTo>
                    <a:cubicBezTo>
                      <a:pt x="559" y="2167"/>
                      <a:pt x="559" y="2173"/>
                      <a:pt x="559" y="2186"/>
                    </a:cubicBezTo>
                    <a:lnTo>
                      <a:pt x="533" y="2186"/>
                    </a:lnTo>
                    <a:cubicBezTo>
                      <a:pt x="533" y="2186"/>
                      <a:pt x="511" y="2208"/>
                      <a:pt x="503" y="2208"/>
                    </a:cubicBezTo>
                    <a:cubicBezTo>
                      <a:pt x="499" y="2208"/>
                      <a:pt x="499" y="2203"/>
                      <a:pt x="508" y="2186"/>
                    </a:cubicBezTo>
                    <a:cubicBezTo>
                      <a:pt x="533" y="2173"/>
                      <a:pt x="546" y="2167"/>
                      <a:pt x="552" y="2167"/>
                    </a:cubicBezTo>
                    <a:close/>
                    <a:moveTo>
                      <a:pt x="1090" y="2656"/>
                    </a:moveTo>
                    <a:cubicBezTo>
                      <a:pt x="1091" y="2656"/>
                      <a:pt x="1091" y="2659"/>
                      <a:pt x="1091" y="2667"/>
                    </a:cubicBezTo>
                    <a:lnTo>
                      <a:pt x="1091" y="2693"/>
                    </a:lnTo>
                    <a:lnTo>
                      <a:pt x="1066" y="2693"/>
                    </a:lnTo>
                    <a:lnTo>
                      <a:pt x="1066" y="2667"/>
                    </a:lnTo>
                    <a:cubicBezTo>
                      <a:pt x="1082" y="2667"/>
                      <a:pt x="1088" y="2656"/>
                      <a:pt x="1090" y="2656"/>
                    </a:cubicBezTo>
                    <a:close/>
                    <a:moveTo>
                      <a:pt x="483" y="2743"/>
                    </a:moveTo>
                    <a:cubicBezTo>
                      <a:pt x="508" y="2743"/>
                      <a:pt x="559" y="2743"/>
                      <a:pt x="559" y="2769"/>
                    </a:cubicBezTo>
                    <a:cubicBezTo>
                      <a:pt x="549" y="2788"/>
                      <a:pt x="539" y="2796"/>
                      <a:pt x="530" y="2796"/>
                    </a:cubicBezTo>
                    <a:cubicBezTo>
                      <a:pt x="514" y="2796"/>
                      <a:pt x="498" y="2775"/>
                      <a:pt x="483" y="2743"/>
                    </a:cubicBezTo>
                    <a:close/>
                    <a:moveTo>
                      <a:pt x="3906" y="1"/>
                    </a:moveTo>
                    <a:cubicBezTo>
                      <a:pt x="3880" y="1"/>
                      <a:pt x="3854" y="3"/>
                      <a:pt x="3828" y="6"/>
                    </a:cubicBezTo>
                    <a:cubicBezTo>
                      <a:pt x="3448" y="107"/>
                      <a:pt x="3093" y="234"/>
                      <a:pt x="2738" y="361"/>
                    </a:cubicBezTo>
                    <a:cubicBezTo>
                      <a:pt x="2688" y="386"/>
                      <a:pt x="2662" y="411"/>
                      <a:pt x="2637" y="437"/>
                    </a:cubicBezTo>
                    <a:cubicBezTo>
                      <a:pt x="2460" y="589"/>
                      <a:pt x="2257" y="716"/>
                      <a:pt x="2054" y="766"/>
                    </a:cubicBezTo>
                    <a:cubicBezTo>
                      <a:pt x="2003" y="817"/>
                      <a:pt x="2003" y="918"/>
                      <a:pt x="1902" y="918"/>
                    </a:cubicBezTo>
                    <a:cubicBezTo>
                      <a:pt x="1893" y="916"/>
                      <a:pt x="1884" y="915"/>
                      <a:pt x="1876" y="915"/>
                    </a:cubicBezTo>
                    <a:cubicBezTo>
                      <a:pt x="1795" y="915"/>
                      <a:pt x="1766" y="1020"/>
                      <a:pt x="1674" y="1020"/>
                    </a:cubicBezTo>
                    <a:lnTo>
                      <a:pt x="1446" y="1070"/>
                    </a:lnTo>
                    <a:lnTo>
                      <a:pt x="1395" y="1146"/>
                    </a:lnTo>
                    <a:cubicBezTo>
                      <a:pt x="1319" y="1222"/>
                      <a:pt x="1218" y="1197"/>
                      <a:pt x="1167" y="1248"/>
                    </a:cubicBezTo>
                    <a:cubicBezTo>
                      <a:pt x="1091" y="1324"/>
                      <a:pt x="1015" y="1299"/>
                      <a:pt x="939" y="1324"/>
                    </a:cubicBezTo>
                    <a:cubicBezTo>
                      <a:pt x="787" y="1552"/>
                      <a:pt x="533" y="1653"/>
                      <a:pt x="356" y="1882"/>
                    </a:cubicBezTo>
                    <a:cubicBezTo>
                      <a:pt x="305" y="1932"/>
                      <a:pt x="356" y="2110"/>
                      <a:pt x="204" y="2135"/>
                    </a:cubicBezTo>
                    <a:cubicBezTo>
                      <a:pt x="167" y="2098"/>
                      <a:pt x="157" y="2074"/>
                      <a:pt x="124" y="2074"/>
                    </a:cubicBezTo>
                    <a:cubicBezTo>
                      <a:pt x="112" y="2074"/>
                      <a:pt x="97" y="2078"/>
                      <a:pt x="77" y="2084"/>
                    </a:cubicBezTo>
                    <a:cubicBezTo>
                      <a:pt x="178" y="2160"/>
                      <a:pt x="77" y="2287"/>
                      <a:pt x="178" y="2388"/>
                    </a:cubicBezTo>
                    <a:cubicBezTo>
                      <a:pt x="198" y="2392"/>
                      <a:pt x="217" y="2393"/>
                      <a:pt x="236" y="2393"/>
                    </a:cubicBezTo>
                    <a:cubicBezTo>
                      <a:pt x="357" y="2393"/>
                      <a:pt x="445" y="2324"/>
                      <a:pt x="533" y="2236"/>
                    </a:cubicBezTo>
                    <a:lnTo>
                      <a:pt x="609" y="2388"/>
                    </a:lnTo>
                    <a:cubicBezTo>
                      <a:pt x="483" y="2490"/>
                      <a:pt x="356" y="2617"/>
                      <a:pt x="305" y="2769"/>
                    </a:cubicBezTo>
                    <a:cubicBezTo>
                      <a:pt x="286" y="2826"/>
                      <a:pt x="253" y="2854"/>
                      <a:pt x="227" y="2854"/>
                    </a:cubicBezTo>
                    <a:cubicBezTo>
                      <a:pt x="218" y="2854"/>
                      <a:pt x="210" y="2851"/>
                      <a:pt x="204" y="2845"/>
                    </a:cubicBezTo>
                    <a:cubicBezTo>
                      <a:pt x="178" y="2794"/>
                      <a:pt x="229" y="2743"/>
                      <a:pt x="153" y="2718"/>
                    </a:cubicBezTo>
                    <a:lnTo>
                      <a:pt x="1" y="2743"/>
                    </a:lnTo>
                    <a:lnTo>
                      <a:pt x="77" y="2895"/>
                    </a:lnTo>
                    <a:cubicBezTo>
                      <a:pt x="140" y="2927"/>
                      <a:pt x="212" y="2948"/>
                      <a:pt x="288" y="2948"/>
                    </a:cubicBezTo>
                    <a:cubicBezTo>
                      <a:pt x="335" y="2948"/>
                      <a:pt x="383" y="2940"/>
                      <a:pt x="432" y="2921"/>
                    </a:cubicBezTo>
                    <a:lnTo>
                      <a:pt x="711" y="2870"/>
                    </a:lnTo>
                    <a:cubicBezTo>
                      <a:pt x="736" y="2845"/>
                      <a:pt x="736" y="2769"/>
                      <a:pt x="787" y="2769"/>
                    </a:cubicBezTo>
                    <a:lnTo>
                      <a:pt x="913" y="2870"/>
                    </a:lnTo>
                    <a:cubicBezTo>
                      <a:pt x="958" y="2840"/>
                      <a:pt x="1011" y="2828"/>
                      <a:pt x="1068" y="2828"/>
                    </a:cubicBezTo>
                    <a:cubicBezTo>
                      <a:pt x="1108" y="2828"/>
                      <a:pt x="1150" y="2834"/>
                      <a:pt x="1192" y="2845"/>
                    </a:cubicBezTo>
                    <a:cubicBezTo>
                      <a:pt x="1218" y="2845"/>
                      <a:pt x="1268" y="2769"/>
                      <a:pt x="1218" y="2769"/>
                    </a:cubicBezTo>
                    <a:cubicBezTo>
                      <a:pt x="1209" y="2769"/>
                      <a:pt x="1195" y="2772"/>
                      <a:pt x="1182" y="2772"/>
                    </a:cubicBezTo>
                    <a:cubicBezTo>
                      <a:pt x="1156" y="2772"/>
                      <a:pt x="1133" y="2760"/>
                      <a:pt x="1167" y="2693"/>
                    </a:cubicBezTo>
                    <a:lnTo>
                      <a:pt x="1167" y="2693"/>
                    </a:lnTo>
                    <a:cubicBezTo>
                      <a:pt x="1179" y="2695"/>
                      <a:pt x="1190" y="2696"/>
                      <a:pt x="1202" y="2696"/>
                    </a:cubicBezTo>
                    <a:cubicBezTo>
                      <a:pt x="1305" y="2696"/>
                      <a:pt x="1409" y="2613"/>
                      <a:pt x="1512" y="2613"/>
                    </a:cubicBezTo>
                    <a:cubicBezTo>
                      <a:pt x="1524" y="2613"/>
                      <a:pt x="1536" y="2614"/>
                      <a:pt x="1547" y="2617"/>
                    </a:cubicBezTo>
                    <a:cubicBezTo>
                      <a:pt x="1547" y="2591"/>
                      <a:pt x="1522" y="2566"/>
                      <a:pt x="1547" y="2515"/>
                    </a:cubicBezTo>
                    <a:cubicBezTo>
                      <a:pt x="1557" y="2517"/>
                      <a:pt x="1567" y="2518"/>
                      <a:pt x="1576" y="2518"/>
                    </a:cubicBezTo>
                    <a:cubicBezTo>
                      <a:pt x="1709" y="2518"/>
                      <a:pt x="1784" y="2360"/>
                      <a:pt x="1902" y="2312"/>
                    </a:cubicBezTo>
                    <a:cubicBezTo>
                      <a:pt x="2054" y="2287"/>
                      <a:pt x="2181" y="2211"/>
                      <a:pt x="2282" y="2110"/>
                    </a:cubicBezTo>
                    <a:lnTo>
                      <a:pt x="2308" y="2236"/>
                    </a:lnTo>
                    <a:cubicBezTo>
                      <a:pt x="2358" y="2236"/>
                      <a:pt x="2409" y="2211"/>
                      <a:pt x="2485" y="2211"/>
                    </a:cubicBezTo>
                    <a:cubicBezTo>
                      <a:pt x="2500" y="2206"/>
                      <a:pt x="2511" y="2204"/>
                      <a:pt x="2521" y="2204"/>
                    </a:cubicBezTo>
                    <a:cubicBezTo>
                      <a:pt x="2564" y="2204"/>
                      <a:pt x="2576" y="2241"/>
                      <a:pt x="2637" y="2262"/>
                    </a:cubicBezTo>
                    <a:cubicBezTo>
                      <a:pt x="2646" y="2265"/>
                      <a:pt x="2653" y="2266"/>
                      <a:pt x="2660" y="2266"/>
                    </a:cubicBezTo>
                    <a:cubicBezTo>
                      <a:pt x="2714" y="2266"/>
                      <a:pt x="2719" y="2186"/>
                      <a:pt x="2764" y="2186"/>
                    </a:cubicBezTo>
                    <a:cubicBezTo>
                      <a:pt x="2764" y="2211"/>
                      <a:pt x="2789" y="2262"/>
                      <a:pt x="2789" y="2287"/>
                    </a:cubicBezTo>
                    <a:cubicBezTo>
                      <a:pt x="2837" y="2263"/>
                      <a:pt x="2840" y="2217"/>
                      <a:pt x="2861" y="2170"/>
                    </a:cubicBezTo>
                    <a:lnTo>
                      <a:pt x="2861" y="2170"/>
                    </a:lnTo>
                    <a:cubicBezTo>
                      <a:pt x="2863" y="2174"/>
                      <a:pt x="2865" y="2179"/>
                      <a:pt x="2865" y="2186"/>
                    </a:cubicBezTo>
                    <a:lnTo>
                      <a:pt x="2865" y="2160"/>
                    </a:lnTo>
                    <a:cubicBezTo>
                      <a:pt x="2864" y="2164"/>
                      <a:pt x="2862" y="2167"/>
                      <a:pt x="2861" y="2170"/>
                    </a:cubicBezTo>
                    <a:lnTo>
                      <a:pt x="2861" y="2170"/>
                    </a:lnTo>
                    <a:cubicBezTo>
                      <a:pt x="2853" y="2159"/>
                      <a:pt x="2840" y="2154"/>
                      <a:pt x="2840" y="2135"/>
                    </a:cubicBezTo>
                    <a:cubicBezTo>
                      <a:pt x="2840" y="2110"/>
                      <a:pt x="2865" y="2110"/>
                      <a:pt x="2891" y="2110"/>
                    </a:cubicBezTo>
                    <a:cubicBezTo>
                      <a:pt x="2916" y="2034"/>
                      <a:pt x="2967" y="1958"/>
                      <a:pt x="3043" y="1907"/>
                    </a:cubicBezTo>
                    <a:cubicBezTo>
                      <a:pt x="3081" y="1920"/>
                      <a:pt x="3112" y="1926"/>
                      <a:pt x="3141" y="1926"/>
                    </a:cubicBezTo>
                    <a:cubicBezTo>
                      <a:pt x="3169" y="1926"/>
                      <a:pt x="3195" y="1920"/>
                      <a:pt x="3220" y="1907"/>
                    </a:cubicBezTo>
                    <a:lnTo>
                      <a:pt x="3220" y="2008"/>
                    </a:lnTo>
                    <a:cubicBezTo>
                      <a:pt x="3296" y="1983"/>
                      <a:pt x="3372" y="1932"/>
                      <a:pt x="3448" y="1882"/>
                    </a:cubicBezTo>
                    <a:lnTo>
                      <a:pt x="3474" y="1755"/>
                    </a:lnTo>
                    <a:lnTo>
                      <a:pt x="3626" y="1653"/>
                    </a:lnTo>
                    <a:lnTo>
                      <a:pt x="3474" y="1603"/>
                    </a:lnTo>
                    <a:cubicBezTo>
                      <a:pt x="3474" y="1621"/>
                      <a:pt x="3448" y="1639"/>
                      <a:pt x="3442" y="1639"/>
                    </a:cubicBezTo>
                    <a:cubicBezTo>
                      <a:pt x="3440" y="1639"/>
                      <a:pt x="3441" y="1635"/>
                      <a:pt x="3448" y="1628"/>
                    </a:cubicBezTo>
                    <a:cubicBezTo>
                      <a:pt x="3448" y="1603"/>
                      <a:pt x="3448" y="1603"/>
                      <a:pt x="3474" y="1603"/>
                    </a:cubicBezTo>
                    <a:cubicBezTo>
                      <a:pt x="3499" y="1501"/>
                      <a:pt x="3575" y="1451"/>
                      <a:pt x="3651" y="1425"/>
                    </a:cubicBezTo>
                    <a:lnTo>
                      <a:pt x="3550" y="1273"/>
                    </a:lnTo>
                    <a:cubicBezTo>
                      <a:pt x="3752" y="1121"/>
                      <a:pt x="3930" y="918"/>
                      <a:pt x="4082" y="741"/>
                    </a:cubicBezTo>
                    <a:cubicBezTo>
                      <a:pt x="4082" y="716"/>
                      <a:pt x="4006" y="639"/>
                      <a:pt x="4133" y="639"/>
                    </a:cubicBezTo>
                    <a:cubicBezTo>
                      <a:pt x="4209" y="487"/>
                      <a:pt x="4285" y="361"/>
                      <a:pt x="4361" y="209"/>
                    </a:cubicBezTo>
                    <a:cubicBezTo>
                      <a:pt x="4250" y="76"/>
                      <a:pt x="4082" y="1"/>
                      <a:pt x="3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5369900" y="681725"/>
                <a:ext cx="10775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2688" extrusionOk="0">
                    <a:moveTo>
                      <a:pt x="3828" y="811"/>
                    </a:moveTo>
                    <a:lnTo>
                      <a:pt x="3828" y="837"/>
                    </a:lnTo>
                    <a:lnTo>
                      <a:pt x="3802" y="837"/>
                    </a:lnTo>
                    <a:cubicBezTo>
                      <a:pt x="3802" y="811"/>
                      <a:pt x="3828" y="811"/>
                      <a:pt x="3828" y="811"/>
                    </a:cubicBezTo>
                    <a:close/>
                    <a:moveTo>
                      <a:pt x="323" y="2194"/>
                    </a:moveTo>
                    <a:cubicBezTo>
                      <a:pt x="327" y="2194"/>
                      <a:pt x="330" y="2197"/>
                      <a:pt x="330" y="2205"/>
                    </a:cubicBezTo>
                    <a:lnTo>
                      <a:pt x="330" y="2231"/>
                    </a:lnTo>
                    <a:lnTo>
                      <a:pt x="304" y="2231"/>
                    </a:lnTo>
                    <a:cubicBezTo>
                      <a:pt x="304" y="2205"/>
                      <a:pt x="304" y="2205"/>
                      <a:pt x="304" y="2205"/>
                    </a:cubicBezTo>
                    <a:cubicBezTo>
                      <a:pt x="304" y="2205"/>
                      <a:pt x="316" y="2194"/>
                      <a:pt x="323" y="2194"/>
                    </a:cubicBezTo>
                    <a:close/>
                    <a:moveTo>
                      <a:pt x="4233" y="0"/>
                    </a:moveTo>
                    <a:lnTo>
                      <a:pt x="4233" y="0"/>
                    </a:lnTo>
                    <a:cubicBezTo>
                      <a:pt x="4063" y="128"/>
                      <a:pt x="3858" y="184"/>
                      <a:pt x="3647" y="184"/>
                    </a:cubicBezTo>
                    <a:cubicBezTo>
                      <a:pt x="3606" y="184"/>
                      <a:pt x="3565" y="182"/>
                      <a:pt x="3523" y="178"/>
                    </a:cubicBezTo>
                    <a:lnTo>
                      <a:pt x="3523" y="228"/>
                    </a:lnTo>
                    <a:cubicBezTo>
                      <a:pt x="3509" y="258"/>
                      <a:pt x="3476" y="270"/>
                      <a:pt x="3442" y="270"/>
                    </a:cubicBezTo>
                    <a:cubicBezTo>
                      <a:pt x="3418" y="270"/>
                      <a:pt x="3392" y="264"/>
                      <a:pt x="3371" y="254"/>
                    </a:cubicBezTo>
                    <a:cubicBezTo>
                      <a:pt x="3353" y="291"/>
                      <a:pt x="3321" y="314"/>
                      <a:pt x="3295" y="314"/>
                    </a:cubicBezTo>
                    <a:cubicBezTo>
                      <a:pt x="3285" y="314"/>
                      <a:pt x="3277" y="311"/>
                      <a:pt x="3270" y="304"/>
                    </a:cubicBezTo>
                    <a:cubicBezTo>
                      <a:pt x="3270" y="279"/>
                      <a:pt x="3270" y="254"/>
                      <a:pt x="3270" y="228"/>
                    </a:cubicBezTo>
                    <a:cubicBezTo>
                      <a:pt x="3219" y="228"/>
                      <a:pt x="3143" y="254"/>
                      <a:pt x="3093" y="304"/>
                    </a:cubicBezTo>
                    <a:cubicBezTo>
                      <a:pt x="3039" y="322"/>
                      <a:pt x="3010" y="340"/>
                      <a:pt x="2971" y="340"/>
                    </a:cubicBezTo>
                    <a:cubicBezTo>
                      <a:pt x="2955" y="340"/>
                      <a:pt x="2937" y="337"/>
                      <a:pt x="2915" y="330"/>
                    </a:cubicBezTo>
                    <a:cubicBezTo>
                      <a:pt x="2890" y="355"/>
                      <a:pt x="2839" y="380"/>
                      <a:pt x="2814" y="380"/>
                    </a:cubicBezTo>
                    <a:cubicBezTo>
                      <a:pt x="2814" y="324"/>
                      <a:pt x="2829" y="307"/>
                      <a:pt x="2852" y="307"/>
                    </a:cubicBezTo>
                    <a:cubicBezTo>
                      <a:pt x="2870" y="307"/>
                      <a:pt x="2892" y="318"/>
                      <a:pt x="2915" y="330"/>
                    </a:cubicBezTo>
                    <a:cubicBezTo>
                      <a:pt x="2936" y="288"/>
                      <a:pt x="2973" y="247"/>
                      <a:pt x="3000" y="247"/>
                    </a:cubicBezTo>
                    <a:cubicBezTo>
                      <a:pt x="3006" y="247"/>
                      <a:pt x="3012" y="249"/>
                      <a:pt x="3016" y="254"/>
                    </a:cubicBezTo>
                    <a:cubicBezTo>
                      <a:pt x="3042" y="254"/>
                      <a:pt x="3067" y="228"/>
                      <a:pt x="3067" y="203"/>
                    </a:cubicBezTo>
                    <a:lnTo>
                      <a:pt x="2915" y="152"/>
                    </a:lnTo>
                    <a:cubicBezTo>
                      <a:pt x="2847" y="175"/>
                      <a:pt x="2800" y="258"/>
                      <a:pt x="2772" y="258"/>
                    </a:cubicBezTo>
                    <a:cubicBezTo>
                      <a:pt x="2769" y="258"/>
                      <a:pt x="2766" y="256"/>
                      <a:pt x="2763" y="254"/>
                    </a:cubicBezTo>
                    <a:cubicBezTo>
                      <a:pt x="2722" y="233"/>
                      <a:pt x="2698" y="196"/>
                      <a:pt x="2676" y="196"/>
                    </a:cubicBezTo>
                    <a:cubicBezTo>
                      <a:pt x="2671" y="196"/>
                      <a:pt x="2666" y="198"/>
                      <a:pt x="2662" y="203"/>
                    </a:cubicBezTo>
                    <a:cubicBezTo>
                      <a:pt x="2636" y="203"/>
                      <a:pt x="2687" y="279"/>
                      <a:pt x="2636" y="279"/>
                    </a:cubicBezTo>
                    <a:cubicBezTo>
                      <a:pt x="2586" y="254"/>
                      <a:pt x="2510" y="254"/>
                      <a:pt x="2535" y="203"/>
                    </a:cubicBezTo>
                    <a:cubicBezTo>
                      <a:pt x="2535" y="178"/>
                      <a:pt x="2535" y="127"/>
                      <a:pt x="2535" y="102"/>
                    </a:cubicBezTo>
                    <a:cubicBezTo>
                      <a:pt x="2493" y="143"/>
                      <a:pt x="2456" y="158"/>
                      <a:pt x="2420" y="158"/>
                    </a:cubicBezTo>
                    <a:cubicBezTo>
                      <a:pt x="2324" y="158"/>
                      <a:pt x="2240" y="51"/>
                      <a:pt x="2129" y="51"/>
                    </a:cubicBezTo>
                    <a:cubicBezTo>
                      <a:pt x="2063" y="84"/>
                      <a:pt x="1997" y="160"/>
                      <a:pt x="1917" y="160"/>
                    </a:cubicBezTo>
                    <a:cubicBezTo>
                      <a:pt x="1874" y="160"/>
                      <a:pt x="1827" y="138"/>
                      <a:pt x="1774" y="76"/>
                    </a:cubicBezTo>
                    <a:cubicBezTo>
                      <a:pt x="1698" y="304"/>
                      <a:pt x="1445" y="254"/>
                      <a:pt x="1369" y="431"/>
                    </a:cubicBezTo>
                    <a:cubicBezTo>
                      <a:pt x="1352" y="429"/>
                      <a:pt x="1336" y="429"/>
                      <a:pt x="1321" y="429"/>
                    </a:cubicBezTo>
                    <a:cubicBezTo>
                      <a:pt x="1096" y="429"/>
                      <a:pt x="953" y="593"/>
                      <a:pt x="811" y="735"/>
                    </a:cubicBezTo>
                    <a:cubicBezTo>
                      <a:pt x="684" y="811"/>
                      <a:pt x="608" y="913"/>
                      <a:pt x="532" y="1014"/>
                    </a:cubicBezTo>
                    <a:cubicBezTo>
                      <a:pt x="456" y="1141"/>
                      <a:pt x="380" y="1242"/>
                      <a:pt x="279" y="1344"/>
                    </a:cubicBezTo>
                    <a:cubicBezTo>
                      <a:pt x="127" y="1673"/>
                      <a:pt x="51" y="2028"/>
                      <a:pt x="0" y="2383"/>
                    </a:cubicBezTo>
                    <a:lnTo>
                      <a:pt x="127" y="2332"/>
                    </a:lnTo>
                    <a:cubicBezTo>
                      <a:pt x="152" y="2358"/>
                      <a:pt x="152" y="2408"/>
                      <a:pt x="203" y="2408"/>
                    </a:cubicBezTo>
                    <a:cubicBezTo>
                      <a:pt x="260" y="2351"/>
                      <a:pt x="317" y="2323"/>
                      <a:pt x="385" y="2323"/>
                    </a:cubicBezTo>
                    <a:cubicBezTo>
                      <a:pt x="407" y="2323"/>
                      <a:pt x="431" y="2326"/>
                      <a:pt x="456" y="2332"/>
                    </a:cubicBezTo>
                    <a:cubicBezTo>
                      <a:pt x="532" y="2459"/>
                      <a:pt x="583" y="2611"/>
                      <a:pt x="735" y="2687"/>
                    </a:cubicBezTo>
                    <a:lnTo>
                      <a:pt x="989" y="2560"/>
                    </a:lnTo>
                    <a:lnTo>
                      <a:pt x="989" y="2560"/>
                    </a:lnTo>
                    <a:cubicBezTo>
                      <a:pt x="1014" y="2611"/>
                      <a:pt x="963" y="2687"/>
                      <a:pt x="1039" y="2687"/>
                    </a:cubicBezTo>
                    <a:cubicBezTo>
                      <a:pt x="1242" y="2586"/>
                      <a:pt x="1344" y="2332"/>
                      <a:pt x="1572" y="2256"/>
                    </a:cubicBezTo>
                    <a:cubicBezTo>
                      <a:pt x="1597" y="2281"/>
                      <a:pt x="1648" y="2281"/>
                      <a:pt x="1673" y="2307"/>
                    </a:cubicBezTo>
                    <a:cubicBezTo>
                      <a:pt x="1901" y="2180"/>
                      <a:pt x="1850" y="1927"/>
                      <a:pt x="2028" y="1825"/>
                    </a:cubicBezTo>
                    <a:lnTo>
                      <a:pt x="2053" y="1927"/>
                    </a:lnTo>
                    <a:cubicBezTo>
                      <a:pt x="2129" y="1901"/>
                      <a:pt x="2104" y="1825"/>
                      <a:pt x="2129" y="1775"/>
                    </a:cubicBezTo>
                    <a:cubicBezTo>
                      <a:pt x="2205" y="1724"/>
                      <a:pt x="2281" y="1698"/>
                      <a:pt x="2357" y="1673"/>
                    </a:cubicBezTo>
                    <a:cubicBezTo>
                      <a:pt x="2408" y="1622"/>
                      <a:pt x="2433" y="1546"/>
                      <a:pt x="2408" y="1470"/>
                    </a:cubicBezTo>
                    <a:cubicBezTo>
                      <a:pt x="2510" y="1420"/>
                      <a:pt x="2636" y="1394"/>
                      <a:pt x="2763" y="1344"/>
                    </a:cubicBezTo>
                    <a:cubicBezTo>
                      <a:pt x="2839" y="1318"/>
                      <a:pt x="2915" y="1242"/>
                      <a:pt x="2940" y="1166"/>
                    </a:cubicBezTo>
                    <a:cubicBezTo>
                      <a:pt x="3030" y="1148"/>
                      <a:pt x="3120" y="1130"/>
                      <a:pt x="3200" y="1130"/>
                    </a:cubicBezTo>
                    <a:cubicBezTo>
                      <a:pt x="3234" y="1130"/>
                      <a:pt x="3266" y="1133"/>
                      <a:pt x="3295" y="1141"/>
                    </a:cubicBezTo>
                    <a:lnTo>
                      <a:pt x="3523" y="887"/>
                    </a:lnTo>
                    <a:cubicBezTo>
                      <a:pt x="3650" y="913"/>
                      <a:pt x="3802" y="913"/>
                      <a:pt x="3954" y="913"/>
                    </a:cubicBezTo>
                    <a:cubicBezTo>
                      <a:pt x="3929" y="811"/>
                      <a:pt x="3929" y="761"/>
                      <a:pt x="3929" y="685"/>
                    </a:cubicBezTo>
                    <a:lnTo>
                      <a:pt x="4005" y="659"/>
                    </a:lnTo>
                    <a:cubicBezTo>
                      <a:pt x="4081" y="558"/>
                      <a:pt x="4106" y="456"/>
                      <a:pt x="4157" y="330"/>
                    </a:cubicBezTo>
                    <a:cubicBezTo>
                      <a:pt x="4182" y="228"/>
                      <a:pt x="4309" y="152"/>
                      <a:pt x="4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6"/>
              <p:cNvSpPr/>
              <p:nvPr/>
            </p:nvSpPr>
            <p:spPr>
              <a:xfrm>
                <a:off x="6484550" y="307850"/>
                <a:ext cx="1147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327" extrusionOk="0">
                    <a:moveTo>
                      <a:pt x="3899" y="1010"/>
                    </a:moveTo>
                    <a:cubicBezTo>
                      <a:pt x="3904" y="1010"/>
                      <a:pt x="3904" y="1025"/>
                      <a:pt x="3904" y="1039"/>
                    </a:cubicBezTo>
                    <a:cubicBezTo>
                      <a:pt x="3899" y="1034"/>
                      <a:pt x="3894" y="1032"/>
                      <a:pt x="3889" y="1032"/>
                    </a:cubicBezTo>
                    <a:cubicBezTo>
                      <a:pt x="3886" y="1032"/>
                      <a:pt x="3884" y="1032"/>
                      <a:pt x="3882" y="1033"/>
                    </a:cubicBezTo>
                    <a:lnTo>
                      <a:pt x="3882" y="1033"/>
                    </a:lnTo>
                    <a:cubicBezTo>
                      <a:pt x="3891" y="1016"/>
                      <a:pt x="3896" y="1010"/>
                      <a:pt x="3899" y="1010"/>
                    </a:cubicBezTo>
                    <a:close/>
                    <a:moveTo>
                      <a:pt x="1428" y="2009"/>
                    </a:moveTo>
                    <a:cubicBezTo>
                      <a:pt x="1523" y="2009"/>
                      <a:pt x="1612" y="2042"/>
                      <a:pt x="1674" y="2104"/>
                    </a:cubicBezTo>
                    <a:cubicBezTo>
                      <a:pt x="1674" y="2086"/>
                      <a:pt x="1699" y="2068"/>
                      <a:pt x="1714" y="2068"/>
                    </a:cubicBezTo>
                    <a:cubicBezTo>
                      <a:pt x="1720" y="2068"/>
                      <a:pt x="1724" y="2071"/>
                      <a:pt x="1724" y="2079"/>
                    </a:cubicBezTo>
                    <a:cubicBezTo>
                      <a:pt x="1724" y="2104"/>
                      <a:pt x="1699" y="2104"/>
                      <a:pt x="1674" y="2104"/>
                    </a:cubicBezTo>
                    <a:cubicBezTo>
                      <a:pt x="1659" y="2134"/>
                      <a:pt x="1635" y="2146"/>
                      <a:pt x="1603" y="2146"/>
                    </a:cubicBezTo>
                    <a:cubicBezTo>
                      <a:pt x="1580" y="2146"/>
                      <a:pt x="1553" y="2140"/>
                      <a:pt x="1522" y="2129"/>
                    </a:cubicBezTo>
                    <a:cubicBezTo>
                      <a:pt x="1446" y="2129"/>
                      <a:pt x="1446" y="2205"/>
                      <a:pt x="1370" y="2205"/>
                    </a:cubicBezTo>
                    <a:lnTo>
                      <a:pt x="1268" y="2180"/>
                    </a:lnTo>
                    <a:lnTo>
                      <a:pt x="1248" y="2219"/>
                    </a:lnTo>
                    <a:lnTo>
                      <a:pt x="1248" y="2219"/>
                    </a:lnTo>
                    <a:cubicBezTo>
                      <a:pt x="1243" y="2218"/>
                      <a:pt x="1238" y="2218"/>
                      <a:pt x="1233" y="2218"/>
                    </a:cubicBezTo>
                    <a:cubicBezTo>
                      <a:pt x="1224" y="2218"/>
                      <a:pt x="1217" y="2218"/>
                      <a:pt x="1217" y="2205"/>
                    </a:cubicBezTo>
                    <a:cubicBezTo>
                      <a:pt x="1217" y="2180"/>
                      <a:pt x="1243" y="2180"/>
                      <a:pt x="1268" y="2180"/>
                    </a:cubicBezTo>
                    <a:lnTo>
                      <a:pt x="1243" y="2053"/>
                    </a:lnTo>
                    <a:cubicBezTo>
                      <a:pt x="1303" y="2023"/>
                      <a:pt x="1367" y="2009"/>
                      <a:pt x="1428" y="2009"/>
                    </a:cubicBezTo>
                    <a:close/>
                    <a:moveTo>
                      <a:pt x="4006" y="0"/>
                    </a:moveTo>
                    <a:cubicBezTo>
                      <a:pt x="3854" y="0"/>
                      <a:pt x="3702" y="25"/>
                      <a:pt x="3549" y="101"/>
                    </a:cubicBezTo>
                    <a:cubicBezTo>
                      <a:pt x="3195" y="152"/>
                      <a:pt x="2865" y="253"/>
                      <a:pt x="2561" y="406"/>
                    </a:cubicBezTo>
                    <a:cubicBezTo>
                      <a:pt x="2231" y="532"/>
                      <a:pt x="1902" y="634"/>
                      <a:pt x="1547" y="634"/>
                    </a:cubicBezTo>
                    <a:cubicBezTo>
                      <a:pt x="1319" y="659"/>
                      <a:pt x="1065" y="710"/>
                      <a:pt x="888" y="836"/>
                    </a:cubicBezTo>
                    <a:cubicBezTo>
                      <a:pt x="837" y="862"/>
                      <a:pt x="812" y="938"/>
                      <a:pt x="736" y="963"/>
                    </a:cubicBezTo>
                    <a:cubicBezTo>
                      <a:pt x="508" y="1039"/>
                      <a:pt x="305" y="1166"/>
                      <a:pt x="102" y="1293"/>
                    </a:cubicBezTo>
                    <a:lnTo>
                      <a:pt x="77" y="1293"/>
                    </a:lnTo>
                    <a:cubicBezTo>
                      <a:pt x="77" y="1343"/>
                      <a:pt x="153" y="1343"/>
                      <a:pt x="153" y="1394"/>
                    </a:cubicBezTo>
                    <a:lnTo>
                      <a:pt x="102" y="1445"/>
                    </a:lnTo>
                    <a:cubicBezTo>
                      <a:pt x="128" y="1521"/>
                      <a:pt x="229" y="1470"/>
                      <a:pt x="254" y="1546"/>
                    </a:cubicBezTo>
                    <a:lnTo>
                      <a:pt x="204" y="1597"/>
                    </a:lnTo>
                    <a:lnTo>
                      <a:pt x="330" y="1673"/>
                    </a:lnTo>
                    <a:cubicBezTo>
                      <a:pt x="305" y="1698"/>
                      <a:pt x="229" y="1724"/>
                      <a:pt x="280" y="1774"/>
                    </a:cubicBezTo>
                    <a:cubicBezTo>
                      <a:pt x="285" y="1780"/>
                      <a:pt x="291" y="1782"/>
                      <a:pt x="297" y="1782"/>
                    </a:cubicBezTo>
                    <a:cubicBezTo>
                      <a:pt x="307" y="1782"/>
                      <a:pt x="317" y="1776"/>
                      <a:pt x="328" y="1776"/>
                    </a:cubicBezTo>
                    <a:cubicBezTo>
                      <a:pt x="337" y="1776"/>
                      <a:pt x="346" y="1781"/>
                      <a:pt x="356" y="1800"/>
                    </a:cubicBezTo>
                    <a:lnTo>
                      <a:pt x="204" y="1952"/>
                    </a:lnTo>
                    <a:cubicBezTo>
                      <a:pt x="229" y="1850"/>
                      <a:pt x="229" y="1800"/>
                      <a:pt x="153" y="1774"/>
                    </a:cubicBezTo>
                    <a:cubicBezTo>
                      <a:pt x="102" y="1825"/>
                      <a:pt x="128" y="1926"/>
                      <a:pt x="1" y="1977"/>
                    </a:cubicBezTo>
                    <a:lnTo>
                      <a:pt x="254" y="2053"/>
                    </a:lnTo>
                    <a:cubicBezTo>
                      <a:pt x="280" y="2028"/>
                      <a:pt x="305" y="2002"/>
                      <a:pt x="356" y="1977"/>
                    </a:cubicBezTo>
                    <a:cubicBezTo>
                      <a:pt x="432" y="1977"/>
                      <a:pt x="482" y="2053"/>
                      <a:pt x="533" y="2104"/>
                    </a:cubicBezTo>
                    <a:lnTo>
                      <a:pt x="787" y="1977"/>
                    </a:lnTo>
                    <a:cubicBezTo>
                      <a:pt x="818" y="1988"/>
                      <a:pt x="854" y="1994"/>
                      <a:pt x="890" y="1994"/>
                    </a:cubicBezTo>
                    <a:cubicBezTo>
                      <a:pt x="942" y="1994"/>
                      <a:pt x="995" y="1981"/>
                      <a:pt x="1040" y="1952"/>
                    </a:cubicBezTo>
                    <a:lnTo>
                      <a:pt x="1040" y="1952"/>
                    </a:lnTo>
                    <a:cubicBezTo>
                      <a:pt x="1040" y="1977"/>
                      <a:pt x="1040" y="2028"/>
                      <a:pt x="989" y="2079"/>
                    </a:cubicBezTo>
                    <a:lnTo>
                      <a:pt x="913" y="2079"/>
                    </a:lnTo>
                    <a:cubicBezTo>
                      <a:pt x="947" y="2146"/>
                      <a:pt x="992" y="2146"/>
                      <a:pt x="1041" y="2146"/>
                    </a:cubicBezTo>
                    <a:cubicBezTo>
                      <a:pt x="1065" y="2146"/>
                      <a:pt x="1091" y="2146"/>
                      <a:pt x="1116" y="2155"/>
                    </a:cubicBezTo>
                    <a:cubicBezTo>
                      <a:pt x="1091" y="2155"/>
                      <a:pt x="1091" y="2180"/>
                      <a:pt x="1091" y="2180"/>
                    </a:cubicBezTo>
                    <a:cubicBezTo>
                      <a:pt x="1116" y="2231"/>
                      <a:pt x="1015" y="2205"/>
                      <a:pt x="1065" y="2281"/>
                    </a:cubicBezTo>
                    <a:cubicBezTo>
                      <a:pt x="1116" y="2281"/>
                      <a:pt x="1156" y="2326"/>
                      <a:pt x="1206" y="2326"/>
                    </a:cubicBezTo>
                    <a:cubicBezTo>
                      <a:pt x="1232" y="2326"/>
                      <a:pt x="1260" y="2315"/>
                      <a:pt x="1294" y="2281"/>
                    </a:cubicBezTo>
                    <a:cubicBezTo>
                      <a:pt x="1269" y="2281"/>
                      <a:pt x="1244" y="2258"/>
                      <a:pt x="1266" y="2233"/>
                    </a:cubicBezTo>
                    <a:lnTo>
                      <a:pt x="1266" y="2233"/>
                    </a:lnTo>
                    <a:cubicBezTo>
                      <a:pt x="1294" y="2240"/>
                      <a:pt x="1294" y="2261"/>
                      <a:pt x="1294" y="2281"/>
                    </a:cubicBezTo>
                    <a:cubicBezTo>
                      <a:pt x="1321" y="2288"/>
                      <a:pt x="1348" y="2291"/>
                      <a:pt x="1375" y="2291"/>
                    </a:cubicBezTo>
                    <a:cubicBezTo>
                      <a:pt x="1447" y="2291"/>
                      <a:pt x="1517" y="2268"/>
                      <a:pt x="1572" y="2231"/>
                    </a:cubicBezTo>
                    <a:cubicBezTo>
                      <a:pt x="1581" y="2222"/>
                      <a:pt x="1589" y="2219"/>
                      <a:pt x="1597" y="2219"/>
                    </a:cubicBezTo>
                    <a:cubicBezTo>
                      <a:pt x="1612" y="2219"/>
                      <a:pt x="1623" y="2231"/>
                      <a:pt x="1623" y="2231"/>
                    </a:cubicBezTo>
                    <a:cubicBezTo>
                      <a:pt x="1699" y="2155"/>
                      <a:pt x="1826" y="2129"/>
                      <a:pt x="1902" y="2053"/>
                    </a:cubicBezTo>
                    <a:cubicBezTo>
                      <a:pt x="1851" y="2028"/>
                      <a:pt x="1750" y="2002"/>
                      <a:pt x="1775" y="1977"/>
                    </a:cubicBezTo>
                    <a:cubicBezTo>
                      <a:pt x="1797" y="1933"/>
                      <a:pt x="1800" y="1871"/>
                      <a:pt x="1833" y="1871"/>
                    </a:cubicBezTo>
                    <a:cubicBezTo>
                      <a:pt x="1838" y="1871"/>
                      <a:pt x="1844" y="1872"/>
                      <a:pt x="1851" y="1876"/>
                    </a:cubicBezTo>
                    <a:cubicBezTo>
                      <a:pt x="1877" y="1876"/>
                      <a:pt x="1927" y="1876"/>
                      <a:pt x="1927" y="1952"/>
                    </a:cubicBezTo>
                    <a:cubicBezTo>
                      <a:pt x="1978" y="1977"/>
                      <a:pt x="2029" y="1952"/>
                      <a:pt x="2079" y="2028"/>
                    </a:cubicBezTo>
                    <a:cubicBezTo>
                      <a:pt x="2099" y="2047"/>
                      <a:pt x="2118" y="2055"/>
                      <a:pt x="2135" y="2055"/>
                    </a:cubicBezTo>
                    <a:cubicBezTo>
                      <a:pt x="2161" y="2055"/>
                      <a:pt x="2181" y="2034"/>
                      <a:pt x="2181" y="2002"/>
                    </a:cubicBezTo>
                    <a:cubicBezTo>
                      <a:pt x="2181" y="1952"/>
                      <a:pt x="2155" y="1926"/>
                      <a:pt x="2181" y="1901"/>
                    </a:cubicBezTo>
                    <a:cubicBezTo>
                      <a:pt x="2198" y="1897"/>
                      <a:pt x="2214" y="1895"/>
                      <a:pt x="2231" y="1895"/>
                    </a:cubicBezTo>
                    <a:cubicBezTo>
                      <a:pt x="2314" y="1895"/>
                      <a:pt x="2392" y="1948"/>
                      <a:pt x="2434" y="2053"/>
                    </a:cubicBezTo>
                    <a:cubicBezTo>
                      <a:pt x="2662" y="1977"/>
                      <a:pt x="2865" y="1876"/>
                      <a:pt x="3068" y="1749"/>
                    </a:cubicBezTo>
                    <a:lnTo>
                      <a:pt x="3068" y="1673"/>
                    </a:lnTo>
                    <a:cubicBezTo>
                      <a:pt x="3043" y="1648"/>
                      <a:pt x="3043" y="1622"/>
                      <a:pt x="3068" y="1572"/>
                    </a:cubicBezTo>
                    <a:cubicBezTo>
                      <a:pt x="3321" y="1572"/>
                      <a:pt x="3549" y="1470"/>
                      <a:pt x="3752" y="1343"/>
                    </a:cubicBezTo>
                    <a:lnTo>
                      <a:pt x="3752" y="1242"/>
                    </a:lnTo>
                    <a:cubicBezTo>
                      <a:pt x="3803" y="1166"/>
                      <a:pt x="3879" y="1090"/>
                      <a:pt x="3980" y="1039"/>
                    </a:cubicBezTo>
                    <a:lnTo>
                      <a:pt x="4082" y="710"/>
                    </a:lnTo>
                    <a:lnTo>
                      <a:pt x="4259" y="634"/>
                    </a:lnTo>
                    <a:cubicBezTo>
                      <a:pt x="4285" y="583"/>
                      <a:pt x="4310" y="532"/>
                      <a:pt x="4310" y="482"/>
                    </a:cubicBezTo>
                    <a:cubicBezTo>
                      <a:pt x="4437" y="431"/>
                      <a:pt x="4538" y="355"/>
                      <a:pt x="4589" y="253"/>
                    </a:cubicBezTo>
                    <a:cubicBezTo>
                      <a:pt x="4563" y="101"/>
                      <a:pt x="4386" y="127"/>
                      <a:pt x="4310" y="0"/>
                    </a:cubicBezTo>
                    <a:cubicBezTo>
                      <a:pt x="4276" y="34"/>
                      <a:pt x="4242" y="45"/>
                      <a:pt x="4209" y="45"/>
                    </a:cubicBezTo>
                    <a:cubicBezTo>
                      <a:pt x="4141" y="45"/>
                      <a:pt x="4073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6"/>
              <p:cNvSpPr/>
              <p:nvPr/>
            </p:nvSpPr>
            <p:spPr>
              <a:xfrm>
                <a:off x="6340075" y="706325"/>
                <a:ext cx="1223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1742" extrusionOk="0">
                    <a:moveTo>
                      <a:pt x="2807" y="1300"/>
                    </a:moveTo>
                    <a:cubicBezTo>
                      <a:pt x="2814" y="1300"/>
                      <a:pt x="2814" y="1323"/>
                      <a:pt x="2814" y="1323"/>
                    </a:cubicBezTo>
                    <a:lnTo>
                      <a:pt x="2789" y="1323"/>
                    </a:lnTo>
                    <a:cubicBezTo>
                      <a:pt x="2797" y="1306"/>
                      <a:pt x="2803" y="1300"/>
                      <a:pt x="2807" y="1300"/>
                    </a:cubicBezTo>
                    <a:close/>
                    <a:moveTo>
                      <a:pt x="2256" y="1475"/>
                    </a:moveTo>
                    <a:lnTo>
                      <a:pt x="2256" y="1500"/>
                    </a:lnTo>
                    <a:lnTo>
                      <a:pt x="2231" y="1500"/>
                    </a:lnTo>
                    <a:lnTo>
                      <a:pt x="2256" y="1475"/>
                    </a:lnTo>
                    <a:close/>
                    <a:moveTo>
                      <a:pt x="1024" y="1494"/>
                    </a:moveTo>
                    <a:cubicBezTo>
                      <a:pt x="1040" y="1494"/>
                      <a:pt x="1052" y="1500"/>
                      <a:pt x="1065" y="1526"/>
                    </a:cubicBezTo>
                    <a:cubicBezTo>
                      <a:pt x="1050" y="1533"/>
                      <a:pt x="1033" y="1536"/>
                      <a:pt x="1017" y="1536"/>
                    </a:cubicBezTo>
                    <a:cubicBezTo>
                      <a:pt x="979" y="1536"/>
                      <a:pt x="946" y="1518"/>
                      <a:pt x="964" y="1500"/>
                    </a:cubicBezTo>
                    <a:cubicBezTo>
                      <a:pt x="989" y="1500"/>
                      <a:pt x="1008" y="1494"/>
                      <a:pt x="1024" y="1494"/>
                    </a:cubicBezTo>
                    <a:close/>
                    <a:moveTo>
                      <a:pt x="2260" y="0"/>
                    </a:moveTo>
                    <a:cubicBezTo>
                      <a:pt x="1795" y="0"/>
                      <a:pt x="1334" y="78"/>
                      <a:pt x="913" y="233"/>
                    </a:cubicBezTo>
                    <a:cubicBezTo>
                      <a:pt x="862" y="233"/>
                      <a:pt x="812" y="208"/>
                      <a:pt x="761" y="208"/>
                    </a:cubicBezTo>
                    <a:lnTo>
                      <a:pt x="533" y="436"/>
                    </a:lnTo>
                    <a:cubicBezTo>
                      <a:pt x="499" y="436"/>
                      <a:pt x="465" y="424"/>
                      <a:pt x="439" y="424"/>
                    </a:cubicBezTo>
                    <a:cubicBezTo>
                      <a:pt x="426" y="424"/>
                      <a:pt x="415" y="427"/>
                      <a:pt x="406" y="436"/>
                    </a:cubicBezTo>
                    <a:cubicBezTo>
                      <a:pt x="330" y="486"/>
                      <a:pt x="406" y="562"/>
                      <a:pt x="381" y="588"/>
                    </a:cubicBezTo>
                    <a:lnTo>
                      <a:pt x="254" y="689"/>
                    </a:lnTo>
                    <a:cubicBezTo>
                      <a:pt x="215" y="650"/>
                      <a:pt x="191" y="596"/>
                      <a:pt x="159" y="596"/>
                    </a:cubicBezTo>
                    <a:cubicBezTo>
                      <a:pt x="149" y="596"/>
                      <a:pt x="139" y="601"/>
                      <a:pt x="127" y="613"/>
                    </a:cubicBezTo>
                    <a:lnTo>
                      <a:pt x="127" y="740"/>
                    </a:lnTo>
                    <a:cubicBezTo>
                      <a:pt x="110" y="740"/>
                      <a:pt x="91" y="737"/>
                      <a:pt x="72" y="737"/>
                    </a:cubicBezTo>
                    <a:cubicBezTo>
                      <a:pt x="34" y="737"/>
                      <a:pt x="0" y="748"/>
                      <a:pt x="0" y="816"/>
                    </a:cubicBezTo>
                    <a:cubicBezTo>
                      <a:pt x="51" y="943"/>
                      <a:pt x="178" y="993"/>
                      <a:pt x="305" y="1069"/>
                    </a:cubicBezTo>
                    <a:cubicBezTo>
                      <a:pt x="203" y="1069"/>
                      <a:pt x="127" y="1095"/>
                      <a:pt x="51" y="1145"/>
                    </a:cubicBezTo>
                    <a:cubicBezTo>
                      <a:pt x="102" y="1247"/>
                      <a:pt x="51" y="1297"/>
                      <a:pt x="0" y="1348"/>
                    </a:cubicBezTo>
                    <a:cubicBezTo>
                      <a:pt x="63" y="1426"/>
                      <a:pt x="87" y="1456"/>
                      <a:pt x="143" y="1456"/>
                    </a:cubicBezTo>
                    <a:cubicBezTo>
                      <a:pt x="178" y="1456"/>
                      <a:pt x="226" y="1444"/>
                      <a:pt x="305" y="1424"/>
                    </a:cubicBezTo>
                    <a:cubicBezTo>
                      <a:pt x="254" y="1348"/>
                      <a:pt x="203" y="1297"/>
                      <a:pt x="102" y="1297"/>
                    </a:cubicBezTo>
                    <a:cubicBezTo>
                      <a:pt x="77" y="1247"/>
                      <a:pt x="102" y="1196"/>
                      <a:pt x="127" y="1196"/>
                    </a:cubicBezTo>
                    <a:cubicBezTo>
                      <a:pt x="144" y="1196"/>
                      <a:pt x="138" y="1162"/>
                      <a:pt x="140" y="1162"/>
                    </a:cubicBezTo>
                    <a:lnTo>
                      <a:pt x="140" y="1162"/>
                    </a:lnTo>
                    <a:cubicBezTo>
                      <a:pt x="141" y="1162"/>
                      <a:pt x="144" y="1171"/>
                      <a:pt x="153" y="1196"/>
                    </a:cubicBezTo>
                    <a:cubicBezTo>
                      <a:pt x="178" y="1272"/>
                      <a:pt x="254" y="1247"/>
                      <a:pt x="305" y="1323"/>
                    </a:cubicBezTo>
                    <a:lnTo>
                      <a:pt x="279" y="1374"/>
                    </a:lnTo>
                    <a:cubicBezTo>
                      <a:pt x="330" y="1437"/>
                      <a:pt x="393" y="1450"/>
                      <a:pt x="460" y="1450"/>
                    </a:cubicBezTo>
                    <a:cubicBezTo>
                      <a:pt x="504" y="1450"/>
                      <a:pt x="550" y="1444"/>
                      <a:pt x="594" y="1444"/>
                    </a:cubicBezTo>
                    <a:cubicBezTo>
                      <a:pt x="617" y="1444"/>
                      <a:pt x="638" y="1445"/>
                      <a:pt x="660" y="1450"/>
                    </a:cubicBezTo>
                    <a:cubicBezTo>
                      <a:pt x="710" y="1500"/>
                      <a:pt x="685" y="1576"/>
                      <a:pt x="710" y="1627"/>
                    </a:cubicBezTo>
                    <a:cubicBezTo>
                      <a:pt x="778" y="1627"/>
                      <a:pt x="834" y="1638"/>
                      <a:pt x="894" y="1638"/>
                    </a:cubicBezTo>
                    <a:cubicBezTo>
                      <a:pt x="924" y="1638"/>
                      <a:pt x="955" y="1635"/>
                      <a:pt x="989" y="1627"/>
                    </a:cubicBezTo>
                    <a:cubicBezTo>
                      <a:pt x="1033" y="1671"/>
                      <a:pt x="1077" y="1733"/>
                      <a:pt x="1153" y="1733"/>
                    </a:cubicBezTo>
                    <a:cubicBezTo>
                      <a:pt x="1165" y="1733"/>
                      <a:pt x="1178" y="1732"/>
                      <a:pt x="1192" y="1728"/>
                    </a:cubicBezTo>
                    <a:cubicBezTo>
                      <a:pt x="1192" y="1652"/>
                      <a:pt x="1166" y="1576"/>
                      <a:pt x="1116" y="1500"/>
                    </a:cubicBezTo>
                    <a:lnTo>
                      <a:pt x="1217" y="1399"/>
                    </a:lnTo>
                    <a:cubicBezTo>
                      <a:pt x="1243" y="1450"/>
                      <a:pt x="1243" y="1500"/>
                      <a:pt x="1293" y="1551"/>
                    </a:cubicBezTo>
                    <a:lnTo>
                      <a:pt x="1471" y="1627"/>
                    </a:lnTo>
                    <a:cubicBezTo>
                      <a:pt x="1532" y="1607"/>
                      <a:pt x="1594" y="1569"/>
                      <a:pt x="1669" y="1569"/>
                    </a:cubicBezTo>
                    <a:cubicBezTo>
                      <a:pt x="1686" y="1569"/>
                      <a:pt x="1705" y="1571"/>
                      <a:pt x="1724" y="1576"/>
                    </a:cubicBezTo>
                    <a:lnTo>
                      <a:pt x="1724" y="1703"/>
                    </a:lnTo>
                    <a:cubicBezTo>
                      <a:pt x="1775" y="1728"/>
                      <a:pt x="1838" y="1741"/>
                      <a:pt x="1902" y="1741"/>
                    </a:cubicBezTo>
                    <a:cubicBezTo>
                      <a:pt x="1965" y="1741"/>
                      <a:pt x="2028" y="1728"/>
                      <a:pt x="2079" y="1703"/>
                    </a:cubicBezTo>
                    <a:cubicBezTo>
                      <a:pt x="2060" y="1666"/>
                      <a:pt x="2028" y="1642"/>
                      <a:pt x="1993" y="1642"/>
                    </a:cubicBezTo>
                    <a:cubicBezTo>
                      <a:pt x="1979" y="1642"/>
                      <a:pt x="1966" y="1646"/>
                      <a:pt x="1952" y="1652"/>
                    </a:cubicBezTo>
                    <a:cubicBezTo>
                      <a:pt x="1927" y="1665"/>
                      <a:pt x="1908" y="1671"/>
                      <a:pt x="1889" y="1671"/>
                    </a:cubicBezTo>
                    <a:cubicBezTo>
                      <a:pt x="1870" y="1671"/>
                      <a:pt x="1851" y="1665"/>
                      <a:pt x="1826" y="1652"/>
                    </a:cubicBezTo>
                    <a:cubicBezTo>
                      <a:pt x="1800" y="1627"/>
                      <a:pt x="1800" y="1602"/>
                      <a:pt x="1826" y="1576"/>
                    </a:cubicBezTo>
                    <a:cubicBezTo>
                      <a:pt x="1851" y="1551"/>
                      <a:pt x="1902" y="1551"/>
                      <a:pt x="1952" y="1551"/>
                    </a:cubicBezTo>
                    <a:lnTo>
                      <a:pt x="2028" y="1627"/>
                    </a:lnTo>
                    <a:cubicBezTo>
                      <a:pt x="2180" y="1500"/>
                      <a:pt x="2358" y="1576"/>
                      <a:pt x="2535" y="1500"/>
                    </a:cubicBezTo>
                    <a:cubicBezTo>
                      <a:pt x="2687" y="1450"/>
                      <a:pt x="2839" y="1399"/>
                      <a:pt x="2992" y="1374"/>
                    </a:cubicBezTo>
                    <a:cubicBezTo>
                      <a:pt x="3118" y="1221"/>
                      <a:pt x="3321" y="1272"/>
                      <a:pt x="3473" y="1171"/>
                    </a:cubicBezTo>
                    <a:cubicBezTo>
                      <a:pt x="3625" y="1120"/>
                      <a:pt x="3777" y="1019"/>
                      <a:pt x="3904" y="917"/>
                    </a:cubicBezTo>
                    <a:cubicBezTo>
                      <a:pt x="3921" y="912"/>
                      <a:pt x="3937" y="910"/>
                      <a:pt x="3952" y="910"/>
                    </a:cubicBezTo>
                    <a:cubicBezTo>
                      <a:pt x="3980" y="910"/>
                      <a:pt x="4004" y="916"/>
                      <a:pt x="4030" y="916"/>
                    </a:cubicBezTo>
                    <a:cubicBezTo>
                      <a:pt x="4054" y="916"/>
                      <a:pt x="4079" y="911"/>
                      <a:pt x="4107" y="892"/>
                    </a:cubicBezTo>
                    <a:cubicBezTo>
                      <a:pt x="4284" y="791"/>
                      <a:pt x="4512" y="765"/>
                      <a:pt x="4690" y="638"/>
                    </a:cubicBezTo>
                    <a:cubicBezTo>
                      <a:pt x="4690" y="638"/>
                      <a:pt x="4690" y="638"/>
                      <a:pt x="4715" y="613"/>
                    </a:cubicBezTo>
                    <a:cubicBezTo>
                      <a:pt x="4715" y="588"/>
                      <a:pt x="4639" y="588"/>
                      <a:pt x="4664" y="537"/>
                    </a:cubicBezTo>
                    <a:lnTo>
                      <a:pt x="4791" y="486"/>
                    </a:lnTo>
                    <a:cubicBezTo>
                      <a:pt x="4795" y="483"/>
                      <a:pt x="4798" y="481"/>
                      <a:pt x="4801" y="481"/>
                    </a:cubicBezTo>
                    <a:cubicBezTo>
                      <a:pt x="4813" y="481"/>
                      <a:pt x="4821" y="504"/>
                      <a:pt x="4847" y="504"/>
                    </a:cubicBezTo>
                    <a:cubicBezTo>
                      <a:pt x="4858" y="504"/>
                      <a:pt x="4873" y="500"/>
                      <a:pt x="4893" y="486"/>
                    </a:cubicBezTo>
                    <a:cubicBezTo>
                      <a:pt x="4867" y="385"/>
                      <a:pt x="4817" y="309"/>
                      <a:pt x="4766" y="233"/>
                    </a:cubicBezTo>
                    <a:cubicBezTo>
                      <a:pt x="4715" y="258"/>
                      <a:pt x="4664" y="284"/>
                      <a:pt x="4614" y="284"/>
                    </a:cubicBezTo>
                    <a:lnTo>
                      <a:pt x="4538" y="157"/>
                    </a:lnTo>
                    <a:cubicBezTo>
                      <a:pt x="4472" y="148"/>
                      <a:pt x="4407" y="144"/>
                      <a:pt x="4342" y="144"/>
                    </a:cubicBezTo>
                    <a:cubicBezTo>
                      <a:pt x="4180" y="144"/>
                      <a:pt x="4019" y="165"/>
                      <a:pt x="3857" y="165"/>
                    </a:cubicBezTo>
                    <a:cubicBezTo>
                      <a:pt x="3729" y="165"/>
                      <a:pt x="3601" y="152"/>
                      <a:pt x="3473" y="106"/>
                    </a:cubicBezTo>
                    <a:cubicBezTo>
                      <a:pt x="3403" y="124"/>
                      <a:pt x="3331" y="130"/>
                      <a:pt x="3259" y="130"/>
                    </a:cubicBezTo>
                    <a:cubicBezTo>
                      <a:pt x="3017" y="130"/>
                      <a:pt x="2763" y="55"/>
                      <a:pt x="2510" y="55"/>
                    </a:cubicBezTo>
                    <a:lnTo>
                      <a:pt x="2459" y="5"/>
                    </a:lnTo>
                    <a:cubicBezTo>
                      <a:pt x="2393" y="2"/>
                      <a:pt x="2326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6"/>
              <p:cNvSpPr/>
              <p:nvPr/>
            </p:nvSpPr>
            <p:spPr>
              <a:xfrm>
                <a:off x="6163900" y="1171575"/>
                <a:ext cx="87475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169" extrusionOk="0">
                    <a:moveTo>
                      <a:pt x="863" y="1749"/>
                    </a:moveTo>
                    <a:lnTo>
                      <a:pt x="863" y="1749"/>
                    </a:lnTo>
                    <a:cubicBezTo>
                      <a:pt x="913" y="1774"/>
                      <a:pt x="888" y="1800"/>
                      <a:pt x="837" y="1825"/>
                    </a:cubicBezTo>
                    <a:cubicBezTo>
                      <a:pt x="837" y="1800"/>
                      <a:pt x="837" y="1749"/>
                      <a:pt x="863" y="1749"/>
                    </a:cubicBezTo>
                    <a:close/>
                    <a:moveTo>
                      <a:pt x="1801" y="0"/>
                    </a:moveTo>
                    <a:cubicBezTo>
                      <a:pt x="1674" y="0"/>
                      <a:pt x="1572" y="0"/>
                      <a:pt x="1471" y="51"/>
                    </a:cubicBezTo>
                    <a:cubicBezTo>
                      <a:pt x="1294" y="127"/>
                      <a:pt x="1116" y="203"/>
                      <a:pt x="913" y="279"/>
                    </a:cubicBezTo>
                    <a:cubicBezTo>
                      <a:pt x="711" y="380"/>
                      <a:pt x="533" y="532"/>
                      <a:pt x="381" y="684"/>
                    </a:cubicBezTo>
                    <a:cubicBezTo>
                      <a:pt x="229" y="887"/>
                      <a:pt x="102" y="1090"/>
                      <a:pt x="1" y="1318"/>
                    </a:cubicBezTo>
                    <a:cubicBezTo>
                      <a:pt x="1" y="1343"/>
                      <a:pt x="1" y="1369"/>
                      <a:pt x="1" y="1369"/>
                    </a:cubicBezTo>
                    <a:lnTo>
                      <a:pt x="77" y="1369"/>
                    </a:lnTo>
                    <a:cubicBezTo>
                      <a:pt x="95" y="1387"/>
                      <a:pt x="87" y="1405"/>
                      <a:pt x="99" y="1405"/>
                    </a:cubicBezTo>
                    <a:cubicBezTo>
                      <a:pt x="104" y="1405"/>
                      <a:pt x="113" y="1402"/>
                      <a:pt x="128" y="1394"/>
                    </a:cubicBezTo>
                    <a:cubicBezTo>
                      <a:pt x="204" y="1394"/>
                      <a:pt x="77" y="1318"/>
                      <a:pt x="178" y="1293"/>
                    </a:cubicBezTo>
                    <a:lnTo>
                      <a:pt x="178" y="1293"/>
                    </a:lnTo>
                    <a:cubicBezTo>
                      <a:pt x="280" y="1318"/>
                      <a:pt x="204" y="1445"/>
                      <a:pt x="229" y="1445"/>
                    </a:cubicBezTo>
                    <a:cubicBezTo>
                      <a:pt x="229" y="1445"/>
                      <a:pt x="235" y="1439"/>
                      <a:pt x="248" y="1439"/>
                    </a:cubicBezTo>
                    <a:cubicBezTo>
                      <a:pt x="261" y="1439"/>
                      <a:pt x="280" y="1445"/>
                      <a:pt x="305" y="1470"/>
                    </a:cubicBezTo>
                    <a:cubicBezTo>
                      <a:pt x="381" y="1572"/>
                      <a:pt x="204" y="1749"/>
                      <a:pt x="305" y="1800"/>
                    </a:cubicBezTo>
                    <a:cubicBezTo>
                      <a:pt x="347" y="1825"/>
                      <a:pt x="381" y="1834"/>
                      <a:pt x="410" y="1834"/>
                    </a:cubicBezTo>
                    <a:cubicBezTo>
                      <a:pt x="468" y="1834"/>
                      <a:pt x="508" y="1800"/>
                      <a:pt x="558" y="1800"/>
                    </a:cubicBezTo>
                    <a:cubicBezTo>
                      <a:pt x="589" y="1777"/>
                      <a:pt x="618" y="1768"/>
                      <a:pt x="643" y="1768"/>
                    </a:cubicBezTo>
                    <a:cubicBezTo>
                      <a:pt x="701" y="1768"/>
                      <a:pt x="744" y="1815"/>
                      <a:pt x="761" y="1850"/>
                    </a:cubicBezTo>
                    <a:cubicBezTo>
                      <a:pt x="812" y="1876"/>
                      <a:pt x="787" y="1926"/>
                      <a:pt x="863" y="1952"/>
                    </a:cubicBezTo>
                    <a:cubicBezTo>
                      <a:pt x="874" y="1955"/>
                      <a:pt x="884" y="1957"/>
                      <a:pt x="894" y="1957"/>
                    </a:cubicBezTo>
                    <a:cubicBezTo>
                      <a:pt x="953" y="1957"/>
                      <a:pt x="997" y="1901"/>
                      <a:pt x="1040" y="1901"/>
                    </a:cubicBezTo>
                    <a:cubicBezTo>
                      <a:pt x="1091" y="1977"/>
                      <a:pt x="1116" y="2053"/>
                      <a:pt x="1141" y="2155"/>
                    </a:cubicBezTo>
                    <a:cubicBezTo>
                      <a:pt x="1218" y="2155"/>
                      <a:pt x="1243" y="2256"/>
                      <a:pt x="1344" y="2256"/>
                    </a:cubicBezTo>
                    <a:lnTo>
                      <a:pt x="1471" y="2205"/>
                    </a:lnTo>
                    <a:cubicBezTo>
                      <a:pt x="1522" y="2307"/>
                      <a:pt x="1572" y="2357"/>
                      <a:pt x="1648" y="2408"/>
                    </a:cubicBezTo>
                    <a:lnTo>
                      <a:pt x="1674" y="2332"/>
                    </a:lnTo>
                    <a:cubicBezTo>
                      <a:pt x="1623" y="2307"/>
                      <a:pt x="1572" y="2281"/>
                      <a:pt x="1623" y="2205"/>
                    </a:cubicBezTo>
                    <a:lnTo>
                      <a:pt x="1623" y="2205"/>
                    </a:lnTo>
                    <a:lnTo>
                      <a:pt x="1699" y="2256"/>
                    </a:lnTo>
                    <a:lnTo>
                      <a:pt x="1724" y="2155"/>
                    </a:lnTo>
                    <a:lnTo>
                      <a:pt x="1801" y="2155"/>
                    </a:lnTo>
                    <a:cubicBezTo>
                      <a:pt x="1826" y="2180"/>
                      <a:pt x="1801" y="2231"/>
                      <a:pt x="1801" y="2256"/>
                    </a:cubicBezTo>
                    <a:cubicBezTo>
                      <a:pt x="1953" y="2408"/>
                      <a:pt x="2206" y="2484"/>
                      <a:pt x="2282" y="2712"/>
                    </a:cubicBezTo>
                    <a:cubicBezTo>
                      <a:pt x="2257" y="2763"/>
                      <a:pt x="2206" y="2763"/>
                      <a:pt x="2231" y="2839"/>
                    </a:cubicBezTo>
                    <a:lnTo>
                      <a:pt x="2840" y="2991"/>
                    </a:lnTo>
                    <a:lnTo>
                      <a:pt x="2789" y="3042"/>
                    </a:lnTo>
                    <a:cubicBezTo>
                      <a:pt x="2814" y="3118"/>
                      <a:pt x="2865" y="3168"/>
                      <a:pt x="2916" y="3168"/>
                    </a:cubicBezTo>
                    <a:cubicBezTo>
                      <a:pt x="2941" y="3168"/>
                      <a:pt x="2967" y="3143"/>
                      <a:pt x="2992" y="3143"/>
                    </a:cubicBezTo>
                    <a:cubicBezTo>
                      <a:pt x="3017" y="3118"/>
                      <a:pt x="3043" y="3092"/>
                      <a:pt x="3068" y="3067"/>
                    </a:cubicBezTo>
                    <a:cubicBezTo>
                      <a:pt x="3084" y="3073"/>
                      <a:pt x="3101" y="3076"/>
                      <a:pt x="3118" y="3076"/>
                    </a:cubicBezTo>
                    <a:cubicBezTo>
                      <a:pt x="3183" y="3076"/>
                      <a:pt x="3264" y="3034"/>
                      <a:pt x="3423" y="2915"/>
                    </a:cubicBezTo>
                    <a:lnTo>
                      <a:pt x="3296" y="2864"/>
                    </a:lnTo>
                    <a:cubicBezTo>
                      <a:pt x="3347" y="2763"/>
                      <a:pt x="3499" y="2738"/>
                      <a:pt x="3448" y="2560"/>
                    </a:cubicBezTo>
                    <a:lnTo>
                      <a:pt x="3448" y="2560"/>
                    </a:lnTo>
                    <a:cubicBezTo>
                      <a:pt x="3416" y="2585"/>
                      <a:pt x="3388" y="2595"/>
                      <a:pt x="3361" y="2595"/>
                    </a:cubicBezTo>
                    <a:cubicBezTo>
                      <a:pt x="3280" y="2595"/>
                      <a:pt x="3214" y="2509"/>
                      <a:pt x="3119" y="2509"/>
                    </a:cubicBezTo>
                    <a:cubicBezTo>
                      <a:pt x="3119" y="2459"/>
                      <a:pt x="3068" y="2408"/>
                      <a:pt x="3068" y="2357"/>
                    </a:cubicBezTo>
                    <a:cubicBezTo>
                      <a:pt x="3017" y="2332"/>
                      <a:pt x="2992" y="2281"/>
                      <a:pt x="3017" y="2256"/>
                    </a:cubicBezTo>
                    <a:cubicBezTo>
                      <a:pt x="3030" y="2231"/>
                      <a:pt x="3049" y="2231"/>
                      <a:pt x="3068" y="2231"/>
                    </a:cubicBezTo>
                    <a:cubicBezTo>
                      <a:pt x="3087" y="2231"/>
                      <a:pt x="3106" y="2231"/>
                      <a:pt x="3119" y="2205"/>
                    </a:cubicBezTo>
                    <a:cubicBezTo>
                      <a:pt x="3119" y="2155"/>
                      <a:pt x="3093" y="2104"/>
                      <a:pt x="3043" y="2079"/>
                    </a:cubicBezTo>
                    <a:cubicBezTo>
                      <a:pt x="3014" y="2079"/>
                      <a:pt x="2968" y="2095"/>
                      <a:pt x="2930" y="2095"/>
                    </a:cubicBezTo>
                    <a:cubicBezTo>
                      <a:pt x="2901" y="2095"/>
                      <a:pt x="2876" y="2086"/>
                      <a:pt x="2865" y="2053"/>
                    </a:cubicBezTo>
                    <a:cubicBezTo>
                      <a:pt x="2840" y="1977"/>
                      <a:pt x="2916" y="1926"/>
                      <a:pt x="2865" y="1825"/>
                    </a:cubicBezTo>
                    <a:lnTo>
                      <a:pt x="2713" y="1648"/>
                    </a:lnTo>
                    <a:cubicBezTo>
                      <a:pt x="2789" y="1546"/>
                      <a:pt x="2637" y="1470"/>
                      <a:pt x="2637" y="1369"/>
                    </a:cubicBezTo>
                    <a:cubicBezTo>
                      <a:pt x="2662" y="1343"/>
                      <a:pt x="2688" y="1343"/>
                      <a:pt x="2688" y="1318"/>
                    </a:cubicBezTo>
                    <a:cubicBezTo>
                      <a:pt x="2586" y="1090"/>
                      <a:pt x="2460" y="862"/>
                      <a:pt x="2282" y="684"/>
                    </a:cubicBezTo>
                    <a:cubicBezTo>
                      <a:pt x="2257" y="634"/>
                      <a:pt x="2231" y="608"/>
                      <a:pt x="2231" y="558"/>
                    </a:cubicBezTo>
                    <a:cubicBezTo>
                      <a:pt x="2231" y="532"/>
                      <a:pt x="2181" y="558"/>
                      <a:pt x="2231" y="507"/>
                    </a:cubicBezTo>
                    <a:cubicBezTo>
                      <a:pt x="2244" y="482"/>
                      <a:pt x="2263" y="482"/>
                      <a:pt x="2282" y="482"/>
                    </a:cubicBezTo>
                    <a:cubicBezTo>
                      <a:pt x="2301" y="482"/>
                      <a:pt x="2320" y="482"/>
                      <a:pt x="2333" y="456"/>
                    </a:cubicBezTo>
                    <a:cubicBezTo>
                      <a:pt x="2358" y="406"/>
                      <a:pt x="2333" y="355"/>
                      <a:pt x="2333" y="279"/>
                    </a:cubicBezTo>
                    <a:lnTo>
                      <a:pt x="2257" y="279"/>
                    </a:lnTo>
                    <a:cubicBezTo>
                      <a:pt x="2282" y="203"/>
                      <a:pt x="2231" y="127"/>
                      <a:pt x="2181" y="51"/>
                    </a:cubicBezTo>
                    <a:cubicBezTo>
                      <a:pt x="2137" y="73"/>
                      <a:pt x="2131" y="132"/>
                      <a:pt x="2114" y="132"/>
                    </a:cubicBezTo>
                    <a:cubicBezTo>
                      <a:pt x="2111" y="132"/>
                      <a:pt x="2108" y="130"/>
                      <a:pt x="2105" y="127"/>
                    </a:cubicBezTo>
                    <a:cubicBezTo>
                      <a:pt x="2079" y="101"/>
                      <a:pt x="2105" y="51"/>
                      <a:pt x="2054" y="25"/>
                    </a:cubicBezTo>
                    <a:cubicBezTo>
                      <a:pt x="2047" y="22"/>
                      <a:pt x="2040" y="20"/>
                      <a:pt x="2034" y="20"/>
                    </a:cubicBezTo>
                    <a:cubicBezTo>
                      <a:pt x="1996" y="20"/>
                      <a:pt x="1971" y="76"/>
                      <a:pt x="1927" y="76"/>
                    </a:cubicBezTo>
                    <a:cubicBezTo>
                      <a:pt x="1922" y="79"/>
                      <a:pt x="1917" y="80"/>
                      <a:pt x="1912" y="80"/>
                    </a:cubicBezTo>
                    <a:cubicBezTo>
                      <a:pt x="1876" y="80"/>
                      <a:pt x="1868" y="0"/>
                      <a:pt x="1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6"/>
              <p:cNvSpPr/>
              <p:nvPr/>
            </p:nvSpPr>
            <p:spPr>
              <a:xfrm>
                <a:off x="5881925" y="134050"/>
                <a:ext cx="500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4621" extrusionOk="0">
                    <a:moveTo>
                      <a:pt x="1850" y="1249"/>
                    </a:moveTo>
                    <a:lnTo>
                      <a:pt x="1850" y="1249"/>
                    </a:lnTo>
                    <a:cubicBezTo>
                      <a:pt x="1876" y="1249"/>
                      <a:pt x="1901" y="1299"/>
                      <a:pt x="1876" y="1299"/>
                    </a:cubicBezTo>
                    <a:cubicBezTo>
                      <a:pt x="1850" y="1299"/>
                      <a:pt x="1850" y="1274"/>
                      <a:pt x="1850" y="1249"/>
                    </a:cubicBezTo>
                    <a:close/>
                    <a:moveTo>
                      <a:pt x="431" y="4341"/>
                    </a:moveTo>
                    <a:lnTo>
                      <a:pt x="431" y="4367"/>
                    </a:lnTo>
                    <a:cubicBezTo>
                      <a:pt x="406" y="4341"/>
                      <a:pt x="431" y="4341"/>
                      <a:pt x="431" y="4341"/>
                    </a:cubicBezTo>
                    <a:close/>
                    <a:moveTo>
                      <a:pt x="1499" y="0"/>
                    </a:moveTo>
                    <a:cubicBezTo>
                      <a:pt x="1489" y="0"/>
                      <a:pt x="1479" y="2"/>
                      <a:pt x="1470" y="7"/>
                    </a:cubicBezTo>
                    <a:cubicBezTo>
                      <a:pt x="1496" y="83"/>
                      <a:pt x="1496" y="159"/>
                      <a:pt x="1470" y="260"/>
                    </a:cubicBezTo>
                    <a:cubicBezTo>
                      <a:pt x="1394" y="210"/>
                      <a:pt x="1445" y="108"/>
                      <a:pt x="1394" y="57"/>
                    </a:cubicBezTo>
                    <a:lnTo>
                      <a:pt x="1293" y="57"/>
                    </a:lnTo>
                    <a:cubicBezTo>
                      <a:pt x="1115" y="184"/>
                      <a:pt x="938" y="336"/>
                      <a:pt x="811" y="514"/>
                    </a:cubicBezTo>
                    <a:cubicBezTo>
                      <a:pt x="710" y="615"/>
                      <a:pt x="659" y="742"/>
                      <a:pt x="634" y="869"/>
                    </a:cubicBezTo>
                    <a:cubicBezTo>
                      <a:pt x="608" y="1021"/>
                      <a:pt x="583" y="1173"/>
                      <a:pt x="558" y="1325"/>
                    </a:cubicBezTo>
                    <a:cubicBezTo>
                      <a:pt x="532" y="1452"/>
                      <a:pt x="532" y="1578"/>
                      <a:pt x="507" y="1705"/>
                    </a:cubicBezTo>
                    <a:cubicBezTo>
                      <a:pt x="507" y="1730"/>
                      <a:pt x="456" y="1781"/>
                      <a:pt x="456" y="1806"/>
                    </a:cubicBezTo>
                    <a:lnTo>
                      <a:pt x="507" y="1882"/>
                    </a:lnTo>
                    <a:cubicBezTo>
                      <a:pt x="456" y="1984"/>
                      <a:pt x="431" y="2111"/>
                      <a:pt x="406" y="2237"/>
                    </a:cubicBezTo>
                    <a:cubicBezTo>
                      <a:pt x="380" y="2339"/>
                      <a:pt x="279" y="2415"/>
                      <a:pt x="279" y="2516"/>
                    </a:cubicBezTo>
                    <a:cubicBezTo>
                      <a:pt x="279" y="2618"/>
                      <a:pt x="254" y="2719"/>
                      <a:pt x="203" y="2820"/>
                    </a:cubicBezTo>
                    <a:cubicBezTo>
                      <a:pt x="152" y="2896"/>
                      <a:pt x="178" y="3023"/>
                      <a:pt x="152" y="3124"/>
                    </a:cubicBezTo>
                    <a:cubicBezTo>
                      <a:pt x="101" y="3327"/>
                      <a:pt x="76" y="3555"/>
                      <a:pt x="51" y="3758"/>
                    </a:cubicBezTo>
                    <a:cubicBezTo>
                      <a:pt x="0" y="3910"/>
                      <a:pt x="0" y="4062"/>
                      <a:pt x="0" y="4214"/>
                    </a:cubicBezTo>
                    <a:cubicBezTo>
                      <a:pt x="51" y="4252"/>
                      <a:pt x="108" y="4252"/>
                      <a:pt x="168" y="4252"/>
                    </a:cubicBezTo>
                    <a:cubicBezTo>
                      <a:pt x="228" y="4252"/>
                      <a:pt x="292" y="4252"/>
                      <a:pt x="355" y="4290"/>
                    </a:cubicBezTo>
                    <a:cubicBezTo>
                      <a:pt x="355" y="4367"/>
                      <a:pt x="279" y="4443"/>
                      <a:pt x="304" y="4519"/>
                    </a:cubicBezTo>
                    <a:lnTo>
                      <a:pt x="406" y="4620"/>
                    </a:lnTo>
                    <a:lnTo>
                      <a:pt x="482" y="4569"/>
                    </a:lnTo>
                    <a:cubicBezTo>
                      <a:pt x="507" y="4519"/>
                      <a:pt x="431" y="4443"/>
                      <a:pt x="507" y="4392"/>
                    </a:cubicBezTo>
                    <a:cubicBezTo>
                      <a:pt x="558" y="4417"/>
                      <a:pt x="558" y="4493"/>
                      <a:pt x="608" y="4493"/>
                    </a:cubicBezTo>
                    <a:cubicBezTo>
                      <a:pt x="811" y="4367"/>
                      <a:pt x="963" y="4138"/>
                      <a:pt x="1039" y="3885"/>
                    </a:cubicBezTo>
                    <a:cubicBezTo>
                      <a:pt x="1065" y="3860"/>
                      <a:pt x="1166" y="3860"/>
                      <a:pt x="1166" y="3834"/>
                    </a:cubicBezTo>
                    <a:lnTo>
                      <a:pt x="1166" y="3758"/>
                    </a:lnTo>
                    <a:cubicBezTo>
                      <a:pt x="1178" y="3752"/>
                      <a:pt x="1190" y="3751"/>
                      <a:pt x="1204" y="3751"/>
                    </a:cubicBezTo>
                    <a:cubicBezTo>
                      <a:pt x="1227" y="3751"/>
                      <a:pt x="1252" y="3756"/>
                      <a:pt x="1273" y="3756"/>
                    </a:cubicBezTo>
                    <a:cubicBezTo>
                      <a:pt x="1293" y="3756"/>
                      <a:pt x="1309" y="3752"/>
                      <a:pt x="1318" y="3733"/>
                    </a:cubicBezTo>
                    <a:cubicBezTo>
                      <a:pt x="1343" y="3657"/>
                      <a:pt x="1369" y="3581"/>
                      <a:pt x="1394" y="3505"/>
                    </a:cubicBezTo>
                    <a:cubicBezTo>
                      <a:pt x="1420" y="3479"/>
                      <a:pt x="1470" y="3479"/>
                      <a:pt x="1496" y="3454"/>
                    </a:cubicBezTo>
                    <a:cubicBezTo>
                      <a:pt x="1496" y="3201"/>
                      <a:pt x="1572" y="2972"/>
                      <a:pt x="1572" y="2719"/>
                    </a:cubicBezTo>
                    <a:lnTo>
                      <a:pt x="1724" y="2643"/>
                    </a:lnTo>
                    <a:cubicBezTo>
                      <a:pt x="1724" y="2618"/>
                      <a:pt x="1673" y="2592"/>
                      <a:pt x="1724" y="2541"/>
                    </a:cubicBezTo>
                    <a:cubicBezTo>
                      <a:pt x="1749" y="2541"/>
                      <a:pt x="1850" y="2516"/>
                      <a:pt x="1850" y="2440"/>
                    </a:cubicBezTo>
                    <a:cubicBezTo>
                      <a:pt x="1825" y="2440"/>
                      <a:pt x="1800" y="2389"/>
                      <a:pt x="1825" y="2389"/>
                    </a:cubicBezTo>
                    <a:cubicBezTo>
                      <a:pt x="1850" y="2389"/>
                      <a:pt x="1850" y="2415"/>
                      <a:pt x="1850" y="2440"/>
                    </a:cubicBezTo>
                    <a:cubicBezTo>
                      <a:pt x="1926" y="2440"/>
                      <a:pt x="1926" y="2364"/>
                      <a:pt x="1926" y="2313"/>
                    </a:cubicBezTo>
                    <a:lnTo>
                      <a:pt x="1850" y="2237"/>
                    </a:lnTo>
                    <a:cubicBezTo>
                      <a:pt x="1952" y="2136"/>
                      <a:pt x="1876" y="1959"/>
                      <a:pt x="1952" y="1857"/>
                    </a:cubicBezTo>
                    <a:cubicBezTo>
                      <a:pt x="1876" y="1730"/>
                      <a:pt x="2003" y="1578"/>
                      <a:pt x="1901" y="1452"/>
                    </a:cubicBezTo>
                    <a:cubicBezTo>
                      <a:pt x="1901" y="1426"/>
                      <a:pt x="1926" y="1401"/>
                      <a:pt x="1926" y="1325"/>
                    </a:cubicBezTo>
                    <a:cubicBezTo>
                      <a:pt x="1952" y="1274"/>
                      <a:pt x="1952" y="1274"/>
                      <a:pt x="1876" y="1173"/>
                    </a:cubicBezTo>
                    <a:lnTo>
                      <a:pt x="1850" y="1249"/>
                    </a:lnTo>
                    <a:cubicBezTo>
                      <a:pt x="1800" y="1097"/>
                      <a:pt x="1850" y="945"/>
                      <a:pt x="1724" y="818"/>
                    </a:cubicBezTo>
                    <a:lnTo>
                      <a:pt x="1800" y="767"/>
                    </a:lnTo>
                    <a:cubicBezTo>
                      <a:pt x="1673" y="716"/>
                      <a:pt x="1546" y="615"/>
                      <a:pt x="1597" y="488"/>
                    </a:cubicBezTo>
                    <a:cubicBezTo>
                      <a:pt x="1622" y="362"/>
                      <a:pt x="1521" y="235"/>
                      <a:pt x="1572" y="108"/>
                    </a:cubicBezTo>
                    <a:cubicBezTo>
                      <a:pt x="1592" y="46"/>
                      <a:pt x="1545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6"/>
              <p:cNvSpPr/>
              <p:nvPr/>
            </p:nvSpPr>
            <p:spPr>
              <a:xfrm>
                <a:off x="6163900" y="664825"/>
                <a:ext cx="1198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1893" extrusionOk="0">
                    <a:moveTo>
                      <a:pt x="2783" y="1399"/>
                    </a:moveTo>
                    <a:cubicBezTo>
                      <a:pt x="2789" y="1399"/>
                      <a:pt x="2789" y="1411"/>
                      <a:pt x="2789" y="1437"/>
                    </a:cubicBezTo>
                    <a:lnTo>
                      <a:pt x="2738" y="1437"/>
                    </a:lnTo>
                    <a:cubicBezTo>
                      <a:pt x="2764" y="1411"/>
                      <a:pt x="2776" y="1399"/>
                      <a:pt x="2783" y="1399"/>
                    </a:cubicBezTo>
                    <a:close/>
                    <a:moveTo>
                      <a:pt x="2608" y="1443"/>
                    </a:moveTo>
                    <a:cubicBezTo>
                      <a:pt x="2624" y="1443"/>
                      <a:pt x="2637" y="1449"/>
                      <a:pt x="2637" y="1462"/>
                    </a:cubicBezTo>
                    <a:cubicBezTo>
                      <a:pt x="2626" y="1483"/>
                      <a:pt x="2616" y="1491"/>
                      <a:pt x="2605" y="1491"/>
                    </a:cubicBezTo>
                    <a:cubicBezTo>
                      <a:pt x="2590" y="1491"/>
                      <a:pt x="2576" y="1477"/>
                      <a:pt x="2561" y="1462"/>
                    </a:cubicBezTo>
                    <a:cubicBezTo>
                      <a:pt x="2574" y="1449"/>
                      <a:pt x="2593" y="1443"/>
                      <a:pt x="2608" y="1443"/>
                    </a:cubicBezTo>
                    <a:close/>
                    <a:moveTo>
                      <a:pt x="685" y="1639"/>
                    </a:moveTo>
                    <a:lnTo>
                      <a:pt x="685" y="1665"/>
                    </a:lnTo>
                    <a:lnTo>
                      <a:pt x="660" y="1665"/>
                    </a:lnTo>
                    <a:cubicBezTo>
                      <a:pt x="660" y="1639"/>
                      <a:pt x="685" y="1639"/>
                      <a:pt x="685" y="1639"/>
                    </a:cubicBezTo>
                    <a:close/>
                    <a:moveTo>
                      <a:pt x="4082" y="1"/>
                    </a:moveTo>
                    <a:cubicBezTo>
                      <a:pt x="3944" y="1"/>
                      <a:pt x="3810" y="13"/>
                      <a:pt x="3676" y="43"/>
                    </a:cubicBezTo>
                    <a:cubicBezTo>
                      <a:pt x="3524" y="100"/>
                      <a:pt x="3372" y="128"/>
                      <a:pt x="3220" y="128"/>
                    </a:cubicBezTo>
                    <a:cubicBezTo>
                      <a:pt x="3169" y="128"/>
                      <a:pt x="3119" y="125"/>
                      <a:pt x="3068" y="119"/>
                    </a:cubicBezTo>
                    <a:cubicBezTo>
                      <a:pt x="2941" y="119"/>
                      <a:pt x="2814" y="119"/>
                      <a:pt x="2713" y="144"/>
                    </a:cubicBezTo>
                    <a:cubicBezTo>
                      <a:pt x="2155" y="245"/>
                      <a:pt x="1623" y="296"/>
                      <a:pt x="1091" y="423"/>
                    </a:cubicBezTo>
                    <a:cubicBezTo>
                      <a:pt x="736" y="499"/>
                      <a:pt x="432" y="676"/>
                      <a:pt x="178" y="904"/>
                    </a:cubicBezTo>
                    <a:cubicBezTo>
                      <a:pt x="153" y="930"/>
                      <a:pt x="153" y="955"/>
                      <a:pt x="153" y="955"/>
                    </a:cubicBezTo>
                    <a:lnTo>
                      <a:pt x="153" y="1031"/>
                    </a:lnTo>
                    <a:cubicBezTo>
                      <a:pt x="145" y="1035"/>
                      <a:pt x="138" y="1036"/>
                      <a:pt x="130" y="1036"/>
                    </a:cubicBezTo>
                    <a:cubicBezTo>
                      <a:pt x="100" y="1036"/>
                      <a:pt x="70" y="1013"/>
                      <a:pt x="41" y="1013"/>
                    </a:cubicBezTo>
                    <a:cubicBezTo>
                      <a:pt x="27" y="1013"/>
                      <a:pt x="14" y="1018"/>
                      <a:pt x="1" y="1031"/>
                    </a:cubicBezTo>
                    <a:lnTo>
                      <a:pt x="77" y="1107"/>
                    </a:lnTo>
                    <a:lnTo>
                      <a:pt x="52" y="1183"/>
                    </a:lnTo>
                    <a:cubicBezTo>
                      <a:pt x="102" y="1208"/>
                      <a:pt x="102" y="1259"/>
                      <a:pt x="128" y="1310"/>
                    </a:cubicBezTo>
                    <a:cubicBezTo>
                      <a:pt x="152" y="1302"/>
                      <a:pt x="174" y="1298"/>
                      <a:pt x="194" y="1298"/>
                    </a:cubicBezTo>
                    <a:cubicBezTo>
                      <a:pt x="298" y="1298"/>
                      <a:pt x="351" y="1394"/>
                      <a:pt x="457" y="1437"/>
                    </a:cubicBezTo>
                    <a:cubicBezTo>
                      <a:pt x="355" y="1478"/>
                      <a:pt x="285" y="1552"/>
                      <a:pt x="195" y="1552"/>
                    </a:cubicBezTo>
                    <a:cubicBezTo>
                      <a:pt x="174" y="1552"/>
                      <a:pt x="152" y="1548"/>
                      <a:pt x="128" y="1538"/>
                    </a:cubicBezTo>
                    <a:cubicBezTo>
                      <a:pt x="117" y="1535"/>
                      <a:pt x="108" y="1533"/>
                      <a:pt x="98" y="1533"/>
                    </a:cubicBezTo>
                    <a:cubicBezTo>
                      <a:pt x="39" y="1533"/>
                      <a:pt x="1" y="1599"/>
                      <a:pt x="1" y="1665"/>
                    </a:cubicBezTo>
                    <a:cubicBezTo>
                      <a:pt x="1" y="1741"/>
                      <a:pt x="26" y="1791"/>
                      <a:pt x="77" y="1842"/>
                    </a:cubicBezTo>
                    <a:cubicBezTo>
                      <a:pt x="105" y="1853"/>
                      <a:pt x="129" y="1858"/>
                      <a:pt x="150" y="1858"/>
                    </a:cubicBezTo>
                    <a:cubicBezTo>
                      <a:pt x="226" y="1858"/>
                      <a:pt x="265" y="1795"/>
                      <a:pt x="305" y="1715"/>
                    </a:cubicBezTo>
                    <a:lnTo>
                      <a:pt x="356" y="1715"/>
                    </a:lnTo>
                    <a:cubicBezTo>
                      <a:pt x="406" y="1741"/>
                      <a:pt x="356" y="1817"/>
                      <a:pt x="406" y="1842"/>
                    </a:cubicBezTo>
                    <a:lnTo>
                      <a:pt x="533" y="1893"/>
                    </a:lnTo>
                    <a:lnTo>
                      <a:pt x="1015" y="1563"/>
                    </a:lnTo>
                    <a:cubicBezTo>
                      <a:pt x="1108" y="1600"/>
                      <a:pt x="1200" y="1624"/>
                      <a:pt x="1283" y="1624"/>
                    </a:cubicBezTo>
                    <a:cubicBezTo>
                      <a:pt x="1313" y="1624"/>
                      <a:pt x="1342" y="1621"/>
                      <a:pt x="1370" y="1614"/>
                    </a:cubicBezTo>
                    <a:lnTo>
                      <a:pt x="1370" y="1614"/>
                    </a:lnTo>
                    <a:cubicBezTo>
                      <a:pt x="1420" y="1715"/>
                      <a:pt x="1344" y="1715"/>
                      <a:pt x="1344" y="1766"/>
                    </a:cubicBezTo>
                    <a:lnTo>
                      <a:pt x="1370" y="1842"/>
                    </a:lnTo>
                    <a:cubicBezTo>
                      <a:pt x="1420" y="1766"/>
                      <a:pt x="1522" y="1766"/>
                      <a:pt x="1598" y="1715"/>
                    </a:cubicBezTo>
                    <a:cubicBezTo>
                      <a:pt x="1598" y="1736"/>
                      <a:pt x="1631" y="1773"/>
                      <a:pt x="1657" y="1773"/>
                    </a:cubicBezTo>
                    <a:cubicBezTo>
                      <a:pt x="1663" y="1773"/>
                      <a:pt x="1669" y="1771"/>
                      <a:pt x="1674" y="1766"/>
                    </a:cubicBezTo>
                    <a:cubicBezTo>
                      <a:pt x="1724" y="1741"/>
                      <a:pt x="1699" y="1665"/>
                      <a:pt x="1724" y="1665"/>
                    </a:cubicBezTo>
                    <a:lnTo>
                      <a:pt x="1877" y="1639"/>
                    </a:lnTo>
                    <a:cubicBezTo>
                      <a:pt x="1902" y="1665"/>
                      <a:pt x="1902" y="1690"/>
                      <a:pt x="1953" y="1766"/>
                    </a:cubicBezTo>
                    <a:cubicBezTo>
                      <a:pt x="1953" y="1791"/>
                      <a:pt x="1826" y="1766"/>
                      <a:pt x="1877" y="1868"/>
                    </a:cubicBezTo>
                    <a:cubicBezTo>
                      <a:pt x="1951" y="1830"/>
                      <a:pt x="2025" y="1807"/>
                      <a:pt x="2089" y="1807"/>
                    </a:cubicBezTo>
                    <a:cubicBezTo>
                      <a:pt x="2113" y="1807"/>
                      <a:pt x="2135" y="1810"/>
                      <a:pt x="2155" y="1817"/>
                    </a:cubicBezTo>
                    <a:cubicBezTo>
                      <a:pt x="2181" y="1817"/>
                      <a:pt x="2206" y="1791"/>
                      <a:pt x="2231" y="1766"/>
                    </a:cubicBezTo>
                    <a:cubicBezTo>
                      <a:pt x="2181" y="1715"/>
                      <a:pt x="2105" y="1665"/>
                      <a:pt x="2155" y="1563"/>
                    </a:cubicBezTo>
                    <a:lnTo>
                      <a:pt x="2155" y="1563"/>
                    </a:lnTo>
                    <a:cubicBezTo>
                      <a:pt x="2231" y="1614"/>
                      <a:pt x="2333" y="1563"/>
                      <a:pt x="2384" y="1690"/>
                    </a:cubicBezTo>
                    <a:cubicBezTo>
                      <a:pt x="2409" y="1715"/>
                      <a:pt x="2434" y="1715"/>
                      <a:pt x="2434" y="1715"/>
                    </a:cubicBezTo>
                    <a:cubicBezTo>
                      <a:pt x="2612" y="1614"/>
                      <a:pt x="2814" y="1563"/>
                      <a:pt x="2865" y="1361"/>
                    </a:cubicBezTo>
                    <a:cubicBezTo>
                      <a:pt x="2907" y="1382"/>
                      <a:pt x="2949" y="1394"/>
                      <a:pt x="2986" y="1394"/>
                    </a:cubicBezTo>
                    <a:cubicBezTo>
                      <a:pt x="3037" y="1394"/>
                      <a:pt x="3078" y="1369"/>
                      <a:pt x="3093" y="1310"/>
                    </a:cubicBezTo>
                    <a:cubicBezTo>
                      <a:pt x="3119" y="1234"/>
                      <a:pt x="3169" y="1208"/>
                      <a:pt x="3245" y="1208"/>
                    </a:cubicBezTo>
                    <a:lnTo>
                      <a:pt x="3271" y="1208"/>
                    </a:lnTo>
                    <a:cubicBezTo>
                      <a:pt x="3288" y="1183"/>
                      <a:pt x="3310" y="1178"/>
                      <a:pt x="3335" y="1178"/>
                    </a:cubicBezTo>
                    <a:cubicBezTo>
                      <a:pt x="3356" y="1178"/>
                      <a:pt x="3378" y="1181"/>
                      <a:pt x="3400" y="1181"/>
                    </a:cubicBezTo>
                    <a:cubicBezTo>
                      <a:pt x="3434" y="1181"/>
                      <a:pt x="3468" y="1173"/>
                      <a:pt x="3499" y="1132"/>
                    </a:cubicBezTo>
                    <a:cubicBezTo>
                      <a:pt x="3499" y="1107"/>
                      <a:pt x="3448" y="1082"/>
                      <a:pt x="3499" y="1031"/>
                    </a:cubicBezTo>
                    <a:cubicBezTo>
                      <a:pt x="3651" y="955"/>
                      <a:pt x="3828" y="879"/>
                      <a:pt x="4006" y="828"/>
                    </a:cubicBezTo>
                    <a:cubicBezTo>
                      <a:pt x="4107" y="778"/>
                      <a:pt x="4183" y="676"/>
                      <a:pt x="4285" y="676"/>
                    </a:cubicBezTo>
                    <a:cubicBezTo>
                      <a:pt x="4361" y="524"/>
                      <a:pt x="4538" y="524"/>
                      <a:pt x="4690" y="448"/>
                    </a:cubicBezTo>
                    <a:cubicBezTo>
                      <a:pt x="4639" y="347"/>
                      <a:pt x="4792" y="271"/>
                      <a:pt x="4690" y="169"/>
                    </a:cubicBezTo>
                    <a:cubicBezTo>
                      <a:pt x="4589" y="144"/>
                      <a:pt x="4513" y="17"/>
                      <a:pt x="4386" y="17"/>
                    </a:cubicBezTo>
                    <a:cubicBezTo>
                      <a:pt x="4281" y="7"/>
                      <a:pt x="4180" y="1"/>
                      <a:pt x="4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6"/>
              <p:cNvSpPr/>
              <p:nvPr/>
            </p:nvSpPr>
            <p:spPr>
              <a:xfrm>
                <a:off x="5994700" y="63875"/>
                <a:ext cx="6595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4614" extrusionOk="0">
                    <a:moveTo>
                      <a:pt x="2409" y="761"/>
                    </a:moveTo>
                    <a:cubicBezTo>
                      <a:pt x="2409" y="761"/>
                      <a:pt x="2409" y="761"/>
                      <a:pt x="2409" y="786"/>
                    </a:cubicBezTo>
                    <a:cubicBezTo>
                      <a:pt x="2384" y="761"/>
                      <a:pt x="2409" y="761"/>
                      <a:pt x="2409" y="761"/>
                    </a:cubicBezTo>
                    <a:close/>
                    <a:moveTo>
                      <a:pt x="2434" y="1090"/>
                    </a:moveTo>
                    <a:cubicBezTo>
                      <a:pt x="2416" y="1107"/>
                      <a:pt x="2397" y="1122"/>
                      <a:pt x="2389" y="1122"/>
                    </a:cubicBezTo>
                    <a:cubicBezTo>
                      <a:pt x="2386" y="1122"/>
                      <a:pt x="2384" y="1120"/>
                      <a:pt x="2384" y="1115"/>
                    </a:cubicBezTo>
                    <a:cubicBezTo>
                      <a:pt x="2409" y="1090"/>
                      <a:pt x="2409" y="1090"/>
                      <a:pt x="2434" y="1090"/>
                    </a:cubicBezTo>
                    <a:close/>
                    <a:moveTo>
                      <a:pt x="2510" y="0"/>
                    </a:moveTo>
                    <a:cubicBezTo>
                      <a:pt x="2409" y="25"/>
                      <a:pt x="2282" y="25"/>
                      <a:pt x="2257" y="152"/>
                    </a:cubicBezTo>
                    <a:cubicBezTo>
                      <a:pt x="2257" y="178"/>
                      <a:pt x="2206" y="203"/>
                      <a:pt x="2181" y="203"/>
                    </a:cubicBezTo>
                    <a:cubicBezTo>
                      <a:pt x="2054" y="279"/>
                      <a:pt x="1953" y="355"/>
                      <a:pt x="1902" y="482"/>
                    </a:cubicBezTo>
                    <a:cubicBezTo>
                      <a:pt x="1775" y="608"/>
                      <a:pt x="1674" y="761"/>
                      <a:pt x="1573" y="913"/>
                    </a:cubicBezTo>
                    <a:cubicBezTo>
                      <a:pt x="1370" y="1191"/>
                      <a:pt x="1167" y="1470"/>
                      <a:pt x="964" y="1800"/>
                    </a:cubicBezTo>
                    <a:cubicBezTo>
                      <a:pt x="939" y="1851"/>
                      <a:pt x="888" y="1901"/>
                      <a:pt x="863" y="1952"/>
                    </a:cubicBezTo>
                    <a:cubicBezTo>
                      <a:pt x="837" y="1977"/>
                      <a:pt x="837" y="2053"/>
                      <a:pt x="837" y="2104"/>
                    </a:cubicBezTo>
                    <a:cubicBezTo>
                      <a:pt x="609" y="2281"/>
                      <a:pt x="483" y="2510"/>
                      <a:pt x="407" y="2788"/>
                    </a:cubicBezTo>
                    <a:cubicBezTo>
                      <a:pt x="407" y="2864"/>
                      <a:pt x="330" y="2890"/>
                      <a:pt x="330" y="2991"/>
                    </a:cubicBezTo>
                    <a:cubicBezTo>
                      <a:pt x="305" y="3093"/>
                      <a:pt x="280" y="3194"/>
                      <a:pt x="254" y="3270"/>
                    </a:cubicBezTo>
                    <a:cubicBezTo>
                      <a:pt x="229" y="3321"/>
                      <a:pt x="229" y="3371"/>
                      <a:pt x="178" y="3422"/>
                    </a:cubicBezTo>
                    <a:cubicBezTo>
                      <a:pt x="52" y="3625"/>
                      <a:pt x="1" y="3878"/>
                      <a:pt x="52" y="4132"/>
                    </a:cubicBezTo>
                    <a:cubicBezTo>
                      <a:pt x="178" y="4157"/>
                      <a:pt x="305" y="4259"/>
                      <a:pt x="457" y="4284"/>
                    </a:cubicBezTo>
                    <a:cubicBezTo>
                      <a:pt x="457" y="4309"/>
                      <a:pt x="457" y="4360"/>
                      <a:pt x="508" y="4385"/>
                    </a:cubicBezTo>
                    <a:cubicBezTo>
                      <a:pt x="533" y="4385"/>
                      <a:pt x="533" y="4309"/>
                      <a:pt x="609" y="4309"/>
                    </a:cubicBezTo>
                    <a:cubicBezTo>
                      <a:pt x="559" y="4411"/>
                      <a:pt x="559" y="4537"/>
                      <a:pt x="609" y="4613"/>
                    </a:cubicBezTo>
                    <a:cubicBezTo>
                      <a:pt x="635" y="4613"/>
                      <a:pt x="685" y="4588"/>
                      <a:pt x="711" y="4537"/>
                    </a:cubicBezTo>
                    <a:cubicBezTo>
                      <a:pt x="711" y="4487"/>
                      <a:pt x="736" y="4461"/>
                      <a:pt x="761" y="4411"/>
                    </a:cubicBezTo>
                    <a:cubicBezTo>
                      <a:pt x="888" y="4309"/>
                      <a:pt x="964" y="4157"/>
                      <a:pt x="990" y="4030"/>
                    </a:cubicBezTo>
                    <a:cubicBezTo>
                      <a:pt x="1015" y="3929"/>
                      <a:pt x="1091" y="3802"/>
                      <a:pt x="1167" y="3802"/>
                    </a:cubicBezTo>
                    <a:cubicBezTo>
                      <a:pt x="1210" y="3802"/>
                      <a:pt x="1254" y="3746"/>
                      <a:pt x="1329" y="3746"/>
                    </a:cubicBezTo>
                    <a:cubicBezTo>
                      <a:pt x="1342" y="3746"/>
                      <a:pt x="1355" y="3748"/>
                      <a:pt x="1370" y="3752"/>
                    </a:cubicBezTo>
                    <a:cubicBezTo>
                      <a:pt x="1395" y="3752"/>
                      <a:pt x="1370" y="3802"/>
                      <a:pt x="1446" y="3802"/>
                    </a:cubicBezTo>
                    <a:cubicBezTo>
                      <a:pt x="1522" y="3726"/>
                      <a:pt x="1573" y="3600"/>
                      <a:pt x="1674" y="3523"/>
                    </a:cubicBezTo>
                    <a:cubicBezTo>
                      <a:pt x="1801" y="3422"/>
                      <a:pt x="1851" y="3245"/>
                      <a:pt x="1775" y="3093"/>
                    </a:cubicBezTo>
                    <a:cubicBezTo>
                      <a:pt x="1927" y="3067"/>
                      <a:pt x="1801" y="2915"/>
                      <a:pt x="1877" y="2839"/>
                    </a:cubicBezTo>
                    <a:cubicBezTo>
                      <a:pt x="1953" y="2763"/>
                      <a:pt x="2003" y="2662"/>
                      <a:pt x="1978" y="2560"/>
                    </a:cubicBezTo>
                    <a:lnTo>
                      <a:pt x="2029" y="2560"/>
                    </a:lnTo>
                    <a:cubicBezTo>
                      <a:pt x="2046" y="2560"/>
                      <a:pt x="2063" y="2572"/>
                      <a:pt x="2079" y="2572"/>
                    </a:cubicBezTo>
                    <a:cubicBezTo>
                      <a:pt x="2088" y="2572"/>
                      <a:pt x="2096" y="2569"/>
                      <a:pt x="2105" y="2560"/>
                    </a:cubicBezTo>
                    <a:cubicBezTo>
                      <a:pt x="2181" y="2408"/>
                      <a:pt x="2181" y="2408"/>
                      <a:pt x="2130" y="2281"/>
                    </a:cubicBezTo>
                    <a:cubicBezTo>
                      <a:pt x="2126" y="2277"/>
                      <a:pt x="2121" y="2276"/>
                      <a:pt x="2115" y="2276"/>
                    </a:cubicBezTo>
                    <a:cubicBezTo>
                      <a:pt x="2096" y="2276"/>
                      <a:pt x="2069" y="2291"/>
                      <a:pt x="2045" y="2291"/>
                    </a:cubicBezTo>
                    <a:cubicBezTo>
                      <a:pt x="2028" y="2291"/>
                      <a:pt x="2012" y="2283"/>
                      <a:pt x="2003" y="2256"/>
                    </a:cubicBezTo>
                    <a:cubicBezTo>
                      <a:pt x="2003" y="2180"/>
                      <a:pt x="2079" y="2180"/>
                      <a:pt x="2105" y="2155"/>
                    </a:cubicBezTo>
                    <a:cubicBezTo>
                      <a:pt x="2181" y="2104"/>
                      <a:pt x="2232" y="2053"/>
                      <a:pt x="2232" y="1977"/>
                    </a:cubicBezTo>
                    <a:cubicBezTo>
                      <a:pt x="2282" y="1825"/>
                      <a:pt x="2333" y="1698"/>
                      <a:pt x="2384" y="1572"/>
                    </a:cubicBezTo>
                    <a:cubicBezTo>
                      <a:pt x="2409" y="1420"/>
                      <a:pt x="2434" y="1242"/>
                      <a:pt x="2485" y="1090"/>
                    </a:cubicBezTo>
                    <a:cubicBezTo>
                      <a:pt x="2485" y="1090"/>
                      <a:pt x="2460" y="1065"/>
                      <a:pt x="2460" y="1065"/>
                    </a:cubicBezTo>
                    <a:cubicBezTo>
                      <a:pt x="2453" y="1072"/>
                      <a:pt x="2444" y="1080"/>
                      <a:pt x="2435" y="1089"/>
                    </a:cubicBezTo>
                    <a:lnTo>
                      <a:pt x="2435" y="1089"/>
                    </a:lnTo>
                    <a:cubicBezTo>
                      <a:pt x="2459" y="1039"/>
                      <a:pt x="2384" y="988"/>
                      <a:pt x="2460" y="938"/>
                    </a:cubicBezTo>
                    <a:cubicBezTo>
                      <a:pt x="2510" y="938"/>
                      <a:pt x="2510" y="887"/>
                      <a:pt x="2510" y="862"/>
                    </a:cubicBezTo>
                    <a:cubicBezTo>
                      <a:pt x="2485" y="811"/>
                      <a:pt x="2510" y="786"/>
                      <a:pt x="2536" y="786"/>
                    </a:cubicBezTo>
                    <a:cubicBezTo>
                      <a:pt x="2561" y="761"/>
                      <a:pt x="2586" y="735"/>
                      <a:pt x="2536" y="710"/>
                    </a:cubicBezTo>
                    <a:lnTo>
                      <a:pt x="2485" y="710"/>
                    </a:lnTo>
                    <a:lnTo>
                      <a:pt x="2485" y="583"/>
                    </a:lnTo>
                    <a:cubicBezTo>
                      <a:pt x="2561" y="456"/>
                      <a:pt x="2612" y="330"/>
                      <a:pt x="2637" y="178"/>
                    </a:cubicBezTo>
                    <a:lnTo>
                      <a:pt x="2561" y="178"/>
                    </a:lnTo>
                    <a:cubicBezTo>
                      <a:pt x="2561" y="102"/>
                      <a:pt x="2561" y="51"/>
                      <a:pt x="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5791925" y="153225"/>
                <a:ext cx="4440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466" extrusionOk="0">
                    <a:moveTo>
                      <a:pt x="1572" y="989"/>
                    </a:moveTo>
                    <a:cubicBezTo>
                      <a:pt x="1572" y="989"/>
                      <a:pt x="1572" y="1014"/>
                      <a:pt x="1572" y="1014"/>
                    </a:cubicBezTo>
                    <a:cubicBezTo>
                      <a:pt x="1547" y="1014"/>
                      <a:pt x="1547" y="1014"/>
                      <a:pt x="1547" y="989"/>
                    </a:cubicBezTo>
                    <a:close/>
                    <a:moveTo>
                      <a:pt x="786" y="4157"/>
                    </a:moveTo>
                    <a:cubicBezTo>
                      <a:pt x="786" y="4183"/>
                      <a:pt x="786" y="4183"/>
                      <a:pt x="786" y="4183"/>
                    </a:cubicBezTo>
                    <a:lnTo>
                      <a:pt x="761" y="4183"/>
                    </a:lnTo>
                    <a:lnTo>
                      <a:pt x="761" y="4157"/>
                    </a:lnTo>
                    <a:close/>
                    <a:moveTo>
                      <a:pt x="1471" y="0"/>
                    </a:moveTo>
                    <a:cubicBezTo>
                      <a:pt x="1369" y="76"/>
                      <a:pt x="1268" y="26"/>
                      <a:pt x="1192" y="102"/>
                    </a:cubicBezTo>
                    <a:cubicBezTo>
                      <a:pt x="1116" y="178"/>
                      <a:pt x="1065" y="254"/>
                      <a:pt x="989" y="330"/>
                    </a:cubicBezTo>
                    <a:cubicBezTo>
                      <a:pt x="888" y="380"/>
                      <a:pt x="837" y="482"/>
                      <a:pt x="812" y="583"/>
                    </a:cubicBezTo>
                    <a:cubicBezTo>
                      <a:pt x="786" y="659"/>
                      <a:pt x="761" y="735"/>
                      <a:pt x="710" y="811"/>
                    </a:cubicBezTo>
                    <a:cubicBezTo>
                      <a:pt x="685" y="913"/>
                      <a:pt x="660" y="1014"/>
                      <a:pt x="634" y="1090"/>
                    </a:cubicBezTo>
                    <a:cubicBezTo>
                      <a:pt x="609" y="1141"/>
                      <a:pt x="584" y="1192"/>
                      <a:pt x="558" y="1242"/>
                    </a:cubicBezTo>
                    <a:cubicBezTo>
                      <a:pt x="457" y="1394"/>
                      <a:pt x="381" y="1546"/>
                      <a:pt x="330" y="1698"/>
                    </a:cubicBezTo>
                    <a:cubicBezTo>
                      <a:pt x="280" y="1876"/>
                      <a:pt x="203" y="2028"/>
                      <a:pt x="153" y="2205"/>
                    </a:cubicBezTo>
                    <a:cubicBezTo>
                      <a:pt x="178" y="2281"/>
                      <a:pt x="178" y="2357"/>
                      <a:pt x="178" y="2434"/>
                    </a:cubicBezTo>
                    <a:lnTo>
                      <a:pt x="1" y="3017"/>
                    </a:lnTo>
                    <a:cubicBezTo>
                      <a:pt x="1" y="3118"/>
                      <a:pt x="1" y="3219"/>
                      <a:pt x="26" y="3321"/>
                    </a:cubicBezTo>
                    <a:cubicBezTo>
                      <a:pt x="102" y="3549"/>
                      <a:pt x="77" y="3777"/>
                      <a:pt x="1" y="4005"/>
                    </a:cubicBezTo>
                    <a:lnTo>
                      <a:pt x="77" y="4005"/>
                    </a:lnTo>
                    <a:cubicBezTo>
                      <a:pt x="102" y="4081"/>
                      <a:pt x="26" y="4157"/>
                      <a:pt x="51" y="4233"/>
                    </a:cubicBezTo>
                    <a:cubicBezTo>
                      <a:pt x="102" y="4221"/>
                      <a:pt x="153" y="4214"/>
                      <a:pt x="203" y="4214"/>
                    </a:cubicBezTo>
                    <a:cubicBezTo>
                      <a:pt x="254" y="4214"/>
                      <a:pt x="305" y="4221"/>
                      <a:pt x="356" y="4233"/>
                    </a:cubicBezTo>
                    <a:cubicBezTo>
                      <a:pt x="356" y="4183"/>
                      <a:pt x="305" y="4157"/>
                      <a:pt x="381" y="4106"/>
                    </a:cubicBezTo>
                    <a:lnTo>
                      <a:pt x="482" y="4132"/>
                    </a:lnTo>
                    <a:lnTo>
                      <a:pt x="533" y="4259"/>
                    </a:lnTo>
                    <a:cubicBezTo>
                      <a:pt x="584" y="4360"/>
                      <a:pt x="508" y="4411"/>
                      <a:pt x="533" y="4461"/>
                    </a:cubicBezTo>
                    <a:cubicBezTo>
                      <a:pt x="584" y="4461"/>
                      <a:pt x="584" y="4411"/>
                      <a:pt x="634" y="4411"/>
                    </a:cubicBezTo>
                    <a:cubicBezTo>
                      <a:pt x="640" y="4408"/>
                      <a:pt x="645" y="4407"/>
                      <a:pt x="651" y="4407"/>
                    </a:cubicBezTo>
                    <a:cubicBezTo>
                      <a:pt x="686" y="4407"/>
                      <a:pt x="707" y="4465"/>
                      <a:pt x="727" y="4465"/>
                    </a:cubicBezTo>
                    <a:cubicBezTo>
                      <a:pt x="730" y="4465"/>
                      <a:pt x="733" y="4464"/>
                      <a:pt x="736" y="4461"/>
                    </a:cubicBezTo>
                    <a:cubicBezTo>
                      <a:pt x="761" y="4411"/>
                      <a:pt x="710" y="4360"/>
                      <a:pt x="736" y="4335"/>
                    </a:cubicBezTo>
                    <a:cubicBezTo>
                      <a:pt x="888" y="4233"/>
                      <a:pt x="888" y="4081"/>
                      <a:pt x="888" y="3929"/>
                    </a:cubicBezTo>
                    <a:cubicBezTo>
                      <a:pt x="964" y="3904"/>
                      <a:pt x="1040" y="3929"/>
                      <a:pt x="1091" y="3853"/>
                    </a:cubicBezTo>
                    <a:cubicBezTo>
                      <a:pt x="1040" y="3828"/>
                      <a:pt x="1040" y="3777"/>
                      <a:pt x="1091" y="3726"/>
                    </a:cubicBezTo>
                    <a:cubicBezTo>
                      <a:pt x="1116" y="3752"/>
                      <a:pt x="1091" y="3777"/>
                      <a:pt x="1091" y="3828"/>
                    </a:cubicBezTo>
                    <a:cubicBezTo>
                      <a:pt x="1217" y="3701"/>
                      <a:pt x="1268" y="3523"/>
                      <a:pt x="1420" y="3422"/>
                    </a:cubicBezTo>
                    <a:cubicBezTo>
                      <a:pt x="1420" y="3321"/>
                      <a:pt x="1522" y="3270"/>
                      <a:pt x="1496" y="3143"/>
                    </a:cubicBezTo>
                    <a:lnTo>
                      <a:pt x="1471" y="3067"/>
                    </a:lnTo>
                    <a:cubicBezTo>
                      <a:pt x="1648" y="2788"/>
                      <a:pt x="1623" y="2459"/>
                      <a:pt x="1750" y="2155"/>
                    </a:cubicBezTo>
                    <a:lnTo>
                      <a:pt x="1648" y="2155"/>
                    </a:lnTo>
                    <a:cubicBezTo>
                      <a:pt x="1648" y="2079"/>
                      <a:pt x="1648" y="2003"/>
                      <a:pt x="1648" y="1927"/>
                    </a:cubicBezTo>
                    <a:cubicBezTo>
                      <a:pt x="1636" y="1889"/>
                      <a:pt x="1617" y="1889"/>
                      <a:pt x="1601" y="1889"/>
                    </a:cubicBezTo>
                    <a:cubicBezTo>
                      <a:pt x="1585" y="1889"/>
                      <a:pt x="1572" y="1889"/>
                      <a:pt x="1572" y="1851"/>
                    </a:cubicBezTo>
                    <a:cubicBezTo>
                      <a:pt x="1623" y="1749"/>
                      <a:pt x="1623" y="1648"/>
                      <a:pt x="1699" y="1546"/>
                    </a:cubicBezTo>
                    <a:cubicBezTo>
                      <a:pt x="1775" y="1445"/>
                      <a:pt x="1623" y="1394"/>
                      <a:pt x="1648" y="1318"/>
                    </a:cubicBezTo>
                    <a:lnTo>
                      <a:pt x="1699" y="1268"/>
                    </a:lnTo>
                    <a:cubicBezTo>
                      <a:pt x="1674" y="1217"/>
                      <a:pt x="1598" y="1242"/>
                      <a:pt x="1572" y="1192"/>
                    </a:cubicBezTo>
                    <a:cubicBezTo>
                      <a:pt x="1699" y="1115"/>
                      <a:pt x="1674" y="989"/>
                      <a:pt x="1724" y="887"/>
                    </a:cubicBezTo>
                    <a:cubicBezTo>
                      <a:pt x="1598" y="862"/>
                      <a:pt x="1674" y="761"/>
                      <a:pt x="1648" y="685"/>
                    </a:cubicBezTo>
                    <a:lnTo>
                      <a:pt x="1648" y="685"/>
                    </a:lnTo>
                    <a:lnTo>
                      <a:pt x="1547" y="837"/>
                    </a:lnTo>
                    <a:cubicBezTo>
                      <a:pt x="1572" y="735"/>
                      <a:pt x="1496" y="659"/>
                      <a:pt x="1496" y="609"/>
                    </a:cubicBezTo>
                    <a:cubicBezTo>
                      <a:pt x="1598" y="406"/>
                      <a:pt x="1572" y="178"/>
                      <a:pt x="1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5681025" y="700425"/>
                <a:ext cx="798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662" extrusionOk="0">
                    <a:moveTo>
                      <a:pt x="635" y="1990"/>
                    </a:moveTo>
                    <a:lnTo>
                      <a:pt x="660" y="2015"/>
                    </a:lnTo>
                    <a:lnTo>
                      <a:pt x="635" y="2015"/>
                    </a:lnTo>
                    <a:lnTo>
                      <a:pt x="635" y="1990"/>
                    </a:lnTo>
                    <a:close/>
                    <a:moveTo>
                      <a:pt x="1294" y="2142"/>
                    </a:moveTo>
                    <a:lnTo>
                      <a:pt x="1370" y="2218"/>
                    </a:lnTo>
                    <a:cubicBezTo>
                      <a:pt x="1420" y="2218"/>
                      <a:pt x="1446" y="2167"/>
                      <a:pt x="1496" y="2167"/>
                    </a:cubicBezTo>
                    <a:cubicBezTo>
                      <a:pt x="1547" y="2218"/>
                      <a:pt x="1496" y="2243"/>
                      <a:pt x="1496" y="2294"/>
                    </a:cubicBezTo>
                    <a:cubicBezTo>
                      <a:pt x="1446" y="2370"/>
                      <a:pt x="1344" y="2370"/>
                      <a:pt x="1319" y="2446"/>
                    </a:cubicBezTo>
                    <a:lnTo>
                      <a:pt x="1218" y="2421"/>
                    </a:lnTo>
                    <a:cubicBezTo>
                      <a:pt x="1192" y="2370"/>
                      <a:pt x="1294" y="2319"/>
                      <a:pt x="1243" y="2269"/>
                    </a:cubicBezTo>
                    <a:cubicBezTo>
                      <a:pt x="1236" y="2266"/>
                      <a:pt x="1230" y="2265"/>
                      <a:pt x="1224" y="2265"/>
                    </a:cubicBezTo>
                    <a:cubicBezTo>
                      <a:pt x="1172" y="2265"/>
                      <a:pt x="1164" y="2348"/>
                      <a:pt x="1129" y="2348"/>
                    </a:cubicBezTo>
                    <a:cubicBezTo>
                      <a:pt x="1125" y="2348"/>
                      <a:pt x="1121" y="2347"/>
                      <a:pt x="1116" y="2345"/>
                    </a:cubicBezTo>
                    <a:lnTo>
                      <a:pt x="1065" y="2395"/>
                    </a:lnTo>
                    <a:cubicBezTo>
                      <a:pt x="1060" y="2398"/>
                      <a:pt x="1055" y="2399"/>
                      <a:pt x="1050" y="2399"/>
                    </a:cubicBezTo>
                    <a:cubicBezTo>
                      <a:pt x="1014" y="2399"/>
                      <a:pt x="1009" y="2319"/>
                      <a:pt x="964" y="2319"/>
                    </a:cubicBezTo>
                    <a:cubicBezTo>
                      <a:pt x="989" y="2294"/>
                      <a:pt x="1015" y="2243"/>
                      <a:pt x="1040" y="2193"/>
                    </a:cubicBezTo>
                    <a:lnTo>
                      <a:pt x="1294" y="2142"/>
                    </a:lnTo>
                    <a:close/>
                    <a:moveTo>
                      <a:pt x="2750" y="1"/>
                    </a:moveTo>
                    <a:cubicBezTo>
                      <a:pt x="2680" y="1"/>
                      <a:pt x="2595" y="93"/>
                      <a:pt x="2510" y="114"/>
                    </a:cubicBezTo>
                    <a:cubicBezTo>
                      <a:pt x="2498" y="76"/>
                      <a:pt x="2466" y="76"/>
                      <a:pt x="2434" y="76"/>
                    </a:cubicBezTo>
                    <a:cubicBezTo>
                      <a:pt x="2403" y="76"/>
                      <a:pt x="2371" y="76"/>
                      <a:pt x="2358" y="38"/>
                    </a:cubicBezTo>
                    <a:cubicBezTo>
                      <a:pt x="2181" y="291"/>
                      <a:pt x="1877" y="317"/>
                      <a:pt x="1623" y="494"/>
                    </a:cubicBezTo>
                    <a:cubicBezTo>
                      <a:pt x="1598" y="456"/>
                      <a:pt x="1566" y="437"/>
                      <a:pt x="1534" y="437"/>
                    </a:cubicBezTo>
                    <a:cubicBezTo>
                      <a:pt x="1503" y="437"/>
                      <a:pt x="1471" y="456"/>
                      <a:pt x="1446" y="494"/>
                    </a:cubicBezTo>
                    <a:cubicBezTo>
                      <a:pt x="1410" y="512"/>
                      <a:pt x="1361" y="530"/>
                      <a:pt x="1309" y="530"/>
                    </a:cubicBezTo>
                    <a:cubicBezTo>
                      <a:pt x="1287" y="530"/>
                      <a:pt x="1265" y="527"/>
                      <a:pt x="1243" y="520"/>
                    </a:cubicBezTo>
                    <a:cubicBezTo>
                      <a:pt x="1091" y="494"/>
                      <a:pt x="964" y="494"/>
                      <a:pt x="812" y="494"/>
                    </a:cubicBezTo>
                    <a:cubicBezTo>
                      <a:pt x="787" y="469"/>
                      <a:pt x="787" y="418"/>
                      <a:pt x="736" y="418"/>
                    </a:cubicBezTo>
                    <a:lnTo>
                      <a:pt x="482" y="646"/>
                    </a:lnTo>
                    <a:lnTo>
                      <a:pt x="356" y="646"/>
                    </a:lnTo>
                    <a:cubicBezTo>
                      <a:pt x="254" y="722"/>
                      <a:pt x="128" y="824"/>
                      <a:pt x="52" y="925"/>
                    </a:cubicBezTo>
                    <a:cubicBezTo>
                      <a:pt x="128" y="1052"/>
                      <a:pt x="1" y="1179"/>
                      <a:pt x="77" y="1280"/>
                    </a:cubicBezTo>
                    <a:cubicBezTo>
                      <a:pt x="90" y="1280"/>
                      <a:pt x="102" y="1274"/>
                      <a:pt x="112" y="1274"/>
                    </a:cubicBezTo>
                    <a:cubicBezTo>
                      <a:pt x="121" y="1274"/>
                      <a:pt x="128" y="1280"/>
                      <a:pt x="128" y="1305"/>
                    </a:cubicBezTo>
                    <a:cubicBezTo>
                      <a:pt x="128" y="1432"/>
                      <a:pt x="52" y="1533"/>
                      <a:pt x="128" y="1686"/>
                    </a:cubicBezTo>
                    <a:cubicBezTo>
                      <a:pt x="128" y="1635"/>
                      <a:pt x="204" y="1584"/>
                      <a:pt x="254" y="1584"/>
                    </a:cubicBezTo>
                    <a:cubicBezTo>
                      <a:pt x="280" y="1610"/>
                      <a:pt x="254" y="1686"/>
                      <a:pt x="305" y="1686"/>
                    </a:cubicBezTo>
                    <a:cubicBezTo>
                      <a:pt x="313" y="1694"/>
                      <a:pt x="328" y="1694"/>
                      <a:pt x="342" y="1694"/>
                    </a:cubicBezTo>
                    <a:cubicBezTo>
                      <a:pt x="370" y="1694"/>
                      <a:pt x="398" y="1694"/>
                      <a:pt x="381" y="1762"/>
                    </a:cubicBezTo>
                    <a:cubicBezTo>
                      <a:pt x="368" y="1800"/>
                      <a:pt x="349" y="1806"/>
                      <a:pt x="330" y="1806"/>
                    </a:cubicBezTo>
                    <a:cubicBezTo>
                      <a:pt x="321" y="1806"/>
                      <a:pt x="311" y="1804"/>
                      <a:pt x="303" y="1804"/>
                    </a:cubicBezTo>
                    <a:cubicBezTo>
                      <a:pt x="294" y="1804"/>
                      <a:pt x="286" y="1806"/>
                      <a:pt x="280" y="1812"/>
                    </a:cubicBezTo>
                    <a:cubicBezTo>
                      <a:pt x="330" y="1914"/>
                      <a:pt x="330" y="1914"/>
                      <a:pt x="482" y="1939"/>
                    </a:cubicBezTo>
                    <a:cubicBezTo>
                      <a:pt x="508" y="1914"/>
                      <a:pt x="482" y="1863"/>
                      <a:pt x="558" y="1838"/>
                    </a:cubicBezTo>
                    <a:lnTo>
                      <a:pt x="558" y="1838"/>
                    </a:lnTo>
                    <a:cubicBezTo>
                      <a:pt x="533" y="1990"/>
                      <a:pt x="609" y="2116"/>
                      <a:pt x="711" y="2218"/>
                    </a:cubicBezTo>
                    <a:cubicBezTo>
                      <a:pt x="725" y="2221"/>
                      <a:pt x="738" y="2223"/>
                      <a:pt x="752" y="2223"/>
                    </a:cubicBezTo>
                    <a:cubicBezTo>
                      <a:pt x="834" y="2223"/>
                      <a:pt x="902" y="2164"/>
                      <a:pt x="989" y="2142"/>
                    </a:cubicBezTo>
                    <a:lnTo>
                      <a:pt x="989" y="2142"/>
                    </a:lnTo>
                    <a:cubicBezTo>
                      <a:pt x="888" y="2243"/>
                      <a:pt x="863" y="2370"/>
                      <a:pt x="913" y="2497"/>
                    </a:cubicBezTo>
                    <a:lnTo>
                      <a:pt x="964" y="2497"/>
                    </a:lnTo>
                    <a:cubicBezTo>
                      <a:pt x="1015" y="2547"/>
                      <a:pt x="913" y="2598"/>
                      <a:pt x="1015" y="2649"/>
                    </a:cubicBezTo>
                    <a:cubicBezTo>
                      <a:pt x="1040" y="2649"/>
                      <a:pt x="1091" y="2649"/>
                      <a:pt x="1116" y="2598"/>
                    </a:cubicBezTo>
                    <a:cubicBezTo>
                      <a:pt x="1091" y="2573"/>
                      <a:pt x="1091" y="2522"/>
                      <a:pt x="1116" y="2497"/>
                    </a:cubicBezTo>
                    <a:cubicBezTo>
                      <a:pt x="1147" y="2481"/>
                      <a:pt x="1187" y="2457"/>
                      <a:pt x="1231" y="2457"/>
                    </a:cubicBezTo>
                    <a:cubicBezTo>
                      <a:pt x="1259" y="2457"/>
                      <a:pt x="1289" y="2467"/>
                      <a:pt x="1319" y="2497"/>
                    </a:cubicBezTo>
                    <a:cubicBezTo>
                      <a:pt x="1294" y="2547"/>
                      <a:pt x="1243" y="2573"/>
                      <a:pt x="1243" y="2623"/>
                    </a:cubicBezTo>
                    <a:cubicBezTo>
                      <a:pt x="1281" y="2649"/>
                      <a:pt x="1325" y="2661"/>
                      <a:pt x="1363" y="2661"/>
                    </a:cubicBezTo>
                    <a:cubicBezTo>
                      <a:pt x="1401" y="2661"/>
                      <a:pt x="1433" y="2649"/>
                      <a:pt x="1446" y="2623"/>
                    </a:cubicBezTo>
                    <a:cubicBezTo>
                      <a:pt x="1471" y="2573"/>
                      <a:pt x="1420" y="2522"/>
                      <a:pt x="1446" y="2471"/>
                    </a:cubicBezTo>
                    <a:cubicBezTo>
                      <a:pt x="1522" y="2370"/>
                      <a:pt x="1674" y="2345"/>
                      <a:pt x="1699" y="2218"/>
                    </a:cubicBezTo>
                    <a:lnTo>
                      <a:pt x="1826" y="2218"/>
                    </a:lnTo>
                    <a:cubicBezTo>
                      <a:pt x="1826" y="2167"/>
                      <a:pt x="1801" y="2142"/>
                      <a:pt x="1826" y="2091"/>
                    </a:cubicBezTo>
                    <a:lnTo>
                      <a:pt x="2029" y="2066"/>
                    </a:lnTo>
                    <a:cubicBezTo>
                      <a:pt x="2029" y="1990"/>
                      <a:pt x="2003" y="1939"/>
                      <a:pt x="2003" y="1863"/>
                    </a:cubicBezTo>
                    <a:cubicBezTo>
                      <a:pt x="2105" y="1863"/>
                      <a:pt x="2130" y="1787"/>
                      <a:pt x="2181" y="1711"/>
                    </a:cubicBezTo>
                    <a:cubicBezTo>
                      <a:pt x="2201" y="1731"/>
                      <a:pt x="2205" y="1769"/>
                      <a:pt x="2233" y="1769"/>
                    </a:cubicBezTo>
                    <a:cubicBezTo>
                      <a:pt x="2239" y="1769"/>
                      <a:pt x="2247" y="1766"/>
                      <a:pt x="2257" y="1762"/>
                    </a:cubicBezTo>
                    <a:cubicBezTo>
                      <a:pt x="2536" y="1635"/>
                      <a:pt x="2738" y="1432"/>
                      <a:pt x="2890" y="1179"/>
                    </a:cubicBezTo>
                    <a:cubicBezTo>
                      <a:pt x="2890" y="1153"/>
                      <a:pt x="2916" y="1153"/>
                      <a:pt x="2890" y="1128"/>
                    </a:cubicBezTo>
                    <a:cubicBezTo>
                      <a:pt x="2880" y="1123"/>
                      <a:pt x="2869" y="1121"/>
                      <a:pt x="2859" y="1121"/>
                    </a:cubicBezTo>
                    <a:cubicBezTo>
                      <a:pt x="2830" y="1121"/>
                      <a:pt x="2803" y="1135"/>
                      <a:pt x="2783" y="1135"/>
                    </a:cubicBezTo>
                    <a:cubicBezTo>
                      <a:pt x="2776" y="1135"/>
                      <a:pt x="2769" y="1133"/>
                      <a:pt x="2764" y="1128"/>
                    </a:cubicBezTo>
                    <a:cubicBezTo>
                      <a:pt x="2738" y="1077"/>
                      <a:pt x="2713" y="1027"/>
                      <a:pt x="2688" y="1001"/>
                    </a:cubicBezTo>
                    <a:cubicBezTo>
                      <a:pt x="2789" y="925"/>
                      <a:pt x="2890" y="824"/>
                      <a:pt x="2941" y="697"/>
                    </a:cubicBezTo>
                    <a:cubicBezTo>
                      <a:pt x="2992" y="596"/>
                      <a:pt x="3043" y="494"/>
                      <a:pt x="3068" y="367"/>
                    </a:cubicBezTo>
                    <a:lnTo>
                      <a:pt x="3119" y="444"/>
                    </a:lnTo>
                    <a:cubicBezTo>
                      <a:pt x="3195" y="291"/>
                      <a:pt x="2992" y="266"/>
                      <a:pt x="2992" y="215"/>
                    </a:cubicBezTo>
                    <a:cubicBezTo>
                      <a:pt x="2992" y="165"/>
                      <a:pt x="3043" y="139"/>
                      <a:pt x="2992" y="89"/>
                    </a:cubicBezTo>
                    <a:lnTo>
                      <a:pt x="2890" y="139"/>
                    </a:lnTo>
                    <a:cubicBezTo>
                      <a:pt x="2840" y="114"/>
                      <a:pt x="2865" y="38"/>
                      <a:pt x="2789" y="13"/>
                    </a:cubicBezTo>
                    <a:cubicBezTo>
                      <a:pt x="2777" y="4"/>
                      <a:pt x="2763" y="1"/>
                      <a:pt x="2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6388225" y="1155725"/>
                <a:ext cx="1020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2038" extrusionOk="0">
                    <a:moveTo>
                      <a:pt x="496" y="1207"/>
                    </a:moveTo>
                    <a:cubicBezTo>
                      <a:pt x="525" y="1207"/>
                      <a:pt x="548" y="1224"/>
                      <a:pt x="584" y="1242"/>
                    </a:cubicBezTo>
                    <a:cubicBezTo>
                      <a:pt x="584" y="1279"/>
                      <a:pt x="570" y="1303"/>
                      <a:pt x="543" y="1303"/>
                    </a:cubicBezTo>
                    <a:cubicBezTo>
                      <a:pt x="533" y="1303"/>
                      <a:pt x="521" y="1300"/>
                      <a:pt x="508" y="1293"/>
                    </a:cubicBezTo>
                    <a:cubicBezTo>
                      <a:pt x="457" y="1293"/>
                      <a:pt x="457" y="1242"/>
                      <a:pt x="457" y="1217"/>
                    </a:cubicBezTo>
                    <a:cubicBezTo>
                      <a:pt x="472" y="1210"/>
                      <a:pt x="485" y="1207"/>
                      <a:pt x="496" y="1207"/>
                    </a:cubicBezTo>
                    <a:close/>
                    <a:moveTo>
                      <a:pt x="933" y="1688"/>
                    </a:moveTo>
                    <a:cubicBezTo>
                      <a:pt x="937" y="1688"/>
                      <a:pt x="939" y="1691"/>
                      <a:pt x="939" y="1699"/>
                    </a:cubicBezTo>
                    <a:cubicBezTo>
                      <a:pt x="939" y="1699"/>
                      <a:pt x="932" y="1695"/>
                      <a:pt x="923" y="1692"/>
                    </a:cubicBezTo>
                    <a:lnTo>
                      <a:pt x="923" y="1692"/>
                    </a:lnTo>
                    <a:cubicBezTo>
                      <a:pt x="927" y="1690"/>
                      <a:pt x="930" y="1688"/>
                      <a:pt x="933" y="1688"/>
                    </a:cubicBezTo>
                    <a:close/>
                    <a:moveTo>
                      <a:pt x="2130" y="0"/>
                    </a:moveTo>
                    <a:lnTo>
                      <a:pt x="1927" y="76"/>
                    </a:lnTo>
                    <a:cubicBezTo>
                      <a:pt x="1877" y="51"/>
                      <a:pt x="1826" y="51"/>
                      <a:pt x="1775" y="51"/>
                    </a:cubicBezTo>
                    <a:cubicBezTo>
                      <a:pt x="1699" y="178"/>
                      <a:pt x="1547" y="178"/>
                      <a:pt x="1420" y="178"/>
                    </a:cubicBezTo>
                    <a:cubicBezTo>
                      <a:pt x="1167" y="228"/>
                      <a:pt x="913" y="304"/>
                      <a:pt x="711" y="431"/>
                    </a:cubicBezTo>
                    <a:cubicBezTo>
                      <a:pt x="584" y="482"/>
                      <a:pt x="508" y="533"/>
                      <a:pt x="432" y="634"/>
                    </a:cubicBezTo>
                    <a:cubicBezTo>
                      <a:pt x="330" y="786"/>
                      <a:pt x="178" y="938"/>
                      <a:pt x="1" y="1040"/>
                    </a:cubicBezTo>
                    <a:cubicBezTo>
                      <a:pt x="77" y="1090"/>
                      <a:pt x="128" y="1166"/>
                      <a:pt x="178" y="1192"/>
                    </a:cubicBezTo>
                    <a:cubicBezTo>
                      <a:pt x="254" y="1217"/>
                      <a:pt x="330" y="1217"/>
                      <a:pt x="406" y="1217"/>
                    </a:cubicBezTo>
                    <a:cubicBezTo>
                      <a:pt x="356" y="1318"/>
                      <a:pt x="280" y="1318"/>
                      <a:pt x="254" y="1344"/>
                    </a:cubicBezTo>
                    <a:cubicBezTo>
                      <a:pt x="229" y="1369"/>
                      <a:pt x="229" y="1394"/>
                      <a:pt x="254" y="1420"/>
                    </a:cubicBezTo>
                    <a:cubicBezTo>
                      <a:pt x="305" y="1394"/>
                      <a:pt x="381" y="1394"/>
                      <a:pt x="432" y="1394"/>
                    </a:cubicBezTo>
                    <a:cubicBezTo>
                      <a:pt x="457" y="1470"/>
                      <a:pt x="483" y="1547"/>
                      <a:pt x="483" y="1623"/>
                    </a:cubicBezTo>
                    <a:cubicBezTo>
                      <a:pt x="498" y="1633"/>
                      <a:pt x="514" y="1637"/>
                      <a:pt x="531" y="1637"/>
                    </a:cubicBezTo>
                    <a:cubicBezTo>
                      <a:pt x="597" y="1637"/>
                      <a:pt x="670" y="1572"/>
                      <a:pt x="711" y="1572"/>
                    </a:cubicBezTo>
                    <a:cubicBezTo>
                      <a:pt x="736" y="1597"/>
                      <a:pt x="736" y="1623"/>
                      <a:pt x="736" y="1648"/>
                    </a:cubicBezTo>
                    <a:cubicBezTo>
                      <a:pt x="736" y="1673"/>
                      <a:pt x="761" y="1699"/>
                      <a:pt x="787" y="1724"/>
                    </a:cubicBezTo>
                    <a:lnTo>
                      <a:pt x="888" y="1724"/>
                    </a:lnTo>
                    <a:cubicBezTo>
                      <a:pt x="889" y="1723"/>
                      <a:pt x="889" y="1723"/>
                      <a:pt x="890" y="1722"/>
                    </a:cubicBezTo>
                    <a:lnTo>
                      <a:pt x="890" y="1722"/>
                    </a:lnTo>
                    <a:cubicBezTo>
                      <a:pt x="893" y="1740"/>
                      <a:pt x="904" y="1757"/>
                      <a:pt x="939" y="1775"/>
                    </a:cubicBezTo>
                    <a:lnTo>
                      <a:pt x="1420" y="1623"/>
                    </a:lnTo>
                    <a:lnTo>
                      <a:pt x="1623" y="1673"/>
                    </a:lnTo>
                    <a:cubicBezTo>
                      <a:pt x="1674" y="1724"/>
                      <a:pt x="1674" y="1800"/>
                      <a:pt x="1750" y="1825"/>
                    </a:cubicBezTo>
                    <a:cubicBezTo>
                      <a:pt x="1851" y="1749"/>
                      <a:pt x="2029" y="1800"/>
                      <a:pt x="2130" y="1749"/>
                    </a:cubicBezTo>
                    <a:lnTo>
                      <a:pt x="2206" y="1825"/>
                    </a:lnTo>
                    <a:cubicBezTo>
                      <a:pt x="2282" y="1648"/>
                      <a:pt x="2460" y="1775"/>
                      <a:pt x="2561" y="1673"/>
                    </a:cubicBezTo>
                    <a:lnTo>
                      <a:pt x="2561" y="1699"/>
                    </a:lnTo>
                    <a:cubicBezTo>
                      <a:pt x="2561" y="1724"/>
                      <a:pt x="2561" y="1775"/>
                      <a:pt x="2586" y="1775"/>
                    </a:cubicBezTo>
                    <a:cubicBezTo>
                      <a:pt x="2688" y="1775"/>
                      <a:pt x="2764" y="1749"/>
                      <a:pt x="2840" y="1699"/>
                    </a:cubicBezTo>
                    <a:lnTo>
                      <a:pt x="3093" y="1800"/>
                    </a:lnTo>
                    <a:cubicBezTo>
                      <a:pt x="3144" y="1825"/>
                      <a:pt x="3068" y="1901"/>
                      <a:pt x="3093" y="1901"/>
                    </a:cubicBezTo>
                    <a:cubicBezTo>
                      <a:pt x="3112" y="1905"/>
                      <a:pt x="3128" y="1907"/>
                      <a:pt x="3143" y="1907"/>
                    </a:cubicBezTo>
                    <a:cubicBezTo>
                      <a:pt x="3214" y="1907"/>
                      <a:pt x="3245" y="1871"/>
                      <a:pt x="3291" y="1871"/>
                    </a:cubicBezTo>
                    <a:cubicBezTo>
                      <a:pt x="3300" y="1871"/>
                      <a:pt x="3310" y="1872"/>
                      <a:pt x="3321" y="1876"/>
                    </a:cubicBezTo>
                    <a:cubicBezTo>
                      <a:pt x="3347" y="1876"/>
                      <a:pt x="3347" y="1901"/>
                      <a:pt x="3347" y="1927"/>
                    </a:cubicBezTo>
                    <a:lnTo>
                      <a:pt x="3372" y="1927"/>
                    </a:lnTo>
                    <a:cubicBezTo>
                      <a:pt x="3457" y="2000"/>
                      <a:pt x="3508" y="2038"/>
                      <a:pt x="3554" y="2038"/>
                    </a:cubicBezTo>
                    <a:cubicBezTo>
                      <a:pt x="3603" y="2038"/>
                      <a:pt x="3648" y="1994"/>
                      <a:pt x="3727" y="1901"/>
                    </a:cubicBezTo>
                    <a:cubicBezTo>
                      <a:pt x="3752" y="1927"/>
                      <a:pt x="3727" y="1977"/>
                      <a:pt x="3752" y="2003"/>
                    </a:cubicBezTo>
                    <a:cubicBezTo>
                      <a:pt x="3778" y="1952"/>
                      <a:pt x="3854" y="1927"/>
                      <a:pt x="3904" y="1927"/>
                    </a:cubicBezTo>
                    <a:cubicBezTo>
                      <a:pt x="3828" y="1825"/>
                      <a:pt x="3981" y="1825"/>
                      <a:pt x="3955" y="1749"/>
                    </a:cubicBezTo>
                    <a:cubicBezTo>
                      <a:pt x="3925" y="1658"/>
                      <a:pt x="3867" y="1640"/>
                      <a:pt x="3809" y="1640"/>
                    </a:cubicBezTo>
                    <a:cubicBezTo>
                      <a:pt x="3771" y="1640"/>
                      <a:pt x="3732" y="1648"/>
                      <a:pt x="3702" y="1648"/>
                    </a:cubicBezTo>
                    <a:cubicBezTo>
                      <a:pt x="3702" y="1648"/>
                      <a:pt x="3676" y="1623"/>
                      <a:pt x="3676" y="1597"/>
                    </a:cubicBezTo>
                    <a:cubicBezTo>
                      <a:pt x="3651" y="1597"/>
                      <a:pt x="3651" y="1572"/>
                      <a:pt x="3651" y="1572"/>
                    </a:cubicBezTo>
                    <a:cubicBezTo>
                      <a:pt x="3703" y="1551"/>
                      <a:pt x="3734" y="1539"/>
                      <a:pt x="3761" y="1539"/>
                    </a:cubicBezTo>
                    <a:cubicBezTo>
                      <a:pt x="3799" y="1539"/>
                      <a:pt x="3830" y="1563"/>
                      <a:pt x="3904" y="1623"/>
                    </a:cubicBezTo>
                    <a:lnTo>
                      <a:pt x="4082" y="1521"/>
                    </a:lnTo>
                    <a:cubicBezTo>
                      <a:pt x="3924" y="1499"/>
                      <a:pt x="3826" y="1336"/>
                      <a:pt x="3664" y="1336"/>
                    </a:cubicBezTo>
                    <a:cubicBezTo>
                      <a:pt x="3644" y="1336"/>
                      <a:pt x="3623" y="1338"/>
                      <a:pt x="3600" y="1344"/>
                    </a:cubicBezTo>
                    <a:cubicBezTo>
                      <a:pt x="3575" y="1268"/>
                      <a:pt x="3423" y="1318"/>
                      <a:pt x="3423" y="1217"/>
                    </a:cubicBezTo>
                    <a:cubicBezTo>
                      <a:pt x="3423" y="1200"/>
                      <a:pt x="3399" y="1170"/>
                      <a:pt x="3375" y="1170"/>
                    </a:cubicBezTo>
                    <a:cubicBezTo>
                      <a:pt x="3365" y="1170"/>
                      <a:pt x="3355" y="1176"/>
                      <a:pt x="3347" y="1192"/>
                    </a:cubicBezTo>
                    <a:cubicBezTo>
                      <a:pt x="3296" y="1268"/>
                      <a:pt x="3398" y="1318"/>
                      <a:pt x="3372" y="1394"/>
                    </a:cubicBezTo>
                    <a:cubicBezTo>
                      <a:pt x="3220" y="1293"/>
                      <a:pt x="3245" y="1166"/>
                      <a:pt x="3245" y="1065"/>
                    </a:cubicBezTo>
                    <a:cubicBezTo>
                      <a:pt x="3119" y="1014"/>
                      <a:pt x="3119" y="1014"/>
                      <a:pt x="2992" y="837"/>
                    </a:cubicBezTo>
                    <a:lnTo>
                      <a:pt x="3017" y="786"/>
                    </a:lnTo>
                    <a:cubicBezTo>
                      <a:pt x="2967" y="735"/>
                      <a:pt x="2891" y="710"/>
                      <a:pt x="2840" y="659"/>
                    </a:cubicBezTo>
                    <a:cubicBezTo>
                      <a:pt x="2789" y="583"/>
                      <a:pt x="2738" y="533"/>
                      <a:pt x="2688" y="457"/>
                    </a:cubicBezTo>
                    <a:cubicBezTo>
                      <a:pt x="2670" y="464"/>
                      <a:pt x="2655" y="467"/>
                      <a:pt x="2644" y="467"/>
                    </a:cubicBezTo>
                    <a:cubicBezTo>
                      <a:pt x="2573" y="467"/>
                      <a:pt x="2604" y="355"/>
                      <a:pt x="2561" y="355"/>
                    </a:cubicBezTo>
                    <a:lnTo>
                      <a:pt x="2434" y="355"/>
                    </a:lnTo>
                    <a:cubicBezTo>
                      <a:pt x="2460" y="203"/>
                      <a:pt x="2358" y="152"/>
                      <a:pt x="2282" y="76"/>
                    </a:cubicBezTo>
                    <a:cubicBezTo>
                      <a:pt x="2248" y="76"/>
                      <a:pt x="2215" y="99"/>
                      <a:pt x="2196" y="99"/>
                    </a:cubicBezTo>
                    <a:cubicBezTo>
                      <a:pt x="2186" y="99"/>
                      <a:pt x="2181" y="93"/>
                      <a:pt x="2181" y="76"/>
                    </a:cubicBezTo>
                    <a:cubicBezTo>
                      <a:pt x="2181" y="51"/>
                      <a:pt x="2206" y="26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5762150" y="497300"/>
                <a:ext cx="47550" cy="970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880" extrusionOk="0">
                    <a:moveTo>
                      <a:pt x="1445" y="1725"/>
                    </a:moveTo>
                    <a:lnTo>
                      <a:pt x="1445" y="1750"/>
                    </a:lnTo>
                    <a:cubicBezTo>
                      <a:pt x="1394" y="1750"/>
                      <a:pt x="1445" y="1725"/>
                      <a:pt x="1445" y="1725"/>
                    </a:cubicBezTo>
                    <a:close/>
                    <a:moveTo>
                      <a:pt x="1749" y="2054"/>
                    </a:moveTo>
                    <a:lnTo>
                      <a:pt x="1749" y="2054"/>
                    </a:lnTo>
                    <a:cubicBezTo>
                      <a:pt x="1800" y="2105"/>
                      <a:pt x="1749" y="2130"/>
                      <a:pt x="1724" y="2156"/>
                    </a:cubicBezTo>
                    <a:cubicBezTo>
                      <a:pt x="1724" y="2105"/>
                      <a:pt x="1699" y="2080"/>
                      <a:pt x="1749" y="2054"/>
                    </a:cubicBezTo>
                    <a:close/>
                    <a:moveTo>
                      <a:pt x="685" y="3322"/>
                    </a:moveTo>
                    <a:cubicBezTo>
                      <a:pt x="710" y="3347"/>
                      <a:pt x="685" y="3398"/>
                      <a:pt x="659" y="3423"/>
                    </a:cubicBezTo>
                    <a:cubicBezTo>
                      <a:pt x="609" y="3372"/>
                      <a:pt x="659" y="3347"/>
                      <a:pt x="685" y="3322"/>
                    </a:cubicBezTo>
                    <a:close/>
                    <a:moveTo>
                      <a:pt x="723" y="3565"/>
                    </a:moveTo>
                    <a:cubicBezTo>
                      <a:pt x="748" y="3565"/>
                      <a:pt x="761" y="3582"/>
                      <a:pt x="761" y="3600"/>
                    </a:cubicBezTo>
                    <a:cubicBezTo>
                      <a:pt x="761" y="3626"/>
                      <a:pt x="754" y="3626"/>
                      <a:pt x="745" y="3626"/>
                    </a:cubicBezTo>
                    <a:cubicBezTo>
                      <a:pt x="735" y="3626"/>
                      <a:pt x="723" y="3626"/>
                      <a:pt x="710" y="3651"/>
                    </a:cubicBezTo>
                    <a:cubicBezTo>
                      <a:pt x="685" y="3702"/>
                      <a:pt x="685" y="3752"/>
                      <a:pt x="634" y="3803"/>
                    </a:cubicBezTo>
                    <a:cubicBezTo>
                      <a:pt x="609" y="3727"/>
                      <a:pt x="609" y="3651"/>
                      <a:pt x="710" y="3651"/>
                    </a:cubicBezTo>
                    <a:cubicBezTo>
                      <a:pt x="710" y="3626"/>
                      <a:pt x="659" y="3600"/>
                      <a:pt x="685" y="3575"/>
                    </a:cubicBezTo>
                    <a:cubicBezTo>
                      <a:pt x="700" y="3568"/>
                      <a:pt x="712" y="3565"/>
                      <a:pt x="723" y="3565"/>
                    </a:cubicBezTo>
                    <a:close/>
                    <a:moveTo>
                      <a:pt x="634" y="1"/>
                    </a:moveTo>
                    <a:cubicBezTo>
                      <a:pt x="533" y="52"/>
                      <a:pt x="457" y="128"/>
                      <a:pt x="381" y="229"/>
                    </a:cubicBezTo>
                    <a:cubicBezTo>
                      <a:pt x="279" y="331"/>
                      <a:pt x="228" y="457"/>
                      <a:pt x="203" y="584"/>
                    </a:cubicBezTo>
                    <a:cubicBezTo>
                      <a:pt x="203" y="685"/>
                      <a:pt x="178" y="787"/>
                      <a:pt x="152" y="888"/>
                    </a:cubicBezTo>
                    <a:cubicBezTo>
                      <a:pt x="152" y="964"/>
                      <a:pt x="127" y="1066"/>
                      <a:pt x="127" y="1167"/>
                    </a:cubicBezTo>
                    <a:cubicBezTo>
                      <a:pt x="152" y="1192"/>
                      <a:pt x="178" y="1218"/>
                      <a:pt x="203" y="1243"/>
                    </a:cubicBezTo>
                    <a:cubicBezTo>
                      <a:pt x="228" y="1294"/>
                      <a:pt x="254" y="1319"/>
                      <a:pt x="279" y="1370"/>
                    </a:cubicBezTo>
                    <a:cubicBezTo>
                      <a:pt x="102" y="1623"/>
                      <a:pt x="0" y="1927"/>
                      <a:pt x="0" y="2257"/>
                    </a:cubicBezTo>
                    <a:lnTo>
                      <a:pt x="76" y="2257"/>
                    </a:lnTo>
                    <a:cubicBezTo>
                      <a:pt x="127" y="2409"/>
                      <a:pt x="0" y="2586"/>
                      <a:pt x="102" y="2713"/>
                    </a:cubicBezTo>
                    <a:lnTo>
                      <a:pt x="26" y="2941"/>
                    </a:lnTo>
                    <a:cubicBezTo>
                      <a:pt x="26" y="2992"/>
                      <a:pt x="76" y="3068"/>
                      <a:pt x="102" y="3093"/>
                    </a:cubicBezTo>
                    <a:cubicBezTo>
                      <a:pt x="127" y="3195"/>
                      <a:pt x="102" y="3322"/>
                      <a:pt x="76" y="3423"/>
                    </a:cubicBezTo>
                    <a:cubicBezTo>
                      <a:pt x="127" y="3448"/>
                      <a:pt x="127" y="3474"/>
                      <a:pt x="152" y="3524"/>
                    </a:cubicBezTo>
                    <a:cubicBezTo>
                      <a:pt x="152" y="3575"/>
                      <a:pt x="76" y="3651"/>
                      <a:pt x="102" y="3702"/>
                    </a:cubicBezTo>
                    <a:lnTo>
                      <a:pt x="254" y="3702"/>
                    </a:lnTo>
                    <a:cubicBezTo>
                      <a:pt x="305" y="3702"/>
                      <a:pt x="355" y="3702"/>
                      <a:pt x="406" y="3676"/>
                    </a:cubicBezTo>
                    <a:cubicBezTo>
                      <a:pt x="431" y="3727"/>
                      <a:pt x="482" y="3778"/>
                      <a:pt x="482" y="3854"/>
                    </a:cubicBezTo>
                    <a:lnTo>
                      <a:pt x="710" y="3854"/>
                    </a:lnTo>
                    <a:cubicBezTo>
                      <a:pt x="761" y="3829"/>
                      <a:pt x="811" y="3879"/>
                      <a:pt x="862" y="3778"/>
                    </a:cubicBezTo>
                    <a:cubicBezTo>
                      <a:pt x="888" y="3676"/>
                      <a:pt x="964" y="3626"/>
                      <a:pt x="1040" y="3550"/>
                    </a:cubicBezTo>
                    <a:cubicBezTo>
                      <a:pt x="1040" y="3550"/>
                      <a:pt x="1065" y="3524"/>
                      <a:pt x="1065" y="3524"/>
                    </a:cubicBezTo>
                    <a:lnTo>
                      <a:pt x="1014" y="3474"/>
                    </a:lnTo>
                    <a:cubicBezTo>
                      <a:pt x="1141" y="3423"/>
                      <a:pt x="1141" y="3271"/>
                      <a:pt x="1242" y="3220"/>
                    </a:cubicBezTo>
                    <a:cubicBezTo>
                      <a:pt x="1268" y="3144"/>
                      <a:pt x="1192" y="3068"/>
                      <a:pt x="1268" y="3043"/>
                    </a:cubicBezTo>
                    <a:lnTo>
                      <a:pt x="1293" y="3068"/>
                    </a:lnTo>
                    <a:cubicBezTo>
                      <a:pt x="1445" y="3017"/>
                      <a:pt x="1496" y="2916"/>
                      <a:pt x="1572" y="2815"/>
                    </a:cubicBezTo>
                    <a:cubicBezTo>
                      <a:pt x="1597" y="2789"/>
                      <a:pt x="1623" y="2789"/>
                      <a:pt x="1648" y="2789"/>
                    </a:cubicBezTo>
                    <a:lnTo>
                      <a:pt x="1648" y="2764"/>
                    </a:lnTo>
                    <a:lnTo>
                      <a:pt x="1825" y="2586"/>
                    </a:lnTo>
                    <a:cubicBezTo>
                      <a:pt x="1800" y="2510"/>
                      <a:pt x="1673" y="2536"/>
                      <a:pt x="1673" y="2358"/>
                    </a:cubicBezTo>
                    <a:lnTo>
                      <a:pt x="1901" y="1953"/>
                    </a:lnTo>
                    <a:cubicBezTo>
                      <a:pt x="1825" y="1927"/>
                      <a:pt x="1825" y="1775"/>
                      <a:pt x="1775" y="1775"/>
                    </a:cubicBezTo>
                    <a:cubicBezTo>
                      <a:pt x="1741" y="1775"/>
                      <a:pt x="1707" y="1798"/>
                      <a:pt x="1666" y="1798"/>
                    </a:cubicBezTo>
                    <a:cubicBezTo>
                      <a:pt x="1645" y="1798"/>
                      <a:pt x="1623" y="1792"/>
                      <a:pt x="1597" y="1775"/>
                    </a:cubicBezTo>
                    <a:cubicBezTo>
                      <a:pt x="1521" y="1699"/>
                      <a:pt x="1420" y="1623"/>
                      <a:pt x="1369" y="1547"/>
                    </a:cubicBezTo>
                    <a:cubicBezTo>
                      <a:pt x="1242" y="1446"/>
                      <a:pt x="1166" y="1294"/>
                      <a:pt x="1166" y="1142"/>
                    </a:cubicBezTo>
                    <a:cubicBezTo>
                      <a:pt x="1141" y="1040"/>
                      <a:pt x="1116" y="939"/>
                      <a:pt x="1065" y="837"/>
                    </a:cubicBezTo>
                    <a:cubicBezTo>
                      <a:pt x="1014" y="812"/>
                      <a:pt x="938" y="812"/>
                      <a:pt x="938" y="761"/>
                    </a:cubicBezTo>
                    <a:cubicBezTo>
                      <a:pt x="989" y="609"/>
                      <a:pt x="989" y="432"/>
                      <a:pt x="964" y="280"/>
                    </a:cubicBezTo>
                    <a:lnTo>
                      <a:pt x="786" y="102"/>
                    </a:lnTo>
                    <a:lnTo>
                      <a:pt x="735" y="178"/>
                    </a:lnTo>
                    <a:cubicBezTo>
                      <a:pt x="710" y="128"/>
                      <a:pt x="685" y="102"/>
                      <a:pt x="634" y="77"/>
                    </a:cubicBez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5872400" y="1087275"/>
                <a:ext cx="5200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981" extrusionOk="0">
                    <a:moveTo>
                      <a:pt x="2029" y="1"/>
                    </a:moveTo>
                    <a:cubicBezTo>
                      <a:pt x="1877" y="51"/>
                      <a:pt x="1724" y="128"/>
                      <a:pt x="1598" y="204"/>
                    </a:cubicBezTo>
                    <a:cubicBezTo>
                      <a:pt x="1496" y="305"/>
                      <a:pt x="1395" y="406"/>
                      <a:pt x="1294" y="508"/>
                    </a:cubicBezTo>
                    <a:cubicBezTo>
                      <a:pt x="1243" y="533"/>
                      <a:pt x="1218" y="558"/>
                      <a:pt x="1218" y="609"/>
                    </a:cubicBezTo>
                    <a:cubicBezTo>
                      <a:pt x="1167" y="711"/>
                      <a:pt x="1091" y="812"/>
                      <a:pt x="989" y="863"/>
                    </a:cubicBezTo>
                    <a:cubicBezTo>
                      <a:pt x="888" y="913"/>
                      <a:pt x="787" y="989"/>
                      <a:pt x="685" y="1065"/>
                    </a:cubicBezTo>
                    <a:cubicBezTo>
                      <a:pt x="635" y="1217"/>
                      <a:pt x="609" y="1370"/>
                      <a:pt x="533" y="1522"/>
                    </a:cubicBezTo>
                    <a:cubicBezTo>
                      <a:pt x="482" y="1598"/>
                      <a:pt x="432" y="1699"/>
                      <a:pt x="406" y="1800"/>
                    </a:cubicBezTo>
                    <a:cubicBezTo>
                      <a:pt x="381" y="1902"/>
                      <a:pt x="254" y="1927"/>
                      <a:pt x="305" y="2054"/>
                    </a:cubicBezTo>
                    <a:cubicBezTo>
                      <a:pt x="153" y="2257"/>
                      <a:pt x="153" y="2510"/>
                      <a:pt x="52" y="2738"/>
                    </a:cubicBezTo>
                    <a:cubicBezTo>
                      <a:pt x="128" y="2814"/>
                      <a:pt x="77" y="2916"/>
                      <a:pt x="52" y="2992"/>
                    </a:cubicBezTo>
                    <a:cubicBezTo>
                      <a:pt x="1" y="3245"/>
                      <a:pt x="52" y="3499"/>
                      <a:pt x="178" y="3727"/>
                    </a:cubicBezTo>
                    <a:cubicBezTo>
                      <a:pt x="195" y="3735"/>
                      <a:pt x="209" y="3738"/>
                      <a:pt x="221" y="3738"/>
                    </a:cubicBezTo>
                    <a:cubicBezTo>
                      <a:pt x="246" y="3738"/>
                      <a:pt x="263" y="3727"/>
                      <a:pt x="280" y="3727"/>
                    </a:cubicBezTo>
                    <a:lnTo>
                      <a:pt x="356" y="3828"/>
                    </a:lnTo>
                    <a:cubicBezTo>
                      <a:pt x="423" y="3806"/>
                      <a:pt x="411" y="3723"/>
                      <a:pt x="479" y="3723"/>
                    </a:cubicBezTo>
                    <a:cubicBezTo>
                      <a:pt x="487" y="3723"/>
                      <a:pt x="497" y="3724"/>
                      <a:pt x="508" y="3727"/>
                    </a:cubicBezTo>
                    <a:cubicBezTo>
                      <a:pt x="508" y="3803"/>
                      <a:pt x="533" y="3879"/>
                      <a:pt x="559" y="3955"/>
                    </a:cubicBezTo>
                    <a:cubicBezTo>
                      <a:pt x="571" y="3968"/>
                      <a:pt x="597" y="3974"/>
                      <a:pt x="625" y="3974"/>
                    </a:cubicBezTo>
                    <a:cubicBezTo>
                      <a:pt x="654" y="3974"/>
                      <a:pt x="685" y="3968"/>
                      <a:pt x="711" y="3955"/>
                    </a:cubicBezTo>
                    <a:cubicBezTo>
                      <a:pt x="761" y="3930"/>
                      <a:pt x="736" y="3854"/>
                      <a:pt x="787" y="3828"/>
                    </a:cubicBezTo>
                    <a:lnTo>
                      <a:pt x="787" y="3828"/>
                    </a:lnTo>
                    <a:cubicBezTo>
                      <a:pt x="837" y="3879"/>
                      <a:pt x="761" y="3930"/>
                      <a:pt x="837" y="3980"/>
                    </a:cubicBezTo>
                    <a:cubicBezTo>
                      <a:pt x="863" y="3778"/>
                      <a:pt x="1040" y="3651"/>
                      <a:pt x="1167" y="3499"/>
                    </a:cubicBezTo>
                    <a:cubicBezTo>
                      <a:pt x="1294" y="3321"/>
                      <a:pt x="1294" y="3119"/>
                      <a:pt x="1420" y="2966"/>
                    </a:cubicBezTo>
                    <a:cubicBezTo>
                      <a:pt x="1420" y="2738"/>
                      <a:pt x="1446" y="2510"/>
                      <a:pt x="1547" y="2282"/>
                    </a:cubicBezTo>
                    <a:cubicBezTo>
                      <a:pt x="1572" y="2181"/>
                      <a:pt x="1623" y="2105"/>
                      <a:pt x="1699" y="2029"/>
                    </a:cubicBezTo>
                    <a:cubicBezTo>
                      <a:pt x="1674" y="1953"/>
                      <a:pt x="1699" y="1851"/>
                      <a:pt x="1724" y="1750"/>
                    </a:cubicBezTo>
                    <a:cubicBezTo>
                      <a:pt x="1775" y="1648"/>
                      <a:pt x="1826" y="1547"/>
                      <a:pt x="1851" y="1471"/>
                    </a:cubicBezTo>
                    <a:cubicBezTo>
                      <a:pt x="1902" y="1370"/>
                      <a:pt x="1902" y="1243"/>
                      <a:pt x="1927" y="1141"/>
                    </a:cubicBezTo>
                    <a:cubicBezTo>
                      <a:pt x="1953" y="1091"/>
                      <a:pt x="1953" y="1040"/>
                      <a:pt x="1927" y="989"/>
                    </a:cubicBezTo>
                    <a:lnTo>
                      <a:pt x="2079" y="761"/>
                    </a:lnTo>
                    <a:cubicBezTo>
                      <a:pt x="2054" y="533"/>
                      <a:pt x="2054" y="305"/>
                      <a:pt x="2079" y="77"/>
                    </a:cubicBezTo>
                    <a:lnTo>
                      <a:pt x="2079" y="77"/>
                    </a:lnTo>
                    <a:cubicBezTo>
                      <a:pt x="2074" y="80"/>
                      <a:pt x="2069" y="81"/>
                      <a:pt x="2065" y="81"/>
                    </a:cubicBezTo>
                    <a:cubicBezTo>
                      <a:pt x="2034" y="81"/>
                      <a:pt x="2051" y="1"/>
                      <a:pt x="2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6131600" y="480200"/>
                <a:ext cx="8557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043" extrusionOk="0">
                    <a:moveTo>
                      <a:pt x="2864" y="1"/>
                    </a:moveTo>
                    <a:cubicBezTo>
                      <a:pt x="2788" y="1"/>
                      <a:pt x="2738" y="26"/>
                      <a:pt x="2662" y="51"/>
                    </a:cubicBezTo>
                    <a:cubicBezTo>
                      <a:pt x="2560" y="102"/>
                      <a:pt x="2408" y="102"/>
                      <a:pt x="2332" y="203"/>
                    </a:cubicBezTo>
                    <a:cubicBezTo>
                      <a:pt x="2231" y="330"/>
                      <a:pt x="2104" y="432"/>
                      <a:pt x="1952" y="482"/>
                    </a:cubicBezTo>
                    <a:cubicBezTo>
                      <a:pt x="1876" y="508"/>
                      <a:pt x="1825" y="533"/>
                      <a:pt x="1774" y="584"/>
                    </a:cubicBezTo>
                    <a:cubicBezTo>
                      <a:pt x="1648" y="710"/>
                      <a:pt x="1521" y="837"/>
                      <a:pt x="1369" y="913"/>
                    </a:cubicBezTo>
                    <a:cubicBezTo>
                      <a:pt x="1267" y="938"/>
                      <a:pt x="1191" y="1015"/>
                      <a:pt x="1141" y="1116"/>
                    </a:cubicBezTo>
                    <a:lnTo>
                      <a:pt x="938" y="1319"/>
                    </a:lnTo>
                    <a:cubicBezTo>
                      <a:pt x="887" y="1344"/>
                      <a:pt x="913" y="1420"/>
                      <a:pt x="862" y="1471"/>
                    </a:cubicBezTo>
                    <a:lnTo>
                      <a:pt x="507" y="1623"/>
                    </a:lnTo>
                    <a:lnTo>
                      <a:pt x="507" y="1699"/>
                    </a:lnTo>
                    <a:cubicBezTo>
                      <a:pt x="355" y="1750"/>
                      <a:pt x="228" y="1851"/>
                      <a:pt x="127" y="2003"/>
                    </a:cubicBezTo>
                    <a:cubicBezTo>
                      <a:pt x="76" y="2054"/>
                      <a:pt x="51" y="2104"/>
                      <a:pt x="0" y="2155"/>
                    </a:cubicBezTo>
                    <a:lnTo>
                      <a:pt x="76" y="2181"/>
                    </a:lnTo>
                    <a:cubicBezTo>
                      <a:pt x="101" y="2333"/>
                      <a:pt x="25" y="2485"/>
                      <a:pt x="127" y="2637"/>
                    </a:cubicBezTo>
                    <a:lnTo>
                      <a:pt x="304" y="2459"/>
                    </a:lnTo>
                    <a:lnTo>
                      <a:pt x="304" y="2561"/>
                    </a:lnTo>
                    <a:lnTo>
                      <a:pt x="304" y="2611"/>
                    </a:lnTo>
                    <a:lnTo>
                      <a:pt x="101" y="2814"/>
                    </a:lnTo>
                    <a:cubicBezTo>
                      <a:pt x="127" y="2865"/>
                      <a:pt x="127" y="2916"/>
                      <a:pt x="178" y="2966"/>
                    </a:cubicBezTo>
                    <a:lnTo>
                      <a:pt x="228" y="2966"/>
                    </a:lnTo>
                    <a:lnTo>
                      <a:pt x="279" y="3017"/>
                    </a:lnTo>
                    <a:cubicBezTo>
                      <a:pt x="482" y="2941"/>
                      <a:pt x="710" y="2865"/>
                      <a:pt x="938" y="2840"/>
                    </a:cubicBezTo>
                    <a:lnTo>
                      <a:pt x="938" y="2840"/>
                    </a:lnTo>
                    <a:cubicBezTo>
                      <a:pt x="913" y="2941"/>
                      <a:pt x="761" y="2916"/>
                      <a:pt x="811" y="3042"/>
                    </a:cubicBezTo>
                    <a:lnTo>
                      <a:pt x="989" y="2941"/>
                    </a:lnTo>
                    <a:cubicBezTo>
                      <a:pt x="963" y="2890"/>
                      <a:pt x="1065" y="2840"/>
                      <a:pt x="989" y="2764"/>
                    </a:cubicBezTo>
                    <a:lnTo>
                      <a:pt x="989" y="2764"/>
                    </a:lnTo>
                    <a:cubicBezTo>
                      <a:pt x="976" y="2776"/>
                      <a:pt x="963" y="2783"/>
                      <a:pt x="954" y="2783"/>
                    </a:cubicBezTo>
                    <a:cubicBezTo>
                      <a:pt x="944" y="2783"/>
                      <a:pt x="938" y="2776"/>
                      <a:pt x="938" y="2764"/>
                    </a:cubicBezTo>
                    <a:cubicBezTo>
                      <a:pt x="938" y="2738"/>
                      <a:pt x="963" y="2738"/>
                      <a:pt x="989" y="2738"/>
                    </a:cubicBezTo>
                    <a:cubicBezTo>
                      <a:pt x="1141" y="2687"/>
                      <a:pt x="1318" y="2662"/>
                      <a:pt x="1470" y="2637"/>
                    </a:cubicBezTo>
                    <a:cubicBezTo>
                      <a:pt x="1597" y="2611"/>
                      <a:pt x="1698" y="2561"/>
                      <a:pt x="1749" y="2485"/>
                    </a:cubicBezTo>
                    <a:cubicBezTo>
                      <a:pt x="1774" y="2459"/>
                      <a:pt x="1749" y="2434"/>
                      <a:pt x="1749" y="2409"/>
                    </a:cubicBezTo>
                    <a:lnTo>
                      <a:pt x="1952" y="2307"/>
                    </a:lnTo>
                    <a:cubicBezTo>
                      <a:pt x="1952" y="2206"/>
                      <a:pt x="2053" y="2155"/>
                      <a:pt x="2129" y="2104"/>
                    </a:cubicBezTo>
                    <a:cubicBezTo>
                      <a:pt x="2155" y="2028"/>
                      <a:pt x="2155" y="1927"/>
                      <a:pt x="2205" y="1876"/>
                    </a:cubicBezTo>
                    <a:cubicBezTo>
                      <a:pt x="2256" y="1826"/>
                      <a:pt x="2307" y="1826"/>
                      <a:pt x="2332" y="1775"/>
                    </a:cubicBezTo>
                    <a:cubicBezTo>
                      <a:pt x="2383" y="1699"/>
                      <a:pt x="2357" y="1648"/>
                      <a:pt x="2307" y="1598"/>
                    </a:cubicBezTo>
                    <a:cubicBezTo>
                      <a:pt x="2256" y="1648"/>
                      <a:pt x="2231" y="1699"/>
                      <a:pt x="2155" y="1699"/>
                    </a:cubicBezTo>
                    <a:cubicBezTo>
                      <a:pt x="2137" y="1717"/>
                      <a:pt x="2119" y="1735"/>
                      <a:pt x="2110" y="1735"/>
                    </a:cubicBezTo>
                    <a:cubicBezTo>
                      <a:pt x="2106" y="1735"/>
                      <a:pt x="2104" y="1732"/>
                      <a:pt x="2104" y="1724"/>
                    </a:cubicBezTo>
                    <a:cubicBezTo>
                      <a:pt x="2104" y="1699"/>
                      <a:pt x="2129" y="1699"/>
                      <a:pt x="2155" y="1699"/>
                    </a:cubicBezTo>
                    <a:cubicBezTo>
                      <a:pt x="2155" y="1648"/>
                      <a:pt x="2104" y="1648"/>
                      <a:pt x="2155" y="1572"/>
                    </a:cubicBezTo>
                    <a:cubicBezTo>
                      <a:pt x="2180" y="1521"/>
                      <a:pt x="2256" y="1547"/>
                      <a:pt x="2307" y="1521"/>
                    </a:cubicBezTo>
                    <a:cubicBezTo>
                      <a:pt x="2332" y="1445"/>
                      <a:pt x="2357" y="1369"/>
                      <a:pt x="2357" y="1293"/>
                    </a:cubicBezTo>
                    <a:cubicBezTo>
                      <a:pt x="2408" y="1192"/>
                      <a:pt x="2484" y="1243"/>
                      <a:pt x="2510" y="1192"/>
                    </a:cubicBezTo>
                    <a:cubicBezTo>
                      <a:pt x="2510" y="1091"/>
                      <a:pt x="2636" y="1091"/>
                      <a:pt x="2687" y="1015"/>
                    </a:cubicBezTo>
                    <a:cubicBezTo>
                      <a:pt x="2712" y="938"/>
                      <a:pt x="2763" y="862"/>
                      <a:pt x="2814" y="812"/>
                    </a:cubicBezTo>
                    <a:cubicBezTo>
                      <a:pt x="2966" y="609"/>
                      <a:pt x="3143" y="432"/>
                      <a:pt x="3371" y="279"/>
                    </a:cubicBezTo>
                    <a:cubicBezTo>
                      <a:pt x="3422" y="203"/>
                      <a:pt x="3422" y="127"/>
                      <a:pt x="3371" y="51"/>
                    </a:cubicBezTo>
                    <a:lnTo>
                      <a:pt x="3169" y="1"/>
                    </a:lnTo>
                    <a:lnTo>
                      <a:pt x="3042" y="5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6"/>
              <p:cNvSpPr/>
              <p:nvPr/>
            </p:nvSpPr>
            <p:spPr>
              <a:xfrm>
                <a:off x="5478250" y="567650"/>
                <a:ext cx="786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232" extrusionOk="0">
                    <a:moveTo>
                      <a:pt x="2966" y="761"/>
                    </a:moveTo>
                    <a:cubicBezTo>
                      <a:pt x="2966" y="779"/>
                      <a:pt x="2941" y="797"/>
                      <a:pt x="2935" y="797"/>
                    </a:cubicBezTo>
                    <a:cubicBezTo>
                      <a:pt x="2933" y="797"/>
                      <a:pt x="2933" y="794"/>
                      <a:pt x="2941" y="786"/>
                    </a:cubicBezTo>
                    <a:cubicBezTo>
                      <a:pt x="2941" y="761"/>
                      <a:pt x="2966" y="761"/>
                      <a:pt x="2966" y="761"/>
                    </a:cubicBezTo>
                    <a:close/>
                    <a:moveTo>
                      <a:pt x="1293" y="1999"/>
                    </a:moveTo>
                    <a:cubicBezTo>
                      <a:pt x="1285" y="2002"/>
                      <a:pt x="1276" y="2003"/>
                      <a:pt x="1268" y="2003"/>
                    </a:cubicBezTo>
                    <a:lnTo>
                      <a:pt x="1293" y="2003"/>
                    </a:lnTo>
                    <a:cubicBezTo>
                      <a:pt x="1293" y="2002"/>
                      <a:pt x="1293" y="2001"/>
                      <a:pt x="1293" y="1999"/>
                    </a:cubicBezTo>
                    <a:close/>
                    <a:moveTo>
                      <a:pt x="1851" y="1"/>
                    </a:moveTo>
                    <a:cubicBezTo>
                      <a:pt x="1775" y="26"/>
                      <a:pt x="1800" y="127"/>
                      <a:pt x="1750" y="127"/>
                    </a:cubicBezTo>
                    <a:cubicBezTo>
                      <a:pt x="1674" y="102"/>
                      <a:pt x="1597" y="77"/>
                      <a:pt x="1547" y="26"/>
                    </a:cubicBezTo>
                    <a:cubicBezTo>
                      <a:pt x="1496" y="77"/>
                      <a:pt x="1395" y="51"/>
                      <a:pt x="1293" y="102"/>
                    </a:cubicBezTo>
                    <a:cubicBezTo>
                      <a:pt x="1243" y="203"/>
                      <a:pt x="1141" y="305"/>
                      <a:pt x="1014" y="355"/>
                    </a:cubicBezTo>
                    <a:cubicBezTo>
                      <a:pt x="1014" y="381"/>
                      <a:pt x="1014" y="406"/>
                      <a:pt x="1014" y="457"/>
                    </a:cubicBezTo>
                    <a:cubicBezTo>
                      <a:pt x="938" y="508"/>
                      <a:pt x="862" y="533"/>
                      <a:pt x="786" y="533"/>
                    </a:cubicBezTo>
                    <a:cubicBezTo>
                      <a:pt x="761" y="584"/>
                      <a:pt x="786" y="634"/>
                      <a:pt x="786" y="660"/>
                    </a:cubicBezTo>
                    <a:cubicBezTo>
                      <a:pt x="558" y="660"/>
                      <a:pt x="609" y="964"/>
                      <a:pt x="406" y="964"/>
                    </a:cubicBezTo>
                    <a:cubicBezTo>
                      <a:pt x="381" y="1141"/>
                      <a:pt x="279" y="1293"/>
                      <a:pt x="178" y="1445"/>
                    </a:cubicBezTo>
                    <a:cubicBezTo>
                      <a:pt x="178" y="1471"/>
                      <a:pt x="203" y="1521"/>
                      <a:pt x="229" y="1572"/>
                    </a:cubicBezTo>
                    <a:cubicBezTo>
                      <a:pt x="178" y="1750"/>
                      <a:pt x="102" y="1902"/>
                      <a:pt x="1" y="2054"/>
                    </a:cubicBezTo>
                    <a:cubicBezTo>
                      <a:pt x="26" y="2130"/>
                      <a:pt x="77" y="2155"/>
                      <a:pt x="77" y="2231"/>
                    </a:cubicBezTo>
                    <a:cubicBezTo>
                      <a:pt x="127" y="2181"/>
                      <a:pt x="178" y="2155"/>
                      <a:pt x="229" y="2130"/>
                    </a:cubicBezTo>
                    <a:cubicBezTo>
                      <a:pt x="264" y="2159"/>
                      <a:pt x="299" y="2170"/>
                      <a:pt x="335" y="2170"/>
                    </a:cubicBezTo>
                    <a:cubicBezTo>
                      <a:pt x="415" y="2170"/>
                      <a:pt x="494" y="2115"/>
                      <a:pt x="567" y="2115"/>
                    </a:cubicBezTo>
                    <a:cubicBezTo>
                      <a:pt x="599" y="2115"/>
                      <a:pt x="630" y="2126"/>
                      <a:pt x="660" y="2155"/>
                    </a:cubicBezTo>
                    <a:cubicBezTo>
                      <a:pt x="748" y="2092"/>
                      <a:pt x="793" y="2073"/>
                      <a:pt x="834" y="2073"/>
                    </a:cubicBezTo>
                    <a:cubicBezTo>
                      <a:pt x="875" y="2073"/>
                      <a:pt x="913" y="2092"/>
                      <a:pt x="989" y="2104"/>
                    </a:cubicBezTo>
                    <a:cubicBezTo>
                      <a:pt x="1132" y="2104"/>
                      <a:pt x="1096" y="1925"/>
                      <a:pt x="1218" y="1925"/>
                    </a:cubicBezTo>
                    <a:cubicBezTo>
                      <a:pt x="1225" y="1925"/>
                      <a:pt x="1234" y="1926"/>
                      <a:pt x="1243" y="1927"/>
                    </a:cubicBezTo>
                    <a:cubicBezTo>
                      <a:pt x="1267" y="1951"/>
                      <a:pt x="1291" y="1975"/>
                      <a:pt x="1293" y="1999"/>
                    </a:cubicBezTo>
                    <a:lnTo>
                      <a:pt x="1293" y="1999"/>
                    </a:lnTo>
                    <a:cubicBezTo>
                      <a:pt x="1335" y="1988"/>
                      <a:pt x="1378" y="1952"/>
                      <a:pt x="1420" y="1952"/>
                    </a:cubicBezTo>
                    <a:cubicBezTo>
                      <a:pt x="1461" y="1994"/>
                      <a:pt x="1486" y="2035"/>
                      <a:pt x="1535" y="2035"/>
                    </a:cubicBezTo>
                    <a:cubicBezTo>
                      <a:pt x="1546" y="2035"/>
                      <a:pt x="1558" y="2033"/>
                      <a:pt x="1572" y="2028"/>
                    </a:cubicBezTo>
                    <a:cubicBezTo>
                      <a:pt x="1623" y="1952"/>
                      <a:pt x="1623" y="1902"/>
                      <a:pt x="1597" y="1851"/>
                    </a:cubicBezTo>
                    <a:lnTo>
                      <a:pt x="1597" y="1851"/>
                    </a:lnTo>
                    <a:cubicBezTo>
                      <a:pt x="1658" y="1874"/>
                      <a:pt x="1724" y="1885"/>
                      <a:pt x="1789" y="1885"/>
                    </a:cubicBezTo>
                    <a:cubicBezTo>
                      <a:pt x="1941" y="1885"/>
                      <a:pt x="2092" y="1823"/>
                      <a:pt x="2180" y="1699"/>
                    </a:cubicBezTo>
                    <a:cubicBezTo>
                      <a:pt x="2206" y="1724"/>
                      <a:pt x="2231" y="1750"/>
                      <a:pt x="2256" y="1775"/>
                    </a:cubicBezTo>
                    <a:cubicBezTo>
                      <a:pt x="2326" y="1775"/>
                      <a:pt x="2353" y="1670"/>
                      <a:pt x="2414" y="1670"/>
                    </a:cubicBezTo>
                    <a:cubicBezTo>
                      <a:pt x="2421" y="1670"/>
                      <a:pt x="2427" y="1671"/>
                      <a:pt x="2434" y="1674"/>
                    </a:cubicBezTo>
                    <a:cubicBezTo>
                      <a:pt x="2535" y="1674"/>
                      <a:pt x="2535" y="1572"/>
                      <a:pt x="2586" y="1521"/>
                    </a:cubicBezTo>
                    <a:cubicBezTo>
                      <a:pt x="2687" y="1521"/>
                      <a:pt x="2763" y="1496"/>
                      <a:pt x="2814" y="1445"/>
                    </a:cubicBezTo>
                    <a:cubicBezTo>
                      <a:pt x="2865" y="1369"/>
                      <a:pt x="2941" y="1344"/>
                      <a:pt x="2992" y="1344"/>
                    </a:cubicBezTo>
                    <a:cubicBezTo>
                      <a:pt x="3144" y="1091"/>
                      <a:pt x="3144" y="964"/>
                      <a:pt x="2966" y="761"/>
                    </a:cubicBezTo>
                    <a:cubicBezTo>
                      <a:pt x="2966" y="710"/>
                      <a:pt x="2966" y="660"/>
                      <a:pt x="2916" y="609"/>
                    </a:cubicBezTo>
                    <a:cubicBezTo>
                      <a:pt x="2814" y="609"/>
                      <a:pt x="2713" y="584"/>
                      <a:pt x="2611" y="533"/>
                    </a:cubicBezTo>
                    <a:cubicBezTo>
                      <a:pt x="2510" y="432"/>
                      <a:pt x="2637" y="279"/>
                      <a:pt x="2510" y="229"/>
                    </a:cubicBezTo>
                    <a:cubicBezTo>
                      <a:pt x="2485" y="222"/>
                      <a:pt x="2459" y="221"/>
                      <a:pt x="2434" y="221"/>
                    </a:cubicBezTo>
                    <a:cubicBezTo>
                      <a:pt x="2409" y="221"/>
                      <a:pt x="2383" y="222"/>
                      <a:pt x="2358" y="222"/>
                    </a:cubicBezTo>
                    <a:cubicBezTo>
                      <a:pt x="2307" y="222"/>
                      <a:pt x="2256" y="216"/>
                      <a:pt x="2206" y="178"/>
                    </a:cubicBezTo>
                    <a:lnTo>
                      <a:pt x="2003" y="279"/>
                    </a:lnTo>
                    <a:cubicBezTo>
                      <a:pt x="1978" y="254"/>
                      <a:pt x="1902" y="203"/>
                      <a:pt x="1927" y="178"/>
                    </a:cubicBezTo>
                    <a:cubicBezTo>
                      <a:pt x="1940" y="165"/>
                      <a:pt x="1959" y="165"/>
                      <a:pt x="1978" y="165"/>
                    </a:cubicBezTo>
                    <a:cubicBezTo>
                      <a:pt x="1997" y="165"/>
                      <a:pt x="2016" y="165"/>
                      <a:pt x="2028" y="153"/>
                    </a:cubicBezTo>
                    <a:lnTo>
                      <a:pt x="1927" y="51"/>
                    </a:lnTo>
                    <a:lnTo>
                      <a:pt x="1851" y="102"/>
                    </a:lnTo>
                    <a:cubicBezTo>
                      <a:pt x="1851" y="77"/>
                      <a:pt x="1851" y="26"/>
                      <a:pt x="1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6"/>
              <p:cNvSpPr/>
              <p:nvPr/>
            </p:nvSpPr>
            <p:spPr>
              <a:xfrm>
                <a:off x="6158850" y="15075"/>
                <a:ext cx="69075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1" extrusionOk="0">
                    <a:moveTo>
                      <a:pt x="2509" y="0"/>
                    </a:moveTo>
                    <a:cubicBezTo>
                      <a:pt x="2484" y="51"/>
                      <a:pt x="2459" y="102"/>
                      <a:pt x="2433" y="178"/>
                    </a:cubicBezTo>
                    <a:cubicBezTo>
                      <a:pt x="2383" y="127"/>
                      <a:pt x="2357" y="76"/>
                      <a:pt x="2281" y="76"/>
                    </a:cubicBezTo>
                    <a:lnTo>
                      <a:pt x="2129" y="203"/>
                    </a:lnTo>
                    <a:cubicBezTo>
                      <a:pt x="2028" y="254"/>
                      <a:pt x="1952" y="330"/>
                      <a:pt x="1926" y="431"/>
                    </a:cubicBezTo>
                    <a:cubicBezTo>
                      <a:pt x="1825" y="710"/>
                      <a:pt x="1673" y="913"/>
                      <a:pt x="1445" y="1065"/>
                    </a:cubicBezTo>
                    <a:cubicBezTo>
                      <a:pt x="1343" y="1141"/>
                      <a:pt x="1267" y="1242"/>
                      <a:pt x="1242" y="1344"/>
                    </a:cubicBezTo>
                    <a:cubicBezTo>
                      <a:pt x="1166" y="1547"/>
                      <a:pt x="1039" y="1724"/>
                      <a:pt x="887" y="1825"/>
                    </a:cubicBezTo>
                    <a:cubicBezTo>
                      <a:pt x="837" y="1927"/>
                      <a:pt x="786" y="2054"/>
                      <a:pt x="735" y="2155"/>
                    </a:cubicBezTo>
                    <a:cubicBezTo>
                      <a:pt x="659" y="2256"/>
                      <a:pt x="558" y="2358"/>
                      <a:pt x="507" y="2459"/>
                    </a:cubicBezTo>
                    <a:cubicBezTo>
                      <a:pt x="355" y="2662"/>
                      <a:pt x="254" y="2890"/>
                      <a:pt x="177" y="3118"/>
                    </a:cubicBezTo>
                    <a:cubicBezTo>
                      <a:pt x="0" y="3270"/>
                      <a:pt x="101" y="3524"/>
                      <a:pt x="0" y="3726"/>
                    </a:cubicBezTo>
                    <a:cubicBezTo>
                      <a:pt x="34" y="3726"/>
                      <a:pt x="68" y="3749"/>
                      <a:pt x="101" y="3749"/>
                    </a:cubicBezTo>
                    <a:cubicBezTo>
                      <a:pt x="118" y="3749"/>
                      <a:pt x="135" y="3743"/>
                      <a:pt x="152" y="3726"/>
                    </a:cubicBezTo>
                    <a:lnTo>
                      <a:pt x="152" y="3726"/>
                    </a:lnTo>
                    <a:cubicBezTo>
                      <a:pt x="144" y="3729"/>
                      <a:pt x="136" y="3730"/>
                      <a:pt x="128" y="3730"/>
                    </a:cubicBezTo>
                    <a:cubicBezTo>
                      <a:pt x="66" y="3730"/>
                      <a:pt x="31" y="3648"/>
                      <a:pt x="76" y="3625"/>
                    </a:cubicBezTo>
                    <a:cubicBezTo>
                      <a:pt x="101" y="3600"/>
                      <a:pt x="101" y="3574"/>
                      <a:pt x="101" y="3549"/>
                    </a:cubicBezTo>
                    <a:cubicBezTo>
                      <a:pt x="177" y="3600"/>
                      <a:pt x="101" y="3650"/>
                      <a:pt x="101" y="3701"/>
                    </a:cubicBezTo>
                    <a:cubicBezTo>
                      <a:pt x="122" y="3712"/>
                      <a:pt x="142" y="3716"/>
                      <a:pt x="161" y="3716"/>
                    </a:cubicBezTo>
                    <a:cubicBezTo>
                      <a:pt x="224" y="3716"/>
                      <a:pt x="277" y="3672"/>
                      <a:pt x="329" y="3672"/>
                    </a:cubicBezTo>
                    <a:cubicBezTo>
                      <a:pt x="338" y="3672"/>
                      <a:pt x="346" y="3673"/>
                      <a:pt x="355" y="3676"/>
                    </a:cubicBezTo>
                    <a:cubicBezTo>
                      <a:pt x="406" y="3726"/>
                      <a:pt x="456" y="3777"/>
                      <a:pt x="507" y="3853"/>
                    </a:cubicBezTo>
                    <a:cubicBezTo>
                      <a:pt x="507" y="3871"/>
                      <a:pt x="507" y="3900"/>
                      <a:pt x="532" y="3900"/>
                    </a:cubicBezTo>
                    <a:cubicBezTo>
                      <a:pt x="543" y="3900"/>
                      <a:pt x="559" y="3894"/>
                      <a:pt x="583" y="3879"/>
                    </a:cubicBezTo>
                    <a:cubicBezTo>
                      <a:pt x="634" y="3853"/>
                      <a:pt x="608" y="3752"/>
                      <a:pt x="659" y="3726"/>
                    </a:cubicBezTo>
                    <a:lnTo>
                      <a:pt x="735" y="3726"/>
                    </a:lnTo>
                    <a:cubicBezTo>
                      <a:pt x="786" y="3676"/>
                      <a:pt x="786" y="3625"/>
                      <a:pt x="837" y="3549"/>
                    </a:cubicBezTo>
                    <a:lnTo>
                      <a:pt x="887" y="3650"/>
                    </a:lnTo>
                    <a:cubicBezTo>
                      <a:pt x="887" y="3549"/>
                      <a:pt x="989" y="3549"/>
                      <a:pt x="989" y="3473"/>
                    </a:cubicBezTo>
                    <a:cubicBezTo>
                      <a:pt x="989" y="3473"/>
                      <a:pt x="989" y="3448"/>
                      <a:pt x="989" y="3422"/>
                    </a:cubicBezTo>
                    <a:cubicBezTo>
                      <a:pt x="1065" y="3397"/>
                      <a:pt x="1115" y="3321"/>
                      <a:pt x="1141" y="3245"/>
                    </a:cubicBezTo>
                    <a:lnTo>
                      <a:pt x="1343" y="3220"/>
                    </a:lnTo>
                    <a:cubicBezTo>
                      <a:pt x="1343" y="3118"/>
                      <a:pt x="1343" y="3042"/>
                      <a:pt x="1394" y="2966"/>
                    </a:cubicBezTo>
                    <a:cubicBezTo>
                      <a:pt x="1445" y="2941"/>
                      <a:pt x="1470" y="2915"/>
                      <a:pt x="1521" y="2915"/>
                    </a:cubicBezTo>
                    <a:cubicBezTo>
                      <a:pt x="1673" y="2865"/>
                      <a:pt x="1724" y="2738"/>
                      <a:pt x="1800" y="2611"/>
                    </a:cubicBezTo>
                    <a:cubicBezTo>
                      <a:pt x="1901" y="2484"/>
                      <a:pt x="2053" y="2383"/>
                      <a:pt x="1977" y="2206"/>
                    </a:cubicBezTo>
                    <a:lnTo>
                      <a:pt x="2231" y="1927"/>
                    </a:lnTo>
                    <a:cubicBezTo>
                      <a:pt x="2224" y="1913"/>
                      <a:pt x="2215" y="1908"/>
                      <a:pt x="2205" y="1908"/>
                    </a:cubicBezTo>
                    <a:cubicBezTo>
                      <a:pt x="2189" y="1908"/>
                      <a:pt x="2171" y="1920"/>
                      <a:pt x="2155" y="1920"/>
                    </a:cubicBezTo>
                    <a:cubicBezTo>
                      <a:pt x="2145" y="1920"/>
                      <a:pt x="2136" y="1915"/>
                      <a:pt x="2129" y="1901"/>
                    </a:cubicBezTo>
                    <a:cubicBezTo>
                      <a:pt x="2129" y="1775"/>
                      <a:pt x="2256" y="1749"/>
                      <a:pt x="2281" y="1673"/>
                    </a:cubicBezTo>
                    <a:lnTo>
                      <a:pt x="2281" y="1597"/>
                    </a:lnTo>
                    <a:cubicBezTo>
                      <a:pt x="2281" y="1585"/>
                      <a:pt x="2275" y="1585"/>
                      <a:pt x="2269" y="1585"/>
                    </a:cubicBezTo>
                    <a:cubicBezTo>
                      <a:pt x="2262" y="1585"/>
                      <a:pt x="2256" y="1585"/>
                      <a:pt x="2256" y="1572"/>
                    </a:cubicBezTo>
                    <a:cubicBezTo>
                      <a:pt x="2256" y="1547"/>
                      <a:pt x="2281" y="1547"/>
                      <a:pt x="2307" y="1547"/>
                    </a:cubicBezTo>
                    <a:cubicBezTo>
                      <a:pt x="2383" y="1445"/>
                      <a:pt x="2484" y="1394"/>
                      <a:pt x="2535" y="1293"/>
                    </a:cubicBezTo>
                    <a:lnTo>
                      <a:pt x="2459" y="1293"/>
                    </a:lnTo>
                    <a:cubicBezTo>
                      <a:pt x="2441" y="1311"/>
                      <a:pt x="2436" y="1340"/>
                      <a:pt x="2418" y="1340"/>
                    </a:cubicBezTo>
                    <a:cubicBezTo>
                      <a:pt x="2409" y="1340"/>
                      <a:pt x="2398" y="1334"/>
                      <a:pt x="2383" y="1318"/>
                    </a:cubicBezTo>
                    <a:cubicBezTo>
                      <a:pt x="2459" y="1141"/>
                      <a:pt x="2535" y="964"/>
                      <a:pt x="2636" y="811"/>
                    </a:cubicBezTo>
                    <a:cubicBezTo>
                      <a:pt x="2763" y="659"/>
                      <a:pt x="2763" y="431"/>
                      <a:pt x="2636" y="279"/>
                    </a:cubicBezTo>
                    <a:cubicBezTo>
                      <a:pt x="2738" y="152"/>
                      <a:pt x="2712" y="51"/>
                      <a:pt x="2662" y="26"/>
                    </a:cubicBezTo>
                    <a:cubicBezTo>
                      <a:pt x="2636" y="26"/>
                      <a:pt x="2611" y="32"/>
                      <a:pt x="2586" y="32"/>
                    </a:cubicBezTo>
                    <a:cubicBezTo>
                      <a:pt x="2560" y="32"/>
                      <a:pt x="2535" y="26"/>
                      <a:pt x="2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5614500" y="992150"/>
                <a:ext cx="72250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202" extrusionOk="0">
                    <a:moveTo>
                      <a:pt x="2686" y="1"/>
                    </a:moveTo>
                    <a:cubicBezTo>
                      <a:pt x="2611" y="1"/>
                      <a:pt x="2577" y="12"/>
                      <a:pt x="2510" y="80"/>
                    </a:cubicBezTo>
                    <a:cubicBezTo>
                      <a:pt x="2408" y="181"/>
                      <a:pt x="2307" y="206"/>
                      <a:pt x="2206" y="358"/>
                    </a:cubicBezTo>
                    <a:cubicBezTo>
                      <a:pt x="2096" y="468"/>
                      <a:pt x="2005" y="597"/>
                      <a:pt x="1835" y="597"/>
                    </a:cubicBezTo>
                    <a:cubicBezTo>
                      <a:pt x="1809" y="597"/>
                      <a:pt x="1780" y="593"/>
                      <a:pt x="1749" y="587"/>
                    </a:cubicBezTo>
                    <a:cubicBezTo>
                      <a:pt x="1749" y="587"/>
                      <a:pt x="1724" y="612"/>
                      <a:pt x="1699" y="637"/>
                    </a:cubicBezTo>
                    <a:lnTo>
                      <a:pt x="1572" y="460"/>
                    </a:lnTo>
                    <a:cubicBezTo>
                      <a:pt x="1470" y="511"/>
                      <a:pt x="1369" y="587"/>
                      <a:pt x="1293" y="688"/>
                    </a:cubicBezTo>
                    <a:lnTo>
                      <a:pt x="1268" y="637"/>
                    </a:lnTo>
                    <a:lnTo>
                      <a:pt x="1141" y="739"/>
                    </a:lnTo>
                    <a:lnTo>
                      <a:pt x="1065" y="688"/>
                    </a:lnTo>
                    <a:cubicBezTo>
                      <a:pt x="1040" y="713"/>
                      <a:pt x="989" y="739"/>
                      <a:pt x="938" y="764"/>
                    </a:cubicBezTo>
                    <a:lnTo>
                      <a:pt x="938" y="815"/>
                    </a:lnTo>
                    <a:cubicBezTo>
                      <a:pt x="887" y="840"/>
                      <a:pt x="811" y="865"/>
                      <a:pt x="811" y="941"/>
                    </a:cubicBezTo>
                    <a:cubicBezTo>
                      <a:pt x="862" y="967"/>
                      <a:pt x="887" y="1018"/>
                      <a:pt x="887" y="1068"/>
                    </a:cubicBezTo>
                    <a:cubicBezTo>
                      <a:pt x="830" y="1125"/>
                      <a:pt x="759" y="1154"/>
                      <a:pt x="695" y="1154"/>
                    </a:cubicBezTo>
                    <a:cubicBezTo>
                      <a:pt x="674" y="1154"/>
                      <a:pt x="653" y="1151"/>
                      <a:pt x="634" y="1144"/>
                    </a:cubicBezTo>
                    <a:cubicBezTo>
                      <a:pt x="583" y="1220"/>
                      <a:pt x="558" y="1322"/>
                      <a:pt x="482" y="1398"/>
                    </a:cubicBezTo>
                    <a:cubicBezTo>
                      <a:pt x="355" y="1499"/>
                      <a:pt x="254" y="1651"/>
                      <a:pt x="228" y="1829"/>
                    </a:cubicBezTo>
                    <a:cubicBezTo>
                      <a:pt x="203" y="1955"/>
                      <a:pt x="152" y="2057"/>
                      <a:pt x="76" y="2158"/>
                    </a:cubicBezTo>
                    <a:cubicBezTo>
                      <a:pt x="127" y="2310"/>
                      <a:pt x="26" y="2437"/>
                      <a:pt x="26" y="2589"/>
                    </a:cubicBezTo>
                    <a:cubicBezTo>
                      <a:pt x="0" y="2716"/>
                      <a:pt x="51" y="2843"/>
                      <a:pt x="102" y="2969"/>
                    </a:cubicBezTo>
                    <a:cubicBezTo>
                      <a:pt x="155" y="2987"/>
                      <a:pt x="184" y="3005"/>
                      <a:pt x="223" y="3005"/>
                    </a:cubicBezTo>
                    <a:cubicBezTo>
                      <a:pt x="239" y="3005"/>
                      <a:pt x="257" y="3002"/>
                      <a:pt x="279" y="2995"/>
                    </a:cubicBezTo>
                    <a:lnTo>
                      <a:pt x="279" y="2919"/>
                    </a:lnTo>
                    <a:cubicBezTo>
                      <a:pt x="311" y="2929"/>
                      <a:pt x="346" y="2935"/>
                      <a:pt x="385" y="2935"/>
                    </a:cubicBezTo>
                    <a:cubicBezTo>
                      <a:pt x="439" y="2935"/>
                      <a:pt x="499" y="2923"/>
                      <a:pt x="558" y="2893"/>
                    </a:cubicBezTo>
                    <a:cubicBezTo>
                      <a:pt x="583" y="2893"/>
                      <a:pt x="609" y="2919"/>
                      <a:pt x="634" y="2919"/>
                    </a:cubicBezTo>
                    <a:cubicBezTo>
                      <a:pt x="647" y="2893"/>
                      <a:pt x="659" y="2887"/>
                      <a:pt x="675" y="2887"/>
                    </a:cubicBezTo>
                    <a:cubicBezTo>
                      <a:pt x="691" y="2887"/>
                      <a:pt x="710" y="2893"/>
                      <a:pt x="735" y="2893"/>
                    </a:cubicBezTo>
                    <a:cubicBezTo>
                      <a:pt x="725" y="2926"/>
                      <a:pt x="709" y="2935"/>
                      <a:pt x="693" y="2935"/>
                    </a:cubicBezTo>
                    <a:cubicBezTo>
                      <a:pt x="671" y="2935"/>
                      <a:pt x="648" y="2919"/>
                      <a:pt x="634" y="2919"/>
                    </a:cubicBezTo>
                    <a:cubicBezTo>
                      <a:pt x="634" y="3020"/>
                      <a:pt x="507" y="3045"/>
                      <a:pt x="507" y="3121"/>
                    </a:cubicBezTo>
                    <a:cubicBezTo>
                      <a:pt x="507" y="3147"/>
                      <a:pt x="482" y="3172"/>
                      <a:pt x="507" y="3197"/>
                    </a:cubicBezTo>
                    <a:lnTo>
                      <a:pt x="710" y="3121"/>
                    </a:lnTo>
                    <a:cubicBezTo>
                      <a:pt x="755" y="3121"/>
                      <a:pt x="760" y="3201"/>
                      <a:pt x="814" y="3201"/>
                    </a:cubicBezTo>
                    <a:cubicBezTo>
                      <a:pt x="821" y="3201"/>
                      <a:pt x="828" y="3200"/>
                      <a:pt x="837" y="3197"/>
                    </a:cubicBezTo>
                    <a:cubicBezTo>
                      <a:pt x="862" y="3172"/>
                      <a:pt x="837" y="3147"/>
                      <a:pt x="837" y="3121"/>
                    </a:cubicBezTo>
                    <a:lnTo>
                      <a:pt x="1090" y="2944"/>
                    </a:lnTo>
                    <a:cubicBezTo>
                      <a:pt x="1014" y="2893"/>
                      <a:pt x="1166" y="2792"/>
                      <a:pt x="1065" y="2741"/>
                    </a:cubicBezTo>
                    <a:lnTo>
                      <a:pt x="1065" y="2741"/>
                    </a:lnTo>
                    <a:cubicBezTo>
                      <a:pt x="1052" y="2767"/>
                      <a:pt x="1040" y="2779"/>
                      <a:pt x="1024" y="2779"/>
                    </a:cubicBezTo>
                    <a:cubicBezTo>
                      <a:pt x="1008" y="2779"/>
                      <a:pt x="989" y="2767"/>
                      <a:pt x="964" y="2741"/>
                    </a:cubicBezTo>
                    <a:cubicBezTo>
                      <a:pt x="972" y="2724"/>
                      <a:pt x="983" y="2719"/>
                      <a:pt x="995" y="2719"/>
                    </a:cubicBezTo>
                    <a:cubicBezTo>
                      <a:pt x="1020" y="2719"/>
                      <a:pt x="1048" y="2741"/>
                      <a:pt x="1065" y="2741"/>
                    </a:cubicBezTo>
                    <a:lnTo>
                      <a:pt x="1065" y="2690"/>
                    </a:lnTo>
                    <a:cubicBezTo>
                      <a:pt x="1014" y="2614"/>
                      <a:pt x="1040" y="2589"/>
                      <a:pt x="1090" y="2513"/>
                    </a:cubicBezTo>
                    <a:cubicBezTo>
                      <a:pt x="1121" y="2467"/>
                      <a:pt x="1169" y="2458"/>
                      <a:pt x="1214" y="2458"/>
                    </a:cubicBezTo>
                    <a:cubicBezTo>
                      <a:pt x="1244" y="2458"/>
                      <a:pt x="1273" y="2462"/>
                      <a:pt x="1293" y="2462"/>
                    </a:cubicBezTo>
                    <a:cubicBezTo>
                      <a:pt x="1315" y="2396"/>
                      <a:pt x="1394" y="2331"/>
                      <a:pt x="1481" y="2331"/>
                    </a:cubicBezTo>
                    <a:cubicBezTo>
                      <a:pt x="1494" y="2331"/>
                      <a:pt x="1508" y="2332"/>
                      <a:pt x="1521" y="2336"/>
                    </a:cubicBezTo>
                    <a:lnTo>
                      <a:pt x="1521" y="2260"/>
                    </a:lnTo>
                    <a:cubicBezTo>
                      <a:pt x="1673" y="2184"/>
                      <a:pt x="1673" y="2184"/>
                      <a:pt x="1800" y="1879"/>
                    </a:cubicBezTo>
                    <a:cubicBezTo>
                      <a:pt x="1851" y="1854"/>
                      <a:pt x="1825" y="1803"/>
                      <a:pt x="1901" y="1778"/>
                    </a:cubicBezTo>
                    <a:cubicBezTo>
                      <a:pt x="1977" y="1727"/>
                      <a:pt x="1901" y="1601"/>
                      <a:pt x="2028" y="1601"/>
                    </a:cubicBezTo>
                    <a:cubicBezTo>
                      <a:pt x="2155" y="1601"/>
                      <a:pt x="2104" y="1474"/>
                      <a:pt x="2180" y="1423"/>
                    </a:cubicBezTo>
                    <a:cubicBezTo>
                      <a:pt x="2231" y="1372"/>
                      <a:pt x="2282" y="1322"/>
                      <a:pt x="2332" y="1271"/>
                    </a:cubicBezTo>
                    <a:cubicBezTo>
                      <a:pt x="2358" y="1246"/>
                      <a:pt x="2358" y="1220"/>
                      <a:pt x="2383" y="1195"/>
                    </a:cubicBezTo>
                    <a:cubicBezTo>
                      <a:pt x="2484" y="1018"/>
                      <a:pt x="2560" y="815"/>
                      <a:pt x="2636" y="612"/>
                    </a:cubicBezTo>
                    <a:cubicBezTo>
                      <a:pt x="2636" y="587"/>
                      <a:pt x="2611" y="536"/>
                      <a:pt x="2636" y="536"/>
                    </a:cubicBezTo>
                    <a:cubicBezTo>
                      <a:pt x="2662" y="561"/>
                      <a:pt x="2662" y="561"/>
                      <a:pt x="2662" y="587"/>
                    </a:cubicBezTo>
                    <a:cubicBezTo>
                      <a:pt x="2672" y="590"/>
                      <a:pt x="2681" y="592"/>
                      <a:pt x="2689" y="592"/>
                    </a:cubicBezTo>
                    <a:cubicBezTo>
                      <a:pt x="2738" y="592"/>
                      <a:pt x="2738" y="529"/>
                      <a:pt x="2738" y="485"/>
                    </a:cubicBezTo>
                    <a:cubicBezTo>
                      <a:pt x="2789" y="384"/>
                      <a:pt x="2789" y="282"/>
                      <a:pt x="2890" y="206"/>
                    </a:cubicBezTo>
                    <a:cubicBezTo>
                      <a:pt x="2865" y="130"/>
                      <a:pt x="2890" y="54"/>
                      <a:pt x="2839" y="4"/>
                    </a:cubicBezTo>
                    <a:cubicBezTo>
                      <a:pt x="2772" y="4"/>
                      <a:pt x="2724" y="1"/>
                      <a:pt x="2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5519450" y="432050"/>
                <a:ext cx="59575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358" extrusionOk="0">
                    <a:moveTo>
                      <a:pt x="1572" y="0"/>
                    </a:moveTo>
                    <a:cubicBezTo>
                      <a:pt x="1470" y="76"/>
                      <a:pt x="1318" y="76"/>
                      <a:pt x="1268" y="228"/>
                    </a:cubicBezTo>
                    <a:lnTo>
                      <a:pt x="1217" y="228"/>
                    </a:lnTo>
                    <a:cubicBezTo>
                      <a:pt x="938" y="380"/>
                      <a:pt x="710" y="558"/>
                      <a:pt x="507" y="786"/>
                    </a:cubicBezTo>
                    <a:cubicBezTo>
                      <a:pt x="279" y="989"/>
                      <a:pt x="127" y="1268"/>
                      <a:pt x="51" y="1546"/>
                    </a:cubicBezTo>
                    <a:cubicBezTo>
                      <a:pt x="0" y="1698"/>
                      <a:pt x="0" y="1825"/>
                      <a:pt x="51" y="1977"/>
                    </a:cubicBezTo>
                    <a:cubicBezTo>
                      <a:pt x="102" y="1952"/>
                      <a:pt x="127" y="1952"/>
                      <a:pt x="152" y="1901"/>
                    </a:cubicBezTo>
                    <a:cubicBezTo>
                      <a:pt x="127" y="1876"/>
                      <a:pt x="102" y="1876"/>
                      <a:pt x="76" y="1851"/>
                    </a:cubicBezTo>
                    <a:cubicBezTo>
                      <a:pt x="91" y="1836"/>
                      <a:pt x="104" y="1830"/>
                      <a:pt x="114" y="1830"/>
                    </a:cubicBezTo>
                    <a:cubicBezTo>
                      <a:pt x="140" y="1830"/>
                      <a:pt x="152" y="1865"/>
                      <a:pt x="152" y="1901"/>
                    </a:cubicBezTo>
                    <a:cubicBezTo>
                      <a:pt x="228" y="1901"/>
                      <a:pt x="152" y="2003"/>
                      <a:pt x="228" y="2003"/>
                    </a:cubicBezTo>
                    <a:cubicBezTo>
                      <a:pt x="228" y="1954"/>
                      <a:pt x="259" y="1937"/>
                      <a:pt x="294" y="1937"/>
                    </a:cubicBezTo>
                    <a:cubicBezTo>
                      <a:pt x="315" y="1937"/>
                      <a:pt x="336" y="1943"/>
                      <a:pt x="355" y="1952"/>
                    </a:cubicBezTo>
                    <a:cubicBezTo>
                      <a:pt x="355" y="1952"/>
                      <a:pt x="371" y="1936"/>
                      <a:pt x="380" y="1927"/>
                    </a:cubicBezTo>
                    <a:lnTo>
                      <a:pt x="380" y="1927"/>
                    </a:lnTo>
                    <a:cubicBezTo>
                      <a:pt x="380" y="1952"/>
                      <a:pt x="355" y="1952"/>
                      <a:pt x="355" y="1952"/>
                    </a:cubicBezTo>
                    <a:lnTo>
                      <a:pt x="279" y="2028"/>
                    </a:lnTo>
                    <a:cubicBezTo>
                      <a:pt x="304" y="2079"/>
                      <a:pt x="330" y="2104"/>
                      <a:pt x="355" y="2155"/>
                    </a:cubicBezTo>
                    <a:cubicBezTo>
                      <a:pt x="369" y="2148"/>
                      <a:pt x="382" y="2145"/>
                      <a:pt x="396" y="2145"/>
                    </a:cubicBezTo>
                    <a:cubicBezTo>
                      <a:pt x="433" y="2145"/>
                      <a:pt x="470" y="2168"/>
                      <a:pt x="507" y="2205"/>
                    </a:cubicBezTo>
                    <a:cubicBezTo>
                      <a:pt x="578" y="2165"/>
                      <a:pt x="653" y="2157"/>
                      <a:pt x="727" y="2157"/>
                    </a:cubicBezTo>
                    <a:cubicBezTo>
                      <a:pt x="777" y="2157"/>
                      <a:pt x="826" y="2160"/>
                      <a:pt x="873" y="2160"/>
                    </a:cubicBezTo>
                    <a:cubicBezTo>
                      <a:pt x="932" y="2160"/>
                      <a:pt x="989" y="2155"/>
                      <a:pt x="1039" y="2129"/>
                    </a:cubicBezTo>
                    <a:lnTo>
                      <a:pt x="1039" y="2129"/>
                    </a:lnTo>
                    <a:cubicBezTo>
                      <a:pt x="1115" y="2180"/>
                      <a:pt x="1014" y="2256"/>
                      <a:pt x="1090" y="2307"/>
                    </a:cubicBezTo>
                    <a:cubicBezTo>
                      <a:pt x="1095" y="2309"/>
                      <a:pt x="1099" y="2310"/>
                      <a:pt x="1104" y="2310"/>
                    </a:cubicBezTo>
                    <a:cubicBezTo>
                      <a:pt x="1141" y="2310"/>
                      <a:pt x="1177" y="2244"/>
                      <a:pt x="1202" y="2244"/>
                    </a:cubicBezTo>
                    <a:cubicBezTo>
                      <a:pt x="1208" y="2244"/>
                      <a:pt x="1213" y="2248"/>
                      <a:pt x="1217" y="2256"/>
                    </a:cubicBezTo>
                    <a:cubicBezTo>
                      <a:pt x="1217" y="2281"/>
                      <a:pt x="1242" y="2307"/>
                      <a:pt x="1268" y="2358"/>
                    </a:cubicBezTo>
                    <a:cubicBezTo>
                      <a:pt x="1318" y="2332"/>
                      <a:pt x="1369" y="2332"/>
                      <a:pt x="1369" y="2256"/>
                    </a:cubicBezTo>
                    <a:lnTo>
                      <a:pt x="1318" y="2180"/>
                    </a:lnTo>
                    <a:lnTo>
                      <a:pt x="1394" y="2129"/>
                    </a:lnTo>
                    <a:cubicBezTo>
                      <a:pt x="1420" y="2256"/>
                      <a:pt x="1546" y="2155"/>
                      <a:pt x="1597" y="2256"/>
                    </a:cubicBezTo>
                    <a:cubicBezTo>
                      <a:pt x="1622" y="2180"/>
                      <a:pt x="1673" y="2155"/>
                      <a:pt x="1724" y="2129"/>
                    </a:cubicBezTo>
                    <a:cubicBezTo>
                      <a:pt x="1800" y="2155"/>
                      <a:pt x="1876" y="2180"/>
                      <a:pt x="1901" y="2231"/>
                    </a:cubicBezTo>
                    <a:lnTo>
                      <a:pt x="2053" y="2104"/>
                    </a:lnTo>
                    <a:cubicBezTo>
                      <a:pt x="2074" y="2111"/>
                      <a:pt x="2094" y="2114"/>
                      <a:pt x="2114" y="2114"/>
                    </a:cubicBezTo>
                    <a:cubicBezTo>
                      <a:pt x="2168" y="2114"/>
                      <a:pt x="2219" y="2090"/>
                      <a:pt x="2256" y="2053"/>
                    </a:cubicBezTo>
                    <a:cubicBezTo>
                      <a:pt x="2307" y="1876"/>
                      <a:pt x="2307" y="1698"/>
                      <a:pt x="2256" y="1546"/>
                    </a:cubicBezTo>
                    <a:cubicBezTo>
                      <a:pt x="2281" y="1470"/>
                      <a:pt x="2332" y="1369"/>
                      <a:pt x="2357" y="1293"/>
                    </a:cubicBezTo>
                    <a:cubicBezTo>
                      <a:pt x="2349" y="1284"/>
                      <a:pt x="2341" y="1282"/>
                      <a:pt x="2332" y="1282"/>
                    </a:cubicBezTo>
                    <a:cubicBezTo>
                      <a:pt x="2315" y="1282"/>
                      <a:pt x="2298" y="1293"/>
                      <a:pt x="2281" y="1293"/>
                    </a:cubicBezTo>
                    <a:cubicBezTo>
                      <a:pt x="2281" y="1166"/>
                      <a:pt x="2281" y="1014"/>
                      <a:pt x="2281" y="887"/>
                    </a:cubicBezTo>
                    <a:cubicBezTo>
                      <a:pt x="2319" y="887"/>
                      <a:pt x="2329" y="930"/>
                      <a:pt x="2342" y="930"/>
                    </a:cubicBezTo>
                    <a:cubicBezTo>
                      <a:pt x="2346" y="930"/>
                      <a:pt x="2351" y="925"/>
                      <a:pt x="2357" y="913"/>
                    </a:cubicBezTo>
                    <a:cubicBezTo>
                      <a:pt x="2383" y="837"/>
                      <a:pt x="2332" y="786"/>
                      <a:pt x="2307" y="735"/>
                    </a:cubicBezTo>
                    <a:cubicBezTo>
                      <a:pt x="2290" y="735"/>
                      <a:pt x="2262" y="747"/>
                      <a:pt x="2245" y="747"/>
                    </a:cubicBezTo>
                    <a:cubicBezTo>
                      <a:pt x="2236" y="747"/>
                      <a:pt x="2231" y="744"/>
                      <a:pt x="2231" y="735"/>
                    </a:cubicBezTo>
                    <a:cubicBezTo>
                      <a:pt x="2231" y="685"/>
                      <a:pt x="2205" y="634"/>
                      <a:pt x="2231" y="609"/>
                    </a:cubicBezTo>
                    <a:cubicBezTo>
                      <a:pt x="2256" y="583"/>
                      <a:pt x="2281" y="609"/>
                      <a:pt x="2281" y="532"/>
                    </a:cubicBezTo>
                    <a:cubicBezTo>
                      <a:pt x="2307" y="482"/>
                      <a:pt x="2231" y="431"/>
                      <a:pt x="2231" y="355"/>
                    </a:cubicBezTo>
                    <a:cubicBezTo>
                      <a:pt x="2155" y="279"/>
                      <a:pt x="2205" y="178"/>
                      <a:pt x="2205" y="102"/>
                    </a:cubicBezTo>
                    <a:cubicBezTo>
                      <a:pt x="2197" y="99"/>
                      <a:pt x="2188" y="97"/>
                      <a:pt x="2180" y="97"/>
                    </a:cubicBezTo>
                    <a:cubicBezTo>
                      <a:pt x="2132" y="97"/>
                      <a:pt x="2095" y="141"/>
                      <a:pt x="2059" y="141"/>
                    </a:cubicBezTo>
                    <a:cubicBezTo>
                      <a:pt x="2049" y="141"/>
                      <a:pt x="2038" y="137"/>
                      <a:pt x="2028" y="127"/>
                    </a:cubicBezTo>
                    <a:cubicBezTo>
                      <a:pt x="1977" y="76"/>
                      <a:pt x="1977" y="0"/>
                      <a:pt x="1927" y="0"/>
                    </a:cubicBezTo>
                    <a:cubicBezTo>
                      <a:pt x="1876" y="38"/>
                      <a:pt x="1813" y="57"/>
                      <a:pt x="1749" y="57"/>
                    </a:cubicBezTo>
                    <a:cubicBezTo>
                      <a:pt x="1686" y="57"/>
                      <a:pt x="1622" y="38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6234250" y="1053050"/>
                <a:ext cx="102050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1624" extrusionOk="0">
                    <a:moveTo>
                      <a:pt x="2028" y="1"/>
                    </a:moveTo>
                    <a:cubicBezTo>
                      <a:pt x="1699" y="52"/>
                      <a:pt x="1395" y="128"/>
                      <a:pt x="1065" y="229"/>
                    </a:cubicBezTo>
                    <a:cubicBezTo>
                      <a:pt x="761" y="331"/>
                      <a:pt x="482" y="508"/>
                      <a:pt x="229" y="736"/>
                    </a:cubicBezTo>
                    <a:cubicBezTo>
                      <a:pt x="203" y="812"/>
                      <a:pt x="153" y="888"/>
                      <a:pt x="76" y="939"/>
                    </a:cubicBezTo>
                    <a:cubicBezTo>
                      <a:pt x="0" y="1015"/>
                      <a:pt x="26" y="1091"/>
                      <a:pt x="26" y="1167"/>
                    </a:cubicBezTo>
                    <a:cubicBezTo>
                      <a:pt x="143" y="1167"/>
                      <a:pt x="65" y="1037"/>
                      <a:pt x="93" y="1037"/>
                    </a:cubicBezTo>
                    <a:cubicBezTo>
                      <a:pt x="95" y="1037"/>
                      <a:pt x="98" y="1038"/>
                      <a:pt x="102" y="1040"/>
                    </a:cubicBezTo>
                    <a:cubicBezTo>
                      <a:pt x="153" y="1040"/>
                      <a:pt x="254" y="1040"/>
                      <a:pt x="254" y="1116"/>
                    </a:cubicBezTo>
                    <a:cubicBezTo>
                      <a:pt x="305" y="1167"/>
                      <a:pt x="431" y="1142"/>
                      <a:pt x="431" y="1192"/>
                    </a:cubicBezTo>
                    <a:cubicBezTo>
                      <a:pt x="457" y="1268"/>
                      <a:pt x="381" y="1268"/>
                      <a:pt x="381" y="1319"/>
                    </a:cubicBezTo>
                    <a:cubicBezTo>
                      <a:pt x="431" y="1395"/>
                      <a:pt x="482" y="1497"/>
                      <a:pt x="457" y="1623"/>
                    </a:cubicBezTo>
                    <a:lnTo>
                      <a:pt x="533" y="1497"/>
                    </a:lnTo>
                    <a:cubicBezTo>
                      <a:pt x="552" y="1503"/>
                      <a:pt x="571" y="1504"/>
                      <a:pt x="590" y="1504"/>
                    </a:cubicBezTo>
                    <a:cubicBezTo>
                      <a:pt x="609" y="1504"/>
                      <a:pt x="628" y="1503"/>
                      <a:pt x="647" y="1503"/>
                    </a:cubicBezTo>
                    <a:cubicBezTo>
                      <a:pt x="685" y="1503"/>
                      <a:pt x="723" y="1509"/>
                      <a:pt x="761" y="1547"/>
                    </a:cubicBezTo>
                    <a:cubicBezTo>
                      <a:pt x="862" y="1497"/>
                      <a:pt x="989" y="1471"/>
                      <a:pt x="1141" y="1446"/>
                    </a:cubicBezTo>
                    <a:cubicBezTo>
                      <a:pt x="1226" y="1446"/>
                      <a:pt x="1321" y="1423"/>
                      <a:pt x="1421" y="1423"/>
                    </a:cubicBezTo>
                    <a:cubicBezTo>
                      <a:pt x="1471" y="1423"/>
                      <a:pt x="1521" y="1429"/>
                      <a:pt x="1572" y="1446"/>
                    </a:cubicBezTo>
                    <a:cubicBezTo>
                      <a:pt x="1580" y="1454"/>
                      <a:pt x="1589" y="1457"/>
                      <a:pt x="1597" y="1457"/>
                    </a:cubicBezTo>
                    <a:cubicBezTo>
                      <a:pt x="1614" y="1457"/>
                      <a:pt x="1631" y="1446"/>
                      <a:pt x="1648" y="1446"/>
                    </a:cubicBezTo>
                    <a:cubicBezTo>
                      <a:pt x="1800" y="1420"/>
                      <a:pt x="1927" y="1395"/>
                      <a:pt x="2079" y="1395"/>
                    </a:cubicBezTo>
                    <a:cubicBezTo>
                      <a:pt x="2231" y="1395"/>
                      <a:pt x="2408" y="1370"/>
                      <a:pt x="2561" y="1344"/>
                    </a:cubicBezTo>
                    <a:cubicBezTo>
                      <a:pt x="2611" y="1294"/>
                      <a:pt x="2586" y="1243"/>
                      <a:pt x="2637" y="1218"/>
                    </a:cubicBezTo>
                    <a:lnTo>
                      <a:pt x="2687" y="1268"/>
                    </a:lnTo>
                    <a:cubicBezTo>
                      <a:pt x="2713" y="1268"/>
                      <a:pt x="2713" y="1218"/>
                      <a:pt x="2763" y="1218"/>
                    </a:cubicBezTo>
                    <a:cubicBezTo>
                      <a:pt x="3042" y="1167"/>
                      <a:pt x="3321" y="1116"/>
                      <a:pt x="3574" y="1116"/>
                    </a:cubicBezTo>
                    <a:cubicBezTo>
                      <a:pt x="3904" y="1091"/>
                      <a:pt x="4005" y="990"/>
                      <a:pt x="4081" y="685"/>
                    </a:cubicBezTo>
                    <a:cubicBezTo>
                      <a:pt x="3929" y="584"/>
                      <a:pt x="3777" y="533"/>
                      <a:pt x="3600" y="533"/>
                    </a:cubicBezTo>
                    <a:cubicBezTo>
                      <a:pt x="3372" y="533"/>
                      <a:pt x="3194" y="381"/>
                      <a:pt x="2966" y="381"/>
                    </a:cubicBezTo>
                    <a:cubicBezTo>
                      <a:pt x="2966" y="356"/>
                      <a:pt x="2966" y="305"/>
                      <a:pt x="2915" y="280"/>
                    </a:cubicBezTo>
                    <a:cubicBezTo>
                      <a:pt x="2883" y="302"/>
                      <a:pt x="2853" y="311"/>
                      <a:pt x="2826" y="311"/>
                    </a:cubicBezTo>
                    <a:cubicBezTo>
                      <a:pt x="2728" y="311"/>
                      <a:pt x="2660" y="193"/>
                      <a:pt x="2561" y="153"/>
                    </a:cubicBezTo>
                    <a:lnTo>
                      <a:pt x="2434" y="204"/>
                    </a:lnTo>
                    <a:lnTo>
                      <a:pt x="2307" y="77"/>
                    </a:lnTo>
                    <a:cubicBezTo>
                      <a:pt x="2265" y="77"/>
                      <a:pt x="2225" y="80"/>
                      <a:pt x="2190" y="80"/>
                    </a:cubicBezTo>
                    <a:cubicBezTo>
                      <a:pt x="2118" y="80"/>
                      <a:pt x="2062" y="69"/>
                      <a:pt x="2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6341350" y="974950"/>
                <a:ext cx="95700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1723" extrusionOk="0">
                    <a:moveTo>
                      <a:pt x="583" y="1021"/>
                    </a:moveTo>
                    <a:cubicBezTo>
                      <a:pt x="583" y="1046"/>
                      <a:pt x="583" y="1046"/>
                      <a:pt x="583" y="1046"/>
                    </a:cubicBezTo>
                    <a:lnTo>
                      <a:pt x="558" y="1046"/>
                    </a:lnTo>
                    <a:lnTo>
                      <a:pt x="558" y="1021"/>
                    </a:lnTo>
                    <a:close/>
                    <a:moveTo>
                      <a:pt x="532" y="1123"/>
                    </a:moveTo>
                    <a:lnTo>
                      <a:pt x="532" y="1148"/>
                    </a:lnTo>
                    <a:cubicBezTo>
                      <a:pt x="507" y="1123"/>
                      <a:pt x="532" y="1123"/>
                      <a:pt x="532" y="1123"/>
                    </a:cubicBezTo>
                    <a:close/>
                    <a:moveTo>
                      <a:pt x="960" y="1"/>
                    </a:moveTo>
                    <a:cubicBezTo>
                      <a:pt x="751" y="1"/>
                      <a:pt x="548" y="50"/>
                      <a:pt x="380" y="134"/>
                    </a:cubicBezTo>
                    <a:cubicBezTo>
                      <a:pt x="279" y="235"/>
                      <a:pt x="127" y="286"/>
                      <a:pt x="0" y="311"/>
                    </a:cubicBezTo>
                    <a:cubicBezTo>
                      <a:pt x="127" y="413"/>
                      <a:pt x="203" y="565"/>
                      <a:pt x="355" y="641"/>
                    </a:cubicBezTo>
                    <a:lnTo>
                      <a:pt x="254" y="692"/>
                    </a:lnTo>
                    <a:lnTo>
                      <a:pt x="178" y="590"/>
                    </a:lnTo>
                    <a:cubicBezTo>
                      <a:pt x="152" y="641"/>
                      <a:pt x="102" y="616"/>
                      <a:pt x="76" y="692"/>
                    </a:cubicBezTo>
                    <a:cubicBezTo>
                      <a:pt x="102" y="717"/>
                      <a:pt x="127" y="768"/>
                      <a:pt x="152" y="818"/>
                    </a:cubicBezTo>
                    <a:lnTo>
                      <a:pt x="254" y="818"/>
                    </a:lnTo>
                    <a:cubicBezTo>
                      <a:pt x="254" y="800"/>
                      <a:pt x="279" y="782"/>
                      <a:pt x="294" y="782"/>
                    </a:cubicBezTo>
                    <a:cubicBezTo>
                      <a:pt x="300" y="782"/>
                      <a:pt x="304" y="786"/>
                      <a:pt x="304" y="793"/>
                    </a:cubicBezTo>
                    <a:cubicBezTo>
                      <a:pt x="279" y="818"/>
                      <a:pt x="279" y="818"/>
                      <a:pt x="254" y="818"/>
                    </a:cubicBezTo>
                    <a:lnTo>
                      <a:pt x="279" y="970"/>
                    </a:lnTo>
                    <a:cubicBezTo>
                      <a:pt x="431" y="970"/>
                      <a:pt x="456" y="1097"/>
                      <a:pt x="482" y="1199"/>
                    </a:cubicBezTo>
                    <a:cubicBezTo>
                      <a:pt x="761" y="1300"/>
                      <a:pt x="1039" y="1351"/>
                      <a:pt x="1318" y="1351"/>
                    </a:cubicBezTo>
                    <a:cubicBezTo>
                      <a:pt x="1344" y="1376"/>
                      <a:pt x="1344" y="1452"/>
                      <a:pt x="1369" y="1452"/>
                    </a:cubicBezTo>
                    <a:lnTo>
                      <a:pt x="1420" y="1376"/>
                    </a:lnTo>
                    <a:cubicBezTo>
                      <a:pt x="1520" y="1476"/>
                      <a:pt x="1644" y="1487"/>
                      <a:pt x="1765" y="1487"/>
                    </a:cubicBezTo>
                    <a:cubicBezTo>
                      <a:pt x="1801" y="1487"/>
                      <a:pt x="1836" y="1486"/>
                      <a:pt x="1871" y="1486"/>
                    </a:cubicBezTo>
                    <a:cubicBezTo>
                      <a:pt x="1927" y="1486"/>
                      <a:pt x="1980" y="1489"/>
                      <a:pt x="2028" y="1503"/>
                    </a:cubicBezTo>
                    <a:cubicBezTo>
                      <a:pt x="2079" y="1553"/>
                      <a:pt x="2028" y="1629"/>
                      <a:pt x="2104" y="1629"/>
                    </a:cubicBezTo>
                    <a:cubicBezTo>
                      <a:pt x="2142" y="1642"/>
                      <a:pt x="2180" y="1648"/>
                      <a:pt x="2218" y="1648"/>
                    </a:cubicBezTo>
                    <a:cubicBezTo>
                      <a:pt x="2256" y="1648"/>
                      <a:pt x="2294" y="1642"/>
                      <a:pt x="2332" y="1629"/>
                    </a:cubicBezTo>
                    <a:cubicBezTo>
                      <a:pt x="2484" y="1655"/>
                      <a:pt x="2662" y="1680"/>
                      <a:pt x="2814" y="1706"/>
                    </a:cubicBezTo>
                    <a:cubicBezTo>
                      <a:pt x="2929" y="1716"/>
                      <a:pt x="3045" y="1722"/>
                      <a:pt x="3158" y="1722"/>
                    </a:cubicBezTo>
                    <a:cubicBezTo>
                      <a:pt x="3319" y="1722"/>
                      <a:pt x="3476" y="1710"/>
                      <a:pt x="3625" y="1680"/>
                    </a:cubicBezTo>
                    <a:cubicBezTo>
                      <a:pt x="3676" y="1579"/>
                      <a:pt x="3828" y="1528"/>
                      <a:pt x="3752" y="1376"/>
                    </a:cubicBezTo>
                    <a:lnTo>
                      <a:pt x="3397" y="1249"/>
                    </a:lnTo>
                    <a:cubicBezTo>
                      <a:pt x="3371" y="1173"/>
                      <a:pt x="3371" y="1123"/>
                      <a:pt x="3321" y="1072"/>
                    </a:cubicBezTo>
                    <a:cubicBezTo>
                      <a:pt x="3270" y="1072"/>
                      <a:pt x="3245" y="1123"/>
                      <a:pt x="3169" y="1123"/>
                    </a:cubicBezTo>
                    <a:cubicBezTo>
                      <a:pt x="3093" y="1046"/>
                      <a:pt x="3017" y="996"/>
                      <a:pt x="2915" y="970"/>
                    </a:cubicBezTo>
                    <a:cubicBezTo>
                      <a:pt x="2839" y="844"/>
                      <a:pt x="2712" y="742"/>
                      <a:pt x="2611" y="641"/>
                    </a:cubicBezTo>
                    <a:cubicBezTo>
                      <a:pt x="2586" y="565"/>
                      <a:pt x="2586" y="514"/>
                      <a:pt x="2586" y="413"/>
                    </a:cubicBezTo>
                    <a:cubicBezTo>
                      <a:pt x="2550" y="427"/>
                      <a:pt x="2515" y="433"/>
                      <a:pt x="2481" y="433"/>
                    </a:cubicBezTo>
                    <a:cubicBezTo>
                      <a:pt x="2392" y="433"/>
                      <a:pt x="2311" y="392"/>
                      <a:pt x="2256" y="337"/>
                    </a:cubicBezTo>
                    <a:cubicBezTo>
                      <a:pt x="2247" y="318"/>
                      <a:pt x="2230" y="313"/>
                      <a:pt x="2211" y="313"/>
                    </a:cubicBezTo>
                    <a:cubicBezTo>
                      <a:pt x="2190" y="313"/>
                      <a:pt x="2165" y="319"/>
                      <a:pt x="2142" y="319"/>
                    </a:cubicBezTo>
                    <a:cubicBezTo>
                      <a:pt x="2128" y="319"/>
                      <a:pt x="2116" y="317"/>
                      <a:pt x="2104" y="311"/>
                    </a:cubicBezTo>
                    <a:cubicBezTo>
                      <a:pt x="2104" y="286"/>
                      <a:pt x="2104" y="261"/>
                      <a:pt x="2104" y="235"/>
                    </a:cubicBezTo>
                    <a:lnTo>
                      <a:pt x="2079" y="235"/>
                    </a:lnTo>
                    <a:cubicBezTo>
                      <a:pt x="1775" y="83"/>
                      <a:pt x="1420" y="7"/>
                      <a:pt x="1090" y="7"/>
                    </a:cubicBezTo>
                    <a:cubicBezTo>
                      <a:pt x="1047" y="3"/>
                      <a:pt x="1003" y="1"/>
                      <a:pt x="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6596725" y="938750"/>
                <a:ext cx="1039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1409" extrusionOk="0">
                    <a:moveTo>
                      <a:pt x="292" y="379"/>
                    </a:moveTo>
                    <a:cubicBezTo>
                      <a:pt x="293" y="379"/>
                      <a:pt x="296" y="382"/>
                      <a:pt x="305" y="391"/>
                    </a:cubicBezTo>
                    <a:cubicBezTo>
                      <a:pt x="330" y="416"/>
                      <a:pt x="330" y="416"/>
                      <a:pt x="305" y="416"/>
                    </a:cubicBezTo>
                    <a:lnTo>
                      <a:pt x="279" y="391"/>
                    </a:lnTo>
                    <a:cubicBezTo>
                      <a:pt x="296" y="391"/>
                      <a:pt x="290" y="379"/>
                      <a:pt x="292" y="379"/>
                    </a:cubicBezTo>
                    <a:close/>
                    <a:moveTo>
                      <a:pt x="654" y="659"/>
                    </a:moveTo>
                    <a:cubicBezTo>
                      <a:pt x="657" y="659"/>
                      <a:pt x="659" y="662"/>
                      <a:pt x="659" y="669"/>
                    </a:cubicBezTo>
                    <a:cubicBezTo>
                      <a:pt x="659" y="686"/>
                      <a:pt x="649" y="692"/>
                      <a:pt x="634" y="694"/>
                    </a:cubicBezTo>
                    <a:lnTo>
                      <a:pt x="634" y="694"/>
                    </a:lnTo>
                    <a:cubicBezTo>
                      <a:pt x="635" y="676"/>
                      <a:pt x="647" y="659"/>
                      <a:pt x="654" y="659"/>
                    </a:cubicBezTo>
                    <a:close/>
                    <a:moveTo>
                      <a:pt x="431" y="822"/>
                    </a:moveTo>
                    <a:cubicBezTo>
                      <a:pt x="507" y="822"/>
                      <a:pt x="558" y="847"/>
                      <a:pt x="583" y="948"/>
                    </a:cubicBezTo>
                    <a:cubicBezTo>
                      <a:pt x="507" y="948"/>
                      <a:pt x="457" y="923"/>
                      <a:pt x="431" y="822"/>
                    </a:cubicBezTo>
                    <a:close/>
                    <a:moveTo>
                      <a:pt x="2282" y="1202"/>
                    </a:moveTo>
                    <a:lnTo>
                      <a:pt x="2282" y="1227"/>
                    </a:lnTo>
                    <a:lnTo>
                      <a:pt x="2256" y="1227"/>
                    </a:lnTo>
                    <a:lnTo>
                      <a:pt x="2256" y="1202"/>
                    </a:lnTo>
                    <a:close/>
                    <a:moveTo>
                      <a:pt x="2383" y="1227"/>
                    </a:moveTo>
                    <a:lnTo>
                      <a:pt x="2383" y="1252"/>
                    </a:lnTo>
                    <a:lnTo>
                      <a:pt x="2358" y="1252"/>
                    </a:lnTo>
                    <a:lnTo>
                      <a:pt x="2358" y="1278"/>
                    </a:lnTo>
                    <a:cubicBezTo>
                      <a:pt x="2358" y="1252"/>
                      <a:pt x="2332" y="1227"/>
                      <a:pt x="2358" y="1227"/>
                    </a:cubicBezTo>
                    <a:close/>
                    <a:moveTo>
                      <a:pt x="1373" y="1"/>
                    </a:moveTo>
                    <a:cubicBezTo>
                      <a:pt x="1295" y="1"/>
                      <a:pt x="1217" y="4"/>
                      <a:pt x="1141" y="10"/>
                    </a:cubicBezTo>
                    <a:cubicBezTo>
                      <a:pt x="913" y="10"/>
                      <a:pt x="685" y="86"/>
                      <a:pt x="482" y="239"/>
                    </a:cubicBezTo>
                    <a:cubicBezTo>
                      <a:pt x="355" y="289"/>
                      <a:pt x="228" y="264"/>
                      <a:pt x="152" y="340"/>
                    </a:cubicBezTo>
                    <a:cubicBezTo>
                      <a:pt x="203" y="391"/>
                      <a:pt x="254" y="492"/>
                      <a:pt x="279" y="593"/>
                    </a:cubicBezTo>
                    <a:cubicBezTo>
                      <a:pt x="341" y="614"/>
                      <a:pt x="419" y="651"/>
                      <a:pt x="500" y="651"/>
                    </a:cubicBezTo>
                    <a:cubicBezTo>
                      <a:pt x="519" y="651"/>
                      <a:pt x="539" y="649"/>
                      <a:pt x="558" y="644"/>
                    </a:cubicBezTo>
                    <a:cubicBezTo>
                      <a:pt x="558" y="644"/>
                      <a:pt x="603" y="689"/>
                      <a:pt x="629" y="694"/>
                    </a:cubicBezTo>
                    <a:lnTo>
                      <a:pt x="629" y="694"/>
                    </a:lnTo>
                    <a:cubicBezTo>
                      <a:pt x="623" y="695"/>
                      <a:pt x="616" y="695"/>
                      <a:pt x="609" y="695"/>
                    </a:cubicBezTo>
                    <a:cubicBezTo>
                      <a:pt x="583" y="720"/>
                      <a:pt x="558" y="720"/>
                      <a:pt x="533" y="720"/>
                    </a:cubicBezTo>
                    <a:cubicBezTo>
                      <a:pt x="381" y="720"/>
                      <a:pt x="203" y="720"/>
                      <a:pt x="51" y="796"/>
                    </a:cubicBezTo>
                    <a:cubicBezTo>
                      <a:pt x="51" y="796"/>
                      <a:pt x="26" y="822"/>
                      <a:pt x="0" y="847"/>
                    </a:cubicBezTo>
                    <a:lnTo>
                      <a:pt x="102" y="999"/>
                    </a:lnTo>
                    <a:cubicBezTo>
                      <a:pt x="131" y="984"/>
                      <a:pt x="155" y="978"/>
                      <a:pt x="176" y="978"/>
                    </a:cubicBezTo>
                    <a:cubicBezTo>
                      <a:pt x="264" y="978"/>
                      <a:pt x="289" y="1090"/>
                      <a:pt x="330" y="1151"/>
                    </a:cubicBezTo>
                    <a:lnTo>
                      <a:pt x="710" y="1202"/>
                    </a:lnTo>
                    <a:cubicBezTo>
                      <a:pt x="837" y="1202"/>
                      <a:pt x="964" y="1151"/>
                      <a:pt x="1065" y="1151"/>
                    </a:cubicBezTo>
                    <a:cubicBezTo>
                      <a:pt x="1168" y="1210"/>
                      <a:pt x="1262" y="1252"/>
                      <a:pt x="1358" y="1252"/>
                    </a:cubicBezTo>
                    <a:cubicBezTo>
                      <a:pt x="1427" y="1252"/>
                      <a:pt x="1497" y="1230"/>
                      <a:pt x="1572" y="1176"/>
                    </a:cubicBezTo>
                    <a:cubicBezTo>
                      <a:pt x="1699" y="1278"/>
                      <a:pt x="1851" y="1328"/>
                      <a:pt x="2003" y="1354"/>
                    </a:cubicBezTo>
                    <a:cubicBezTo>
                      <a:pt x="2028" y="1303"/>
                      <a:pt x="2053" y="1227"/>
                      <a:pt x="2155" y="1227"/>
                    </a:cubicBezTo>
                    <a:cubicBezTo>
                      <a:pt x="2180" y="1252"/>
                      <a:pt x="2104" y="1303"/>
                      <a:pt x="2155" y="1354"/>
                    </a:cubicBezTo>
                    <a:lnTo>
                      <a:pt x="2206" y="1303"/>
                    </a:lnTo>
                    <a:cubicBezTo>
                      <a:pt x="2251" y="1326"/>
                      <a:pt x="2215" y="1409"/>
                      <a:pt x="2279" y="1409"/>
                    </a:cubicBezTo>
                    <a:cubicBezTo>
                      <a:pt x="2287" y="1409"/>
                      <a:pt x="2296" y="1407"/>
                      <a:pt x="2307" y="1405"/>
                    </a:cubicBezTo>
                    <a:lnTo>
                      <a:pt x="2307" y="1328"/>
                    </a:lnTo>
                    <a:cubicBezTo>
                      <a:pt x="2459" y="1303"/>
                      <a:pt x="2636" y="1303"/>
                      <a:pt x="2789" y="1303"/>
                    </a:cubicBezTo>
                    <a:lnTo>
                      <a:pt x="2839" y="1227"/>
                    </a:lnTo>
                    <a:cubicBezTo>
                      <a:pt x="3017" y="1227"/>
                      <a:pt x="3194" y="1176"/>
                      <a:pt x="3372" y="1151"/>
                    </a:cubicBezTo>
                    <a:cubicBezTo>
                      <a:pt x="3395" y="1140"/>
                      <a:pt x="3419" y="1136"/>
                      <a:pt x="3444" y="1136"/>
                    </a:cubicBezTo>
                    <a:cubicBezTo>
                      <a:pt x="3488" y="1136"/>
                      <a:pt x="3533" y="1148"/>
                      <a:pt x="3575" y="1148"/>
                    </a:cubicBezTo>
                    <a:cubicBezTo>
                      <a:pt x="3613" y="1148"/>
                      <a:pt x="3648" y="1138"/>
                      <a:pt x="3676" y="1100"/>
                    </a:cubicBezTo>
                    <a:cubicBezTo>
                      <a:pt x="3650" y="1100"/>
                      <a:pt x="3650" y="1075"/>
                      <a:pt x="3650" y="1075"/>
                    </a:cubicBezTo>
                    <a:lnTo>
                      <a:pt x="3701" y="1075"/>
                    </a:lnTo>
                    <a:cubicBezTo>
                      <a:pt x="3726" y="999"/>
                      <a:pt x="3802" y="1024"/>
                      <a:pt x="3853" y="999"/>
                    </a:cubicBezTo>
                    <a:lnTo>
                      <a:pt x="3853" y="898"/>
                    </a:lnTo>
                    <a:lnTo>
                      <a:pt x="4056" y="948"/>
                    </a:lnTo>
                    <a:cubicBezTo>
                      <a:pt x="4056" y="872"/>
                      <a:pt x="4132" y="847"/>
                      <a:pt x="4157" y="771"/>
                    </a:cubicBezTo>
                    <a:cubicBezTo>
                      <a:pt x="4081" y="669"/>
                      <a:pt x="3980" y="619"/>
                      <a:pt x="3879" y="543"/>
                    </a:cubicBezTo>
                    <a:cubicBezTo>
                      <a:pt x="3828" y="543"/>
                      <a:pt x="3766" y="588"/>
                      <a:pt x="3708" y="588"/>
                    </a:cubicBezTo>
                    <a:cubicBezTo>
                      <a:pt x="3679" y="588"/>
                      <a:pt x="3650" y="576"/>
                      <a:pt x="3625" y="543"/>
                    </a:cubicBezTo>
                    <a:cubicBezTo>
                      <a:pt x="3524" y="441"/>
                      <a:pt x="3397" y="517"/>
                      <a:pt x="3321" y="441"/>
                    </a:cubicBezTo>
                    <a:cubicBezTo>
                      <a:pt x="3298" y="426"/>
                      <a:pt x="3273" y="422"/>
                      <a:pt x="3248" y="422"/>
                    </a:cubicBezTo>
                    <a:cubicBezTo>
                      <a:pt x="3220" y="422"/>
                      <a:pt x="3192" y="427"/>
                      <a:pt x="3164" y="427"/>
                    </a:cubicBezTo>
                    <a:cubicBezTo>
                      <a:pt x="3130" y="427"/>
                      <a:pt x="3097" y="420"/>
                      <a:pt x="3067" y="391"/>
                    </a:cubicBezTo>
                    <a:cubicBezTo>
                      <a:pt x="2991" y="340"/>
                      <a:pt x="2890" y="289"/>
                      <a:pt x="2814" y="289"/>
                    </a:cubicBezTo>
                    <a:cubicBezTo>
                      <a:pt x="2560" y="188"/>
                      <a:pt x="2332" y="137"/>
                      <a:pt x="2079" y="86"/>
                    </a:cubicBezTo>
                    <a:cubicBezTo>
                      <a:pt x="1851" y="29"/>
                      <a:pt x="1608" y="1"/>
                      <a:pt x="1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5970625" y="920625"/>
                <a:ext cx="830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53" extrusionOk="0">
                    <a:moveTo>
                      <a:pt x="837" y="1724"/>
                    </a:moveTo>
                    <a:cubicBezTo>
                      <a:pt x="837" y="1783"/>
                      <a:pt x="820" y="1808"/>
                      <a:pt x="795" y="1808"/>
                    </a:cubicBezTo>
                    <a:cubicBezTo>
                      <a:pt x="778" y="1808"/>
                      <a:pt x="757" y="1796"/>
                      <a:pt x="736" y="1775"/>
                    </a:cubicBezTo>
                    <a:cubicBezTo>
                      <a:pt x="761" y="1749"/>
                      <a:pt x="787" y="1749"/>
                      <a:pt x="837" y="1724"/>
                    </a:cubicBezTo>
                    <a:close/>
                    <a:moveTo>
                      <a:pt x="1876" y="0"/>
                    </a:moveTo>
                    <a:cubicBezTo>
                      <a:pt x="1775" y="76"/>
                      <a:pt x="1674" y="127"/>
                      <a:pt x="1547" y="152"/>
                    </a:cubicBezTo>
                    <a:cubicBezTo>
                      <a:pt x="1496" y="178"/>
                      <a:pt x="1446" y="178"/>
                      <a:pt x="1420" y="203"/>
                    </a:cubicBezTo>
                    <a:cubicBezTo>
                      <a:pt x="1319" y="330"/>
                      <a:pt x="1167" y="330"/>
                      <a:pt x="1065" y="355"/>
                    </a:cubicBezTo>
                    <a:cubicBezTo>
                      <a:pt x="685" y="533"/>
                      <a:pt x="381" y="786"/>
                      <a:pt x="127" y="1090"/>
                    </a:cubicBezTo>
                    <a:cubicBezTo>
                      <a:pt x="102" y="1166"/>
                      <a:pt x="77" y="1293"/>
                      <a:pt x="26" y="1369"/>
                    </a:cubicBezTo>
                    <a:cubicBezTo>
                      <a:pt x="1" y="1496"/>
                      <a:pt x="153" y="1470"/>
                      <a:pt x="153" y="1547"/>
                    </a:cubicBezTo>
                    <a:cubicBezTo>
                      <a:pt x="153" y="1597"/>
                      <a:pt x="102" y="1648"/>
                      <a:pt x="127" y="1699"/>
                    </a:cubicBezTo>
                    <a:cubicBezTo>
                      <a:pt x="204" y="1673"/>
                      <a:pt x="254" y="1623"/>
                      <a:pt x="356" y="1623"/>
                    </a:cubicBezTo>
                    <a:cubicBezTo>
                      <a:pt x="356" y="1605"/>
                      <a:pt x="356" y="1587"/>
                      <a:pt x="365" y="1587"/>
                    </a:cubicBezTo>
                    <a:cubicBezTo>
                      <a:pt x="368" y="1587"/>
                      <a:pt x="374" y="1590"/>
                      <a:pt x="381" y="1597"/>
                    </a:cubicBezTo>
                    <a:cubicBezTo>
                      <a:pt x="406" y="1597"/>
                      <a:pt x="406" y="1623"/>
                      <a:pt x="406" y="1623"/>
                    </a:cubicBezTo>
                    <a:cubicBezTo>
                      <a:pt x="406" y="1648"/>
                      <a:pt x="432" y="1648"/>
                      <a:pt x="432" y="1673"/>
                    </a:cubicBezTo>
                    <a:lnTo>
                      <a:pt x="381" y="1673"/>
                    </a:lnTo>
                    <a:cubicBezTo>
                      <a:pt x="330" y="1724"/>
                      <a:pt x="280" y="1775"/>
                      <a:pt x="280" y="1851"/>
                    </a:cubicBezTo>
                    <a:cubicBezTo>
                      <a:pt x="280" y="1876"/>
                      <a:pt x="305" y="1901"/>
                      <a:pt x="305" y="1927"/>
                    </a:cubicBezTo>
                    <a:cubicBezTo>
                      <a:pt x="381" y="1927"/>
                      <a:pt x="432" y="1851"/>
                      <a:pt x="482" y="1825"/>
                    </a:cubicBezTo>
                    <a:lnTo>
                      <a:pt x="863" y="1952"/>
                    </a:lnTo>
                    <a:cubicBezTo>
                      <a:pt x="889" y="1917"/>
                      <a:pt x="916" y="1906"/>
                      <a:pt x="942" y="1906"/>
                    </a:cubicBezTo>
                    <a:cubicBezTo>
                      <a:pt x="983" y="1906"/>
                      <a:pt x="1023" y="1931"/>
                      <a:pt x="1064" y="1931"/>
                    </a:cubicBezTo>
                    <a:cubicBezTo>
                      <a:pt x="1073" y="1931"/>
                      <a:pt x="1082" y="1930"/>
                      <a:pt x="1091" y="1927"/>
                    </a:cubicBezTo>
                    <a:cubicBezTo>
                      <a:pt x="1167" y="1876"/>
                      <a:pt x="1293" y="1901"/>
                      <a:pt x="1344" y="1800"/>
                    </a:cubicBezTo>
                    <a:cubicBezTo>
                      <a:pt x="1344" y="1775"/>
                      <a:pt x="1319" y="1724"/>
                      <a:pt x="1293" y="1699"/>
                    </a:cubicBezTo>
                    <a:cubicBezTo>
                      <a:pt x="1310" y="1690"/>
                      <a:pt x="1324" y="1687"/>
                      <a:pt x="1337" y="1687"/>
                    </a:cubicBezTo>
                    <a:cubicBezTo>
                      <a:pt x="1361" y="1687"/>
                      <a:pt x="1378" y="1699"/>
                      <a:pt x="1395" y="1699"/>
                    </a:cubicBezTo>
                    <a:lnTo>
                      <a:pt x="1420" y="1724"/>
                    </a:lnTo>
                    <a:cubicBezTo>
                      <a:pt x="1471" y="1673"/>
                      <a:pt x="1547" y="1648"/>
                      <a:pt x="1572" y="1572"/>
                    </a:cubicBezTo>
                    <a:cubicBezTo>
                      <a:pt x="1615" y="1593"/>
                      <a:pt x="1639" y="1685"/>
                      <a:pt x="1661" y="1685"/>
                    </a:cubicBezTo>
                    <a:cubicBezTo>
                      <a:pt x="1665" y="1685"/>
                      <a:pt x="1670" y="1682"/>
                      <a:pt x="1674" y="1673"/>
                    </a:cubicBezTo>
                    <a:cubicBezTo>
                      <a:pt x="1724" y="1648"/>
                      <a:pt x="1674" y="1597"/>
                      <a:pt x="1674" y="1572"/>
                    </a:cubicBezTo>
                    <a:cubicBezTo>
                      <a:pt x="1826" y="1496"/>
                      <a:pt x="1953" y="1470"/>
                      <a:pt x="2105" y="1420"/>
                    </a:cubicBezTo>
                    <a:cubicBezTo>
                      <a:pt x="2409" y="1318"/>
                      <a:pt x="2688" y="1141"/>
                      <a:pt x="2865" y="862"/>
                    </a:cubicBezTo>
                    <a:cubicBezTo>
                      <a:pt x="2941" y="786"/>
                      <a:pt x="3017" y="685"/>
                      <a:pt x="3093" y="583"/>
                    </a:cubicBezTo>
                    <a:cubicBezTo>
                      <a:pt x="3119" y="583"/>
                      <a:pt x="3119" y="583"/>
                      <a:pt x="3144" y="533"/>
                    </a:cubicBezTo>
                    <a:cubicBezTo>
                      <a:pt x="3195" y="482"/>
                      <a:pt x="3144" y="457"/>
                      <a:pt x="3144" y="406"/>
                    </a:cubicBezTo>
                    <a:cubicBezTo>
                      <a:pt x="3220" y="304"/>
                      <a:pt x="3321" y="228"/>
                      <a:pt x="3220" y="76"/>
                    </a:cubicBezTo>
                    <a:lnTo>
                      <a:pt x="3220" y="76"/>
                    </a:lnTo>
                    <a:lnTo>
                      <a:pt x="3144" y="152"/>
                    </a:lnTo>
                    <a:cubicBezTo>
                      <a:pt x="3119" y="102"/>
                      <a:pt x="3042" y="76"/>
                      <a:pt x="3017" y="26"/>
                    </a:cubicBezTo>
                    <a:cubicBezTo>
                      <a:pt x="3000" y="26"/>
                      <a:pt x="2961" y="14"/>
                      <a:pt x="2936" y="14"/>
                    </a:cubicBezTo>
                    <a:cubicBezTo>
                      <a:pt x="2924" y="14"/>
                      <a:pt x="2916" y="17"/>
                      <a:pt x="2916" y="26"/>
                    </a:cubicBezTo>
                    <a:cubicBezTo>
                      <a:pt x="2842" y="99"/>
                      <a:pt x="2751" y="139"/>
                      <a:pt x="2658" y="139"/>
                    </a:cubicBezTo>
                    <a:cubicBezTo>
                      <a:pt x="2591" y="139"/>
                      <a:pt x="2523" y="119"/>
                      <a:pt x="2459" y="76"/>
                    </a:cubicBezTo>
                    <a:lnTo>
                      <a:pt x="2358" y="76"/>
                    </a:lnTo>
                    <a:cubicBezTo>
                      <a:pt x="2206" y="26"/>
                      <a:pt x="2029" y="51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6"/>
              <p:cNvSpPr/>
              <p:nvPr/>
            </p:nvSpPr>
            <p:spPr>
              <a:xfrm>
                <a:off x="5968725" y="1053050"/>
                <a:ext cx="405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792" extrusionOk="0">
                    <a:moveTo>
                      <a:pt x="1319" y="1"/>
                    </a:moveTo>
                    <a:cubicBezTo>
                      <a:pt x="1040" y="204"/>
                      <a:pt x="837" y="483"/>
                      <a:pt x="710" y="787"/>
                    </a:cubicBezTo>
                    <a:cubicBezTo>
                      <a:pt x="660" y="787"/>
                      <a:pt x="609" y="787"/>
                      <a:pt x="609" y="837"/>
                    </a:cubicBezTo>
                    <a:cubicBezTo>
                      <a:pt x="533" y="1066"/>
                      <a:pt x="432" y="1294"/>
                      <a:pt x="330" y="1497"/>
                    </a:cubicBezTo>
                    <a:cubicBezTo>
                      <a:pt x="153" y="1775"/>
                      <a:pt x="229" y="2130"/>
                      <a:pt x="26" y="2384"/>
                    </a:cubicBezTo>
                    <a:cubicBezTo>
                      <a:pt x="26" y="2384"/>
                      <a:pt x="26" y="2409"/>
                      <a:pt x="26" y="2409"/>
                    </a:cubicBezTo>
                    <a:cubicBezTo>
                      <a:pt x="1" y="2637"/>
                      <a:pt x="1" y="2891"/>
                      <a:pt x="51" y="3119"/>
                    </a:cubicBezTo>
                    <a:cubicBezTo>
                      <a:pt x="153" y="3296"/>
                      <a:pt x="178" y="3499"/>
                      <a:pt x="153" y="3702"/>
                    </a:cubicBezTo>
                    <a:cubicBezTo>
                      <a:pt x="203" y="3676"/>
                      <a:pt x="254" y="3626"/>
                      <a:pt x="305" y="3626"/>
                    </a:cubicBezTo>
                    <a:lnTo>
                      <a:pt x="305" y="3550"/>
                    </a:lnTo>
                    <a:cubicBezTo>
                      <a:pt x="320" y="3557"/>
                      <a:pt x="335" y="3560"/>
                      <a:pt x="349" y="3560"/>
                    </a:cubicBezTo>
                    <a:cubicBezTo>
                      <a:pt x="385" y="3560"/>
                      <a:pt x="421" y="3542"/>
                      <a:pt x="457" y="3524"/>
                    </a:cubicBezTo>
                    <a:cubicBezTo>
                      <a:pt x="508" y="3474"/>
                      <a:pt x="482" y="3398"/>
                      <a:pt x="558" y="3372"/>
                    </a:cubicBezTo>
                    <a:lnTo>
                      <a:pt x="558" y="3372"/>
                    </a:lnTo>
                    <a:cubicBezTo>
                      <a:pt x="634" y="3423"/>
                      <a:pt x="508" y="3575"/>
                      <a:pt x="634" y="3626"/>
                    </a:cubicBezTo>
                    <a:cubicBezTo>
                      <a:pt x="609" y="3651"/>
                      <a:pt x="533" y="3702"/>
                      <a:pt x="584" y="3727"/>
                    </a:cubicBezTo>
                    <a:cubicBezTo>
                      <a:pt x="632" y="3759"/>
                      <a:pt x="680" y="3791"/>
                      <a:pt x="728" y="3791"/>
                    </a:cubicBezTo>
                    <a:cubicBezTo>
                      <a:pt x="756" y="3791"/>
                      <a:pt x="784" y="3780"/>
                      <a:pt x="812" y="3752"/>
                    </a:cubicBezTo>
                    <a:cubicBezTo>
                      <a:pt x="863" y="3702"/>
                      <a:pt x="888" y="3626"/>
                      <a:pt x="863" y="3575"/>
                    </a:cubicBezTo>
                    <a:cubicBezTo>
                      <a:pt x="848" y="3575"/>
                      <a:pt x="825" y="3592"/>
                      <a:pt x="808" y="3592"/>
                    </a:cubicBezTo>
                    <a:cubicBezTo>
                      <a:pt x="796" y="3592"/>
                      <a:pt x="786" y="3582"/>
                      <a:pt x="786" y="3550"/>
                    </a:cubicBezTo>
                    <a:cubicBezTo>
                      <a:pt x="964" y="3423"/>
                      <a:pt x="1040" y="3195"/>
                      <a:pt x="1015" y="2992"/>
                    </a:cubicBezTo>
                    <a:cubicBezTo>
                      <a:pt x="1141" y="2865"/>
                      <a:pt x="1217" y="2688"/>
                      <a:pt x="1217" y="2536"/>
                    </a:cubicBezTo>
                    <a:lnTo>
                      <a:pt x="1217" y="2536"/>
                    </a:lnTo>
                    <a:lnTo>
                      <a:pt x="1141" y="2612"/>
                    </a:lnTo>
                    <a:cubicBezTo>
                      <a:pt x="1116" y="2485"/>
                      <a:pt x="1141" y="2333"/>
                      <a:pt x="1243" y="2232"/>
                    </a:cubicBezTo>
                    <a:cubicBezTo>
                      <a:pt x="1344" y="2130"/>
                      <a:pt x="1369" y="2003"/>
                      <a:pt x="1344" y="1877"/>
                    </a:cubicBezTo>
                    <a:lnTo>
                      <a:pt x="1344" y="1877"/>
                    </a:lnTo>
                    <a:cubicBezTo>
                      <a:pt x="1344" y="1895"/>
                      <a:pt x="1319" y="1913"/>
                      <a:pt x="1304" y="1913"/>
                    </a:cubicBezTo>
                    <a:cubicBezTo>
                      <a:pt x="1298" y="1913"/>
                      <a:pt x="1293" y="1909"/>
                      <a:pt x="1293" y="1902"/>
                    </a:cubicBezTo>
                    <a:cubicBezTo>
                      <a:pt x="1293" y="1877"/>
                      <a:pt x="1319" y="1877"/>
                      <a:pt x="1344" y="1877"/>
                    </a:cubicBezTo>
                    <a:cubicBezTo>
                      <a:pt x="1369" y="1775"/>
                      <a:pt x="1420" y="1649"/>
                      <a:pt x="1496" y="1573"/>
                    </a:cubicBezTo>
                    <a:lnTo>
                      <a:pt x="1446" y="1395"/>
                    </a:lnTo>
                    <a:lnTo>
                      <a:pt x="1572" y="1040"/>
                    </a:lnTo>
                    <a:cubicBezTo>
                      <a:pt x="1623" y="939"/>
                      <a:pt x="1623" y="812"/>
                      <a:pt x="1598" y="685"/>
                    </a:cubicBezTo>
                    <a:lnTo>
                      <a:pt x="1522" y="685"/>
                    </a:lnTo>
                    <a:lnTo>
                      <a:pt x="1522" y="280"/>
                    </a:lnTo>
                    <a:lnTo>
                      <a:pt x="1420" y="204"/>
                    </a:lnTo>
                    <a:lnTo>
                      <a:pt x="1420" y="77"/>
                    </a:lnTo>
                    <a:cubicBezTo>
                      <a:pt x="1369" y="77"/>
                      <a:pt x="1369" y="1"/>
                      <a:pt x="1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6"/>
              <p:cNvSpPr/>
              <p:nvPr/>
            </p:nvSpPr>
            <p:spPr>
              <a:xfrm>
                <a:off x="6231725" y="234975"/>
                <a:ext cx="10417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1724" extrusionOk="0">
                    <a:moveTo>
                      <a:pt x="3954" y="0"/>
                    </a:moveTo>
                    <a:cubicBezTo>
                      <a:pt x="3777" y="127"/>
                      <a:pt x="3549" y="51"/>
                      <a:pt x="3371" y="127"/>
                    </a:cubicBezTo>
                    <a:cubicBezTo>
                      <a:pt x="3371" y="177"/>
                      <a:pt x="3397" y="203"/>
                      <a:pt x="3371" y="203"/>
                    </a:cubicBezTo>
                    <a:lnTo>
                      <a:pt x="2585" y="279"/>
                    </a:lnTo>
                    <a:cubicBezTo>
                      <a:pt x="2585" y="253"/>
                      <a:pt x="2585" y="177"/>
                      <a:pt x="2585" y="177"/>
                    </a:cubicBezTo>
                    <a:lnTo>
                      <a:pt x="2535" y="177"/>
                    </a:lnTo>
                    <a:cubicBezTo>
                      <a:pt x="2452" y="171"/>
                      <a:pt x="2368" y="168"/>
                      <a:pt x="2284" y="168"/>
                    </a:cubicBezTo>
                    <a:cubicBezTo>
                      <a:pt x="2029" y="168"/>
                      <a:pt x="1768" y="196"/>
                      <a:pt x="1521" y="253"/>
                    </a:cubicBezTo>
                    <a:cubicBezTo>
                      <a:pt x="1343" y="304"/>
                      <a:pt x="1191" y="355"/>
                      <a:pt x="1039" y="406"/>
                    </a:cubicBezTo>
                    <a:cubicBezTo>
                      <a:pt x="760" y="482"/>
                      <a:pt x="507" y="634"/>
                      <a:pt x="304" y="836"/>
                    </a:cubicBezTo>
                    <a:cubicBezTo>
                      <a:pt x="228" y="938"/>
                      <a:pt x="127" y="1039"/>
                      <a:pt x="0" y="1115"/>
                    </a:cubicBezTo>
                    <a:lnTo>
                      <a:pt x="0" y="1141"/>
                    </a:lnTo>
                    <a:cubicBezTo>
                      <a:pt x="127" y="1242"/>
                      <a:pt x="254" y="1318"/>
                      <a:pt x="406" y="1394"/>
                    </a:cubicBezTo>
                    <a:cubicBezTo>
                      <a:pt x="304" y="1496"/>
                      <a:pt x="152" y="1546"/>
                      <a:pt x="127" y="1724"/>
                    </a:cubicBezTo>
                    <a:cubicBezTo>
                      <a:pt x="304" y="1724"/>
                      <a:pt x="482" y="1698"/>
                      <a:pt x="634" y="1622"/>
                    </a:cubicBezTo>
                    <a:lnTo>
                      <a:pt x="659" y="1673"/>
                    </a:lnTo>
                    <a:cubicBezTo>
                      <a:pt x="684" y="1648"/>
                      <a:pt x="735" y="1648"/>
                      <a:pt x="760" y="1597"/>
                    </a:cubicBezTo>
                    <a:lnTo>
                      <a:pt x="659" y="1546"/>
                    </a:lnTo>
                    <a:cubicBezTo>
                      <a:pt x="735" y="1496"/>
                      <a:pt x="837" y="1470"/>
                      <a:pt x="938" y="1470"/>
                    </a:cubicBezTo>
                    <a:cubicBezTo>
                      <a:pt x="990" y="1478"/>
                      <a:pt x="1042" y="1481"/>
                      <a:pt x="1093" y="1481"/>
                    </a:cubicBezTo>
                    <a:cubicBezTo>
                      <a:pt x="1217" y="1481"/>
                      <a:pt x="1337" y="1463"/>
                      <a:pt x="1445" y="1445"/>
                    </a:cubicBezTo>
                    <a:cubicBezTo>
                      <a:pt x="1508" y="1419"/>
                      <a:pt x="1572" y="1407"/>
                      <a:pt x="1632" y="1407"/>
                    </a:cubicBezTo>
                    <a:cubicBezTo>
                      <a:pt x="1692" y="1407"/>
                      <a:pt x="1749" y="1419"/>
                      <a:pt x="1800" y="1445"/>
                    </a:cubicBezTo>
                    <a:cubicBezTo>
                      <a:pt x="2155" y="1242"/>
                      <a:pt x="2560" y="1065"/>
                      <a:pt x="2940" y="938"/>
                    </a:cubicBezTo>
                    <a:cubicBezTo>
                      <a:pt x="2966" y="938"/>
                      <a:pt x="2915" y="862"/>
                      <a:pt x="2966" y="862"/>
                    </a:cubicBezTo>
                    <a:lnTo>
                      <a:pt x="3042" y="862"/>
                    </a:lnTo>
                    <a:cubicBezTo>
                      <a:pt x="3111" y="845"/>
                      <a:pt x="3168" y="804"/>
                      <a:pt x="3230" y="804"/>
                    </a:cubicBezTo>
                    <a:cubicBezTo>
                      <a:pt x="3259" y="804"/>
                      <a:pt x="3288" y="812"/>
                      <a:pt x="3321" y="836"/>
                    </a:cubicBezTo>
                    <a:cubicBezTo>
                      <a:pt x="3371" y="735"/>
                      <a:pt x="3447" y="684"/>
                      <a:pt x="3549" y="684"/>
                    </a:cubicBezTo>
                    <a:cubicBezTo>
                      <a:pt x="3650" y="659"/>
                      <a:pt x="3701" y="583"/>
                      <a:pt x="3726" y="482"/>
                    </a:cubicBezTo>
                    <a:lnTo>
                      <a:pt x="3650" y="456"/>
                    </a:lnTo>
                    <a:cubicBezTo>
                      <a:pt x="3650" y="406"/>
                      <a:pt x="3701" y="406"/>
                      <a:pt x="3726" y="406"/>
                    </a:cubicBezTo>
                    <a:cubicBezTo>
                      <a:pt x="3751" y="431"/>
                      <a:pt x="3726" y="456"/>
                      <a:pt x="3726" y="482"/>
                    </a:cubicBezTo>
                    <a:cubicBezTo>
                      <a:pt x="3853" y="482"/>
                      <a:pt x="3828" y="406"/>
                      <a:pt x="3802" y="330"/>
                    </a:cubicBezTo>
                    <a:lnTo>
                      <a:pt x="3904" y="330"/>
                    </a:lnTo>
                    <a:cubicBezTo>
                      <a:pt x="3853" y="228"/>
                      <a:pt x="3929" y="203"/>
                      <a:pt x="3954" y="203"/>
                    </a:cubicBezTo>
                    <a:cubicBezTo>
                      <a:pt x="3993" y="222"/>
                      <a:pt x="4002" y="271"/>
                      <a:pt x="4038" y="271"/>
                    </a:cubicBezTo>
                    <a:cubicBezTo>
                      <a:pt x="4049" y="271"/>
                      <a:pt x="4063" y="266"/>
                      <a:pt x="4081" y="253"/>
                    </a:cubicBezTo>
                    <a:cubicBezTo>
                      <a:pt x="4056" y="228"/>
                      <a:pt x="4056" y="177"/>
                      <a:pt x="4081" y="152"/>
                    </a:cubicBezTo>
                    <a:cubicBezTo>
                      <a:pt x="4081" y="146"/>
                      <a:pt x="4086" y="145"/>
                      <a:pt x="4094" y="145"/>
                    </a:cubicBezTo>
                    <a:cubicBezTo>
                      <a:pt x="4108" y="145"/>
                      <a:pt x="4130" y="150"/>
                      <a:pt x="4145" y="150"/>
                    </a:cubicBezTo>
                    <a:cubicBezTo>
                      <a:pt x="4158" y="150"/>
                      <a:pt x="4166" y="145"/>
                      <a:pt x="4157" y="127"/>
                    </a:cubicBezTo>
                    <a:cubicBezTo>
                      <a:pt x="4132" y="76"/>
                      <a:pt x="4081" y="101"/>
                      <a:pt x="4056" y="76"/>
                    </a:cubicBezTo>
                    <a:cubicBezTo>
                      <a:pt x="4030" y="51"/>
                      <a:pt x="3980" y="25"/>
                      <a:pt x="3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6"/>
              <p:cNvSpPr/>
              <p:nvPr/>
            </p:nvSpPr>
            <p:spPr>
              <a:xfrm>
                <a:off x="6520050" y="798950"/>
                <a:ext cx="1115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167" extrusionOk="0">
                    <a:moveTo>
                      <a:pt x="175" y="801"/>
                    </a:moveTo>
                    <a:cubicBezTo>
                      <a:pt x="193" y="801"/>
                      <a:pt x="210" y="819"/>
                      <a:pt x="228" y="837"/>
                    </a:cubicBezTo>
                    <a:cubicBezTo>
                      <a:pt x="218" y="848"/>
                      <a:pt x="203" y="854"/>
                      <a:pt x="189" y="854"/>
                    </a:cubicBezTo>
                    <a:cubicBezTo>
                      <a:pt x="170" y="854"/>
                      <a:pt x="152" y="841"/>
                      <a:pt x="152" y="812"/>
                    </a:cubicBezTo>
                    <a:cubicBezTo>
                      <a:pt x="160" y="804"/>
                      <a:pt x="167" y="801"/>
                      <a:pt x="175" y="801"/>
                    </a:cubicBezTo>
                    <a:close/>
                    <a:moveTo>
                      <a:pt x="862" y="1"/>
                    </a:moveTo>
                    <a:cubicBezTo>
                      <a:pt x="735" y="26"/>
                      <a:pt x="558" y="26"/>
                      <a:pt x="431" y="102"/>
                    </a:cubicBezTo>
                    <a:cubicBezTo>
                      <a:pt x="330" y="203"/>
                      <a:pt x="203" y="229"/>
                      <a:pt x="76" y="330"/>
                    </a:cubicBezTo>
                    <a:cubicBezTo>
                      <a:pt x="76" y="381"/>
                      <a:pt x="102" y="431"/>
                      <a:pt x="152" y="482"/>
                    </a:cubicBezTo>
                    <a:cubicBezTo>
                      <a:pt x="203" y="533"/>
                      <a:pt x="254" y="507"/>
                      <a:pt x="279" y="584"/>
                    </a:cubicBezTo>
                    <a:cubicBezTo>
                      <a:pt x="203" y="660"/>
                      <a:pt x="76" y="584"/>
                      <a:pt x="0" y="710"/>
                    </a:cubicBezTo>
                    <a:cubicBezTo>
                      <a:pt x="26" y="736"/>
                      <a:pt x="0" y="786"/>
                      <a:pt x="26" y="837"/>
                    </a:cubicBezTo>
                    <a:cubicBezTo>
                      <a:pt x="152" y="862"/>
                      <a:pt x="279" y="913"/>
                      <a:pt x="380" y="989"/>
                    </a:cubicBezTo>
                    <a:cubicBezTo>
                      <a:pt x="380" y="938"/>
                      <a:pt x="406" y="913"/>
                      <a:pt x="457" y="913"/>
                    </a:cubicBezTo>
                    <a:cubicBezTo>
                      <a:pt x="507" y="938"/>
                      <a:pt x="583" y="964"/>
                      <a:pt x="634" y="989"/>
                    </a:cubicBezTo>
                    <a:cubicBezTo>
                      <a:pt x="710" y="1040"/>
                      <a:pt x="811" y="989"/>
                      <a:pt x="887" y="1065"/>
                    </a:cubicBezTo>
                    <a:cubicBezTo>
                      <a:pt x="913" y="1090"/>
                      <a:pt x="951" y="1097"/>
                      <a:pt x="992" y="1097"/>
                    </a:cubicBezTo>
                    <a:cubicBezTo>
                      <a:pt x="1033" y="1097"/>
                      <a:pt x="1078" y="1090"/>
                      <a:pt x="1116" y="1090"/>
                    </a:cubicBezTo>
                    <a:cubicBezTo>
                      <a:pt x="1217" y="1090"/>
                      <a:pt x="1293" y="1040"/>
                      <a:pt x="1394" y="1040"/>
                    </a:cubicBezTo>
                    <a:lnTo>
                      <a:pt x="1572" y="1040"/>
                    </a:lnTo>
                    <a:cubicBezTo>
                      <a:pt x="1633" y="1085"/>
                      <a:pt x="1712" y="1095"/>
                      <a:pt x="1787" y="1095"/>
                    </a:cubicBezTo>
                    <a:cubicBezTo>
                      <a:pt x="1837" y="1095"/>
                      <a:pt x="1886" y="1090"/>
                      <a:pt x="1927" y="1090"/>
                    </a:cubicBezTo>
                    <a:lnTo>
                      <a:pt x="2180" y="1090"/>
                    </a:lnTo>
                    <a:cubicBezTo>
                      <a:pt x="2256" y="1097"/>
                      <a:pt x="2332" y="1100"/>
                      <a:pt x="2408" y="1100"/>
                    </a:cubicBezTo>
                    <a:cubicBezTo>
                      <a:pt x="2636" y="1100"/>
                      <a:pt x="2865" y="1071"/>
                      <a:pt x="3093" y="1014"/>
                    </a:cubicBezTo>
                    <a:lnTo>
                      <a:pt x="3143" y="1014"/>
                    </a:lnTo>
                    <a:cubicBezTo>
                      <a:pt x="3270" y="1065"/>
                      <a:pt x="3422" y="1040"/>
                      <a:pt x="3549" y="1065"/>
                    </a:cubicBezTo>
                    <a:cubicBezTo>
                      <a:pt x="3676" y="1090"/>
                      <a:pt x="3802" y="1116"/>
                      <a:pt x="3929" y="1167"/>
                    </a:cubicBezTo>
                    <a:cubicBezTo>
                      <a:pt x="4031" y="1065"/>
                      <a:pt x="4157" y="1040"/>
                      <a:pt x="4259" y="964"/>
                    </a:cubicBezTo>
                    <a:cubicBezTo>
                      <a:pt x="4233" y="938"/>
                      <a:pt x="4233" y="862"/>
                      <a:pt x="4259" y="837"/>
                    </a:cubicBezTo>
                    <a:cubicBezTo>
                      <a:pt x="4309" y="761"/>
                      <a:pt x="4436" y="761"/>
                      <a:pt x="4461" y="634"/>
                    </a:cubicBezTo>
                    <a:lnTo>
                      <a:pt x="4107" y="533"/>
                    </a:lnTo>
                    <a:cubicBezTo>
                      <a:pt x="3980" y="533"/>
                      <a:pt x="3853" y="558"/>
                      <a:pt x="3726" y="609"/>
                    </a:cubicBezTo>
                    <a:cubicBezTo>
                      <a:pt x="3448" y="507"/>
                      <a:pt x="3118" y="457"/>
                      <a:pt x="2814" y="457"/>
                    </a:cubicBezTo>
                    <a:cubicBezTo>
                      <a:pt x="2814" y="406"/>
                      <a:pt x="2738" y="381"/>
                      <a:pt x="2712" y="330"/>
                    </a:cubicBezTo>
                    <a:cubicBezTo>
                      <a:pt x="2691" y="344"/>
                      <a:pt x="2670" y="348"/>
                      <a:pt x="2649" y="348"/>
                    </a:cubicBezTo>
                    <a:cubicBezTo>
                      <a:pt x="2615" y="348"/>
                      <a:pt x="2581" y="337"/>
                      <a:pt x="2547" y="337"/>
                    </a:cubicBezTo>
                    <a:cubicBezTo>
                      <a:pt x="2526" y="337"/>
                      <a:pt x="2505" y="341"/>
                      <a:pt x="2484" y="355"/>
                    </a:cubicBezTo>
                    <a:lnTo>
                      <a:pt x="2408" y="229"/>
                    </a:lnTo>
                    <a:cubicBezTo>
                      <a:pt x="2358" y="229"/>
                      <a:pt x="2332" y="279"/>
                      <a:pt x="2282" y="279"/>
                    </a:cubicBezTo>
                    <a:cubicBezTo>
                      <a:pt x="2282" y="229"/>
                      <a:pt x="2282" y="203"/>
                      <a:pt x="2307" y="203"/>
                    </a:cubicBezTo>
                    <a:cubicBezTo>
                      <a:pt x="2332" y="203"/>
                      <a:pt x="2358" y="178"/>
                      <a:pt x="2332" y="153"/>
                    </a:cubicBezTo>
                    <a:lnTo>
                      <a:pt x="2332" y="153"/>
                    </a:lnTo>
                    <a:cubicBezTo>
                      <a:pt x="2270" y="163"/>
                      <a:pt x="2208" y="173"/>
                      <a:pt x="2148" y="173"/>
                    </a:cubicBezTo>
                    <a:cubicBezTo>
                      <a:pt x="2060" y="173"/>
                      <a:pt x="1976" y="152"/>
                      <a:pt x="1901" y="77"/>
                    </a:cubicBezTo>
                    <a:cubicBezTo>
                      <a:pt x="1901" y="64"/>
                      <a:pt x="1901" y="58"/>
                      <a:pt x="1898" y="58"/>
                    </a:cubicBezTo>
                    <a:cubicBezTo>
                      <a:pt x="1895" y="58"/>
                      <a:pt x="1889" y="64"/>
                      <a:pt x="1876" y="77"/>
                    </a:cubicBezTo>
                    <a:cubicBezTo>
                      <a:pt x="1546" y="26"/>
                      <a:pt x="1217" y="1"/>
                      <a:pt x="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6"/>
              <p:cNvSpPr/>
              <p:nvPr/>
            </p:nvSpPr>
            <p:spPr>
              <a:xfrm>
                <a:off x="5784950" y="969425"/>
                <a:ext cx="608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270" extrusionOk="0">
                    <a:moveTo>
                      <a:pt x="977" y="1096"/>
                    </a:moveTo>
                    <a:cubicBezTo>
                      <a:pt x="983" y="1096"/>
                      <a:pt x="989" y="1103"/>
                      <a:pt x="989" y="1115"/>
                    </a:cubicBezTo>
                    <a:lnTo>
                      <a:pt x="989" y="1141"/>
                    </a:lnTo>
                    <a:lnTo>
                      <a:pt x="964" y="1141"/>
                    </a:lnTo>
                    <a:cubicBezTo>
                      <a:pt x="964" y="1141"/>
                      <a:pt x="964" y="1115"/>
                      <a:pt x="964" y="1115"/>
                    </a:cubicBezTo>
                    <a:cubicBezTo>
                      <a:pt x="964" y="1103"/>
                      <a:pt x="970" y="1096"/>
                      <a:pt x="977" y="1096"/>
                    </a:cubicBezTo>
                    <a:close/>
                    <a:moveTo>
                      <a:pt x="2054" y="1191"/>
                    </a:moveTo>
                    <a:lnTo>
                      <a:pt x="2054" y="1217"/>
                    </a:lnTo>
                    <a:lnTo>
                      <a:pt x="2029" y="1217"/>
                    </a:lnTo>
                    <a:lnTo>
                      <a:pt x="2029" y="1191"/>
                    </a:lnTo>
                    <a:close/>
                    <a:moveTo>
                      <a:pt x="2148" y="1"/>
                    </a:moveTo>
                    <a:cubicBezTo>
                      <a:pt x="2126" y="1"/>
                      <a:pt x="2103" y="7"/>
                      <a:pt x="2079" y="25"/>
                    </a:cubicBezTo>
                    <a:cubicBezTo>
                      <a:pt x="2029" y="127"/>
                      <a:pt x="1978" y="228"/>
                      <a:pt x="1877" y="279"/>
                    </a:cubicBezTo>
                    <a:cubicBezTo>
                      <a:pt x="1750" y="355"/>
                      <a:pt x="1623" y="431"/>
                      <a:pt x="1522" y="532"/>
                    </a:cubicBezTo>
                    <a:cubicBezTo>
                      <a:pt x="1420" y="659"/>
                      <a:pt x="1319" y="761"/>
                      <a:pt x="1167" y="837"/>
                    </a:cubicBezTo>
                    <a:cubicBezTo>
                      <a:pt x="1091" y="862"/>
                      <a:pt x="1015" y="913"/>
                      <a:pt x="964" y="989"/>
                    </a:cubicBezTo>
                    <a:cubicBezTo>
                      <a:pt x="837" y="1115"/>
                      <a:pt x="736" y="1217"/>
                      <a:pt x="584" y="1318"/>
                    </a:cubicBezTo>
                    <a:cubicBezTo>
                      <a:pt x="508" y="1369"/>
                      <a:pt x="457" y="1445"/>
                      <a:pt x="432" y="1546"/>
                    </a:cubicBezTo>
                    <a:cubicBezTo>
                      <a:pt x="381" y="1673"/>
                      <a:pt x="305" y="1800"/>
                      <a:pt x="229" y="1927"/>
                    </a:cubicBezTo>
                    <a:cubicBezTo>
                      <a:pt x="178" y="2003"/>
                      <a:pt x="128" y="2104"/>
                      <a:pt x="102" y="2205"/>
                    </a:cubicBezTo>
                    <a:cubicBezTo>
                      <a:pt x="26" y="2383"/>
                      <a:pt x="1" y="2560"/>
                      <a:pt x="1" y="2763"/>
                    </a:cubicBezTo>
                    <a:cubicBezTo>
                      <a:pt x="26" y="2839"/>
                      <a:pt x="77" y="2915"/>
                      <a:pt x="77" y="3016"/>
                    </a:cubicBezTo>
                    <a:lnTo>
                      <a:pt x="432" y="3067"/>
                    </a:lnTo>
                    <a:cubicBezTo>
                      <a:pt x="406" y="3169"/>
                      <a:pt x="482" y="3194"/>
                      <a:pt x="533" y="3270"/>
                    </a:cubicBezTo>
                    <a:lnTo>
                      <a:pt x="609" y="3169"/>
                    </a:lnTo>
                    <a:cubicBezTo>
                      <a:pt x="812" y="3169"/>
                      <a:pt x="837" y="2915"/>
                      <a:pt x="1015" y="2839"/>
                    </a:cubicBezTo>
                    <a:cubicBezTo>
                      <a:pt x="1065" y="2839"/>
                      <a:pt x="1091" y="2839"/>
                      <a:pt x="1142" y="2788"/>
                    </a:cubicBezTo>
                    <a:cubicBezTo>
                      <a:pt x="1091" y="2662"/>
                      <a:pt x="1319" y="2636"/>
                      <a:pt x="1268" y="2484"/>
                    </a:cubicBezTo>
                    <a:cubicBezTo>
                      <a:pt x="1261" y="2482"/>
                      <a:pt x="1253" y="2481"/>
                      <a:pt x="1246" y="2481"/>
                    </a:cubicBezTo>
                    <a:cubicBezTo>
                      <a:pt x="1201" y="2481"/>
                      <a:pt x="1148" y="2516"/>
                      <a:pt x="1093" y="2516"/>
                    </a:cubicBezTo>
                    <a:cubicBezTo>
                      <a:pt x="1059" y="2516"/>
                      <a:pt x="1024" y="2503"/>
                      <a:pt x="989" y="2459"/>
                    </a:cubicBezTo>
                    <a:cubicBezTo>
                      <a:pt x="1218" y="2357"/>
                      <a:pt x="1344" y="2129"/>
                      <a:pt x="1547" y="2003"/>
                    </a:cubicBezTo>
                    <a:cubicBezTo>
                      <a:pt x="1522" y="1850"/>
                      <a:pt x="1623" y="1749"/>
                      <a:pt x="1750" y="1673"/>
                    </a:cubicBezTo>
                    <a:cubicBezTo>
                      <a:pt x="1775" y="1648"/>
                      <a:pt x="1801" y="1648"/>
                      <a:pt x="1801" y="1622"/>
                    </a:cubicBezTo>
                    <a:cubicBezTo>
                      <a:pt x="1801" y="1597"/>
                      <a:pt x="1775" y="1546"/>
                      <a:pt x="1775" y="1521"/>
                    </a:cubicBezTo>
                    <a:cubicBezTo>
                      <a:pt x="1851" y="1470"/>
                      <a:pt x="1877" y="1394"/>
                      <a:pt x="1927" y="1318"/>
                    </a:cubicBezTo>
                    <a:cubicBezTo>
                      <a:pt x="2003" y="1293"/>
                      <a:pt x="2079" y="1293"/>
                      <a:pt x="2105" y="1217"/>
                    </a:cubicBezTo>
                    <a:cubicBezTo>
                      <a:pt x="2155" y="1141"/>
                      <a:pt x="2206" y="1090"/>
                      <a:pt x="2206" y="1014"/>
                    </a:cubicBezTo>
                    <a:cubicBezTo>
                      <a:pt x="2181" y="963"/>
                      <a:pt x="2206" y="887"/>
                      <a:pt x="2257" y="837"/>
                    </a:cubicBezTo>
                    <a:cubicBezTo>
                      <a:pt x="2308" y="811"/>
                      <a:pt x="2308" y="761"/>
                      <a:pt x="2333" y="710"/>
                    </a:cubicBezTo>
                    <a:cubicBezTo>
                      <a:pt x="2308" y="684"/>
                      <a:pt x="2282" y="634"/>
                      <a:pt x="2282" y="583"/>
                    </a:cubicBezTo>
                    <a:lnTo>
                      <a:pt x="2409" y="456"/>
                    </a:lnTo>
                    <a:cubicBezTo>
                      <a:pt x="2434" y="304"/>
                      <a:pt x="2409" y="178"/>
                      <a:pt x="2358" y="51"/>
                    </a:cubicBezTo>
                    <a:cubicBezTo>
                      <a:pt x="2349" y="53"/>
                      <a:pt x="2339" y="54"/>
                      <a:pt x="2330" y="54"/>
                    </a:cubicBezTo>
                    <a:cubicBezTo>
                      <a:pt x="2265" y="54"/>
                      <a:pt x="2210" y="1"/>
                      <a:pt x="2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6"/>
              <p:cNvSpPr/>
              <p:nvPr/>
            </p:nvSpPr>
            <p:spPr>
              <a:xfrm>
                <a:off x="6340075" y="424825"/>
                <a:ext cx="887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140" extrusionOk="0">
                    <a:moveTo>
                      <a:pt x="888" y="2064"/>
                    </a:moveTo>
                    <a:lnTo>
                      <a:pt x="888" y="2089"/>
                    </a:lnTo>
                    <a:cubicBezTo>
                      <a:pt x="862" y="2064"/>
                      <a:pt x="888" y="2064"/>
                      <a:pt x="888" y="2064"/>
                    </a:cubicBezTo>
                    <a:close/>
                    <a:moveTo>
                      <a:pt x="3148" y="0"/>
                    </a:moveTo>
                    <a:cubicBezTo>
                      <a:pt x="2968" y="0"/>
                      <a:pt x="2789" y="46"/>
                      <a:pt x="2637" y="137"/>
                    </a:cubicBezTo>
                    <a:cubicBezTo>
                      <a:pt x="2383" y="264"/>
                      <a:pt x="2130" y="391"/>
                      <a:pt x="1851" y="492"/>
                    </a:cubicBezTo>
                    <a:cubicBezTo>
                      <a:pt x="1724" y="517"/>
                      <a:pt x="1623" y="568"/>
                      <a:pt x="1521" y="644"/>
                    </a:cubicBezTo>
                    <a:cubicBezTo>
                      <a:pt x="1344" y="745"/>
                      <a:pt x="1166" y="847"/>
                      <a:pt x="964" y="872"/>
                    </a:cubicBezTo>
                    <a:cubicBezTo>
                      <a:pt x="862" y="872"/>
                      <a:pt x="761" y="948"/>
                      <a:pt x="710" y="1050"/>
                    </a:cubicBezTo>
                    <a:cubicBezTo>
                      <a:pt x="660" y="1126"/>
                      <a:pt x="558" y="1202"/>
                      <a:pt x="457" y="1227"/>
                    </a:cubicBezTo>
                    <a:cubicBezTo>
                      <a:pt x="279" y="1278"/>
                      <a:pt x="127" y="1404"/>
                      <a:pt x="0" y="1582"/>
                    </a:cubicBezTo>
                    <a:cubicBezTo>
                      <a:pt x="0" y="1582"/>
                      <a:pt x="0" y="1607"/>
                      <a:pt x="0" y="1633"/>
                    </a:cubicBezTo>
                    <a:lnTo>
                      <a:pt x="102" y="1734"/>
                    </a:lnTo>
                    <a:cubicBezTo>
                      <a:pt x="77" y="1759"/>
                      <a:pt x="26" y="1785"/>
                      <a:pt x="51" y="1835"/>
                    </a:cubicBezTo>
                    <a:cubicBezTo>
                      <a:pt x="71" y="1835"/>
                      <a:pt x="59" y="1803"/>
                      <a:pt x="93" y="1803"/>
                    </a:cubicBezTo>
                    <a:cubicBezTo>
                      <a:pt x="101" y="1803"/>
                      <a:pt x="112" y="1805"/>
                      <a:pt x="127" y="1810"/>
                    </a:cubicBezTo>
                    <a:cubicBezTo>
                      <a:pt x="140" y="1814"/>
                      <a:pt x="153" y="1816"/>
                      <a:pt x="167" y="1816"/>
                    </a:cubicBezTo>
                    <a:cubicBezTo>
                      <a:pt x="194" y="1816"/>
                      <a:pt x="222" y="1810"/>
                      <a:pt x="248" y="1810"/>
                    </a:cubicBezTo>
                    <a:cubicBezTo>
                      <a:pt x="286" y="1810"/>
                      <a:pt x="317" y="1823"/>
                      <a:pt x="330" y="1886"/>
                    </a:cubicBezTo>
                    <a:cubicBezTo>
                      <a:pt x="406" y="1962"/>
                      <a:pt x="279" y="2038"/>
                      <a:pt x="330" y="2089"/>
                    </a:cubicBezTo>
                    <a:cubicBezTo>
                      <a:pt x="340" y="2091"/>
                      <a:pt x="348" y="2092"/>
                      <a:pt x="356" y="2092"/>
                    </a:cubicBezTo>
                    <a:cubicBezTo>
                      <a:pt x="453" y="2092"/>
                      <a:pt x="437" y="1958"/>
                      <a:pt x="507" y="1911"/>
                    </a:cubicBezTo>
                    <a:cubicBezTo>
                      <a:pt x="533" y="2038"/>
                      <a:pt x="660" y="2140"/>
                      <a:pt x="786" y="2140"/>
                    </a:cubicBezTo>
                    <a:cubicBezTo>
                      <a:pt x="938" y="2114"/>
                      <a:pt x="1065" y="2089"/>
                      <a:pt x="1217" y="2013"/>
                    </a:cubicBezTo>
                    <a:cubicBezTo>
                      <a:pt x="1217" y="1962"/>
                      <a:pt x="1268" y="1911"/>
                      <a:pt x="1319" y="1911"/>
                    </a:cubicBezTo>
                    <a:cubicBezTo>
                      <a:pt x="1357" y="1899"/>
                      <a:pt x="1395" y="1892"/>
                      <a:pt x="1433" y="1892"/>
                    </a:cubicBezTo>
                    <a:cubicBezTo>
                      <a:pt x="1471" y="1892"/>
                      <a:pt x="1509" y="1899"/>
                      <a:pt x="1547" y="1911"/>
                    </a:cubicBezTo>
                    <a:cubicBezTo>
                      <a:pt x="1927" y="1759"/>
                      <a:pt x="2155" y="1404"/>
                      <a:pt x="2510" y="1227"/>
                    </a:cubicBezTo>
                    <a:cubicBezTo>
                      <a:pt x="2510" y="1075"/>
                      <a:pt x="2687" y="1100"/>
                      <a:pt x="2738" y="999"/>
                    </a:cubicBezTo>
                    <a:cubicBezTo>
                      <a:pt x="2763" y="898"/>
                      <a:pt x="2890" y="898"/>
                      <a:pt x="2941" y="821"/>
                    </a:cubicBezTo>
                    <a:cubicBezTo>
                      <a:pt x="2992" y="745"/>
                      <a:pt x="3068" y="669"/>
                      <a:pt x="3144" y="619"/>
                    </a:cubicBezTo>
                    <a:cubicBezTo>
                      <a:pt x="3220" y="568"/>
                      <a:pt x="3270" y="517"/>
                      <a:pt x="3270" y="441"/>
                    </a:cubicBezTo>
                    <a:lnTo>
                      <a:pt x="3372" y="441"/>
                    </a:lnTo>
                    <a:lnTo>
                      <a:pt x="3397" y="315"/>
                    </a:lnTo>
                    <a:cubicBezTo>
                      <a:pt x="3397" y="289"/>
                      <a:pt x="3372" y="264"/>
                      <a:pt x="3372" y="264"/>
                    </a:cubicBezTo>
                    <a:lnTo>
                      <a:pt x="3372" y="264"/>
                    </a:lnTo>
                    <a:cubicBezTo>
                      <a:pt x="3397" y="264"/>
                      <a:pt x="3397" y="289"/>
                      <a:pt x="3397" y="315"/>
                    </a:cubicBezTo>
                    <a:cubicBezTo>
                      <a:pt x="3473" y="289"/>
                      <a:pt x="3524" y="238"/>
                      <a:pt x="3549" y="162"/>
                    </a:cubicBezTo>
                    <a:cubicBezTo>
                      <a:pt x="3524" y="137"/>
                      <a:pt x="3524" y="112"/>
                      <a:pt x="3498" y="61"/>
                    </a:cubicBezTo>
                    <a:cubicBezTo>
                      <a:pt x="3387" y="20"/>
                      <a:pt x="3267" y="0"/>
                      <a:pt x="3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6"/>
              <p:cNvSpPr/>
              <p:nvPr/>
            </p:nvSpPr>
            <p:spPr>
              <a:xfrm>
                <a:off x="5691800" y="895150"/>
                <a:ext cx="520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906" extrusionOk="0">
                    <a:moveTo>
                      <a:pt x="1141" y="2287"/>
                    </a:moveTo>
                    <a:cubicBezTo>
                      <a:pt x="1141" y="2287"/>
                      <a:pt x="1141" y="2303"/>
                      <a:pt x="1141" y="2322"/>
                    </a:cubicBezTo>
                    <a:lnTo>
                      <a:pt x="1141" y="2322"/>
                    </a:lnTo>
                    <a:cubicBezTo>
                      <a:pt x="1130" y="2307"/>
                      <a:pt x="1125" y="2287"/>
                      <a:pt x="1141" y="2287"/>
                    </a:cubicBezTo>
                    <a:close/>
                    <a:moveTo>
                      <a:pt x="153" y="2363"/>
                    </a:moveTo>
                    <a:lnTo>
                      <a:pt x="153" y="2363"/>
                    </a:lnTo>
                    <a:cubicBezTo>
                      <a:pt x="204" y="2413"/>
                      <a:pt x="229" y="2489"/>
                      <a:pt x="204" y="2540"/>
                    </a:cubicBezTo>
                    <a:cubicBezTo>
                      <a:pt x="127" y="2515"/>
                      <a:pt x="102" y="2439"/>
                      <a:pt x="153" y="2363"/>
                    </a:cubicBezTo>
                    <a:close/>
                    <a:moveTo>
                      <a:pt x="584" y="2489"/>
                    </a:moveTo>
                    <a:lnTo>
                      <a:pt x="634" y="2591"/>
                    </a:lnTo>
                    <a:lnTo>
                      <a:pt x="533" y="2642"/>
                    </a:lnTo>
                    <a:cubicBezTo>
                      <a:pt x="508" y="2591"/>
                      <a:pt x="508" y="2515"/>
                      <a:pt x="584" y="2489"/>
                    </a:cubicBezTo>
                    <a:close/>
                    <a:moveTo>
                      <a:pt x="204" y="2540"/>
                    </a:moveTo>
                    <a:cubicBezTo>
                      <a:pt x="241" y="2577"/>
                      <a:pt x="210" y="2628"/>
                      <a:pt x="201" y="2652"/>
                    </a:cubicBezTo>
                    <a:lnTo>
                      <a:pt x="201" y="2652"/>
                    </a:lnTo>
                    <a:cubicBezTo>
                      <a:pt x="168" y="2625"/>
                      <a:pt x="204" y="2582"/>
                      <a:pt x="204" y="2540"/>
                    </a:cubicBezTo>
                    <a:close/>
                    <a:moveTo>
                      <a:pt x="229" y="2672"/>
                    </a:moveTo>
                    <a:lnTo>
                      <a:pt x="229" y="2672"/>
                    </a:lnTo>
                    <a:cubicBezTo>
                      <a:pt x="254" y="2686"/>
                      <a:pt x="254" y="2718"/>
                      <a:pt x="254" y="2718"/>
                    </a:cubicBezTo>
                    <a:cubicBezTo>
                      <a:pt x="231" y="2694"/>
                      <a:pt x="229" y="2692"/>
                      <a:pt x="229" y="2672"/>
                    </a:cubicBezTo>
                    <a:close/>
                    <a:moveTo>
                      <a:pt x="1707" y="0"/>
                    </a:moveTo>
                    <a:cubicBezTo>
                      <a:pt x="1699" y="0"/>
                      <a:pt x="1688" y="2"/>
                      <a:pt x="1674" y="5"/>
                    </a:cubicBezTo>
                    <a:cubicBezTo>
                      <a:pt x="1572" y="5"/>
                      <a:pt x="1522" y="157"/>
                      <a:pt x="1446" y="183"/>
                    </a:cubicBezTo>
                    <a:cubicBezTo>
                      <a:pt x="1405" y="183"/>
                      <a:pt x="1364" y="150"/>
                      <a:pt x="1311" y="150"/>
                    </a:cubicBezTo>
                    <a:cubicBezTo>
                      <a:pt x="1298" y="150"/>
                      <a:pt x="1283" y="152"/>
                      <a:pt x="1268" y="157"/>
                    </a:cubicBezTo>
                    <a:cubicBezTo>
                      <a:pt x="1167" y="183"/>
                      <a:pt x="1141" y="360"/>
                      <a:pt x="1040" y="411"/>
                    </a:cubicBezTo>
                    <a:cubicBezTo>
                      <a:pt x="939" y="462"/>
                      <a:pt x="939" y="639"/>
                      <a:pt x="787" y="639"/>
                    </a:cubicBezTo>
                    <a:cubicBezTo>
                      <a:pt x="736" y="766"/>
                      <a:pt x="685" y="867"/>
                      <a:pt x="584" y="969"/>
                    </a:cubicBezTo>
                    <a:cubicBezTo>
                      <a:pt x="508" y="1045"/>
                      <a:pt x="508" y="1197"/>
                      <a:pt x="381" y="1222"/>
                    </a:cubicBezTo>
                    <a:cubicBezTo>
                      <a:pt x="406" y="1323"/>
                      <a:pt x="381" y="1450"/>
                      <a:pt x="280" y="1526"/>
                    </a:cubicBezTo>
                    <a:cubicBezTo>
                      <a:pt x="229" y="1577"/>
                      <a:pt x="204" y="1628"/>
                      <a:pt x="153" y="1729"/>
                    </a:cubicBezTo>
                    <a:cubicBezTo>
                      <a:pt x="102" y="1805"/>
                      <a:pt x="178" y="1906"/>
                      <a:pt x="102" y="1983"/>
                    </a:cubicBezTo>
                    <a:cubicBezTo>
                      <a:pt x="1" y="2059"/>
                      <a:pt x="102" y="2160"/>
                      <a:pt x="51" y="2211"/>
                    </a:cubicBezTo>
                    <a:cubicBezTo>
                      <a:pt x="102" y="2236"/>
                      <a:pt x="153" y="2312"/>
                      <a:pt x="153" y="2363"/>
                    </a:cubicBezTo>
                    <a:cubicBezTo>
                      <a:pt x="77" y="2363"/>
                      <a:pt x="77" y="2439"/>
                      <a:pt x="26" y="2464"/>
                    </a:cubicBezTo>
                    <a:cubicBezTo>
                      <a:pt x="26" y="2566"/>
                      <a:pt x="153" y="2667"/>
                      <a:pt x="77" y="2794"/>
                    </a:cubicBezTo>
                    <a:lnTo>
                      <a:pt x="508" y="2794"/>
                    </a:lnTo>
                    <a:lnTo>
                      <a:pt x="508" y="2819"/>
                    </a:lnTo>
                    <a:cubicBezTo>
                      <a:pt x="536" y="2777"/>
                      <a:pt x="579" y="2758"/>
                      <a:pt x="625" y="2758"/>
                    </a:cubicBezTo>
                    <a:cubicBezTo>
                      <a:pt x="662" y="2758"/>
                      <a:pt x="702" y="2771"/>
                      <a:pt x="736" y="2794"/>
                    </a:cubicBezTo>
                    <a:lnTo>
                      <a:pt x="685" y="2870"/>
                    </a:lnTo>
                    <a:cubicBezTo>
                      <a:pt x="703" y="2888"/>
                      <a:pt x="734" y="2906"/>
                      <a:pt x="768" y="2906"/>
                    </a:cubicBezTo>
                    <a:cubicBezTo>
                      <a:pt x="782" y="2906"/>
                      <a:pt x="797" y="2902"/>
                      <a:pt x="812" y="2895"/>
                    </a:cubicBezTo>
                    <a:lnTo>
                      <a:pt x="787" y="2794"/>
                    </a:lnTo>
                    <a:cubicBezTo>
                      <a:pt x="913" y="2718"/>
                      <a:pt x="1091" y="2692"/>
                      <a:pt x="1167" y="2540"/>
                    </a:cubicBezTo>
                    <a:cubicBezTo>
                      <a:pt x="1093" y="2466"/>
                      <a:pt x="1139" y="2393"/>
                      <a:pt x="1164" y="2342"/>
                    </a:cubicBezTo>
                    <a:lnTo>
                      <a:pt x="1164" y="2342"/>
                    </a:lnTo>
                    <a:cubicBezTo>
                      <a:pt x="1178" y="2344"/>
                      <a:pt x="1192" y="2345"/>
                      <a:pt x="1205" y="2345"/>
                    </a:cubicBezTo>
                    <a:cubicBezTo>
                      <a:pt x="1263" y="2345"/>
                      <a:pt x="1319" y="2330"/>
                      <a:pt x="1369" y="2330"/>
                    </a:cubicBezTo>
                    <a:cubicBezTo>
                      <a:pt x="1387" y="2330"/>
                      <a:pt x="1404" y="2332"/>
                      <a:pt x="1420" y="2337"/>
                    </a:cubicBezTo>
                    <a:cubicBezTo>
                      <a:pt x="1471" y="2261"/>
                      <a:pt x="1446" y="2160"/>
                      <a:pt x="1547" y="2109"/>
                    </a:cubicBezTo>
                    <a:cubicBezTo>
                      <a:pt x="1547" y="2160"/>
                      <a:pt x="1572" y="2185"/>
                      <a:pt x="1598" y="2236"/>
                    </a:cubicBezTo>
                    <a:cubicBezTo>
                      <a:pt x="1699" y="2135"/>
                      <a:pt x="1648" y="2008"/>
                      <a:pt x="1648" y="1881"/>
                    </a:cubicBezTo>
                    <a:lnTo>
                      <a:pt x="1648" y="1881"/>
                    </a:lnTo>
                    <a:cubicBezTo>
                      <a:pt x="1613" y="1916"/>
                      <a:pt x="1590" y="1975"/>
                      <a:pt x="1563" y="1975"/>
                    </a:cubicBezTo>
                    <a:cubicBezTo>
                      <a:pt x="1551" y="1975"/>
                      <a:pt x="1537" y="1963"/>
                      <a:pt x="1522" y="1932"/>
                    </a:cubicBezTo>
                    <a:cubicBezTo>
                      <a:pt x="1547" y="1856"/>
                      <a:pt x="1598" y="1780"/>
                      <a:pt x="1699" y="1780"/>
                    </a:cubicBezTo>
                    <a:cubicBezTo>
                      <a:pt x="1674" y="1729"/>
                      <a:pt x="1598" y="1678"/>
                      <a:pt x="1598" y="1628"/>
                    </a:cubicBezTo>
                    <a:cubicBezTo>
                      <a:pt x="1623" y="1602"/>
                      <a:pt x="1623" y="1552"/>
                      <a:pt x="1674" y="1526"/>
                    </a:cubicBezTo>
                    <a:lnTo>
                      <a:pt x="1674" y="1628"/>
                    </a:lnTo>
                    <a:cubicBezTo>
                      <a:pt x="1750" y="1628"/>
                      <a:pt x="1800" y="1552"/>
                      <a:pt x="1800" y="1501"/>
                    </a:cubicBezTo>
                    <a:cubicBezTo>
                      <a:pt x="1800" y="1374"/>
                      <a:pt x="1826" y="1273"/>
                      <a:pt x="1902" y="1197"/>
                    </a:cubicBezTo>
                    <a:cubicBezTo>
                      <a:pt x="1927" y="1146"/>
                      <a:pt x="1927" y="1095"/>
                      <a:pt x="1953" y="1045"/>
                    </a:cubicBezTo>
                    <a:cubicBezTo>
                      <a:pt x="1902" y="994"/>
                      <a:pt x="1851" y="969"/>
                      <a:pt x="1851" y="893"/>
                    </a:cubicBezTo>
                    <a:lnTo>
                      <a:pt x="1775" y="918"/>
                    </a:lnTo>
                    <a:cubicBezTo>
                      <a:pt x="1826" y="791"/>
                      <a:pt x="1775" y="690"/>
                      <a:pt x="1775" y="563"/>
                    </a:cubicBezTo>
                    <a:cubicBezTo>
                      <a:pt x="1789" y="549"/>
                      <a:pt x="1803" y="545"/>
                      <a:pt x="1818" y="545"/>
                    </a:cubicBezTo>
                    <a:cubicBezTo>
                      <a:pt x="1841" y="545"/>
                      <a:pt x="1866" y="556"/>
                      <a:pt x="1895" y="556"/>
                    </a:cubicBezTo>
                    <a:cubicBezTo>
                      <a:pt x="1912" y="556"/>
                      <a:pt x="1932" y="552"/>
                      <a:pt x="1953" y="538"/>
                    </a:cubicBezTo>
                    <a:cubicBezTo>
                      <a:pt x="1953" y="462"/>
                      <a:pt x="2003" y="386"/>
                      <a:pt x="2079" y="335"/>
                    </a:cubicBezTo>
                    <a:cubicBezTo>
                      <a:pt x="2054" y="284"/>
                      <a:pt x="2029" y="234"/>
                      <a:pt x="2003" y="183"/>
                    </a:cubicBezTo>
                    <a:lnTo>
                      <a:pt x="1927" y="183"/>
                    </a:lnTo>
                    <a:cubicBezTo>
                      <a:pt x="1902" y="157"/>
                      <a:pt x="1876" y="56"/>
                      <a:pt x="1851" y="56"/>
                    </a:cubicBezTo>
                    <a:cubicBezTo>
                      <a:pt x="1810" y="77"/>
                      <a:pt x="1769" y="114"/>
                      <a:pt x="1742" y="114"/>
                    </a:cubicBezTo>
                    <a:cubicBezTo>
                      <a:pt x="1735" y="114"/>
                      <a:pt x="1729" y="112"/>
                      <a:pt x="1724" y="107"/>
                    </a:cubicBezTo>
                    <a:cubicBezTo>
                      <a:pt x="1724" y="63"/>
                      <a:pt x="1762" y="0"/>
                      <a:pt x="1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6"/>
              <p:cNvSpPr/>
              <p:nvPr/>
            </p:nvSpPr>
            <p:spPr>
              <a:xfrm>
                <a:off x="5643650" y="568275"/>
                <a:ext cx="57050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2764" extrusionOk="0">
                    <a:moveTo>
                      <a:pt x="1470" y="913"/>
                    </a:moveTo>
                    <a:cubicBezTo>
                      <a:pt x="1471" y="913"/>
                      <a:pt x="1521" y="964"/>
                      <a:pt x="1496" y="964"/>
                    </a:cubicBezTo>
                    <a:cubicBezTo>
                      <a:pt x="1470" y="964"/>
                      <a:pt x="1470" y="939"/>
                      <a:pt x="1470" y="913"/>
                    </a:cubicBezTo>
                    <a:close/>
                    <a:moveTo>
                      <a:pt x="2028" y="1649"/>
                    </a:moveTo>
                    <a:cubicBezTo>
                      <a:pt x="2028" y="1674"/>
                      <a:pt x="2028" y="1674"/>
                      <a:pt x="2028" y="1674"/>
                    </a:cubicBezTo>
                    <a:lnTo>
                      <a:pt x="2003" y="1674"/>
                    </a:lnTo>
                    <a:lnTo>
                      <a:pt x="2003" y="1649"/>
                    </a:lnTo>
                    <a:close/>
                    <a:moveTo>
                      <a:pt x="1337" y="2410"/>
                    </a:moveTo>
                    <a:cubicBezTo>
                      <a:pt x="1331" y="2415"/>
                      <a:pt x="1366" y="2434"/>
                      <a:pt x="1344" y="2434"/>
                    </a:cubicBezTo>
                    <a:cubicBezTo>
                      <a:pt x="1328" y="2418"/>
                      <a:pt x="1332" y="2412"/>
                      <a:pt x="1337" y="2410"/>
                    </a:cubicBezTo>
                    <a:close/>
                    <a:moveTo>
                      <a:pt x="558" y="1"/>
                    </a:moveTo>
                    <a:lnTo>
                      <a:pt x="330" y="77"/>
                    </a:lnTo>
                    <a:cubicBezTo>
                      <a:pt x="178" y="153"/>
                      <a:pt x="152" y="330"/>
                      <a:pt x="76" y="432"/>
                    </a:cubicBezTo>
                    <a:cubicBezTo>
                      <a:pt x="102" y="457"/>
                      <a:pt x="127" y="483"/>
                      <a:pt x="127" y="508"/>
                    </a:cubicBezTo>
                    <a:cubicBezTo>
                      <a:pt x="0" y="685"/>
                      <a:pt x="0" y="685"/>
                      <a:pt x="102" y="837"/>
                    </a:cubicBezTo>
                    <a:lnTo>
                      <a:pt x="178" y="812"/>
                    </a:lnTo>
                    <a:cubicBezTo>
                      <a:pt x="203" y="863"/>
                      <a:pt x="228" y="913"/>
                      <a:pt x="228" y="939"/>
                    </a:cubicBezTo>
                    <a:cubicBezTo>
                      <a:pt x="254" y="1040"/>
                      <a:pt x="178" y="1040"/>
                      <a:pt x="152" y="1091"/>
                    </a:cubicBezTo>
                    <a:cubicBezTo>
                      <a:pt x="254" y="1192"/>
                      <a:pt x="127" y="1268"/>
                      <a:pt x="152" y="1370"/>
                    </a:cubicBezTo>
                    <a:cubicBezTo>
                      <a:pt x="178" y="1446"/>
                      <a:pt x="254" y="1471"/>
                      <a:pt x="304" y="1471"/>
                    </a:cubicBezTo>
                    <a:cubicBezTo>
                      <a:pt x="279" y="1573"/>
                      <a:pt x="254" y="1649"/>
                      <a:pt x="228" y="1725"/>
                    </a:cubicBezTo>
                    <a:cubicBezTo>
                      <a:pt x="330" y="1750"/>
                      <a:pt x="254" y="1877"/>
                      <a:pt x="381" y="1902"/>
                    </a:cubicBezTo>
                    <a:cubicBezTo>
                      <a:pt x="381" y="1902"/>
                      <a:pt x="392" y="1879"/>
                      <a:pt x="407" y="1879"/>
                    </a:cubicBezTo>
                    <a:cubicBezTo>
                      <a:pt x="414" y="1879"/>
                      <a:pt x="423" y="1885"/>
                      <a:pt x="431" y="1902"/>
                    </a:cubicBezTo>
                    <a:cubicBezTo>
                      <a:pt x="482" y="1927"/>
                      <a:pt x="431" y="2029"/>
                      <a:pt x="482" y="2029"/>
                    </a:cubicBezTo>
                    <a:cubicBezTo>
                      <a:pt x="525" y="2029"/>
                      <a:pt x="513" y="1973"/>
                      <a:pt x="556" y="1973"/>
                    </a:cubicBezTo>
                    <a:cubicBezTo>
                      <a:pt x="564" y="1973"/>
                      <a:pt x="572" y="1974"/>
                      <a:pt x="583" y="1978"/>
                    </a:cubicBezTo>
                    <a:cubicBezTo>
                      <a:pt x="583" y="2054"/>
                      <a:pt x="710" y="2029"/>
                      <a:pt x="761" y="2130"/>
                    </a:cubicBezTo>
                    <a:cubicBezTo>
                      <a:pt x="659" y="2181"/>
                      <a:pt x="609" y="2308"/>
                      <a:pt x="609" y="2409"/>
                    </a:cubicBezTo>
                    <a:cubicBezTo>
                      <a:pt x="629" y="2399"/>
                      <a:pt x="645" y="2395"/>
                      <a:pt x="659" y="2395"/>
                    </a:cubicBezTo>
                    <a:cubicBezTo>
                      <a:pt x="714" y="2395"/>
                      <a:pt x="730" y="2460"/>
                      <a:pt x="811" y="2460"/>
                    </a:cubicBezTo>
                    <a:cubicBezTo>
                      <a:pt x="822" y="2456"/>
                      <a:pt x="833" y="2455"/>
                      <a:pt x="844" y="2455"/>
                    </a:cubicBezTo>
                    <a:cubicBezTo>
                      <a:pt x="909" y="2455"/>
                      <a:pt x="974" y="2510"/>
                      <a:pt x="1040" y="2510"/>
                    </a:cubicBezTo>
                    <a:cubicBezTo>
                      <a:pt x="1040" y="2612"/>
                      <a:pt x="1192" y="2637"/>
                      <a:pt x="1192" y="2764"/>
                    </a:cubicBezTo>
                    <a:cubicBezTo>
                      <a:pt x="1293" y="2739"/>
                      <a:pt x="1242" y="2662"/>
                      <a:pt x="1242" y="2612"/>
                    </a:cubicBezTo>
                    <a:cubicBezTo>
                      <a:pt x="1293" y="2510"/>
                      <a:pt x="1420" y="2536"/>
                      <a:pt x="1496" y="2485"/>
                    </a:cubicBezTo>
                    <a:cubicBezTo>
                      <a:pt x="1496" y="2282"/>
                      <a:pt x="1673" y="2282"/>
                      <a:pt x="1800" y="2232"/>
                    </a:cubicBezTo>
                    <a:cubicBezTo>
                      <a:pt x="1825" y="2181"/>
                      <a:pt x="1749" y="2130"/>
                      <a:pt x="1800" y="2079"/>
                    </a:cubicBezTo>
                    <a:cubicBezTo>
                      <a:pt x="1977" y="2079"/>
                      <a:pt x="2155" y="2003"/>
                      <a:pt x="2155" y="1902"/>
                    </a:cubicBezTo>
                    <a:lnTo>
                      <a:pt x="2155" y="1902"/>
                    </a:lnTo>
                    <a:cubicBezTo>
                      <a:pt x="2129" y="1922"/>
                      <a:pt x="2110" y="1929"/>
                      <a:pt x="2095" y="1929"/>
                    </a:cubicBezTo>
                    <a:cubicBezTo>
                      <a:pt x="2053" y="1929"/>
                      <a:pt x="2053" y="1864"/>
                      <a:pt x="2053" y="1826"/>
                    </a:cubicBezTo>
                    <a:cubicBezTo>
                      <a:pt x="2155" y="1674"/>
                      <a:pt x="2231" y="1522"/>
                      <a:pt x="2282" y="1344"/>
                    </a:cubicBezTo>
                    <a:cubicBezTo>
                      <a:pt x="2206" y="1268"/>
                      <a:pt x="2180" y="1142"/>
                      <a:pt x="2079" y="1066"/>
                    </a:cubicBezTo>
                    <a:lnTo>
                      <a:pt x="1901" y="1091"/>
                    </a:lnTo>
                    <a:lnTo>
                      <a:pt x="1673" y="1015"/>
                    </a:lnTo>
                    <a:cubicBezTo>
                      <a:pt x="1623" y="964"/>
                      <a:pt x="1572" y="888"/>
                      <a:pt x="1496" y="837"/>
                    </a:cubicBezTo>
                    <a:lnTo>
                      <a:pt x="1470" y="913"/>
                    </a:lnTo>
                    <a:lnTo>
                      <a:pt x="1318" y="787"/>
                    </a:lnTo>
                    <a:cubicBezTo>
                      <a:pt x="1141" y="761"/>
                      <a:pt x="964" y="660"/>
                      <a:pt x="837" y="508"/>
                    </a:cubicBezTo>
                    <a:cubicBezTo>
                      <a:pt x="810" y="495"/>
                      <a:pt x="787" y="490"/>
                      <a:pt x="766" y="490"/>
                    </a:cubicBezTo>
                    <a:cubicBezTo>
                      <a:pt x="719" y="490"/>
                      <a:pt x="683" y="513"/>
                      <a:pt x="642" y="513"/>
                    </a:cubicBezTo>
                    <a:cubicBezTo>
                      <a:pt x="631" y="513"/>
                      <a:pt x="620" y="512"/>
                      <a:pt x="609" y="508"/>
                    </a:cubicBezTo>
                    <a:cubicBezTo>
                      <a:pt x="685" y="330"/>
                      <a:pt x="558" y="178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6"/>
              <p:cNvSpPr/>
              <p:nvPr/>
            </p:nvSpPr>
            <p:spPr>
              <a:xfrm>
                <a:off x="6523850" y="452950"/>
                <a:ext cx="950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1354" extrusionOk="0">
                    <a:moveTo>
                      <a:pt x="3448" y="1"/>
                    </a:moveTo>
                    <a:lnTo>
                      <a:pt x="3194" y="102"/>
                    </a:lnTo>
                    <a:lnTo>
                      <a:pt x="3143" y="51"/>
                    </a:lnTo>
                    <a:lnTo>
                      <a:pt x="3093" y="127"/>
                    </a:lnTo>
                    <a:cubicBezTo>
                      <a:pt x="3042" y="127"/>
                      <a:pt x="2991" y="102"/>
                      <a:pt x="2941" y="102"/>
                    </a:cubicBezTo>
                    <a:cubicBezTo>
                      <a:pt x="2611" y="127"/>
                      <a:pt x="2282" y="153"/>
                      <a:pt x="1952" y="153"/>
                    </a:cubicBezTo>
                    <a:cubicBezTo>
                      <a:pt x="1825" y="178"/>
                      <a:pt x="1699" y="178"/>
                      <a:pt x="1572" y="178"/>
                    </a:cubicBezTo>
                    <a:cubicBezTo>
                      <a:pt x="1498" y="168"/>
                      <a:pt x="1425" y="161"/>
                      <a:pt x="1353" y="161"/>
                    </a:cubicBezTo>
                    <a:cubicBezTo>
                      <a:pt x="1252" y="161"/>
                      <a:pt x="1154" y="174"/>
                      <a:pt x="1065" y="203"/>
                    </a:cubicBezTo>
                    <a:cubicBezTo>
                      <a:pt x="953" y="222"/>
                      <a:pt x="841" y="282"/>
                      <a:pt x="729" y="282"/>
                    </a:cubicBezTo>
                    <a:cubicBezTo>
                      <a:pt x="689" y="282"/>
                      <a:pt x="649" y="274"/>
                      <a:pt x="609" y="254"/>
                    </a:cubicBezTo>
                    <a:cubicBezTo>
                      <a:pt x="431" y="279"/>
                      <a:pt x="355" y="457"/>
                      <a:pt x="178" y="457"/>
                    </a:cubicBezTo>
                    <a:cubicBezTo>
                      <a:pt x="152" y="533"/>
                      <a:pt x="228" y="533"/>
                      <a:pt x="228" y="584"/>
                    </a:cubicBezTo>
                    <a:cubicBezTo>
                      <a:pt x="178" y="634"/>
                      <a:pt x="76" y="609"/>
                      <a:pt x="26" y="660"/>
                    </a:cubicBezTo>
                    <a:cubicBezTo>
                      <a:pt x="51" y="710"/>
                      <a:pt x="0" y="786"/>
                      <a:pt x="26" y="837"/>
                    </a:cubicBezTo>
                    <a:lnTo>
                      <a:pt x="178" y="913"/>
                    </a:lnTo>
                    <a:cubicBezTo>
                      <a:pt x="152" y="964"/>
                      <a:pt x="102" y="989"/>
                      <a:pt x="102" y="1040"/>
                    </a:cubicBezTo>
                    <a:cubicBezTo>
                      <a:pt x="127" y="1065"/>
                      <a:pt x="203" y="1040"/>
                      <a:pt x="228" y="1116"/>
                    </a:cubicBezTo>
                    <a:cubicBezTo>
                      <a:pt x="254" y="1192"/>
                      <a:pt x="152" y="1192"/>
                      <a:pt x="152" y="1243"/>
                    </a:cubicBezTo>
                    <a:cubicBezTo>
                      <a:pt x="197" y="1235"/>
                      <a:pt x="242" y="1232"/>
                      <a:pt x="287" y="1232"/>
                    </a:cubicBezTo>
                    <a:cubicBezTo>
                      <a:pt x="396" y="1232"/>
                      <a:pt x="509" y="1250"/>
                      <a:pt x="634" y="1268"/>
                    </a:cubicBezTo>
                    <a:cubicBezTo>
                      <a:pt x="615" y="1325"/>
                      <a:pt x="639" y="1354"/>
                      <a:pt x="663" y="1354"/>
                    </a:cubicBezTo>
                    <a:cubicBezTo>
                      <a:pt x="670" y="1354"/>
                      <a:pt x="678" y="1350"/>
                      <a:pt x="685" y="1344"/>
                    </a:cubicBezTo>
                    <a:cubicBezTo>
                      <a:pt x="735" y="1293"/>
                      <a:pt x="685" y="1268"/>
                      <a:pt x="685" y="1217"/>
                    </a:cubicBezTo>
                    <a:cubicBezTo>
                      <a:pt x="716" y="1194"/>
                      <a:pt x="748" y="1187"/>
                      <a:pt x="779" y="1187"/>
                    </a:cubicBezTo>
                    <a:cubicBezTo>
                      <a:pt x="818" y="1187"/>
                      <a:pt x="856" y="1197"/>
                      <a:pt x="894" y="1197"/>
                    </a:cubicBezTo>
                    <a:cubicBezTo>
                      <a:pt x="926" y="1197"/>
                      <a:pt x="957" y="1190"/>
                      <a:pt x="989" y="1167"/>
                    </a:cubicBezTo>
                    <a:lnTo>
                      <a:pt x="1040" y="1293"/>
                    </a:lnTo>
                    <a:cubicBezTo>
                      <a:pt x="1077" y="1303"/>
                      <a:pt x="1113" y="1306"/>
                      <a:pt x="1149" y="1306"/>
                    </a:cubicBezTo>
                    <a:cubicBezTo>
                      <a:pt x="1238" y="1306"/>
                      <a:pt x="1322" y="1286"/>
                      <a:pt x="1404" y="1286"/>
                    </a:cubicBezTo>
                    <a:cubicBezTo>
                      <a:pt x="1469" y="1286"/>
                      <a:pt x="1533" y="1298"/>
                      <a:pt x="1597" y="1344"/>
                    </a:cubicBezTo>
                    <a:cubicBezTo>
                      <a:pt x="1648" y="1319"/>
                      <a:pt x="1699" y="1268"/>
                      <a:pt x="1749" y="1268"/>
                    </a:cubicBezTo>
                    <a:lnTo>
                      <a:pt x="1775" y="1293"/>
                    </a:lnTo>
                    <a:cubicBezTo>
                      <a:pt x="1808" y="1260"/>
                      <a:pt x="1848" y="1248"/>
                      <a:pt x="1889" y="1248"/>
                    </a:cubicBezTo>
                    <a:cubicBezTo>
                      <a:pt x="1972" y="1248"/>
                      <a:pt x="2062" y="1293"/>
                      <a:pt x="2130" y="1293"/>
                    </a:cubicBezTo>
                    <a:cubicBezTo>
                      <a:pt x="2155" y="1243"/>
                      <a:pt x="2155" y="1217"/>
                      <a:pt x="2130" y="1192"/>
                    </a:cubicBezTo>
                    <a:cubicBezTo>
                      <a:pt x="2121" y="1184"/>
                      <a:pt x="2113" y="1181"/>
                      <a:pt x="2103" y="1181"/>
                    </a:cubicBezTo>
                    <a:cubicBezTo>
                      <a:pt x="2084" y="1181"/>
                      <a:pt x="2062" y="1192"/>
                      <a:pt x="2028" y="1192"/>
                    </a:cubicBezTo>
                    <a:cubicBezTo>
                      <a:pt x="2028" y="1167"/>
                      <a:pt x="2028" y="1116"/>
                      <a:pt x="2079" y="1091"/>
                    </a:cubicBezTo>
                    <a:lnTo>
                      <a:pt x="2383" y="1015"/>
                    </a:lnTo>
                    <a:cubicBezTo>
                      <a:pt x="2434" y="939"/>
                      <a:pt x="2510" y="888"/>
                      <a:pt x="2611" y="862"/>
                    </a:cubicBezTo>
                    <a:cubicBezTo>
                      <a:pt x="2662" y="862"/>
                      <a:pt x="2713" y="837"/>
                      <a:pt x="2789" y="837"/>
                    </a:cubicBezTo>
                    <a:cubicBezTo>
                      <a:pt x="2822" y="837"/>
                      <a:pt x="2845" y="792"/>
                      <a:pt x="2871" y="792"/>
                    </a:cubicBezTo>
                    <a:cubicBezTo>
                      <a:pt x="2884" y="792"/>
                      <a:pt x="2898" y="803"/>
                      <a:pt x="2915" y="837"/>
                    </a:cubicBezTo>
                    <a:cubicBezTo>
                      <a:pt x="2941" y="736"/>
                      <a:pt x="3017" y="761"/>
                      <a:pt x="3093" y="736"/>
                    </a:cubicBezTo>
                    <a:cubicBezTo>
                      <a:pt x="3143" y="736"/>
                      <a:pt x="3194" y="710"/>
                      <a:pt x="3270" y="710"/>
                    </a:cubicBezTo>
                    <a:cubicBezTo>
                      <a:pt x="3448" y="660"/>
                      <a:pt x="3600" y="508"/>
                      <a:pt x="3752" y="432"/>
                    </a:cubicBezTo>
                    <a:cubicBezTo>
                      <a:pt x="3803" y="381"/>
                      <a:pt x="3803" y="330"/>
                      <a:pt x="3803" y="279"/>
                    </a:cubicBezTo>
                    <a:cubicBezTo>
                      <a:pt x="3803" y="229"/>
                      <a:pt x="3650" y="229"/>
                      <a:pt x="3701" y="203"/>
                    </a:cubicBezTo>
                    <a:cubicBezTo>
                      <a:pt x="3752" y="178"/>
                      <a:pt x="3803" y="153"/>
                      <a:pt x="3752" y="102"/>
                    </a:cubicBezTo>
                    <a:cubicBezTo>
                      <a:pt x="3737" y="80"/>
                      <a:pt x="3722" y="73"/>
                      <a:pt x="3706" y="73"/>
                    </a:cubicBezTo>
                    <a:cubicBezTo>
                      <a:pt x="3681" y="73"/>
                      <a:pt x="3653" y="92"/>
                      <a:pt x="3621" y="92"/>
                    </a:cubicBezTo>
                    <a:cubicBezTo>
                      <a:pt x="3606" y="92"/>
                      <a:pt x="3591" y="88"/>
                      <a:pt x="3574" y="77"/>
                    </a:cubicBezTo>
                    <a:cubicBezTo>
                      <a:pt x="3574" y="26"/>
                      <a:pt x="3524" y="1"/>
                      <a:pt x="3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6"/>
              <p:cNvSpPr/>
              <p:nvPr/>
            </p:nvSpPr>
            <p:spPr>
              <a:xfrm>
                <a:off x="5611325" y="204625"/>
                <a:ext cx="36775" cy="899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597" extrusionOk="0">
                    <a:moveTo>
                      <a:pt x="482" y="3014"/>
                    </a:moveTo>
                    <a:cubicBezTo>
                      <a:pt x="508" y="3014"/>
                      <a:pt x="508" y="3039"/>
                      <a:pt x="508" y="3039"/>
                    </a:cubicBezTo>
                    <a:cubicBezTo>
                      <a:pt x="513" y="3047"/>
                      <a:pt x="518" y="3054"/>
                      <a:pt x="522" y="3062"/>
                    </a:cubicBezTo>
                    <a:lnTo>
                      <a:pt x="522" y="3062"/>
                    </a:lnTo>
                    <a:cubicBezTo>
                      <a:pt x="496" y="3052"/>
                      <a:pt x="460" y="3014"/>
                      <a:pt x="482" y="3014"/>
                    </a:cubicBezTo>
                    <a:close/>
                    <a:moveTo>
                      <a:pt x="565" y="0"/>
                    </a:moveTo>
                    <a:cubicBezTo>
                      <a:pt x="522" y="0"/>
                      <a:pt x="482" y="23"/>
                      <a:pt x="431" y="23"/>
                    </a:cubicBezTo>
                    <a:cubicBezTo>
                      <a:pt x="305" y="225"/>
                      <a:pt x="203" y="428"/>
                      <a:pt x="102" y="656"/>
                    </a:cubicBezTo>
                    <a:cubicBezTo>
                      <a:pt x="127" y="808"/>
                      <a:pt x="127" y="986"/>
                      <a:pt x="153" y="1163"/>
                    </a:cubicBezTo>
                    <a:cubicBezTo>
                      <a:pt x="178" y="1290"/>
                      <a:pt x="153" y="1442"/>
                      <a:pt x="51" y="1518"/>
                    </a:cubicBezTo>
                    <a:cubicBezTo>
                      <a:pt x="77" y="1670"/>
                      <a:pt x="77" y="1822"/>
                      <a:pt x="1" y="1974"/>
                    </a:cubicBezTo>
                    <a:cubicBezTo>
                      <a:pt x="51" y="2304"/>
                      <a:pt x="26" y="2659"/>
                      <a:pt x="77" y="2963"/>
                    </a:cubicBezTo>
                    <a:cubicBezTo>
                      <a:pt x="153" y="2938"/>
                      <a:pt x="127" y="2912"/>
                      <a:pt x="153" y="2862"/>
                    </a:cubicBezTo>
                    <a:cubicBezTo>
                      <a:pt x="153" y="2842"/>
                      <a:pt x="153" y="2794"/>
                      <a:pt x="186" y="2794"/>
                    </a:cubicBezTo>
                    <a:cubicBezTo>
                      <a:pt x="197" y="2794"/>
                      <a:pt x="210" y="2799"/>
                      <a:pt x="229" y="2811"/>
                    </a:cubicBezTo>
                    <a:cubicBezTo>
                      <a:pt x="305" y="2836"/>
                      <a:pt x="254" y="2988"/>
                      <a:pt x="305" y="2988"/>
                    </a:cubicBezTo>
                    <a:cubicBezTo>
                      <a:pt x="322" y="2988"/>
                      <a:pt x="339" y="2977"/>
                      <a:pt x="348" y="2977"/>
                    </a:cubicBezTo>
                    <a:cubicBezTo>
                      <a:pt x="353" y="2977"/>
                      <a:pt x="355" y="2980"/>
                      <a:pt x="355" y="2988"/>
                    </a:cubicBezTo>
                    <a:cubicBezTo>
                      <a:pt x="381" y="3064"/>
                      <a:pt x="305" y="3115"/>
                      <a:pt x="330" y="3216"/>
                    </a:cubicBezTo>
                    <a:cubicBezTo>
                      <a:pt x="355" y="3191"/>
                      <a:pt x="381" y="3191"/>
                      <a:pt x="406" y="3191"/>
                    </a:cubicBezTo>
                    <a:cubicBezTo>
                      <a:pt x="431" y="3191"/>
                      <a:pt x="457" y="3191"/>
                      <a:pt x="482" y="3166"/>
                    </a:cubicBezTo>
                    <a:cubicBezTo>
                      <a:pt x="482" y="3143"/>
                      <a:pt x="503" y="3098"/>
                      <a:pt x="526" y="3072"/>
                    </a:cubicBezTo>
                    <a:lnTo>
                      <a:pt x="526" y="3072"/>
                    </a:lnTo>
                    <a:cubicBezTo>
                      <a:pt x="563" y="3162"/>
                      <a:pt x="482" y="3250"/>
                      <a:pt x="482" y="3318"/>
                    </a:cubicBezTo>
                    <a:lnTo>
                      <a:pt x="533" y="3597"/>
                    </a:lnTo>
                    <a:cubicBezTo>
                      <a:pt x="634" y="3597"/>
                      <a:pt x="710" y="3571"/>
                      <a:pt x="786" y="3521"/>
                    </a:cubicBezTo>
                    <a:cubicBezTo>
                      <a:pt x="827" y="3541"/>
                      <a:pt x="852" y="3578"/>
                      <a:pt x="900" y="3578"/>
                    </a:cubicBezTo>
                    <a:cubicBezTo>
                      <a:pt x="911" y="3578"/>
                      <a:pt x="924" y="3576"/>
                      <a:pt x="938" y="3571"/>
                    </a:cubicBezTo>
                    <a:cubicBezTo>
                      <a:pt x="1091" y="3521"/>
                      <a:pt x="1217" y="3419"/>
                      <a:pt x="1293" y="3293"/>
                    </a:cubicBezTo>
                    <a:cubicBezTo>
                      <a:pt x="1344" y="3191"/>
                      <a:pt x="1420" y="3140"/>
                      <a:pt x="1471" y="3064"/>
                    </a:cubicBezTo>
                    <a:cubicBezTo>
                      <a:pt x="1319" y="2963"/>
                      <a:pt x="1369" y="2836"/>
                      <a:pt x="1420" y="2710"/>
                    </a:cubicBezTo>
                    <a:cubicBezTo>
                      <a:pt x="1395" y="2633"/>
                      <a:pt x="1319" y="2633"/>
                      <a:pt x="1293" y="2583"/>
                    </a:cubicBezTo>
                    <a:cubicBezTo>
                      <a:pt x="1293" y="2532"/>
                      <a:pt x="1268" y="2481"/>
                      <a:pt x="1243" y="2431"/>
                    </a:cubicBezTo>
                    <a:cubicBezTo>
                      <a:pt x="1217" y="2405"/>
                      <a:pt x="1141" y="2380"/>
                      <a:pt x="1141" y="2329"/>
                    </a:cubicBezTo>
                    <a:cubicBezTo>
                      <a:pt x="1167" y="2253"/>
                      <a:pt x="1167" y="2177"/>
                      <a:pt x="1116" y="2101"/>
                    </a:cubicBezTo>
                    <a:cubicBezTo>
                      <a:pt x="1065" y="2025"/>
                      <a:pt x="1040" y="1924"/>
                      <a:pt x="1065" y="1822"/>
                    </a:cubicBezTo>
                    <a:cubicBezTo>
                      <a:pt x="1065" y="1620"/>
                      <a:pt x="1014" y="1442"/>
                      <a:pt x="888" y="1290"/>
                    </a:cubicBezTo>
                    <a:lnTo>
                      <a:pt x="938" y="1265"/>
                    </a:lnTo>
                    <a:lnTo>
                      <a:pt x="862" y="1189"/>
                    </a:lnTo>
                    <a:cubicBezTo>
                      <a:pt x="888" y="1163"/>
                      <a:pt x="938" y="1163"/>
                      <a:pt x="938" y="1087"/>
                    </a:cubicBezTo>
                    <a:cubicBezTo>
                      <a:pt x="862" y="1011"/>
                      <a:pt x="812" y="910"/>
                      <a:pt x="812" y="783"/>
                    </a:cubicBezTo>
                    <a:cubicBezTo>
                      <a:pt x="768" y="783"/>
                      <a:pt x="762" y="839"/>
                      <a:pt x="713" y="839"/>
                    </a:cubicBezTo>
                    <a:cubicBezTo>
                      <a:pt x="705" y="839"/>
                      <a:pt x="696" y="837"/>
                      <a:pt x="685" y="834"/>
                    </a:cubicBezTo>
                    <a:cubicBezTo>
                      <a:pt x="660" y="656"/>
                      <a:pt x="660" y="504"/>
                      <a:pt x="660" y="327"/>
                    </a:cubicBezTo>
                    <a:cubicBezTo>
                      <a:pt x="508" y="251"/>
                      <a:pt x="660" y="124"/>
                      <a:pt x="634" y="23"/>
                    </a:cubicBezTo>
                    <a:cubicBezTo>
                      <a:pt x="609" y="6"/>
                      <a:pt x="586" y="0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6"/>
              <p:cNvSpPr/>
              <p:nvPr/>
            </p:nvSpPr>
            <p:spPr>
              <a:xfrm>
                <a:off x="5567600" y="762825"/>
                <a:ext cx="798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902" extrusionOk="0">
                    <a:moveTo>
                      <a:pt x="650" y="1800"/>
                    </a:moveTo>
                    <a:cubicBezTo>
                      <a:pt x="639" y="1817"/>
                      <a:pt x="622" y="1833"/>
                      <a:pt x="614" y="1833"/>
                    </a:cubicBezTo>
                    <a:cubicBezTo>
                      <a:pt x="611" y="1833"/>
                      <a:pt x="609" y="1831"/>
                      <a:pt x="609" y="1826"/>
                    </a:cubicBezTo>
                    <a:cubicBezTo>
                      <a:pt x="609" y="1804"/>
                      <a:pt x="628" y="1801"/>
                      <a:pt x="650" y="1800"/>
                    </a:cubicBezTo>
                    <a:close/>
                    <a:moveTo>
                      <a:pt x="2789" y="1"/>
                    </a:moveTo>
                    <a:cubicBezTo>
                      <a:pt x="2567" y="1"/>
                      <a:pt x="2365" y="137"/>
                      <a:pt x="2148" y="137"/>
                    </a:cubicBezTo>
                    <a:cubicBezTo>
                      <a:pt x="2117" y="137"/>
                      <a:pt x="2085" y="134"/>
                      <a:pt x="2054" y="127"/>
                    </a:cubicBezTo>
                    <a:cubicBezTo>
                      <a:pt x="2014" y="119"/>
                      <a:pt x="1973" y="115"/>
                      <a:pt x="1933" y="115"/>
                    </a:cubicBezTo>
                    <a:cubicBezTo>
                      <a:pt x="1801" y="115"/>
                      <a:pt x="1668" y="152"/>
                      <a:pt x="1535" y="152"/>
                    </a:cubicBezTo>
                    <a:cubicBezTo>
                      <a:pt x="1480" y="152"/>
                      <a:pt x="1425" y="146"/>
                      <a:pt x="1369" y="127"/>
                    </a:cubicBezTo>
                    <a:lnTo>
                      <a:pt x="1268" y="229"/>
                    </a:lnTo>
                    <a:cubicBezTo>
                      <a:pt x="1247" y="208"/>
                      <a:pt x="1244" y="171"/>
                      <a:pt x="1216" y="171"/>
                    </a:cubicBezTo>
                    <a:cubicBezTo>
                      <a:pt x="1209" y="171"/>
                      <a:pt x="1202" y="173"/>
                      <a:pt x="1192" y="178"/>
                    </a:cubicBezTo>
                    <a:cubicBezTo>
                      <a:pt x="1065" y="229"/>
                      <a:pt x="1040" y="457"/>
                      <a:pt x="862" y="457"/>
                    </a:cubicBezTo>
                    <a:cubicBezTo>
                      <a:pt x="844" y="439"/>
                      <a:pt x="827" y="421"/>
                      <a:pt x="809" y="421"/>
                    </a:cubicBezTo>
                    <a:cubicBezTo>
                      <a:pt x="801" y="421"/>
                      <a:pt x="794" y="424"/>
                      <a:pt x="786" y="432"/>
                    </a:cubicBezTo>
                    <a:cubicBezTo>
                      <a:pt x="508" y="685"/>
                      <a:pt x="254" y="964"/>
                      <a:pt x="77" y="1293"/>
                    </a:cubicBezTo>
                    <a:cubicBezTo>
                      <a:pt x="127" y="1446"/>
                      <a:pt x="1" y="1572"/>
                      <a:pt x="1" y="1699"/>
                    </a:cubicBezTo>
                    <a:cubicBezTo>
                      <a:pt x="26" y="1750"/>
                      <a:pt x="77" y="1800"/>
                      <a:pt x="153" y="1826"/>
                    </a:cubicBezTo>
                    <a:cubicBezTo>
                      <a:pt x="216" y="1800"/>
                      <a:pt x="279" y="1788"/>
                      <a:pt x="343" y="1788"/>
                    </a:cubicBezTo>
                    <a:cubicBezTo>
                      <a:pt x="406" y="1788"/>
                      <a:pt x="470" y="1800"/>
                      <a:pt x="533" y="1826"/>
                    </a:cubicBezTo>
                    <a:lnTo>
                      <a:pt x="533" y="1902"/>
                    </a:lnTo>
                    <a:cubicBezTo>
                      <a:pt x="553" y="1882"/>
                      <a:pt x="572" y="1876"/>
                      <a:pt x="592" y="1876"/>
                    </a:cubicBezTo>
                    <a:cubicBezTo>
                      <a:pt x="624" y="1876"/>
                      <a:pt x="656" y="1892"/>
                      <a:pt x="689" y="1892"/>
                    </a:cubicBezTo>
                    <a:cubicBezTo>
                      <a:pt x="713" y="1892"/>
                      <a:pt x="737" y="1883"/>
                      <a:pt x="761" y="1851"/>
                    </a:cubicBezTo>
                    <a:cubicBezTo>
                      <a:pt x="761" y="1803"/>
                      <a:pt x="716" y="1801"/>
                      <a:pt x="668" y="1779"/>
                    </a:cubicBezTo>
                    <a:lnTo>
                      <a:pt x="668" y="1779"/>
                    </a:lnTo>
                    <a:cubicBezTo>
                      <a:pt x="696" y="1724"/>
                      <a:pt x="744" y="1724"/>
                      <a:pt x="812" y="1724"/>
                    </a:cubicBezTo>
                    <a:cubicBezTo>
                      <a:pt x="964" y="1699"/>
                      <a:pt x="1141" y="1648"/>
                      <a:pt x="1268" y="1572"/>
                    </a:cubicBezTo>
                    <a:cubicBezTo>
                      <a:pt x="1420" y="1496"/>
                      <a:pt x="1547" y="1420"/>
                      <a:pt x="1674" y="1344"/>
                    </a:cubicBezTo>
                    <a:lnTo>
                      <a:pt x="1724" y="1192"/>
                    </a:lnTo>
                    <a:cubicBezTo>
                      <a:pt x="1826" y="1167"/>
                      <a:pt x="1927" y="1091"/>
                      <a:pt x="2028" y="1015"/>
                    </a:cubicBezTo>
                    <a:lnTo>
                      <a:pt x="2054" y="1065"/>
                    </a:lnTo>
                    <a:cubicBezTo>
                      <a:pt x="2079" y="1040"/>
                      <a:pt x="2130" y="1040"/>
                      <a:pt x="2130" y="1040"/>
                    </a:cubicBezTo>
                    <a:cubicBezTo>
                      <a:pt x="2180" y="888"/>
                      <a:pt x="2307" y="863"/>
                      <a:pt x="2409" y="812"/>
                    </a:cubicBezTo>
                    <a:cubicBezTo>
                      <a:pt x="2535" y="761"/>
                      <a:pt x="2611" y="685"/>
                      <a:pt x="2687" y="584"/>
                    </a:cubicBezTo>
                    <a:cubicBezTo>
                      <a:pt x="2713" y="609"/>
                      <a:pt x="2738" y="634"/>
                      <a:pt x="2763" y="634"/>
                    </a:cubicBezTo>
                    <a:cubicBezTo>
                      <a:pt x="2890" y="457"/>
                      <a:pt x="3169" y="432"/>
                      <a:pt x="3194" y="153"/>
                    </a:cubicBezTo>
                    <a:lnTo>
                      <a:pt x="3118" y="153"/>
                    </a:lnTo>
                    <a:lnTo>
                      <a:pt x="3118" y="26"/>
                    </a:lnTo>
                    <a:cubicBezTo>
                      <a:pt x="3076" y="37"/>
                      <a:pt x="3030" y="43"/>
                      <a:pt x="2983" y="43"/>
                    </a:cubicBezTo>
                    <a:cubicBezTo>
                      <a:pt x="2916" y="43"/>
                      <a:pt x="2848" y="30"/>
                      <a:pt x="2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6"/>
              <p:cNvSpPr/>
              <p:nvPr/>
            </p:nvSpPr>
            <p:spPr>
              <a:xfrm>
                <a:off x="5811575" y="718475"/>
                <a:ext cx="55150" cy="577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08" extrusionOk="0">
                    <a:moveTo>
                      <a:pt x="1851" y="0"/>
                    </a:moveTo>
                    <a:cubicBezTo>
                      <a:pt x="1826" y="76"/>
                      <a:pt x="1724" y="127"/>
                      <a:pt x="1623" y="127"/>
                    </a:cubicBezTo>
                    <a:cubicBezTo>
                      <a:pt x="1623" y="228"/>
                      <a:pt x="1597" y="305"/>
                      <a:pt x="1471" y="305"/>
                    </a:cubicBezTo>
                    <a:lnTo>
                      <a:pt x="1293" y="254"/>
                    </a:lnTo>
                    <a:cubicBezTo>
                      <a:pt x="1236" y="311"/>
                      <a:pt x="1179" y="339"/>
                      <a:pt x="1111" y="339"/>
                    </a:cubicBezTo>
                    <a:cubicBezTo>
                      <a:pt x="1089" y="339"/>
                      <a:pt x="1065" y="336"/>
                      <a:pt x="1040" y="330"/>
                    </a:cubicBezTo>
                    <a:cubicBezTo>
                      <a:pt x="1006" y="330"/>
                      <a:pt x="983" y="319"/>
                      <a:pt x="957" y="319"/>
                    </a:cubicBezTo>
                    <a:cubicBezTo>
                      <a:pt x="944" y="319"/>
                      <a:pt x="930" y="321"/>
                      <a:pt x="913" y="330"/>
                    </a:cubicBezTo>
                    <a:cubicBezTo>
                      <a:pt x="812" y="431"/>
                      <a:pt x="660" y="381"/>
                      <a:pt x="558" y="431"/>
                    </a:cubicBezTo>
                    <a:cubicBezTo>
                      <a:pt x="546" y="430"/>
                      <a:pt x="534" y="430"/>
                      <a:pt x="523" y="430"/>
                    </a:cubicBezTo>
                    <a:cubicBezTo>
                      <a:pt x="275" y="430"/>
                      <a:pt x="222" y="688"/>
                      <a:pt x="77" y="761"/>
                    </a:cubicBezTo>
                    <a:lnTo>
                      <a:pt x="0" y="989"/>
                    </a:lnTo>
                    <a:cubicBezTo>
                      <a:pt x="51" y="1090"/>
                      <a:pt x="153" y="1141"/>
                      <a:pt x="127" y="1268"/>
                    </a:cubicBezTo>
                    <a:cubicBezTo>
                      <a:pt x="178" y="1268"/>
                      <a:pt x="178" y="1217"/>
                      <a:pt x="229" y="1217"/>
                    </a:cubicBezTo>
                    <a:cubicBezTo>
                      <a:pt x="203" y="1344"/>
                      <a:pt x="153" y="1471"/>
                      <a:pt x="127" y="1572"/>
                    </a:cubicBezTo>
                    <a:cubicBezTo>
                      <a:pt x="203" y="1648"/>
                      <a:pt x="203" y="1724"/>
                      <a:pt x="203" y="1825"/>
                    </a:cubicBezTo>
                    <a:cubicBezTo>
                      <a:pt x="153" y="1851"/>
                      <a:pt x="102" y="1901"/>
                      <a:pt x="127" y="1977"/>
                    </a:cubicBezTo>
                    <a:cubicBezTo>
                      <a:pt x="147" y="1993"/>
                      <a:pt x="164" y="1999"/>
                      <a:pt x="177" y="1999"/>
                    </a:cubicBezTo>
                    <a:cubicBezTo>
                      <a:pt x="233" y="1999"/>
                      <a:pt x="249" y="1901"/>
                      <a:pt x="330" y="1901"/>
                    </a:cubicBezTo>
                    <a:cubicBezTo>
                      <a:pt x="406" y="1901"/>
                      <a:pt x="431" y="1977"/>
                      <a:pt x="533" y="1977"/>
                    </a:cubicBezTo>
                    <a:cubicBezTo>
                      <a:pt x="533" y="2054"/>
                      <a:pt x="482" y="2130"/>
                      <a:pt x="431" y="2180"/>
                    </a:cubicBezTo>
                    <a:cubicBezTo>
                      <a:pt x="482" y="2206"/>
                      <a:pt x="482" y="2282"/>
                      <a:pt x="507" y="2307"/>
                    </a:cubicBezTo>
                    <a:cubicBezTo>
                      <a:pt x="634" y="2307"/>
                      <a:pt x="609" y="2180"/>
                      <a:pt x="685" y="2130"/>
                    </a:cubicBezTo>
                    <a:cubicBezTo>
                      <a:pt x="685" y="2180"/>
                      <a:pt x="685" y="2256"/>
                      <a:pt x="736" y="2282"/>
                    </a:cubicBezTo>
                    <a:cubicBezTo>
                      <a:pt x="786" y="2256"/>
                      <a:pt x="862" y="2256"/>
                      <a:pt x="888" y="2180"/>
                    </a:cubicBezTo>
                    <a:cubicBezTo>
                      <a:pt x="888" y="2130"/>
                      <a:pt x="888" y="2104"/>
                      <a:pt x="837" y="2079"/>
                    </a:cubicBezTo>
                    <a:cubicBezTo>
                      <a:pt x="761" y="2054"/>
                      <a:pt x="660" y="2054"/>
                      <a:pt x="583" y="2003"/>
                    </a:cubicBezTo>
                    <a:cubicBezTo>
                      <a:pt x="628" y="1965"/>
                      <a:pt x="678" y="1954"/>
                      <a:pt x="729" y="1954"/>
                    </a:cubicBezTo>
                    <a:cubicBezTo>
                      <a:pt x="800" y="1954"/>
                      <a:pt x="874" y="1975"/>
                      <a:pt x="945" y="1975"/>
                    </a:cubicBezTo>
                    <a:cubicBezTo>
                      <a:pt x="996" y="1975"/>
                      <a:pt x="1045" y="1964"/>
                      <a:pt x="1090" y="1927"/>
                    </a:cubicBezTo>
                    <a:lnTo>
                      <a:pt x="1293" y="2003"/>
                    </a:lnTo>
                    <a:cubicBezTo>
                      <a:pt x="1360" y="1980"/>
                      <a:pt x="1428" y="1958"/>
                      <a:pt x="1442" y="1900"/>
                    </a:cubicBezTo>
                    <a:lnTo>
                      <a:pt x="1442" y="1900"/>
                    </a:lnTo>
                    <a:cubicBezTo>
                      <a:pt x="1443" y="1901"/>
                      <a:pt x="1444" y="1901"/>
                      <a:pt x="1445" y="1901"/>
                    </a:cubicBezTo>
                    <a:lnTo>
                      <a:pt x="1445" y="1876"/>
                    </a:lnTo>
                    <a:cubicBezTo>
                      <a:pt x="1445" y="1885"/>
                      <a:pt x="1444" y="1893"/>
                      <a:pt x="1442" y="1900"/>
                    </a:cubicBezTo>
                    <a:lnTo>
                      <a:pt x="1442" y="1900"/>
                    </a:lnTo>
                    <a:cubicBezTo>
                      <a:pt x="1369" y="1875"/>
                      <a:pt x="1344" y="1825"/>
                      <a:pt x="1319" y="1775"/>
                    </a:cubicBezTo>
                    <a:cubicBezTo>
                      <a:pt x="1471" y="1749"/>
                      <a:pt x="1496" y="1572"/>
                      <a:pt x="1648" y="1572"/>
                    </a:cubicBezTo>
                    <a:cubicBezTo>
                      <a:pt x="1648" y="1521"/>
                      <a:pt x="1623" y="1496"/>
                      <a:pt x="1623" y="1496"/>
                    </a:cubicBezTo>
                    <a:cubicBezTo>
                      <a:pt x="1724" y="1445"/>
                      <a:pt x="1826" y="1394"/>
                      <a:pt x="1927" y="1369"/>
                    </a:cubicBezTo>
                    <a:lnTo>
                      <a:pt x="1876" y="1242"/>
                    </a:lnTo>
                    <a:cubicBezTo>
                      <a:pt x="2003" y="1141"/>
                      <a:pt x="2028" y="989"/>
                      <a:pt x="2104" y="862"/>
                    </a:cubicBezTo>
                    <a:cubicBezTo>
                      <a:pt x="2091" y="853"/>
                      <a:pt x="2078" y="850"/>
                      <a:pt x="2066" y="850"/>
                    </a:cubicBezTo>
                    <a:cubicBezTo>
                      <a:pt x="2026" y="850"/>
                      <a:pt x="1989" y="887"/>
                      <a:pt x="1942" y="887"/>
                    </a:cubicBezTo>
                    <a:cubicBezTo>
                      <a:pt x="1922" y="887"/>
                      <a:pt x="1901" y="881"/>
                      <a:pt x="1876" y="862"/>
                    </a:cubicBezTo>
                    <a:cubicBezTo>
                      <a:pt x="1978" y="786"/>
                      <a:pt x="1978" y="685"/>
                      <a:pt x="2028" y="583"/>
                    </a:cubicBezTo>
                    <a:lnTo>
                      <a:pt x="2130" y="558"/>
                    </a:lnTo>
                    <a:cubicBezTo>
                      <a:pt x="2206" y="482"/>
                      <a:pt x="2130" y="406"/>
                      <a:pt x="2130" y="330"/>
                    </a:cubicBezTo>
                    <a:lnTo>
                      <a:pt x="2180" y="305"/>
                    </a:lnTo>
                    <a:cubicBezTo>
                      <a:pt x="2130" y="152"/>
                      <a:pt x="2003" y="51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6"/>
              <p:cNvSpPr/>
              <p:nvPr/>
            </p:nvSpPr>
            <p:spPr>
              <a:xfrm>
                <a:off x="5915500" y="805300"/>
                <a:ext cx="6465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387" extrusionOk="0">
                    <a:moveTo>
                      <a:pt x="2054" y="0"/>
                    </a:moveTo>
                    <a:cubicBezTo>
                      <a:pt x="1826" y="0"/>
                      <a:pt x="1597" y="101"/>
                      <a:pt x="1420" y="279"/>
                    </a:cubicBezTo>
                    <a:cubicBezTo>
                      <a:pt x="1268" y="431"/>
                      <a:pt x="1090" y="558"/>
                      <a:pt x="888" y="634"/>
                    </a:cubicBezTo>
                    <a:cubicBezTo>
                      <a:pt x="888" y="684"/>
                      <a:pt x="913" y="684"/>
                      <a:pt x="888" y="735"/>
                    </a:cubicBezTo>
                    <a:cubicBezTo>
                      <a:pt x="812" y="786"/>
                      <a:pt x="736" y="862"/>
                      <a:pt x="634" y="887"/>
                    </a:cubicBezTo>
                    <a:cubicBezTo>
                      <a:pt x="583" y="938"/>
                      <a:pt x="533" y="989"/>
                      <a:pt x="482" y="1039"/>
                    </a:cubicBezTo>
                    <a:cubicBezTo>
                      <a:pt x="507" y="1090"/>
                      <a:pt x="507" y="1115"/>
                      <a:pt x="507" y="1141"/>
                    </a:cubicBezTo>
                    <a:cubicBezTo>
                      <a:pt x="381" y="1267"/>
                      <a:pt x="330" y="1394"/>
                      <a:pt x="178" y="1445"/>
                    </a:cubicBezTo>
                    <a:cubicBezTo>
                      <a:pt x="203" y="1648"/>
                      <a:pt x="0" y="1749"/>
                      <a:pt x="51" y="1926"/>
                    </a:cubicBezTo>
                    <a:cubicBezTo>
                      <a:pt x="203" y="1926"/>
                      <a:pt x="381" y="1926"/>
                      <a:pt x="533" y="1977"/>
                    </a:cubicBezTo>
                    <a:cubicBezTo>
                      <a:pt x="553" y="1977"/>
                      <a:pt x="573" y="1945"/>
                      <a:pt x="581" y="1945"/>
                    </a:cubicBezTo>
                    <a:cubicBezTo>
                      <a:pt x="582" y="1945"/>
                      <a:pt x="583" y="1947"/>
                      <a:pt x="583" y="1952"/>
                    </a:cubicBezTo>
                    <a:cubicBezTo>
                      <a:pt x="583" y="1977"/>
                      <a:pt x="558" y="1977"/>
                      <a:pt x="533" y="1977"/>
                    </a:cubicBezTo>
                    <a:cubicBezTo>
                      <a:pt x="507" y="2053"/>
                      <a:pt x="482" y="2129"/>
                      <a:pt x="482" y="2205"/>
                    </a:cubicBezTo>
                    <a:cubicBezTo>
                      <a:pt x="482" y="2231"/>
                      <a:pt x="533" y="2231"/>
                      <a:pt x="533" y="2281"/>
                    </a:cubicBezTo>
                    <a:cubicBezTo>
                      <a:pt x="555" y="2304"/>
                      <a:pt x="518" y="2387"/>
                      <a:pt x="581" y="2387"/>
                    </a:cubicBezTo>
                    <a:cubicBezTo>
                      <a:pt x="588" y="2387"/>
                      <a:pt x="598" y="2385"/>
                      <a:pt x="609" y="2383"/>
                    </a:cubicBezTo>
                    <a:cubicBezTo>
                      <a:pt x="710" y="2357"/>
                      <a:pt x="761" y="2256"/>
                      <a:pt x="837" y="2205"/>
                    </a:cubicBezTo>
                    <a:cubicBezTo>
                      <a:pt x="888" y="2205"/>
                      <a:pt x="938" y="2180"/>
                      <a:pt x="964" y="2155"/>
                    </a:cubicBezTo>
                    <a:cubicBezTo>
                      <a:pt x="989" y="2053"/>
                      <a:pt x="1065" y="1977"/>
                      <a:pt x="1141" y="1901"/>
                    </a:cubicBezTo>
                    <a:cubicBezTo>
                      <a:pt x="1192" y="1876"/>
                      <a:pt x="1293" y="1901"/>
                      <a:pt x="1344" y="1825"/>
                    </a:cubicBezTo>
                    <a:cubicBezTo>
                      <a:pt x="1420" y="1749"/>
                      <a:pt x="1547" y="1698"/>
                      <a:pt x="1648" y="1698"/>
                    </a:cubicBezTo>
                    <a:cubicBezTo>
                      <a:pt x="1673" y="1648"/>
                      <a:pt x="1623" y="1597"/>
                      <a:pt x="1673" y="1572"/>
                    </a:cubicBezTo>
                    <a:lnTo>
                      <a:pt x="1749" y="1521"/>
                    </a:lnTo>
                    <a:cubicBezTo>
                      <a:pt x="1770" y="1541"/>
                      <a:pt x="1791" y="1578"/>
                      <a:pt x="1824" y="1578"/>
                    </a:cubicBezTo>
                    <a:cubicBezTo>
                      <a:pt x="1832" y="1578"/>
                      <a:pt x="1841" y="1576"/>
                      <a:pt x="1851" y="1572"/>
                    </a:cubicBezTo>
                    <a:cubicBezTo>
                      <a:pt x="1902" y="1521"/>
                      <a:pt x="1927" y="1445"/>
                      <a:pt x="1927" y="1369"/>
                    </a:cubicBezTo>
                    <a:cubicBezTo>
                      <a:pt x="1851" y="1343"/>
                      <a:pt x="1800" y="1267"/>
                      <a:pt x="1826" y="1191"/>
                    </a:cubicBezTo>
                    <a:cubicBezTo>
                      <a:pt x="1876" y="1166"/>
                      <a:pt x="1978" y="1141"/>
                      <a:pt x="2003" y="1090"/>
                    </a:cubicBezTo>
                    <a:cubicBezTo>
                      <a:pt x="2079" y="1141"/>
                      <a:pt x="2028" y="1191"/>
                      <a:pt x="2028" y="1242"/>
                    </a:cubicBezTo>
                    <a:cubicBezTo>
                      <a:pt x="2054" y="1255"/>
                      <a:pt x="2079" y="1261"/>
                      <a:pt x="2104" y="1261"/>
                    </a:cubicBezTo>
                    <a:cubicBezTo>
                      <a:pt x="2130" y="1261"/>
                      <a:pt x="2155" y="1255"/>
                      <a:pt x="2180" y="1242"/>
                    </a:cubicBezTo>
                    <a:cubicBezTo>
                      <a:pt x="2180" y="1166"/>
                      <a:pt x="2231" y="1115"/>
                      <a:pt x="2256" y="1065"/>
                    </a:cubicBezTo>
                    <a:cubicBezTo>
                      <a:pt x="2231" y="1014"/>
                      <a:pt x="2206" y="1014"/>
                      <a:pt x="2180" y="938"/>
                    </a:cubicBezTo>
                    <a:cubicBezTo>
                      <a:pt x="2155" y="887"/>
                      <a:pt x="2307" y="862"/>
                      <a:pt x="2282" y="811"/>
                    </a:cubicBezTo>
                    <a:cubicBezTo>
                      <a:pt x="2282" y="760"/>
                      <a:pt x="2256" y="710"/>
                      <a:pt x="2231" y="659"/>
                    </a:cubicBezTo>
                    <a:cubicBezTo>
                      <a:pt x="2409" y="634"/>
                      <a:pt x="2561" y="558"/>
                      <a:pt x="2586" y="380"/>
                    </a:cubicBezTo>
                    <a:cubicBezTo>
                      <a:pt x="2535" y="253"/>
                      <a:pt x="2383" y="203"/>
                      <a:pt x="2332" y="76"/>
                    </a:cubicBezTo>
                    <a:lnTo>
                      <a:pt x="2180" y="76"/>
                    </a:lnTo>
                    <a:cubicBezTo>
                      <a:pt x="2155" y="51"/>
                      <a:pt x="2130" y="0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6"/>
              <p:cNvSpPr/>
              <p:nvPr/>
            </p:nvSpPr>
            <p:spPr>
              <a:xfrm>
                <a:off x="6009275" y="677675"/>
                <a:ext cx="7987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912" extrusionOk="0">
                    <a:moveTo>
                      <a:pt x="2885" y="1"/>
                    </a:moveTo>
                    <a:cubicBezTo>
                      <a:pt x="2677" y="1"/>
                      <a:pt x="2472" y="29"/>
                      <a:pt x="2282" y="86"/>
                    </a:cubicBezTo>
                    <a:cubicBezTo>
                      <a:pt x="2156" y="137"/>
                      <a:pt x="2029" y="188"/>
                      <a:pt x="1902" y="238"/>
                    </a:cubicBezTo>
                    <a:cubicBezTo>
                      <a:pt x="1547" y="340"/>
                      <a:pt x="1192" y="492"/>
                      <a:pt x="837" y="669"/>
                    </a:cubicBezTo>
                    <a:cubicBezTo>
                      <a:pt x="761" y="720"/>
                      <a:pt x="685" y="771"/>
                      <a:pt x="609" y="847"/>
                    </a:cubicBezTo>
                    <a:cubicBezTo>
                      <a:pt x="533" y="923"/>
                      <a:pt x="508" y="999"/>
                      <a:pt x="407" y="1075"/>
                    </a:cubicBezTo>
                    <a:cubicBezTo>
                      <a:pt x="330" y="1151"/>
                      <a:pt x="305" y="1252"/>
                      <a:pt x="280" y="1328"/>
                    </a:cubicBezTo>
                    <a:lnTo>
                      <a:pt x="1" y="1480"/>
                    </a:lnTo>
                    <a:cubicBezTo>
                      <a:pt x="52" y="1506"/>
                      <a:pt x="128" y="1531"/>
                      <a:pt x="204" y="1531"/>
                    </a:cubicBezTo>
                    <a:cubicBezTo>
                      <a:pt x="229" y="1480"/>
                      <a:pt x="229" y="1430"/>
                      <a:pt x="280" y="1430"/>
                    </a:cubicBezTo>
                    <a:cubicBezTo>
                      <a:pt x="280" y="1455"/>
                      <a:pt x="280" y="1480"/>
                      <a:pt x="280" y="1531"/>
                    </a:cubicBezTo>
                    <a:lnTo>
                      <a:pt x="635" y="1480"/>
                    </a:lnTo>
                    <a:lnTo>
                      <a:pt x="635" y="1480"/>
                    </a:lnTo>
                    <a:cubicBezTo>
                      <a:pt x="635" y="1582"/>
                      <a:pt x="533" y="1582"/>
                      <a:pt x="508" y="1632"/>
                    </a:cubicBezTo>
                    <a:cubicBezTo>
                      <a:pt x="533" y="1658"/>
                      <a:pt x="508" y="1708"/>
                      <a:pt x="584" y="1734"/>
                    </a:cubicBezTo>
                    <a:cubicBezTo>
                      <a:pt x="639" y="1734"/>
                      <a:pt x="681" y="1680"/>
                      <a:pt x="729" y="1680"/>
                    </a:cubicBezTo>
                    <a:cubicBezTo>
                      <a:pt x="747" y="1680"/>
                      <a:pt x="766" y="1688"/>
                      <a:pt x="787" y="1708"/>
                    </a:cubicBezTo>
                    <a:lnTo>
                      <a:pt x="711" y="1784"/>
                    </a:lnTo>
                    <a:cubicBezTo>
                      <a:pt x="736" y="1835"/>
                      <a:pt x="787" y="1886"/>
                      <a:pt x="837" y="1911"/>
                    </a:cubicBezTo>
                    <a:cubicBezTo>
                      <a:pt x="863" y="1886"/>
                      <a:pt x="913" y="1886"/>
                      <a:pt x="913" y="1835"/>
                    </a:cubicBezTo>
                    <a:cubicBezTo>
                      <a:pt x="913" y="1810"/>
                      <a:pt x="888" y="1784"/>
                      <a:pt x="888" y="1784"/>
                    </a:cubicBezTo>
                    <a:cubicBezTo>
                      <a:pt x="863" y="1759"/>
                      <a:pt x="837" y="1734"/>
                      <a:pt x="863" y="1708"/>
                    </a:cubicBezTo>
                    <a:cubicBezTo>
                      <a:pt x="925" y="1677"/>
                      <a:pt x="988" y="1655"/>
                      <a:pt x="1051" y="1655"/>
                    </a:cubicBezTo>
                    <a:cubicBezTo>
                      <a:pt x="1090" y="1655"/>
                      <a:pt x="1128" y="1664"/>
                      <a:pt x="1167" y="1683"/>
                    </a:cubicBezTo>
                    <a:lnTo>
                      <a:pt x="1167" y="1784"/>
                    </a:lnTo>
                    <a:cubicBezTo>
                      <a:pt x="1395" y="1556"/>
                      <a:pt x="1725" y="1632"/>
                      <a:pt x="1953" y="1430"/>
                    </a:cubicBezTo>
                    <a:lnTo>
                      <a:pt x="1978" y="1480"/>
                    </a:lnTo>
                    <a:lnTo>
                      <a:pt x="2054" y="1430"/>
                    </a:lnTo>
                    <a:cubicBezTo>
                      <a:pt x="2054" y="1404"/>
                      <a:pt x="2029" y="1354"/>
                      <a:pt x="2003" y="1303"/>
                    </a:cubicBezTo>
                    <a:cubicBezTo>
                      <a:pt x="2079" y="1277"/>
                      <a:pt x="2130" y="1227"/>
                      <a:pt x="2181" y="1151"/>
                    </a:cubicBezTo>
                    <a:cubicBezTo>
                      <a:pt x="2333" y="1075"/>
                      <a:pt x="2485" y="973"/>
                      <a:pt x="2586" y="847"/>
                    </a:cubicBezTo>
                    <a:cubicBezTo>
                      <a:pt x="2688" y="745"/>
                      <a:pt x="2764" y="669"/>
                      <a:pt x="2891" y="593"/>
                    </a:cubicBezTo>
                    <a:cubicBezTo>
                      <a:pt x="3017" y="492"/>
                      <a:pt x="3144" y="340"/>
                      <a:pt x="3195" y="188"/>
                    </a:cubicBezTo>
                    <a:cubicBezTo>
                      <a:pt x="3144" y="111"/>
                      <a:pt x="3144" y="35"/>
                      <a:pt x="3093" y="10"/>
                    </a:cubicBezTo>
                    <a:cubicBezTo>
                      <a:pt x="3024" y="4"/>
                      <a:pt x="2954" y="1"/>
                      <a:pt x="28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6"/>
              <p:cNvSpPr/>
              <p:nvPr/>
            </p:nvSpPr>
            <p:spPr>
              <a:xfrm>
                <a:off x="5863525" y="593500"/>
                <a:ext cx="4312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617" extrusionOk="0">
                    <a:moveTo>
                      <a:pt x="254" y="2389"/>
                    </a:moveTo>
                    <a:lnTo>
                      <a:pt x="229" y="2465"/>
                    </a:lnTo>
                    <a:lnTo>
                      <a:pt x="204" y="2465"/>
                    </a:lnTo>
                    <a:lnTo>
                      <a:pt x="204" y="2389"/>
                    </a:lnTo>
                    <a:close/>
                    <a:moveTo>
                      <a:pt x="961" y="1"/>
                    </a:moveTo>
                    <a:cubicBezTo>
                      <a:pt x="913" y="1"/>
                      <a:pt x="910" y="57"/>
                      <a:pt x="888" y="57"/>
                    </a:cubicBezTo>
                    <a:cubicBezTo>
                      <a:pt x="856" y="47"/>
                      <a:pt x="828" y="43"/>
                      <a:pt x="803" y="43"/>
                    </a:cubicBezTo>
                    <a:cubicBezTo>
                      <a:pt x="690" y="43"/>
                      <a:pt x="637" y="130"/>
                      <a:pt x="533" y="234"/>
                    </a:cubicBezTo>
                    <a:cubicBezTo>
                      <a:pt x="407" y="386"/>
                      <a:pt x="254" y="513"/>
                      <a:pt x="280" y="766"/>
                    </a:cubicBezTo>
                    <a:cubicBezTo>
                      <a:pt x="280" y="792"/>
                      <a:pt x="280" y="817"/>
                      <a:pt x="254" y="842"/>
                    </a:cubicBezTo>
                    <a:cubicBezTo>
                      <a:pt x="229" y="918"/>
                      <a:pt x="229" y="1020"/>
                      <a:pt x="204" y="1096"/>
                    </a:cubicBezTo>
                    <a:cubicBezTo>
                      <a:pt x="153" y="1172"/>
                      <a:pt x="128" y="1248"/>
                      <a:pt x="102" y="1349"/>
                    </a:cubicBezTo>
                    <a:cubicBezTo>
                      <a:pt x="52" y="1425"/>
                      <a:pt x="77" y="1527"/>
                      <a:pt x="1" y="1628"/>
                    </a:cubicBezTo>
                    <a:cubicBezTo>
                      <a:pt x="128" y="1704"/>
                      <a:pt x="77" y="1831"/>
                      <a:pt x="77" y="1958"/>
                    </a:cubicBezTo>
                    <a:cubicBezTo>
                      <a:pt x="26" y="2008"/>
                      <a:pt x="1" y="2059"/>
                      <a:pt x="1" y="2135"/>
                    </a:cubicBezTo>
                    <a:cubicBezTo>
                      <a:pt x="1" y="2211"/>
                      <a:pt x="52" y="2236"/>
                      <a:pt x="102" y="2287"/>
                    </a:cubicBezTo>
                    <a:lnTo>
                      <a:pt x="26" y="2515"/>
                    </a:lnTo>
                    <a:cubicBezTo>
                      <a:pt x="55" y="2494"/>
                      <a:pt x="84" y="2486"/>
                      <a:pt x="112" y="2486"/>
                    </a:cubicBezTo>
                    <a:cubicBezTo>
                      <a:pt x="172" y="2486"/>
                      <a:pt x="229" y="2519"/>
                      <a:pt x="278" y="2519"/>
                    </a:cubicBezTo>
                    <a:cubicBezTo>
                      <a:pt x="287" y="2519"/>
                      <a:pt x="296" y="2518"/>
                      <a:pt x="305" y="2515"/>
                    </a:cubicBezTo>
                    <a:cubicBezTo>
                      <a:pt x="356" y="2465"/>
                      <a:pt x="381" y="2363"/>
                      <a:pt x="457" y="2363"/>
                    </a:cubicBezTo>
                    <a:cubicBezTo>
                      <a:pt x="533" y="2465"/>
                      <a:pt x="407" y="2515"/>
                      <a:pt x="407" y="2566"/>
                    </a:cubicBezTo>
                    <a:cubicBezTo>
                      <a:pt x="427" y="2576"/>
                      <a:pt x="445" y="2580"/>
                      <a:pt x="462" y="2580"/>
                    </a:cubicBezTo>
                    <a:cubicBezTo>
                      <a:pt x="556" y="2580"/>
                      <a:pt x="609" y="2450"/>
                      <a:pt x="689" y="2450"/>
                    </a:cubicBezTo>
                    <a:cubicBezTo>
                      <a:pt x="704" y="2450"/>
                      <a:pt x="719" y="2454"/>
                      <a:pt x="736" y="2465"/>
                    </a:cubicBezTo>
                    <a:cubicBezTo>
                      <a:pt x="761" y="2515"/>
                      <a:pt x="711" y="2566"/>
                      <a:pt x="761" y="2617"/>
                    </a:cubicBezTo>
                    <a:cubicBezTo>
                      <a:pt x="812" y="2515"/>
                      <a:pt x="863" y="2389"/>
                      <a:pt x="863" y="2236"/>
                    </a:cubicBezTo>
                    <a:lnTo>
                      <a:pt x="939" y="2236"/>
                    </a:lnTo>
                    <a:cubicBezTo>
                      <a:pt x="964" y="2236"/>
                      <a:pt x="964" y="2160"/>
                      <a:pt x="1015" y="2135"/>
                    </a:cubicBezTo>
                    <a:cubicBezTo>
                      <a:pt x="1066" y="2110"/>
                      <a:pt x="1066" y="2059"/>
                      <a:pt x="1091" y="2034"/>
                    </a:cubicBezTo>
                    <a:cubicBezTo>
                      <a:pt x="1116" y="1983"/>
                      <a:pt x="1015" y="1907"/>
                      <a:pt x="1091" y="1882"/>
                    </a:cubicBezTo>
                    <a:cubicBezTo>
                      <a:pt x="1134" y="1882"/>
                      <a:pt x="1178" y="1937"/>
                      <a:pt x="1221" y="1937"/>
                    </a:cubicBezTo>
                    <a:cubicBezTo>
                      <a:pt x="1229" y="1937"/>
                      <a:pt x="1236" y="1936"/>
                      <a:pt x="1243" y="1932"/>
                    </a:cubicBezTo>
                    <a:cubicBezTo>
                      <a:pt x="1268" y="1755"/>
                      <a:pt x="1395" y="1653"/>
                      <a:pt x="1395" y="1501"/>
                    </a:cubicBezTo>
                    <a:lnTo>
                      <a:pt x="1268" y="1501"/>
                    </a:lnTo>
                    <a:cubicBezTo>
                      <a:pt x="1370" y="1425"/>
                      <a:pt x="1294" y="1349"/>
                      <a:pt x="1319" y="1273"/>
                    </a:cubicBezTo>
                    <a:cubicBezTo>
                      <a:pt x="1420" y="1248"/>
                      <a:pt x="1370" y="1147"/>
                      <a:pt x="1446" y="1070"/>
                    </a:cubicBezTo>
                    <a:cubicBezTo>
                      <a:pt x="1505" y="1100"/>
                      <a:pt x="1565" y="1112"/>
                      <a:pt x="1619" y="1112"/>
                    </a:cubicBezTo>
                    <a:cubicBezTo>
                      <a:pt x="1657" y="1112"/>
                      <a:pt x="1693" y="1106"/>
                      <a:pt x="1725" y="1096"/>
                    </a:cubicBezTo>
                    <a:lnTo>
                      <a:pt x="1725" y="994"/>
                    </a:lnTo>
                    <a:cubicBezTo>
                      <a:pt x="1623" y="969"/>
                      <a:pt x="1674" y="868"/>
                      <a:pt x="1623" y="817"/>
                    </a:cubicBezTo>
                    <a:cubicBezTo>
                      <a:pt x="1446" y="817"/>
                      <a:pt x="1370" y="665"/>
                      <a:pt x="1243" y="589"/>
                    </a:cubicBezTo>
                    <a:lnTo>
                      <a:pt x="1167" y="614"/>
                    </a:lnTo>
                    <a:cubicBezTo>
                      <a:pt x="1192" y="564"/>
                      <a:pt x="1167" y="487"/>
                      <a:pt x="1142" y="462"/>
                    </a:cubicBezTo>
                    <a:cubicBezTo>
                      <a:pt x="1091" y="437"/>
                      <a:pt x="1066" y="386"/>
                      <a:pt x="1015" y="361"/>
                    </a:cubicBezTo>
                    <a:cubicBezTo>
                      <a:pt x="1066" y="259"/>
                      <a:pt x="1040" y="107"/>
                      <a:pt x="990" y="6"/>
                    </a:cubicBezTo>
                    <a:cubicBezTo>
                      <a:pt x="979" y="2"/>
                      <a:pt x="969" y="1"/>
                      <a:pt x="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6"/>
              <p:cNvSpPr/>
              <p:nvPr/>
            </p:nvSpPr>
            <p:spPr>
              <a:xfrm>
                <a:off x="5662650" y="450425"/>
                <a:ext cx="4122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476" extrusionOk="0">
                    <a:moveTo>
                      <a:pt x="1192" y="634"/>
                    </a:moveTo>
                    <a:lnTo>
                      <a:pt x="1192" y="659"/>
                    </a:lnTo>
                    <a:cubicBezTo>
                      <a:pt x="1192" y="659"/>
                      <a:pt x="1225" y="692"/>
                      <a:pt x="1212" y="692"/>
                    </a:cubicBezTo>
                    <a:cubicBezTo>
                      <a:pt x="1208" y="692"/>
                      <a:pt x="1202" y="690"/>
                      <a:pt x="1192" y="685"/>
                    </a:cubicBezTo>
                    <a:cubicBezTo>
                      <a:pt x="1167" y="634"/>
                      <a:pt x="1192" y="634"/>
                      <a:pt x="1192" y="634"/>
                    </a:cubicBezTo>
                    <a:close/>
                    <a:moveTo>
                      <a:pt x="913" y="0"/>
                    </a:moveTo>
                    <a:cubicBezTo>
                      <a:pt x="882" y="124"/>
                      <a:pt x="823" y="163"/>
                      <a:pt x="759" y="163"/>
                    </a:cubicBezTo>
                    <a:cubicBezTo>
                      <a:pt x="717" y="163"/>
                      <a:pt x="674" y="147"/>
                      <a:pt x="634" y="127"/>
                    </a:cubicBezTo>
                    <a:cubicBezTo>
                      <a:pt x="508" y="203"/>
                      <a:pt x="381" y="304"/>
                      <a:pt x="280" y="431"/>
                    </a:cubicBezTo>
                    <a:cubicBezTo>
                      <a:pt x="254" y="533"/>
                      <a:pt x="356" y="609"/>
                      <a:pt x="330" y="710"/>
                    </a:cubicBezTo>
                    <a:cubicBezTo>
                      <a:pt x="330" y="811"/>
                      <a:pt x="330" y="913"/>
                      <a:pt x="330" y="1040"/>
                    </a:cubicBezTo>
                    <a:cubicBezTo>
                      <a:pt x="305" y="1141"/>
                      <a:pt x="229" y="1293"/>
                      <a:pt x="229" y="1369"/>
                    </a:cubicBezTo>
                    <a:cubicBezTo>
                      <a:pt x="229" y="1420"/>
                      <a:pt x="280" y="1470"/>
                      <a:pt x="254" y="1546"/>
                    </a:cubicBezTo>
                    <a:cubicBezTo>
                      <a:pt x="102" y="1724"/>
                      <a:pt x="102" y="1977"/>
                      <a:pt x="1" y="2180"/>
                    </a:cubicBezTo>
                    <a:lnTo>
                      <a:pt x="153" y="2256"/>
                    </a:lnTo>
                    <a:lnTo>
                      <a:pt x="305" y="2180"/>
                    </a:lnTo>
                    <a:lnTo>
                      <a:pt x="305" y="2180"/>
                    </a:lnTo>
                    <a:cubicBezTo>
                      <a:pt x="330" y="2256"/>
                      <a:pt x="254" y="2332"/>
                      <a:pt x="280" y="2383"/>
                    </a:cubicBezTo>
                    <a:lnTo>
                      <a:pt x="356" y="2408"/>
                    </a:lnTo>
                    <a:cubicBezTo>
                      <a:pt x="390" y="2386"/>
                      <a:pt x="409" y="2373"/>
                      <a:pt x="421" y="2373"/>
                    </a:cubicBezTo>
                    <a:cubicBezTo>
                      <a:pt x="437" y="2373"/>
                      <a:pt x="443" y="2392"/>
                      <a:pt x="457" y="2434"/>
                    </a:cubicBezTo>
                    <a:cubicBezTo>
                      <a:pt x="502" y="2463"/>
                      <a:pt x="546" y="2476"/>
                      <a:pt x="591" y="2476"/>
                    </a:cubicBezTo>
                    <a:cubicBezTo>
                      <a:pt x="622" y="2476"/>
                      <a:pt x="654" y="2469"/>
                      <a:pt x="685" y="2459"/>
                    </a:cubicBezTo>
                    <a:cubicBezTo>
                      <a:pt x="736" y="2358"/>
                      <a:pt x="837" y="2434"/>
                      <a:pt x="913" y="2358"/>
                    </a:cubicBezTo>
                    <a:lnTo>
                      <a:pt x="1091" y="2180"/>
                    </a:lnTo>
                    <a:cubicBezTo>
                      <a:pt x="1108" y="2185"/>
                      <a:pt x="1125" y="2187"/>
                      <a:pt x="1143" y="2187"/>
                    </a:cubicBezTo>
                    <a:cubicBezTo>
                      <a:pt x="1225" y="2187"/>
                      <a:pt x="1302" y="2137"/>
                      <a:pt x="1344" y="2053"/>
                    </a:cubicBezTo>
                    <a:cubicBezTo>
                      <a:pt x="1319" y="1927"/>
                      <a:pt x="1496" y="1851"/>
                      <a:pt x="1420" y="1699"/>
                    </a:cubicBezTo>
                    <a:cubicBezTo>
                      <a:pt x="1522" y="1572"/>
                      <a:pt x="1395" y="1420"/>
                      <a:pt x="1471" y="1344"/>
                    </a:cubicBezTo>
                    <a:cubicBezTo>
                      <a:pt x="1547" y="1268"/>
                      <a:pt x="1648" y="1242"/>
                      <a:pt x="1623" y="1192"/>
                    </a:cubicBezTo>
                    <a:cubicBezTo>
                      <a:pt x="1623" y="1141"/>
                      <a:pt x="1572" y="1141"/>
                      <a:pt x="1572" y="1090"/>
                    </a:cubicBezTo>
                    <a:cubicBezTo>
                      <a:pt x="1547" y="1040"/>
                      <a:pt x="1648" y="1040"/>
                      <a:pt x="1623" y="989"/>
                    </a:cubicBezTo>
                    <a:lnTo>
                      <a:pt x="1572" y="963"/>
                    </a:lnTo>
                    <a:cubicBezTo>
                      <a:pt x="1539" y="963"/>
                      <a:pt x="1505" y="986"/>
                      <a:pt x="1471" y="986"/>
                    </a:cubicBezTo>
                    <a:cubicBezTo>
                      <a:pt x="1454" y="986"/>
                      <a:pt x="1437" y="980"/>
                      <a:pt x="1420" y="963"/>
                    </a:cubicBezTo>
                    <a:cubicBezTo>
                      <a:pt x="1446" y="837"/>
                      <a:pt x="1344" y="735"/>
                      <a:pt x="1344" y="583"/>
                    </a:cubicBezTo>
                    <a:cubicBezTo>
                      <a:pt x="1268" y="583"/>
                      <a:pt x="1268" y="482"/>
                      <a:pt x="1217" y="482"/>
                    </a:cubicBezTo>
                    <a:lnTo>
                      <a:pt x="1116" y="482"/>
                    </a:lnTo>
                    <a:cubicBezTo>
                      <a:pt x="1141" y="457"/>
                      <a:pt x="1192" y="355"/>
                      <a:pt x="1141" y="355"/>
                    </a:cubicBezTo>
                    <a:cubicBezTo>
                      <a:pt x="1124" y="355"/>
                      <a:pt x="1096" y="378"/>
                      <a:pt x="1072" y="378"/>
                    </a:cubicBezTo>
                    <a:cubicBezTo>
                      <a:pt x="1060" y="378"/>
                      <a:pt x="1048" y="372"/>
                      <a:pt x="1040" y="355"/>
                    </a:cubicBezTo>
                    <a:cubicBezTo>
                      <a:pt x="939" y="279"/>
                      <a:pt x="964" y="127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6"/>
              <p:cNvSpPr/>
              <p:nvPr/>
            </p:nvSpPr>
            <p:spPr>
              <a:xfrm>
                <a:off x="6271000" y="859350"/>
                <a:ext cx="798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336" extrusionOk="0">
                    <a:moveTo>
                      <a:pt x="431" y="702"/>
                    </a:moveTo>
                    <a:lnTo>
                      <a:pt x="482" y="804"/>
                    </a:lnTo>
                    <a:cubicBezTo>
                      <a:pt x="355" y="804"/>
                      <a:pt x="381" y="753"/>
                      <a:pt x="431" y="702"/>
                    </a:cubicBezTo>
                    <a:close/>
                    <a:moveTo>
                      <a:pt x="1090" y="1"/>
                    </a:moveTo>
                    <a:cubicBezTo>
                      <a:pt x="867" y="1"/>
                      <a:pt x="538" y="66"/>
                      <a:pt x="431" y="119"/>
                    </a:cubicBezTo>
                    <a:cubicBezTo>
                      <a:pt x="355" y="195"/>
                      <a:pt x="229" y="221"/>
                      <a:pt x="127" y="271"/>
                    </a:cubicBezTo>
                    <a:cubicBezTo>
                      <a:pt x="127" y="322"/>
                      <a:pt x="51" y="373"/>
                      <a:pt x="1" y="423"/>
                    </a:cubicBezTo>
                    <a:cubicBezTo>
                      <a:pt x="26" y="449"/>
                      <a:pt x="26" y="500"/>
                      <a:pt x="51" y="525"/>
                    </a:cubicBezTo>
                    <a:cubicBezTo>
                      <a:pt x="83" y="514"/>
                      <a:pt x="114" y="508"/>
                      <a:pt x="146" y="508"/>
                    </a:cubicBezTo>
                    <a:cubicBezTo>
                      <a:pt x="190" y="508"/>
                      <a:pt x="235" y="521"/>
                      <a:pt x="279" y="550"/>
                    </a:cubicBezTo>
                    <a:cubicBezTo>
                      <a:pt x="279" y="601"/>
                      <a:pt x="279" y="652"/>
                      <a:pt x="279" y="702"/>
                    </a:cubicBezTo>
                    <a:cubicBezTo>
                      <a:pt x="272" y="705"/>
                      <a:pt x="266" y="706"/>
                      <a:pt x="260" y="706"/>
                    </a:cubicBezTo>
                    <a:cubicBezTo>
                      <a:pt x="209" y="706"/>
                      <a:pt x="198" y="623"/>
                      <a:pt x="146" y="623"/>
                    </a:cubicBezTo>
                    <a:cubicBezTo>
                      <a:pt x="141" y="623"/>
                      <a:pt x="134" y="624"/>
                      <a:pt x="127" y="626"/>
                    </a:cubicBezTo>
                    <a:lnTo>
                      <a:pt x="26" y="677"/>
                    </a:lnTo>
                    <a:cubicBezTo>
                      <a:pt x="178" y="778"/>
                      <a:pt x="355" y="854"/>
                      <a:pt x="508" y="905"/>
                    </a:cubicBezTo>
                    <a:cubicBezTo>
                      <a:pt x="508" y="905"/>
                      <a:pt x="533" y="905"/>
                      <a:pt x="508" y="930"/>
                    </a:cubicBezTo>
                    <a:cubicBezTo>
                      <a:pt x="495" y="943"/>
                      <a:pt x="482" y="943"/>
                      <a:pt x="470" y="943"/>
                    </a:cubicBezTo>
                    <a:cubicBezTo>
                      <a:pt x="457" y="943"/>
                      <a:pt x="444" y="943"/>
                      <a:pt x="431" y="956"/>
                    </a:cubicBezTo>
                    <a:lnTo>
                      <a:pt x="457" y="1032"/>
                    </a:lnTo>
                    <a:cubicBezTo>
                      <a:pt x="596" y="1045"/>
                      <a:pt x="736" y="1051"/>
                      <a:pt x="872" y="1051"/>
                    </a:cubicBezTo>
                    <a:cubicBezTo>
                      <a:pt x="1008" y="1051"/>
                      <a:pt x="1141" y="1045"/>
                      <a:pt x="1268" y="1032"/>
                    </a:cubicBezTo>
                    <a:lnTo>
                      <a:pt x="1547" y="1108"/>
                    </a:lnTo>
                    <a:cubicBezTo>
                      <a:pt x="1655" y="1088"/>
                      <a:pt x="1763" y="1076"/>
                      <a:pt x="1871" y="1076"/>
                    </a:cubicBezTo>
                    <a:cubicBezTo>
                      <a:pt x="2042" y="1076"/>
                      <a:pt x="2212" y="1106"/>
                      <a:pt x="2383" y="1184"/>
                    </a:cubicBezTo>
                    <a:lnTo>
                      <a:pt x="2510" y="1108"/>
                    </a:lnTo>
                    <a:cubicBezTo>
                      <a:pt x="2662" y="1159"/>
                      <a:pt x="2814" y="1235"/>
                      <a:pt x="2916" y="1336"/>
                    </a:cubicBezTo>
                    <a:cubicBezTo>
                      <a:pt x="3042" y="1285"/>
                      <a:pt x="3194" y="1209"/>
                      <a:pt x="3169" y="1108"/>
                    </a:cubicBezTo>
                    <a:cubicBezTo>
                      <a:pt x="3169" y="1006"/>
                      <a:pt x="3068" y="1006"/>
                      <a:pt x="3042" y="930"/>
                    </a:cubicBezTo>
                    <a:lnTo>
                      <a:pt x="3093" y="880"/>
                    </a:lnTo>
                    <a:cubicBezTo>
                      <a:pt x="2992" y="854"/>
                      <a:pt x="2916" y="804"/>
                      <a:pt x="2840" y="728"/>
                    </a:cubicBezTo>
                    <a:cubicBezTo>
                      <a:pt x="2687" y="601"/>
                      <a:pt x="2510" y="525"/>
                      <a:pt x="2307" y="449"/>
                    </a:cubicBezTo>
                    <a:cubicBezTo>
                      <a:pt x="2206" y="423"/>
                      <a:pt x="2130" y="347"/>
                      <a:pt x="2054" y="271"/>
                    </a:cubicBezTo>
                    <a:cubicBezTo>
                      <a:pt x="1952" y="221"/>
                      <a:pt x="1826" y="195"/>
                      <a:pt x="1699" y="145"/>
                    </a:cubicBezTo>
                    <a:cubicBezTo>
                      <a:pt x="1674" y="119"/>
                      <a:pt x="1623" y="119"/>
                      <a:pt x="1572" y="94"/>
                    </a:cubicBezTo>
                    <a:cubicBezTo>
                      <a:pt x="1547" y="88"/>
                      <a:pt x="1523" y="86"/>
                      <a:pt x="1500" y="86"/>
                    </a:cubicBezTo>
                    <a:cubicBezTo>
                      <a:pt x="1477" y="86"/>
                      <a:pt x="1455" y="88"/>
                      <a:pt x="1433" y="88"/>
                    </a:cubicBezTo>
                    <a:cubicBezTo>
                      <a:pt x="1388" y="88"/>
                      <a:pt x="1344" y="81"/>
                      <a:pt x="1293" y="43"/>
                    </a:cubicBezTo>
                    <a:cubicBezTo>
                      <a:pt x="1263" y="13"/>
                      <a:pt x="1186" y="1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6"/>
              <p:cNvSpPr/>
              <p:nvPr/>
            </p:nvSpPr>
            <p:spPr>
              <a:xfrm>
                <a:off x="5436425" y="133175"/>
                <a:ext cx="5515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425" extrusionOk="0">
                    <a:moveTo>
                      <a:pt x="432" y="980"/>
                    </a:moveTo>
                    <a:cubicBezTo>
                      <a:pt x="457" y="1005"/>
                      <a:pt x="457" y="1005"/>
                      <a:pt x="432" y="1005"/>
                    </a:cubicBezTo>
                    <a:cubicBezTo>
                      <a:pt x="432" y="1005"/>
                      <a:pt x="406" y="1005"/>
                      <a:pt x="406" y="980"/>
                    </a:cubicBezTo>
                    <a:close/>
                    <a:moveTo>
                      <a:pt x="685" y="0"/>
                    </a:moveTo>
                    <a:cubicBezTo>
                      <a:pt x="615" y="0"/>
                      <a:pt x="550" y="38"/>
                      <a:pt x="457" y="118"/>
                    </a:cubicBezTo>
                    <a:cubicBezTo>
                      <a:pt x="381" y="168"/>
                      <a:pt x="330" y="219"/>
                      <a:pt x="254" y="270"/>
                    </a:cubicBezTo>
                    <a:cubicBezTo>
                      <a:pt x="127" y="346"/>
                      <a:pt x="26" y="473"/>
                      <a:pt x="1" y="625"/>
                    </a:cubicBezTo>
                    <a:cubicBezTo>
                      <a:pt x="1" y="701"/>
                      <a:pt x="51" y="751"/>
                      <a:pt x="127" y="777"/>
                    </a:cubicBezTo>
                    <a:cubicBezTo>
                      <a:pt x="203" y="853"/>
                      <a:pt x="254" y="980"/>
                      <a:pt x="305" y="1005"/>
                    </a:cubicBezTo>
                    <a:cubicBezTo>
                      <a:pt x="381" y="1030"/>
                      <a:pt x="381" y="1182"/>
                      <a:pt x="482" y="1208"/>
                    </a:cubicBezTo>
                    <a:lnTo>
                      <a:pt x="558" y="1132"/>
                    </a:lnTo>
                    <a:lnTo>
                      <a:pt x="609" y="1208"/>
                    </a:lnTo>
                    <a:cubicBezTo>
                      <a:pt x="584" y="1233"/>
                      <a:pt x="533" y="1258"/>
                      <a:pt x="533" y="1309"/>
                    </a:cubicBezTo>
                    <a:cubicBezTo>
                      <a:pt x="533" y="1385"/>
                      <a:pt x="634" y="1436"/>
                      <a:pt x="710" y="1436"/>
                    </a:cubicBezTo>
                    <a:cubicBezTo>
                      <a:pt x="812" y="1537"/>
                      <a:pt x="964" y="1613"/>
                      <a:pt x="938" y="1765"/>
                    </a:cubicBezTo>
                    <a:cubicBezTo>
                      <a:pt x="1167" y="1892"/>
                      <a:pt x="1293" y="2095"/>
                      <a:pt x="1521" y="2171"/>
                    </a:cubicBezTo>
                    <a:cubicBezTo>
                      <a:pt x="1542" y="2181"/>
                      <a:pt x="1560" y="2185"/>
                      <a:pt x="1577" y="2185"/>
                    </a:cubicBezTo>
                    <a:cubicBezTo>
                      <a:pt x="1645" y="2185"/>
                      <a:pt x="1694" y="2120"/>
                      <a:pt x="1775" y="2120"/>
                    </a:cubicBezTo>
                    <a:cubicBezTo>
                      <a:pt x="1775" y="2102"/>
                      <a:pt x="1800" y="2084"/>
                      <a:pt x="1815" y="2084"/>
                    </a:cubicBezTo>
                    <a:cubicBezTo>
                      <a:pt x="1821" y="2084"/>
                      <a:pt x="1826" y="2087"/>
                      <a:pt x="1826" y="2095"/>
                    </a:cubicBezTo>
                    <a:cubicBezTo>
                      <a:pt x="1826" y="2120"/>
                      <a:pt x="1800" y="2120"/>
                      <a:pt x="1775" y="2120"/>
                    </a:cubicBezTo>
                    <a:cubicBezTo>
                      <a:pt x="1800" y="2196"/>
                      <a:pt x="1648" y="2196"/>
                      <a:pt x="1699" y="2323"/>
                    </a:cubicBezTo>
                    <a:cubicBezTo>
                      <a:pt x="1764" y="2301"/>
                      <a:pt x="1830" y="2242"/>
                      <a:pt x="1911" y="2242"/>
                    </a:cubicBezTo>
                    <a:cubicBezTo>
                      <a:pt x="1925" y="2242"/>
                      <a:pt x="1938" y="2243"/>
                      <a:pt x="1952" y="2247"/>
                    </a:cubicBezTo>
                    <a:lnTo>
                      <a:pt x="1978" y="2222"/>
                    </a:lnTo>
                    <a:cubicBezTo>
                      <a:pt x="1978" y="2196"/>
                      <a:pt x="2028" y="2196"/>
                      <a:pt x="2028" y="2196"/>
                    </a:cubicBezTo>
                    <a:lnTo>
                      <a:pt x="2028" y="2247"/>
                    </a:lnTo>
                    <a:cubicBezTo>
                      <a:pt x="2028" y="2247"/>
                      <a:pt x="2054" y="2247"/>
                      <a:pt x="2054" y="2272"/>
                    </a:cubicBezTo>
                    <a:cubicBezTo>
                      <a:pt x="2054" y="2298"/>
                      <a:pt x="2028" y="2298"/>
                      <a:pt x="2003" y="2298"/>
                    </a:cubicBezTo>
                    <a:cubicBezTo>
                      <a:pt x="1978" y="2348"/>
                      <a:pt x="2028" y="2374"/>
                      <a:pt x="2054" y="2424"/>
                    </a:cubicBezTo>
                    <a:cubicBezTo>
                      <a:pt x="2155" y="2399"/>
                      <a:pt x="2130" y="2272"/>
                      <a:pt x="2206" y="2247"/>
                    </a:cubicBezTo>
                    <a:cubicBezTo>
                      <a:pt x="2155" y="2171"/>
                      <a:pt x="2054" y="2120"/>
                      <a:pt x="2079" y="2095"/>
                    </a:cubicBezTo>
                    <a:cubicBezTo>
                      <a:pt x="2104" y="2070"/>
                      <a:pt x="2206" y="2044"/>
                      <a:pt x="2155" y="1994"/>
                    </a:cubicBezTo>
                    <a:cubicBezTo>
                      <a:pt x="2144" y="1983"/>
                      <a:pt x="2134" y="1979"/>
                      <a:pt x="2123" y="1979"/>
                    </a:cubicBezTo>
                    <a:cubicBezTo>
                      <a:pt x="2094" y="1979"/>
                      <a:pt x="2064" y="2008"/>
                      <a:pt x="2035" y="2008"/>
                    </a:cubicBezTo>
                    <a:cubicBezTo>
                      <a:pt x="2024" y="2008"/>
                      <a:pt x="2014" y="2004"/>
                      <a:pt x="2003" y="1994"/>
                    </a:cubicBezTo>
                    <a:cubicBezTo>
                      <a:pt x="2003" y="1943"/>
                      <a:pt x="2054" y="1917"/>
                      <a:pt x="2079" y="1892"/>
                    </a:cubicBezTo>
                    <a:lnTo>
                      <a:pt x="2079" y="1664"/>
                    </a:lnTo>
                    <a:lnTo>
                      <a:pt x="1952" y="1715"/>
                    </a:lnTo>
                    <a:cubicBezTo>
                      <a:pt x="1826" y="1639"/>
                      <a:pt x="1800" y="1487"/>
                      <a:pt x="1724" y="1360"/>
                    </a:cubicBezTo>
                    <a:lnTo>
                      <a:pt x="1775" y="1208"/>
                    </a:lnTo>
                    <a:cubicBezTo>
                      <a:pt x="1648" y="1030"/>
                      <a:pt x="1572" y="828"/>
                      <a:pt x="1445" y="650"/>
                    </a:cubicBezTo>
                    <a:cubicBezTo>
                      <a:pt x="1441" y="646"/>
                      <a:pt x="1438" y="645"/>
                      <a:pt x="1434" y="645"/>
                    </a:cubicBezTo>
                    <a:cubicBezTo>
                      <a:pt x="1421" y="645"/>
                      <a:pt x="1407" y="660"/>
                      <a:pt x="1390" y="660"/>
                    </a:cubicBezTo>
                    <a:cubicBezTo>
                      <a:pt x="1377" y="660"/>
                      <a:pt x="1362" y="652"/>
                      <a:pt x="1344" y="625"/>
                    </a:cubicBezTo>
                    <a:lnTo>
                      <a:pt x="1319" y="473"/>
                    </a:lnTo>
                    <a:cubicBezTo>
                      <a:pt x="1243" y="397"/>
                      <a:pt x="1167" y="397"/>
                      <a:pt x="1167" y="295"/>
                    </a:cubicBezTo>
                    <a:cubicBezTo>
                      <a:pt x="1217" y="270"/>
                      <a:pt x="1243" y="219"/>
                      <a:pt x="1217" y="143"/>
                    </a:cubicBezTo>
                    <a:cubicBezTo>
                      <a:pt x="1181" y="125"/>
                      <a:pt x="1146" y="107"/>
                      <a:pt x="1110" y="107"/>
                    </a:cubicBezTo>
                    <a:cubicBezTo>
                      <a:pt x="1095" y="107"/>
                      <a:pt x="1080" y="110"/>
                      <a:pt x="1065" y="118"/>
                    </a:cubicBezTo>
                    <a:cubicBezTo>
                      <a:pt x="1015" y="118"/>
                      <a:pt x="964" y="118"/>
                      <a:pt x="913" y="92"/>
                    </a:cubicBezTo>
                    <a:cubicBezTo>
                      <a:pt x="816" y="32"/>
                      <a:pt x="748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6"/>
              <p:cNvSpPr/>
              <p:nvPr/>
            </p:nvSpPr>
            <p:spPr>
              <a:xfrm>
                <a:off x="5982050" y="1135450"/>
                <a:ext cx="310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4082" extrusionOk="0">
                    <a:moveTo>
                      <a:pt x="659" y="0"/>
                    </a:moveTo>
                    <a:cubicBezTo>
                      <a:pt x="659" y="102"/>
                      <a:pt x="583" y="203"/>
                      <a:pt x="507" y="228"/>
                    </a:cubicBezTo>
                    <a:cubicBezTo>
                      <a:pt x="507" y="330"/>
                      <a:pt x="482" y="431"/>
                      <a:pt x="431" y="507"/>
                    </a:cubicBezTo>
                    <a:cubicBezTo>
                      <a:pt x="380" y="533"/>
                      <a:pt x="355" y="583"/>
                      <a:pt x="355" y="609"/>
                    </a:cubicBezTo>
                    <a:cubicBezTo>
                      <a:pt x="355" y="862"/>
                      <a:pt x="228" y="1115"/>
                      <a:pt x="406" y="1293"/>
                    </a:cubicBezTo>
                    <a:cubicBezTo>
                      <a:pt x="406" y="1673"/>
                      <a:pt x="380" y="2028"/>
                      <a:pt x="304" y="2383"/>
                    </a:cubicBezTo>
                    <a:cubicBezTo>
                      <a:pt x="304" y="2510"/>
                      <a:pt x="279" y="2611"/>
                      <a:pt x="253" y="2738"/>
                    </a:cubicBezTo>
                    <a:cubicBezTo>
                      <a:pt x="152" y="2966"/>
                      <a:pt x="203" y="3245"/>
                      <a:pt x="25" y="3473"/>
                    </a:cubicBezTo>
                    <a:cubicBezTo>
                      <a:pt x="0" y="3498"/>
                      <a:pt x="0" y="3524"/>
                      <a:pt x="0" y="3549"/>
                    </a:cubicBezTo>
                    <a:cubicBezTo>
                      <a:pt x="25" y="3726"/>
                      <a:pt x="0" y="3929"/>
                      <a:pt x="127" y="4081"/>
                    </a:cubicBezTo>
                    <a:cubicBezTo>
                      <a:pt x="330" y="4056"/>
                      <a:pt x="380" y="3828"/>
                      <a:pt x="532" y="3726"/>
                    </a:cubicBezTo>
                    <a:cubicBezTo>
                      <a:pt x="558" y="3447"/>
                      <a:pt x="634" y="3194"/>
                      <a:pt x="735" y="2941"/>
                    </a:cubicBezTo>
                    <a:cubicBezTo>
                      <a:pt x="735" y="2915"/>
                      <a:pt x="735" y="2890"/>
                      <a:pt x="735" y="2864"/>
                    </a:cubicBezTo>
                    <a:cubicBezTo>
                      <a:pt x="735" y="2712"/>
                      <a:pt x="786" y="2586"/>
                      <a:pt x="887" y="2484"/>
                    </a:cubicBezTo>
                    <a:cubicBezTo>
                      <a:pt x="862" y="2307"/>
                      <a:pt x="887" y="2104"/>
                      <a:pt x="938" y="1927"/>
                    </a:cubicBezTo>
                    <a:cubicBezTo>
                      <a:pt x="938" y="1851"/>
                      <a:pt x="913" y="1775"/>
                      <a:pt x="913" y="1698"/>
                    </a:cubicBezTo>
                    <a:cubicBezTo>
                      <a:pt x="963" y="1597"/>
                      <a:pt x="963" y="1470"/>
                      <a:pt x="1065" y="1394"/>
                    </a:cubicBezTo>
                    <a:cubicBezTo>
                      <a:pt x="963" y="1268"/>
                      <a:pt x="1090" y="1090"/>
                      <a:pt x="989" y="1014"/>
                    </a:cubicBezTo>
                    <a:cubicBezTo>
                      <a:pt x="989" y="837"/>
                      <a:pt x="1242" y="761"/>
                      <a:pt x="1090" y="583"/>
                    </a:cubicBezTo>
                    <a:lnTo>
                      <a:pt x="1090" y="583"/>
                    </a:lnTo>
                    <a:lnTo>
                      <a:pt x="1014" y="659"/>
                    </a:lnTo>
                    <a:cubicBezTo>
                      <a:pt x="989" y="507"/>
                      <a:pt x="1039" y="355"/>
                      <a:pt x="963" y="203"/>
                    </a:cubicBezTo>
                    <a:cubicBezTo>
                      <a:pt x="938" y="216"/>
                      <a:pt x="913" y="235"/>
                      <a:pt x="887" y="235"/>
                    </a:cubicBezTo>
                    <a:cubicBezTo>
                      <a:pt x="862" y="235"/>
                      <a:pt x="836" y="216"/>
                      <a:pt x="811" y="152"/>
                    </a:cubicBezTo>
                    <a:cubicBezTo>
                      <a:pt x="811" y="127"/>
                      <a:pt x="887" y="127"/>
                      <a:pt x="887" y="76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6"/>
              <p:cNvSpPr/>
              <p:nvPr/>
            </p:nvSpPr>
            <p:spPr>
              <a:xfrm>
                <a:off x="6266575" y="1144950"/>
                <a:ext cx="760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015" extrusionOk="0">
                    <a:moveTo>
                      <a:pt x="2687" y="710"/>
                    </a:moveTo>
                    <a:lnTo>
                      <a:pt x="2687" y="735"/>
                    </a:lnTo>
                    <a:lnTo>
                      <a:pt x="2662" y="735"/>
                    </a:lnTo>
                    <a:cubicBezTo>
                      <a:pt x="2662" y="710"/>
                      <a:pt x="2662" y="710"/>
                      <a:pt x="2662" y="710"/>
                    </a:cubicBezTo>
                    <a:close/>
                    <a:moveTo>
                      <a:pt x="1293" y="0"/>
                    </a:moveTo>
                    <a:lnTo>
                      <a:pt x="1141" y="51"/>
                    </a:lnTo>
                    <a:cubicBezTo>
                      <a:pt x="1078" y="30"/>
                      <a:pt x="1010" y="18"/>
                      <a:pt x="944" y="18"/>
                    </a:cubicBezTo>
                    <a:cubicBezTo>
                      <a:pt x="850" y="18"/>
                      <a:pt x="759" y="42"/>
                      <a:pt x="685" y="102"/>
                    </a:cubicBezTo>
                    <a:cubicBezTo>
                      <a:pt x="558" y="153"/>
                      <a:pt x="431" y="203"/>
                      <a:pt x="304" y="279"/>
                    </a:cubicBezTo>
                    <a:cubicBezTo>
                      <a:pt x="203" y="305"/>
                      <a:pt x="127" y="355"/>
                      <a:pt x="76" y="431"/>
                    </a:cubicBezTo>
                    <a:cubicBezTo>
                      <a:pt x="26" y="533"/>
                      <a:pt x="152" y="583"/>
                      <a:pt x="76" y="685"/>
                    </a:cubicBezTo>
                    <a:cubicBezTo>
                      <a:pt x="68" y="693"/>
                      <a:pt x="59" y="696"/>
                      <a:pt x="51" y="696"/>
                    </a:cubicBezTo>
                    <a:cubicBezTo>
                      <a:pt x="34" y="696"/>
                      <a:pt x="17" y="685"/>
                      <a:pt x="0" y="685"/>
                    </a:cubicBezTo>
                    <a:cubicBezTo>
                      <a:pt x="0" y="812"/>
                      <a:pt x="178" y="761"/>
                      <a:pt x="203" y="812"/>
                    </a:cubicBezTo>
                    <a:cubicBezTo>
                      <a:pt x="228" y="888"/>
                      <a:pt x="127" y="938"/>
                      <a:pt x="152" y="964"/>
                    </a:cubicBezTo>
                    <a:cubicBezTo>
                      <a:pt x="250" y="979"/>
                      <a:pt x="346" y="983"/>
                      <a:pt x="439" y="983"/>
                    </a:cubicBezTo>
                    <a:cubicBezTo>
                      <a:pt x="537" y="983"/>
                      <a:pt x="632" y="978"/>
                      <a:pt x="723" y="978"/>
                    </a:cubicBezTo>
                    <a:cubicBezTo>
                      <a:pt x="835" y="978"/>
                      <a:pt x="941" y="985"/>
                      <a:pt x="1039" y="1014"/>
                    </a:cubicBezTo>
                    <a:cubicBezTo>
                      <a:pt x="1141" y="989"/>
                      <a:pt x="1166" y="888"/>
                      <a:pt x="1242" y="888"/>
                    </a:cubicBezTo>
                    <a:cubicBezTo>
                      <a:pt x="1420" y="837"/>
                      <a:pt x="1622" y="812"/>
                      <a:pt x="1825" y="812"/>
                    </a:cubicBezTo>
                    <a:cubicBezTo>
                      <a:pt x="1930" y="812"/>
                      <a:pt x="2051" y="768"/>
                      <a:pt x="2170" y="768"/>
                    </a:cubicBezTo>
                    <a:cubicBezTo>
                      <a:pt x="2253" y="768"/>
                      <a:pt x="2335" y="789"/>
                      <a:pt x="2408" y="862"/>
                    </a:cubicBezTo>
                    <a:lnTo>
                      <a:pt x="2763" y="761"/>
                    </a:lnTo>
                    <a:lnTo>
                      <a:pt x="2763" y="659"/>
                    </a:lnTo>
                    <a:cubicBezTo>
                      <a:pt x="2799" y="677"/>
                      <a:pt x="2835" y="686"/>
                      <a:pt x="2870" y="686"/>
                    </a:cubicBezTo>
                    <a:cubicBezTo>
                      <a:pt x="2933" y="686"/>
                      <a:pt x="2993" y="658"/>
                      <a:pt x="3042" y="609"/>
                    </a:cubicBezTo>
                    <a:cubicBezTo>
                      <a:pt x="2991" y="533"/>
                      <a:pt x="2966" y="431"/>
                      <a:pt x="2915" y="355"/>
                    </a:cubicBezTo>
                    <a:lnTo>
                      <a:pt x="2915" y="330"/>
                    </a:lnTo>
                    <a:cubicBezTo>
                      <a:pt x="2877" y="305"/>
                      <a:pt x="2833" y="305"/>
                      <a:pt x="2788" y="305"/>
                    </a:cubicBezTo>
                    <a:cubicBezTo>
                      <a:pt x="2744" y="305"/>
                      <a:pt x="2700" y="305"/>
                      <a:pt x="2662" y="279"/>
                    </a:cubicBezTo>
                    <a:cubicBezTo>
                      <a:pt x="2560" y="254"/>
                      <a:pt x="2484" y="229"/>
                      <a:pt x="2383" y="229"/>
                    </a:cubicBezTo>
                    <a:cubicBezTo>
                      <a:pt x="2281" y="229"/>
                      <a:pt x="2180" y="203"/>
                      <a:pt x="2104" y="178"/>
                    </a:cubicBezTo>
                    <a:cubicBezTo>
                      <a:pt x="2086" y="166"/>
                      <a:pt x="2065" y="162"/>
                      <a:pt x="2043" y="162"/>
                    </a:cubicBezTo>
                    <a:cubicBezTo>
                      <a:pt x="2012" y="162"/>
                      <a:pt x="1978" y="169"/>
                      <a:pt x="1945" y="169"/>
                    </a:cubicBezTo>
                    <a:cubicBezTo>
                      <a:pt x="1901" y="169"/>
                      <a:pt x="1858" y="157"/>
                      <a:pt x="1825" y="102"/>
                    </a:cubicBezTo>
                    <a:lnTo>
                      <a:pt x="1572" y="102"/>
                    </a:lnTo>
                    <a:cubicBezTo>
                      <a:pt x="1470" y="76"/>
                      <a:pt x="1369" y="51"/>
                      <a:pt x="1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6"/>
              <p:cNvSpPr/>
              <p:nvPr/>
            </p:nvSpPr>
            <p:spPr>
              <a:xfrm>
                <a:off x="5700675" y="293900"/>
                <a:ext cx="2980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358" extrusionOk="0">
                    <a:moveTo>
                      <a:pt x="660" y="0"/>
                    </a:moveTo>
                    <a:lnTo>
                      <a:pt x="609" y="76"/>
                    </a:lnTo>
                    <a:cubicBezTo>
                      <a:pt x="406" y="102"/>
                      <a:pt x="330" y="305"/>
                      <a:pt x="203" y="406"/>
                    </a:cubicBezTo>
                    <a:cubicBezTo>
                      <a:pt x="127" y="533"/>
                      <a:pt x="102" y="710"/>
                      <a:pt x="127" y="862"/>
                    </a:cubicBezTo>
                    <a:cubicBezTo>
                      <a:pt x="127" y="888"/>
                      <a:pt x="127" y="938"/>
                      <a:pt x="127" y="989"/>
                    </a:cubicBezTo>
                    <a:cubicBezTo>
                      <a:pt x="51" y="1192"/>
                      <a:pt x="26" y="1394"/>
                      <a:pt x="26" y="1623"/>
                    </a:cubicBezTo>
                    <a:cubicBezTo>
                      <a:pt x="1" y="1724"/>
                      <a:pt x="1" y="1851"/>
                      <a:pt x="26" y="1952"/>
                    </a:cubicBezTo>
                    <a:cubicBezTo>
                      <a:pt x="127" y="2079"/>
                      <a:pt x="153" y="2231"/>
                      <a:pt x="127" y="2358"/>
                    </a:cubicBezTo>
                    <a:cubicBezTo>
                      <a:pt x="220" y="2321"/>
                      <a:pt x="299" y="2297"/>
                      <a:pt x="375" y="2297"/>
                    </a:cubicBezTo>
                    <a:cubicBezTo>
                      <a:pt x="403" y="2297"/>
                      <a:pt x="430" y="2300"/>
                      <a:pt x="457" y="2307"/>
                    </a:cubicBezTo>
                    <a:cubicBezTo>
                      <a:pt x="482" y="2231"/>
                      <a:pt x="482" y="2231"/>
                      <a:pt x="558" y="2206"/>
                    </a:cubicBezTo>
                    <a:lnTo>
                      <a:pt x="558" y="2206"/>
                    </a:lnTo>
                    <a:cubicBezTo>
                      <a:pt x="634" y="2256"/>
                      <a:pt x="533" y="2307"/>
                      <a:pt x="584" y="2358"/>
                    </a:cubicBezTo>
                    <a:cubicBezTo>
                      <a:pt x="634" y="2332"/>
                      <a:pt x="609" y="2231"/>
                      <a:pt x="685" y="2206"/>
                    </a:cubicBezTo>
                    <a:cubicBezTo>
                      <a:pt x="736" y="2206"/>
                      <a:pt x="786" y="2180"/>
                      <a:pt x="837" y="2155"/>
                    </a:cubicBezTo>
                    <a:cubicBezTo>
                      <a:pt x="862" y="2079"/>
                      <a:pt x="862" y="2003"/>
                      <a:pt x="938" y="1977"/>
                    </a:cubicBezTo>
                    <a:cubicBezTo>
                      <a:pt x="1040" y="1952"/>
                      <a:pt x="1040" y="1851"/>
                      <a:pt x="1116" y="1775"/>
                    </a:cubicBezTo>
                    <a:cubicBezTo>
                      <a:pt x="1167" y="1724"/>
                      <a:pt x="1116" y="1673"/>
                      <a:pt x="1065" y="1648"/>
                    </a:cubicBezTo>
                    <a:cubicBezTo>
                      <a:pt x="1116" y="1597"/>
                      <a:pt x="1141" y="1547"/>
                      <a:pt x="1167" y="1496"/>
                    </a:cubicBezTo>
                    <a:cubicBezTo>
                      <a:pt x="1167" y="1445"/>
                      <a:pt x="1141" y="1394"/>
                      <a:pt x="1192" y="1344"/>
                    </a:cubicBezTo>
                    <a:cubicBezTo>
                      <a:pt x="1141" y="1242"/>
                      <a:pt x="1091" y="1141"/>
                      <a:pt x="1040" y="1065"/>
                    </a:cubicBezTo>
                    <a:lnTo>
                      <a:pt x="1015" y="1065"/>
                    </a:lnTo>
                    <a:cubicBezTo>
                      <a:pt x="1015" y="1065"/>
                      <a:pt x="1015" y="1090"/>
                      <a:pt x="989" y="1090"/>
                    </a:cubicBezTo>
                    <a:cubicBezTo>
                      <a:pt x="964" y="1090"/>
                      <a:pt x="964" y="1065"/>
                      <a:pt x="964" y="1040"/>
                    </a:cubicBezTo>
                    <a:cubicBezTo>
                      <a:pt x="913" y="989"/>
                      <a:pt x="913" y="913"/>
                      <a:pt x="913" y="837"/>
                    </a:cubicBezTo>
                    <a:cubicBezTo>
                      <a:pt x="925" y="833"/>
                      <a:pt x="935" y="832"/>
                      <a:pt x="946" y="832"/>
                    </a:cubicBezTo>
                    <a:cubicBezTo>
                      <a:pt x="986" y="832"/>
                      <a:pt x="1017" y="855"/>
                      <a:pt x="1040" y="855"/>
                    </a:cubicBezTo>
                    <a:cubicBezTo>
                      <a:pt x="1050" y="855"/>
                      <a:pt x="1059" y="850"/>
                      <a:pt x="1065" y="837"/>
                    </a:cubicBezTo>
                    <a:cubicBezTo>
                      <a:pt x="938" y="634"/>
                      <a:pt x="710" y="482"/>
                      <a:pt x="837" y="203"/>
                    </a:cubicBezTo>
                    <a:cubicBezTo>
                      <a:pt x="812" y="127"/>
                      <a:pt x="761" y="26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6"/>
              <p:cNvSpPr/>
              <p:nvPr/>
            </p:nvSpPr>
            <p:spPr>
              <a:xfrm>
                <a:off x="5779250" y="907150"/>
                <a:ext cx="5072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85" extrusionOk="0">
                    <a:moveTo>
                      <a:pt x="1965" y="0"/>
                    </a:moveTo>
                    <a:cubicBezTo>
                      <a:pt x="1917" y="0"/>
                      <a:pt x="1892" y="37"/>
                      <a:pt x="1851" y="58"/>
                    </a:cubicBezTo>
                    <a:lnTo>
                      <a:pt x="1775" y="7"/>
                    </a:lnTo>
                    <a:cubicBezTo>
                      <a:pt x="1522" y="7"/>
                      <a:pt x="1344" y="260"/>
                      <a:pt x="1091" y="286"/>
                    </a:cubicBezTo>
                    <a:cubicBezTo>
                      <a:pt x="1065" y="311"/>
                      <a:pt x="1065" y="387"/>
                      <a:pt x="1065" y="387"/>
                    </a:cubicBezTo>
                    <a:lnTo>
                      <a:pt x="837" y="413"/>
                    </a:lnTo>
                    <a:cubicBezTo>
                      <a:pt x="787" y="489"/>
                      <a:pt x="863" y="539"/>
                      <a:pt x="863" y="590"/>
                    </a:cubicBezTo>
                    <a:cubicBezTo>
                      <a:pt x="837" y="615"/>
                      <a:pt x="787" y="641"/>
                      <a:pt x="761" y="641"/>
                    </a:cubicBezTo>
                    <a:cubicBezTo>
                      <a:pt x="727" y="641"/>
                      <a:pt x="694" y="618"/>
                      <a:pt x="660" y="618"/>
                    </a:cubicBezTo>
                    <a:cubicBezTo>
                      <a:pt x="643" y="618"/>
                      <a:pt x="626" y="624"/>
                      <a:pt x="609" y="641"/>
                    </a:cubicBezTo>
                    <a:cubicBezTo>
                      <a:pt x="558" y="767"/>
                      <a:pt x="381" y="793"/>
                      <a:pt x="356" y="945"/>
                    </a:cubicBezTo>
                    <a:cubicBezTo>
                      <a:pt x="305" y="1122"/>
                      <a:pt x="178" y="1198"/>
                      <a:pt x="102" y="1300"/>
                    </a:cubicBezTo>
                    <a:cubicBezTo>
                      <a:pt x="51" y="1503"/>
                      <a:pt x="1" y="1705"/>
                      <a:pt x="26" y="1908"/>
                    </a:cubicBezTo>
                    <a:cubicBezTo>
                      <a:pt x="51" y="1933"/>
                      <a:pt x="83" y="1933"/>
                      <a:pt x="118" y="1933"/>
                    </a:cubicBezTo>
                    <a:cubicBezTo>
                      <a:pt x="153" y="1933"/>
                      <a:pt x="191" y="1933"/>
                      <a:pt x="229" y="1959"/>
                    </a:cubicBezTo>
                    <a:cubicBezTo>
                      <a:pt x="229" y="1908"/>
                      <a:pt x="280" y="1883"/>
                      <a:pt x="330" y="1883"/>
                    </a:cubicBezTo>
                    <a:cubicBezTo>
                      <a:pt x="356" y="1908"/>
                      <a:pt x="305" y="1959"/>
                      <a:pt x="381" y="1984"/>
                    </a:cubicBezTo>
                    <a:cubicBezTo>
                      <a:pt x="432" y="1959"/>
                      <a:pt x="489" y="1959"/>
                      <a:pt x="543" y="1959"/>
                    </a:cubicBezTo>
                    <a:cubicBezTo>
                      <a:pt x="596" y="1959"/>
                      <a:pt x="647" y="1959"/>
                      <a:pt x="685" y="1933"/>
                    </a:cubicBezTo>
                    <a:cubicBezTo>
                      <a:pt x="888" y="1629"/>
                      <a:pt x="1192" y="1401"/>
                      <a:pt x="1268" y="1046"/>
                    </a:cubicBezTo>
                    <a:lnTo>
                      <a:pt x="1192" y="1046"/>
                    </a:lnTo>
                    <a:cubicBezTo>
                      <a:pt x="1192" y="1051"/>
                      <a:pt x="1190" y="1053"/>
                      <a:pt x="1187" y="1053"/>
                    </a:cubicBezTo>
                    <a:cubicBezTo>
                      <a:pt x="1175" y="1053"/>
                      <a:pt x="1146" y="1021"/>
                      <a:pt x="1167" y="1021"/>
                    </a:cubicBezTo>
                    <a:cubicBezTo>
                      <a:pt x="1319" y="843"/>
                      <a:pt x="1522" y="742"/>
                      <a:pt x="1623" y="565"/>
                    </a:cubicBezTo>
                    <a:lnTo>
                      <a:pt x="1750" y="565"/>
                    </a:lnTo>
                    <a:cubicBezTo>
                      <a:pt x="1750" y="489"/>
                      <a:pt x="1851" y="539"/>
                      <a:pt x="1876" y="438"/>
                    </a:cubicBezTo>
                    <a:cubicBezTo>
                      <a:pt x="1902" y="311"/>
                      <a:pt x="1953" y="159"/>
                      <a:pt x="1978" y="108"/>
                    </a:cubicBezTo>
                    <a:cubicBezTo>
                      <a:pt x="2029" y="58"/>
                      <a:pt x="1978" y="32"/>
                      <a:pt x="1978" y="7"/>
                    </a:cubicBezTo>
                    <a:lnTo>
                      <a:pt x="2003" y="7"/>
                    </a:lnTo>
                    <a:cubicBezTo>
                      <a:pt x="1989" y="2"/>
                      <a:pt x="1976" y="0"/>
                      <a:pt x="1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6"/>
              <p:cNvSpPr/>
              <p:nvPr/>
            </p:nvSpPr>
            <p:spPr>
              <a:xfrm>
                <a:off x="5857200" y="847650"/>
                <a:ext cx="3170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63" extrusionOk="0">
                    <a:moveTo>
                      <a:pt x="847" y="0"/>
                    </a:moveTo>
                    <a:cubicBezTo>
                      <a:pt x="811" y="0"/>
                      <a:pt x="806" y="80"/>
                      <a:pt x="761" y="80"/>
                    </a:cubicBezTo>
                    <a:cubicBezTo>
                      <a:pt x="507" y="80"/>
                      <a:pt x="381" y="283"/>
                      <a:pt x="279" y="461"/>
                    </a:cubicBezTo>
                    <a:cubicBezTo>
                      <a:pt x="153" y="689"/>
                      <a:pt x="51" y="891"/>
                      <a:pt x="1" y="1145"/>
                    </a:cubicBezTo>
                    <a:cubicBezTo>
                      <a:pt x="51" y="1297"/>
                      <a:pt x="51" y="1449"/>
                      <a:pt x="1" y="1601"/>
                    </a:cubicBezTo>
                    <a:cubicBezTo>
                      <a:pt x="66" y="1601"/>
                      <a:pt x="56" y="1545"/>
                      <a:pt x="100" y="1545"/>
                    </a:cubicBezTo>
                    <a:cubicBezTo>
                      <a:pt x="108" y="1545"/>
                      <a:pt x="116" y="1547"/>
                      <a:pt x="127" y="1551"/>
                    </a:cubicBezTo>
                    <a:lnTo>
                      <a:pt x="203" y="1601"/>
                    </a:lnTo>
                    <a:cubicBezTo>
                      <a:pt x="229" y="1601"/>
                      <a:pt x="203" y="1551"/>
                      <a:pt x="305" y="1551"/>
                    </a:cubicBezTo>
                    <a:cubicBezTo>
                      <a:pt x="370" y="1551"/>
                      <a:pt x="398" y="1662"/>
                      <a:pt x="468" y="1662"/>
                    </a:cubicBezTo>
                    <a:cubicBezTo>
                      <a:pt x="480" y="1662"/>
                      <a:pt x="493" y="1659"/>
                      <a:pt x="507" y="1652"/>
                    </a:cubicBezTo>
                    <a:cubicBezTo>
                      <a:pt x="507" y="1601"/>
                      <a:pt x="457" y="1551"/>
                      <a:pt x="558" y="1525"/>
                    </a:cubicBezTo>
                    <a:lnTo>
                      <a:pt x="634" y="1601"/>
                    </a:lnTo>
                    <a:cubicBezTo>
                      <a:pt x="786" y="1525"/>
                      <a:pt x="736" y="1398"/>
                      <a:pt x="736" y="1297"/>
                    </a:cubicBezTo>
                    <a:cubicBezTo>
                      <a:pt x="786" y="1221"/>
                      <a:pt x="862" y="1170"/>
                      <a:pt x="938" y="1120"/>
                    </a:cubicBezTo>
                    <a:cubicBezTo>
                      <a:pt x="1014" y="1069"/>
                      <a:pt x="1116" y="1044"/>
                      <a:pt x="1090" y="942"/>
                    </a:cubicBezTo>
                    <a:cubicBezTo>
                      <a:pt x="1090" y="841"/>
                      <a:pt x="1217" y="714"/>
                      <a:pt x="1167" y="689"/>
                    </a:cubicBezTo>
                    <a:cubicBezTo>
                      <a:pt x="1141" y="638"/>
                      <a:pt x="1090" y="613"/>
                      <a:pt x="1116" y="562"/>
                    </a:cubicBezTo>
                    <a:cubicBezTo>
                      <a:pt x="1128" y="537"/>
                      <a:pt x="1154" y="537"/>
                      <a:pt x="1179" y="537"/>
                    </a:cubicBezTo>
                    <a:cubicBezTo>
                      <a:pt x="1205" y="537"/>
                      <a:pt x="1230" y="537"/>
                      <a:pt x="1243" y="511"/>
                    </a:cubicBezTo>
                    <a:cubicBezTo>
                      <a:pt x="1243" y="486"/>
                      <a:pt x="1192" y="410"/>
                      <a:pt x="1268" y="385"/>
                    </a:cubicBezTo>
                    <a:cubicBezTo>
                      <a:pt x="1243" y="232"/>
                      <a:pt x="1116" y="156"/>
                      <a:pt x="1014" y="55"/>
                    </a:cubicBezTo>
                    <a:cubicBezTo>
                      <a:pt x="994" y="75"/>
                      <a:pt x="980" y="83"/>
                      <a:pt x="967" y="83"/>
                    </a:cubicBezTo>
                    <a:cubicBezTo>
                      <a:pt x="933" y="83"/>
                      <a:pt x="918" y="23"/>
                      <a:pt x="862" y="4"/>
                    </a:cubicBezTo>
                    <a:cubicBezTo>
                      <a:pt x="857" y="1"/>
                      <a:pt x="852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6"/>
              <p:cNvSpPr/>
              <p:nvPr/>
            </p:nvSpPr>
            <p:spPr>
              <a:xfrm>
                <a:off x="6637275" y="691225"/>
                <a:ext cx="158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32" extrusionOk="0">
                    <a:moveTo>
                      <a:pt x="558" y="0"/>
                    </a:moveTo>
                    <a:cubicBezTo>
                      <a:pt x="543" y="30"/>
                      <a:pt x="529" y="42"/>
                      <a:pt x="514" y="42"/>
                    </a:cubicBezTo>
                    <a:cubicBezTo>
                      <a:pt x="503" y="42"/>
                      <a:pt x="493" y="36"/>
                      <a:pt x="482" y="26"/>
                    </a:cubicBezTo>
                    <a:cubicBezTo>
                      <a:pt x="445" y="16"/>
                      <a:pt x="408" y="11"/>
                      <a:pt x="372" y="11"/>
                    </a:cubicBezTo>
                    <a:cubicBezTo>
                      <a:pt x="310" y="11"/>
                      <a:pt x="252" y="28"/>
                      <a:pt x="203" y="76"/>
                    </a:cubicBezTo>
                    <a:cubicBezTo>
                      <a:pt x="254" y="203"/>
                      <a:pt x="229" y="279"/>
                      <a:pt x="77" y="279"/>
                    </a:cubicBezTo>
                    <a:cubicBezTo>
                      <a:pt x="51" y="305"/>
                      <a:pt x="26" y="330"/>
                      <a:pt x="1" y="355"/>
                    </a:cubicBezTo>
                    <a:lnTo>
                      <a:pt x="77" y="431"/>
                    </a:lnTo>
                    <a:cubicBezTo>
                      <a:pt x="153" y="381"/>
                      <a:pt x="279" y="381"/>
                      <a:pt x="381" y="355"/>
                    </a:cubicBezTo>
                    <a:cubicBezTo>
                      <a:pt x="406" y="203"/>
                      <a:pt x="558" y="229"/>
                      <a:pt x="609" y="152"/>
                    </a:cubicBezTo>
                    <a:cubicBezTo>
                      <a:pt x="634" y="76"/>
                      <a:pt x="609" y="26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6"/>
              <p:cNvSpPr/>
              <p:nvPr/>
            </p:nvSpPr>
            <p:spPr>
              <a:xfrm>
                <a:off x="5822975" y="466900"/>
                <a:ext cx="114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660" extrusionOk="0">
                    <a:moveTo>
                      <a:pt x="127" y="0"/>
                    </a:moveTo>
                    <a:cubicBezTo>
                      <a:pt x="102" y="51"/>
                      <a:pt x="178" y="127"/>
                      <a:pt x="127" y="178"/>
                    </a:cubicBezTo>
                    <a:cubicBezTo>
                      <a:pt x="1" y="279"/>
                      <a:pt x="102" y="431"/>
                      <a:pt x="26" y="533"/>
                    </a:cubicBezTo>
                    <a:cubicBezTo>
                      <a:pt x="45" y="551"/>
                      <a:pt x="67" y="556"/>
                      <a:pt x="88" y="556"/>
                    </a:cubicBezTo>
                    <a:cubicBezTo>
                      <a:pt x="110" y="556"/>
                      <a:pt x="130" y="550"/>
                      <a:pt x="142" y="550"/>
                    </a:cubicBezTo>
                    <a:cubicBezTo>
                      <a:pt x="149" y="550"/>
                      <a:pt x="153" y="552"/>
                      <a:pt x="153" y="558"/>
                    </a:cubicBezTo>
                    <a:cubicBezTo>
                      <a:pt x="178" y="583"/>
                      <a:pt x="153" y="659"/>
                      <a:pt x="178" y="659"/>
                    </a:cubicBezTo>
                    <a:lnTo>
                      <a:pt x="305" y="634"/>
                    </a:lnTo>
                    <a:lnTo>
                      <a:pt x="305" y="558"/>
                    </a:lnTo>
                    <a:lnTo>
                      <a:pt x="406" y="558"/>
                    </a:lnTo>
                    <a:cubicBezTo>
                      <a:pt x="432" y="507"/>
                      <a:pt x="457" y="482"/>
                      <a:pt x="457" y="431"/>
                    </a:cubicBezTo>
                    <a:lnTo>
                      <a:pt x="432" y="431"/>
                    </a:lnTo>
                    <a:lnTo>
                      <a:pt x="381" y="406"/>
                    </a:lnTo>
                    <a:cubicBezTo>
                      <a:pt x="322" y="406"/>
                      <a:pt x="293" y="513"/>
                      <a:pt x="236" y="513"/>
                    </a:cubicBezTo>
                    <a:cubicBezTo>
                      <a:pt x="219" y="513"/>
                      <a:pt x="201" y="504"/>
                      <a:pt x="178" y="482"/>
                    </a:cubicBezTo>
                    <a:cubicBezTo>
                      <a:pt x="178" y="431"/>
                      <a:pt x="254" y="431"/>
                      <a:pt x="305" y="355"/>
                    </a:cubicBezTo>
                    <a:cubicBezTo>
                      <a:pt x="280" y="279"/>
                      <a:pt x="204" y="203"/>
                      <a:pt x="280" y="102"/>
                    </a:cubicBezTo>
                    <a:cubicBezTo>
                      <a:pt x="229" y="76"/>
                      <a:pt x="204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6"/>
              <p:cNvSpPr/>
              <p:nvPr/>
            </p:nvSpPr>
            <p:spPr>
              <a:xfrm>
                <a:off x="5528950" y="935825"/>
                <a:ext cx="139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07" extrusionOk="0">
                    <a:moveTo>
                      <a:pt x="76" y="1"/>
                    </a:moveTo>
                    <a:lnTo>
                      <a:pt x="76" y="1"/>
                    </a:lnTo>
                    <a:cubicBezTo>
                      <a:pt x="0" y="77"/>
                      <a:pt x="102" y="102"/>
                      <a:pt x="127" y="178"/>
                    </a:cubicBezTo>
                    <a:cubicBezTo>
                      <a:pt x="152" y="254"/>
                      <a:pt x="0" y="279"/>
                      <a:pt x="51" y="381"/>
                    </a:cubicBezTo>
                    <a:lnTo>
                      <a:pt x="102" y="381"/>
                    </a:lnTo>
                    <a:lnTo>
                      <a:pt x="102" y="406"/>
                    </a:lnTo>
                    <a:cubicBezTo>
                      <a:pt x="102" y="381"/>
                      <a:pt x="102" y="330"/>
                      <a:pt x="152" y="330"/>
                    </a:cubicBezTo>
                    <a:lnTo>
                      <a:pt x="178" y="381"/>
                    </a:lnTo>
                    <a:cubicBezTo>
                      <a:pt x="228" y="356"/>
                      <a:pt x="228" y="254"/>
                      <a:pt x="279" y="254"/>
                    </a:cubicBezTo>
                    <a:lnTo>
                      <a:pt x="355" y="254"/>
                    </a:lnTo>
                    <a:cubicBezTo>
                      <a:pt x="355" y="236"/>
                      <a:pt x="381" y="218"/>
                      <a:pt x="404" y="218"/>
                    </a:cubicBezTo>
                    <a:cubicBezTo>
                      <a:pt x="414" y="218"/>
                      <a:pt x="424" y="221"/>
                      <a:pt x="431" y="229"/>
                    </a:cubicBezTo>
                    <a:cubicBezTo>
                      <a:pt x="406" y="153"/>
                      <a:pt x="558" y="153"/>
                      <a:pt x="507" y="1"/>
                    </a:cubicBezTo>
                    <a:lnTo>
                      <a:pt x="507" y="1"/>
                    </a:lnTo>
                    <a:lnTo>
                      <a:pt x="178" y="229"/>
                    </a:lnTo>
                    <a:cubicBezTo>
                      <a:pt x="178" y="153"/>
                      <a:pt x="228" y="102"/>
                      <a:pt x="178" y="51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6"/>
              <p:cNvSpPr/>
              <p:nvPr/>
            </p:nvSpPr>
            <p:spPr>
              <a:xfrm>
                <a:off x="6343250" y="372475"/>
                <a:ext cx="120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04" extrusionOk="0">
                    <a:moveTo>
                      <a:pt x="393" y="0"/>
                    </a:moveTo>
                    <a:cubicBezTo>
                      <a:pt x="327" y="0"/>
                      <a:pt x="254" y="34"/>
                      <a:pt x="203" y="102"/>
                    </a:cubicBezTo>
                    <a:cubicBezTo>
                      <a:pt x="203" y="45"/>
                      <a:pt x="203" y="16"/>
                      <a:pt x="171" y="16"/>
                    </a:cubicBezTo>
                    <a:cubicBezTo>
                      <a:pt x="160" y="16"/>
                      <a:pt x="146" y="19"/>
                      <a:pt x="127" y="26"/>
                    </a:cubicBezTo>
                    <a:cubicBezTo>
                      <a:pt x="51" y="51"/>
                      <a:pt x="0" y="77"/>
                      <a:pt x="26" y="203"/>
                    </a:cubicBezTo>
                    <a:cubicBezTo>
                      <a:pt x="203" y="203"/>
                      <a:pt x="330" y="77"/>
                      <a:pt x="482" y="26"/>
                    </a:cubicBezTo>
                    <a:cubicBezTo>
                      <a:pt x="456" y="9"/>
                      <a:pt x="426" y="0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6"/>
              <p:cNvSpPr/>
              <p:nvPr/>
            </p:nvSpPr>
            <p:spPr>
              <a:xfrm>
                <a:off x="5486500" y="624000"/>
                <a:ext cx="76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57" extrusionOk="0">
                    <a:moveTo>
                      <a:pt x="104" y="0"/>
                    </a:moveTo>
                    <a:cubicBezTo>
                      <a:pt x="95" y="0"/>
                      <a:pt x="86" y="1"/>
                      <a:pt x="76" y="3"/>
                    </a:cubicBezTo>
                    <a:cubicBezTo>
                      <a:pt x="25" y="53"/>
                      <a:pt x="0" y="104"/>
                      <a:pt x="0" y="155"/>
                    </a:cubicBezTo>
                    <a:lnTo>
                      <a:pt x="101" y="256"/>
                    </a:lnTo>
                    <a:cubicBezTo>
                      <a:pt x="178" y="231"/>
                      <a:pt x="254" y="256"/>
                      <a:pt x="304" y="205"/>
                    </a:cubicBezTo>
                    <a:cubicBezTo>
                      <a:pt x="210" y="158"/>
                      <a:pt x="22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6"/>
              <p:cNvSpPr/>
              <p:nvPr/>
            </p:nvSpPr>
            <p:spPr>
              <a:xfrm>
                <a:off x="5701950" y="964975"/>
                <a:ext cx="510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31" extrusionOk="0">
                    <a:moveTo>
                      <a:pt x="102" y="1"/>
                    </a:moveTo>
                    <a:cubicBezTo>
                      <a:pt x="76" y="51"/>
                      <a:pt x="51" y="77"/>
                      <a:pt x="0" y="102"/>
                    </a:cubicBezTo>
                    <a:cubicBezTo>
                      <a:pt x="26" y="178"/>
                      <a:pt x="76" y="279"/>
                      <a:pt x="127" y="330"/>
                    </a:cubicBezTo>
                    <a:lnTo>
                      <a:pt x="203" y="279"/>
                    </a:lnTo>
                    <a:lnTo>
                      <a:pt x="152" y="203"/>
                    </a:lnTo>
                    <a:cubicBezTo>
                      <a:pt x="152" y="178"/>
                      <a:pt x="203" y="153"/>
                      <a:pt x="203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6"/>
              <p:cNvSpPr/>
              <p:nvPr/>
            </p:nvSpPr>
            <p:spPr>
              <a:xfrm>
                <a:off x="6156300" y="691150"/>
                <a:ext cx="89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07" extrusionOk="0">
                    <a:moveTo>
                      <a:pt x="115" y="1"/>
                    </a:moveTo>
                    <a:cubicBezTo>
                      <a:pt x="110" y="1"/>
                      <a:pt x="106" y="1"/>
                      <a:pt x="102" y="3"/>
                    </a:cubicBezTo>
                    <a:cubicBezTo>
                      <a:pt x="51" y="29"/>
                      <a:pt x="1" y="29"/>
                      <a:pt x="1" y="130"/>
                    </a:cubicBezTo>
                    <a:cubicBezTo>
                      <a:pt x="26" y="130"/>
                      <a:pt x="54" y="127"/>
                      <a:pt x="82" y="127"/>
                    </a:cubicBezTo>
                    <a:cubicBezTo>
                      <a:pt x="139" y="127"/>
                      <a:pt x="195" y="139"/>
                      <a:pt x="229" y="206"/>
                    </a:cubicBezTo>
                    <a:cubicBezTo>
                      <a:pt x="279" y="181"/>
                      <a:pt x="330" y="181"/>
                      <a:pt x="356" y="130"/>
                    </a:cubicBezTo>
                    <a:cubicBezTo>
                      <a:pt x="262" y="130"/>
                      <a:pt x="168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6"/>
              <p:cNvSpPr/>
              <p:nvPr/>
            </p:nvSpPr>
            <p:spPr>
              <a:xfrm>
                <a:off x="5497250" y="620875"/>
                <a:ext cx="57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55" extrusionOk="0">
                    <a:moveTo>
                      <a:pt x="128" y="1"/>
                    </a:moveTo>
                    <a:lnTo>
                      <a:pt x="1" y="102"/>
                    </a:lnTo>
                    <a:cubicBezTo>
                      <a:pt x="102" y="153"/>
                      <a:pt x="77" y="204"/>
                      <a:pt x="102" y="254"/>
                    </a:cubicBezTo>
                    <a:cubicBezTo>
                      <a:pt x="153" y="254"/>
                      <a:pt x="204" y="204"/>
                      <a:pt x="204" y="128"/>
                    </a:cubicBezTo>
                    <a:cubicBezTo>
                      <a:pt x="153" y="128"/>
                      <a:pt x="2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6"/>
              <p:cNvSpPr/>
              <p:nvPr/>
            </p:nvSpPr>
            <p:spPr>
              <a:xfrm>
                <a:off x="5921200" y="209625"/>
                <a:ext cx="51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0" extrusionOk="0">
                    <a:moveTo>
                      <a:pt x="51" y="0"/>
                    </a:moveTo>
                    <a:cubicBezTo>
                      <a:pt x="1" y="76"/>
                      <a:pt x="1" y="152"/>
                      <a:pt x="1" y="228"/>
                    </a:cubicBezTo>
                    <a:cubicBezTo>
                      <a:pt x="18" y="228"/>
                      <a:pt x="46" y="240"/>
                      <a:pt x="63" y="240"/>
                    </a:cubicBezTo>
                    <a:cubicBezTo>
                      <a:pt x="71" y="240"/>
                      <a:pt x="77" y="237"/>
                      <a:pt x="77" y="228"/>
                    </a:cubicBezTo>
                    <a:lnTo>
                      <a:pt x="77" y="178"/>
                    </a:lnTo>
                    <a:lnTo>
                      <a:pt x="203" y="101"/>
                    </a:lnTo>
                    <a:cubicBezTo>
                      <a:pt x="178" y="51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6"/>
              <p:cNvSpPr/>
              <p:nvPr/>
            </p:nvSpPr>
            <p:spPr>
              <a:xfrm>
                <a:off x="6343250" y="1152550"/>
                <a:ext cx="50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2" extrusionOk="0">
                    <a:moveTo>
                      <a:pt x="0" y="1"/>
                    </a:moveTo>
                    <a:cubicBezTo>
                      <a:pt x="20" y="78"/>
                      <a:pt x="54" y="111"/>
                      <a:pt x="114" y="111"/>
                    </a:cubicBezTo>
                    <a:cubicBezTo>
                      <a:pt x="133" y="111"/>
                      <a:pt x="154" y="108"/>
                      <a:pt x="178" y="102"/>
                    </a:cubicBezTo>
                    <a:cubicBezTo>
                      <a:pt x="178" y="77"/>
                      <a:pt x="203" y="26"/>
                      <a:pt x="178" y="1"/>
                    </a:cubicBezTo>
                    <a:cubicBezTo>
                      <a:pt x="161" y="9"/>
                      <a:pt x="141" y="12"/>
                      <a:pt x="120" y="12"/>
                    </a:cubicBezTo>
                    <a:cubicBezTo>
                      <a:pt x="79" y="12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6"/>
              <p:cNvSpPr/>
              <p:nvPr/>
            </p:nvSpPr>
            <p:spPr>
              <a:xfrm>
                <a:off x="6239325" y="1090900"/>
                <a:ext cx="38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60" extrusionOk="0">
                    <a:moveTo>
                      <a:pt x="62" y="0"/>
                    </a:moveTo>
                    <a:cubicBezTo>
                      <a:pt x="47" y="0"/>
                      <a:pt x="34" y="9"/>
                      <a:pt x="26" y="33"/>
                    </a:cubicBezTo>
                    <a:cubicBezTo>
                      <a:pt x="0" y="84"/>
                      <a:pt x="26" y="109"/>
                      <a:pt x="51" y="160"/>
                    </a:cubicBezTo>
                    <a:cubicBezTo>
                      <a:pt x="102" y="135"/>
                      <a:pt x="152" y="109"/>
                      <a:pt x="152" y="59"/>
                    </a:cubicBezTo>
                    <a:cubicBezTo>
                      <a:pt x="135" y="41"/>
                      <a:pt x="94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6"/>
              <p:cNvSpPr/>
              <p:nvPr/>
            </p:nvSpPr>
            <p:spPr>
              <a:xfrm>
                <a:off x="6143000" y="443450"/>
                <a:ext cx="3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8" extrusionOk="0">
                    <a:moveTo>
                      <a:pt x="26" y="0"/>
                    </a:moveTo>
                    <a:cubicBezTo>
                      <a:pt x="0" y="26"/>
                      <a:pt x="0" y="76"/>
                      <a:pt x="0" y="102"/>
                    </a:cubicBezTo>
                    <a:cubicBezTo>
                      <a:pt x="26" y="102"/>
                      <a:pt x="51" y="127"/>
                      <a:pt x="26" y="178"/>
                    </a:cubicBezTo>
                    <a:cubicBezTo>
                      <a:pt x="76" y="178"/>
                      <a:pt x="127" y="153"/>
                      <a:pt x="152" y="102"/>
                    </a:cubicBezTo>
                    <a:cubicBezTo>
                      <a:pt x="102" y="76"/>
                      <a:pt x="102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5537175" y="941525"/>
                <a:ext cx="51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53" extrusionOk="0">
                    <a:moveTo>
                      <a:pt x="102" y="1"/>
                    </a:moveTo>
                    <a:cubicBezTo>
                      <a:pt x="102" y="19"/>
                      <a:pt x="90" y="37"/>
                      <a:pt x="73" y="37"/>
                    </a:cubicBezTo>
                    <a:cubicBezTo>
                      <a:pt x="66" y="37"/>
                      <a:pt x="59" y="34"/>
                      <a:pt x="52" y="26"/>
                    </a:cubicBezTo>
                    <a:lnTo>
                      <a:pt x="52" y="26"/>
                    </a:lnTo>
                    <a:cubicBezTo>
                      <a:pt x="26" y="77"/>
                      <a:pt x="1" y="153"/>
                      <a:pt x="77" y="153"/>
                    </a:cubicBezTo>
                    <a:lnTo>
                      <a:pt x="204" y="2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6"/>
              <p:cNvSpPr/>
              <p:nvPr/>
            </p:nvSpPr>
            <p:spPr>
              <a:xfrm>
                <a:off x="6105600" y="815000"/>
                <a:ext cx="51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94" extrusionOk="0">
                    <a:moveTo>
                      <a:pt x="77" y="1"/>
                    </a:moveTo>
                    <a:cubicBezTo>
                      <a:pt x="61" y="1"/>
                      <a:pt x="44" y="5"/>
                      <a:pt x="26" y="18"/>
                    </a:cubicBezTo>
                    <a:lnTo>
                      <a:pt x="1" y="94"/>
                    </a:lnTo>
                    <a:lnTo>
                      <a:pt x="204" y="68"/>
                    </a:lnTo>
                    <a:cubicBezTo>
                      <a:pt x="165" y="49"/>
                      <a:pt x="127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6"/>
              <p:cNvSpPr/>
              <p:nvPr/>
            </p:nvSpPr>
            <p:spPr>
              <a:xfrm>
                <a:off x="5872400" y="658900"/>
                <a:ext cx="38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52" y="1"/>
                    </a:moveTo>
                    <a:cubicBezTo>
                      <a:pt x="1" y="51"/>
                      <a:pt x="1" y="102"/>
                      <a:pt x="1" y="153"/>
                    </a:cubicBezTo>
                    <a:cubicBezTo>
                      <a:pt x="18" y="153"/>
                      <a:pt x="35" y="175"/>
                      <a:pt x="52" y="175"/>
                    </a:cubicBezTo>
                    <a:cubicBezTo>
                      <a:pt x="60" y="175"/>
                      <a:pt x="68" y="170"/>
                      <a:pt x="77" y="153"/>
                    </a:cubicBezTo>
                    <a:cubicBezTo>
                      <a:pt x="128" y="77"/>
                      <a:pt x="153" y="26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6"/>
              <p:cNvSpPr/>
              <p:nvPr/>
            </p:nvSpPr>
            <p:spPr>
              <a:xfrm>
                <a:off x="5847050" y="461200"/>
                <a:ext cx="38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7" extrusionOk="0">
                    <a:moveTo>
                      <a:pt x="102" y="0"/>
                    </a:moveTo>
                    <a:cubicBezTo>
                      <a:pt x="52" y="26"/>
                      <a:pt x="1" y="26"/>
                      <a:pt x="1" y="127"/>
                    </a:cubicBezTo>
                    <a:lnTo>
                      <a:pt x="153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5641750" y="1054975"/>
                <a:ext cx="3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8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02" y="76"/>
                      <a:pt x="0" y="101"/>
                      <a:pt x="0" y="177"/>
                    </a:cubicBezTo>
                    <a:cubicBezTo>
                      <a:pt x="102" y="177"/>
                      <a:pt x="152" y="127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6"/>
              <p:cNvSpPr/>
              <p:nvPr/>
            </p:nvSpPr>
            <p:spPr>
              <a:xfrm>
                <a:off x="5707650" y="768925"/>
                <a:ext cx="3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7" extrusionOk="0">
                    <a:moveTo>
                      <a:pt x="90" y="1"/>
                    </a:moveTo>
                    <a:cubicBezTo>
                      <a:pt x="58" y="1"/>
                      <a:pt x="28" y="22"/>
                      <a:pt x="9" y="65"/>
                    </a:cubicBezTo>
                    <a:lnTo>
                      <a:pt x="9" y="65"/>
                    </a:lnTo>
                    <a:cubicBezTo>
                      <a:pt x="6" y="64"/>
                      <a:pt x="3" y="62"/>
                      <a:pt x="0" y="61"/>
                    </a:cubicBezTo>
                    <a:lnTo>
                      <a:pt x="0" y="86"/>
                    </a:lnTo>
                    <a:cubicBezTo>
                      <a:pt x="3" y="79"/>
                      <a:pt x="6" y="72"/>
                      <a:pt x="9" y="65"/>
                    </a:cubicBezTo>
                    <a:lnTo>
                      <a:pt x="9" y="65"/>
                    </a:lnTo>
                    <a:cubicBezTo>
                      <a:pt x="40" y="82"/>
                      <a:pt x="62" y="97"/>
                      <a:pt x="88" y="97"/>
                    </a:cubicBezTo>
                    <a:cubicBezTo>
                      <a:pt x="100" y="97"/>
                      <a:pt x="112" y="94"/>
                      <a:pt x="127" y="86"/>
                    </a:cubicBezTo>
                    <a:cubicBezTo>
                      <a:pt x="153" y="86"/>
                      <a:pt x="153" y="36"/>
                      <a:pt x="127" y="10"/>
                    </a:cubicBezTo>
                    <a:cubicBezTo>
                      <a:pt x="115" y="4"/>
                      <a:pt x="10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6"/>
              <p:cNvSpPr/>
              <p:nvPr/>
            </p:nvSpPr>
            <p:spPr>
              <a:xfrm>
                <a:off x="6206375" y="1227950"/>
                <a:ext cx="425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4" extrusionOk="0">
                    <a:moveTo>
                      <a:pt x="127" y="1"/>
                    </a:moveTo>
                    <a:cubicBezTo>
                      <a:pt x="123" y="9"/>
                      <a:pt x="121" y="18"/>
                      <a:pt x="122" y="26"/>
                    </a:cubicBezTo>
                    <a:lnTo>
                      <a:pt x="127" y="26"/>
                    </a:lnTo>
                    <a:lnTo>
                      <a:pt x="127" y="1"/>
                    </a:lnTo>
                    <a:close/>
                    <a:moveTo>
                      <a:pt x="0" y="26"/>
                    </a:moveTo>
                    <a:cubicBezTo>
                      <a:pt x="0" y="26"/>
                      <a:pt x="0" y="52"/>
                      <a:pt x="0" y="77"/>
                    </a:cubicBezTo>
                    <a:lnTo>
                      <a:pt x="127" y="153"/>
                    </a:lnTo>
                    <a:cubicBezTo>
                      <a:pt x="169" y="111"/>
                      <a:pt x="123" y="69"/>
                      <a:pt x="122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6322325" y="388325"/>
                <a:ext cx="38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8" extrusionOk="0">
                    <a:moveTo>
                      <a:pt x="102" y="0"/>
                    </a:moveTo>
                    <a:cubicBezTo>
                      <a:pt x="51" y="0"/>
                      <a:pt x="26" y="26"/>
                      <a:pt x="1" y="51"/>
                    </a:cubicBezTo>
                    <a:cubicBezTo>
                      <a:pt x="18" y="68"/>
                      <a:pt x="60" y="98"/>
                      <a:pt x="92" y="98"/>
                    </a:cubicBezTo>
                    <a:cubicBezTo>
                      <a:pt x="107" y="98"/>
                      <a:pt x="120" y="92"/>
                      <a:pt x="127" y="76"/>
                    </a:cubicBezTo>
                    <a:cubicBezTo>
                      <a:pt x="153" y="26"/>
                      <a:pt x="127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6"/>
              <p:cNvSpPr/>
              <p:nvPr/>
            </p:nvSpPr>
            <p:spPr>
              <a:xfrm>
                <a:off x="5897975" y="627225"/>
                <a:ext cx="29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3" extrusionOk="0">
                    <a:moveTo>
                      <a:pt x="42" y="0"/>
                    </a:moveTo>
                    <a:cubicBezTo>
                      <a:pt x="0" y="42"/>
                      <a:pt x="46" y="85"/>
                      <a:pt x="48" y="127"/>
                    </a:cubicBezTo>
                    <a:lnTo>
                      <a:pt x="48" y="127"/>
                    </a:lnTo>
                    <a:cubicBezTo>
                      <a:pt x="117" y="123"/>
                      <a:pt x="93" y="50"/>
                      <a:pt x="93" y="0"/>
                    </a:cubicBezTo>
                    <a:close/>
                    <a:moveTo>
                      <a:pt x="48" y="127"/>
                    </a:moveTo>
                    <a:lnTo>
                      <a:pt x="48" y="127"/>
                    </a:lnTo>
                    <a:cubicBezTo>
                      <a:pt x="46" y="127"/>
                      <a:pt x="44" y="127"/>
                      <a:pt x="42" y="127"/>
                    </a:cubicBezTo>
                    <a:lnTo>
                      <a:pt x="42" y="152"/>
                    </a:lnTo>
                    <a:cubicBezTo>
                      <a:pt x="47" y="144"/>
                      <a:pt x="48" y="135"/>
                      <a:pt x="48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6"/>
              <p:cNvSpPr/>
              <p:nvPr/>
            </p:nvSpPr>
            <p:spPr>
              <a:xfrm>
                <a:off x="6006125" y="964975"/>
                <a:ext cx="31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53" extrusionOk="0">
                    <a:moveTo>
                      <a:pt x="76" y="1"/>
                    </a:moveTo>
                    <a:lnTo>
                      <a:pt x="0" y="51"/>
                    </a:lnTo>
                    <a:lnTo>
                      <a:pt x="51" y="153"/>
                    </a:lnTo>
                    <a:lnTo>
                      <a:pt x="127" y="10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5989000" y="627225"/>
                <a:ext cx="44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1" extrusionOk="0">
                    <a:moveTo>
                      <a:pt x="1" y="0"/>
                    </a:moveTo>
                    <a:cubicBezTo>
                      <a:pt x="38" y="37"/>
                      <a:pt x="61" y="61"/>
                      <a:pt x="101" y="61"/>
                    </a:cubicBezTo>
                    <a:cubicBezTo>
                      <a:pt x="116" y="61"/>
                      <a:pt x="133" y="58"/>
                      <a:pt x="153" y="5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6"/>
              <p:cNvSpPr/>
              <p:nvPr/>
            </p:nvSpPr>
            <p:spPr>
              <a:xfrm>
                <a:off x="6129700" y="547375"/>
                <a:ext cx="317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78" extrusionOk="0">
                    <a:moveTo>
                      <a:pt x="76" y="0"/>
                    </a:moveTo>
                    <a:cubicBezTo>
                      <a:pt x="51" y="77"/>
                      <a:pt x="0" y="102"/>
                      <a:pt x="25" y="178"/>
                    </a:cubicBezTo>
                    <a:lnTo>
                      <a:pt x="127" y="12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6"/>
              <p:cNvSpPr/>
              <p:nvPr/>
            </p:nvSpPr>
            <p:spPr>
              <a:xfrm>
                <a:off x="5999150" y="1120875"/>
                <a:ext cx="2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29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26" y="76"/>
                      <a:pt x="0" y="152"/>
                      <a:pt x="26" y="228"/>
                    </a:cubicBezTo>
                    <a:cubicBezTo>
                      <a:pt x="76" y="178"/>
                      <a:pt x="102" y="102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6437025" y="1009975"/>
                <a:ext cx="25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6" y="0"/>
                      <a:pt x="1" y="0"/>
                      <a:pt x="1" y="51"/>
                    </a:cubicBezTo>
                    <a:cubicBezTo>
                      <a:pt x="1" y="76"/>
                      <a:pt x="1" y="76"/>
                      <a:pt x="26" y="102"/>
                    </a:cubicBezTo>
                    <a:cubicBezTo>
                      <a:pt x="77" y="102"/>
                      <a:pt x="77" y="102"/>
                      <a:pt x="77" y="51"/>
                    </a:cubicBezTo>
                    <a:cubicBezTo>
                      <a:pt x="102" y="26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6315350" y="387050"/>
                <a:ext cx="25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4" extrusionOk="0">
                    <a:moveTo>
                      <a:pt x="52" y="0"/>
                    </a:moveTo>
                    <a:cubicBezTo>
                      <a:pt x="1" y="0"/>
                      <a:pt x="1" y="26"/>
                      <a:pt x="1" y="77"/>
                    </a:cubicBezTo>
                    <a:cubicBezTo>
                      <a:pt x="22" y="87"/>
                      <a:pt x="39" y="93"/>
                      <a:pt x="53" y="93"/>
                    </a:cubicBezTo>
                    <a:cubicBezTo>
                      <a:pt x="73" y="93"/>
                      <a:pt x="87" y="81"/>
                      <a:pt x="102" y="51"/>
                    </a:cubicBezTo>
                    <a:cubicBezTo>
                      <a:pt x="102" y="26"/>
                      <a:pt x="77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6"/>
              <p:cNvSpPr/>
              <p:nvPr/>
            </p:nvSpPr>
            <p:spPr>
              <a:xfrm>
                <a:off x="5417425" y="731525"/>
                <a:ext cx="31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3" extrusionOk="0">
                    <a:moveTo>
                      <a:pt x="98" y="0"/>
                    </a:moveTo>
                    <a:cubicBezTo>
                      <a:pt x="91" y="0"/>
                      <a:pt x="84" y="3"/>
                      <a:pt x="76" y="11"/>
                    </a:cubicBezTo>
                    <a:cubicBezTo>
                      <a:pt x="51" y="36"/>
                      <a:pt x="0" y="36"/>
                      <a:pt x="26" y="112"/>
                    </a:cubicBezTo>
                    <a:cubicBezTo>
                      <a:pt x="76" y="112"/>
                      <a:pt x="102" y="87"/>
                      <a:pt x="127" y="36"/>
                    </a:cubicBezTo>
                    <a:cubicBezTo>
                      <a:pt x="127" y="18"/>
                      <a:pt x="114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6463000" y="1080300"/>
                <a:ext cx="38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87" extrusionOk="0">
                    <a:moveTo>
                      <a:pt x="153" y="1"/>
                    </a:moveTo>
                    <a:lnTo>
                      <a:pt x="1" y="26"/>
                    </a:lnTo>
                    <a:cubicBezTo>
                      <a:pt x="20" y="63"/>
                      <a:pt x="52" y="87"/>
                      <a:pt x="87" y="87"/>
                    </a:cubicBezTo>
                    <a:cubicBezTo>
                      <a:pt x="101" y="87"/>
                      <a:pt x="114" y="84"/>
                      <a:pt x="128" y="77"/>
                    </a:cubicBezTo>
                    <a:cubicBezTo>
                      <a:pt x="153" y="52"/>
                      <a:pt x="153" y="26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>
                <a:off x="6113850" y="1049475"/>
                <a:ext cx="2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4" extrusionOk="0">
                    <a:moveTo>
                      <a:pt x="21" y="1"/>
                    </a:moveTo>
                    <a:cubicBezTo>
                      <a:pt x="9" y="1"/>
                      <a:pt x="0" y="13"/>
                      <a:pt x="0" y="43"/>
                    </a:cubicBezTo>
                    <a:cubicBezTo>
                      <a:pt x="0" y="68"/>
                      <a:pt x="0" y="93"/>
                      <a:pt x="51" y="93"/>
                    </a:cubicBezTo>
                    <a:cubicBezTo>
                      <a:pt x="51" y="93"/>
                      <a:pt x="102" y="93"/>
                      <a:pt x="76" y="68"/>
                    </a:cubicBezTo>
                    <a:cubicBezTo>
                      <a:pt x="102" y="43"/>
                      <a:pt x="76" y="17"/>
                      <a:pt x="51" y="17"/>
                    </a:cubicBezTo>
                    <a:cubicBezTo>
                      <a:pt x="41" y="7"/>
                      <a:pt x="30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6"/>
              <p:cNvSpPr/>
              <p:nvPr/>
            </p:nvSpPr>
            <p:spPr>
              <a:xfrm>
                <a:off x="6375550" y="585775"/>
                <a:ext cx="3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13" extrusionOk="0">
                    <a:moveTo>
                      <a:pt x="46" y="1"/>
                    </a:moveTo>
                    <a:cubicBezTo>
                      <a:pt x="30" y="1"/>
                      <a:pt x="15" y="4"/>
                      <a:pt x="1" y="11"/>
                    </a:cubicBezTo>
                    <a:lnTo>
                      <a:pt x="52" y="112"/>
                    </a:lnTo>
                    <a:lnTo>
                      <a:pt x="153" y="61"/>
                    </a:lnTo>
                    <a:cubicBezTo>
                      <a:pt x="134" y="24"/>
                      <a:pt x="89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6"/>
              <p:cNvSpPr/>
              <p:nvPr/>
            </p:nvSpPr>
            <p:spPr>
              <a:xfrm>
                <a:off x="5845150" y="454225"/>
                <a:ext cx="320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28" extrusionOk="0">
                    <a:moveTo>
                      <a:pt x="128" y="0"/>
                    </a:moveTo>
                    <a:cubicBezTo>
                      <a:pt x="77" y="26"/>
                      <a:pt x="1" y="26"/>
                      <a:pt x="26" y="127"/>
                    </a:cubicBezTo>
                    <a:cubicBezTo>
                      <a:pt x="77" y="102"/>
                      <a:pt x="128" y="102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6"/>
              <p:cNvSpPr/>
              <p:nvPr/>
            </p:nvSpPr>
            <p:spPr>
              <a:xfrm>
                <a:off x="5625275" y="1077775"/>
                <a:ext cx="3175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88" extrusionOk="0">
                    <a:moveTo>
                      <a:pt x="76" y="1"/>
                    </a:moveTo>
                    <a:lnTo>
                      <a:pt x="0" y="51"/>
                    </a:lnTo>
                    <a:cubicBezTo>
                      <a:pt x="18" y="69"/>
                      <a:pt x="49" y="87"/>
                      <a:pt x="83" y="87"/>
                    </a:cubicBezTo>
                    <a:cubicBezTo>
                      <a:pt x="97" y="87"/>
                      <a:pt x="112" y="84"/>
                      <a:pt x="127" y="77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5920575" y="-12025"/>
                <a:ext cx="25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47" extrusionOk="0">
                    <a:moveTo>
                      <a:pt x="38" y="1"/>
                    </a:moveTo>
                    <a:cubicBezTo>
                      <a:pt x="26" y="1"/>
                      <a:pt x="13" y="7"/>
                      <a:pt x="0" y="20"/>
                    </a:cubicBezTo>
                    <a:cubicBezTo>
                      <a:pt x="21" y="41"/>
                      <a:pt x="25" y="79"/>
                      <a:pt x="11" y="121"/>
                    </a:cubicBezTo>
                    <a:lnTo>
                      <a:pt x="11" y="121"/>
                    </a:lnTo>
                    <a:cubicBezTo>
                      <a:pt x="100" y="117"/>
                      <a:pt x="76" y="69"/>
                      <a:pt x="76" y="20"/>
                    </a:cubicBezTo>
                    <a:cubicBezTo>
                      <a:pt x="64" y="7"/>
                      <a:pt x="51" y="1"/>
                      <a:pt x="38" y="1"/>
                    </a:cubicBezTo>
                    <a:close/>
                    <a:moveTo>
                      <a:pt x="11" y="121"/>
                    </a:moveTo>
                    <a:cubicBezTo>
                      <a:pt x="8" y="121"/>
                      <a:pt x="4" y="121"/>
                      <a:pt x="0" y="121"/>
                    </a:cubicBezTo>
                    <a:lnTo>
                      <a:pt x="0" y="146"/>
                    </a:lnTo>
                    <a:cubicBezTo>
                      <a:pt x="5" y="138"/>
                      <a:pt x="8" y="129"/>
                      <a:pt x="11" y="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6"/>
              <p:cNvSpPr/>
              <p:nvPr/>
            </p:nvSpPr>
            <p:spPr>
              <a:xfrm>
                <a:off x="5568875" y="914275"/>
                <a:ext cx="44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28" extrusionOk="0">
                    <a:moveTo>
                      <a:pt x="127" y="1"/>
                    </a:moveTo>
                    <a:cubicBezTo>
                      <a:pt x="109" y="19"/>
                      <a:pt x="91" y="37"/>
                      <a:pt x="73" y="37"/>
                    </a:cubicBezTo>
                    <a:cubicBezTo>
                      <a:pt x="66" y="37"/>
                      <a:pt x="58" y="34"/>
                      <a:pt x="51" y="26"/>
                    </a:cubicBezTo>
                    <a:lnTo>
                      <a:pt x="0" y="128"/>
                    </a:lnTo>
                    <a:cubicBezTo>
                      <a:pt x="51" y="128"/>
                      <a:pt x="102" y="128"/>
                      <a:pt x="127" y="102"/>
                    </a:cubicBezTo>
                    <a:cubicBezTo>
                      <a:pt x="178" y="52"/>
                      <a:pt x="178" y="26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6"/>
              <p:cNvSpPr/>
              <p:nvPr/>
            </p:nvSpPr>
            <p:spPr>
              <a:xfrm>
                <a:off x="5564425" y="862250"/>
                <a:ext cx="257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5" extrusionOk="0">
                    <a:moveTo>
                      <a:pt x="46" y="0"/>
                    </a:moveTo>
                    <a:cubicBezTo>
                      <a:pt x="23" y="0"/>
                      <a:pt x="1" y="12"/>
                      <a:pt x="1" y="79"/>
                    </a:cubicBezTo>
                    <a:lnTo>
                      <a:pt x="77" y="105"/>
                    </a:lnTo>
                    <a:cubicBezTo>
                      <a:pt x="102" y="79"/>
                      <a:pt x="102" y="54"/>
                      <a:pt x="77" y="3"/>
                    </a:cubicBezTo>
                    <a:cubicBezTo>
                      <a:pt x="68" y="3"/>
                      <a:pt x="57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6"/>
              <p:cNvSpPr/>
              <p:nvPr/>
            </p:nvSpPr>
            <p:spPr>
              <a:xfrm>
                <a:off x="5533375" y="489800"/>
                <a:ext cx="3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59" y="0"/>
                    </a:moveTo>
                    <a:cubicBezTo>
                      <a:pt x="43" y="0"/>
                      <a:pt x="24" y="6"/>
                      <a:pt x="1" y="22"/>
                    </a:cubicBezTo>
                    <a:lnTo>
                      <a:pt x="51" y="124"/>
                    </a:lnTo>
                    <a:lnTo>
                      <a:pt x="153" y="48"/>
                    </a:lnTo>
                    <a:cubicBezTo>
                      <a:pt x="118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6120175" y="1051600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21" y="0"/>
                    </a:moveTo>
                    <a:cubicBezTo>
                      <a:pt x="1" y="0"/>
                      <a:pt x="1" y="25"/>
                      <a:pt x="1" y="84"/>
                    </a:cubicBezTo>
                    <a:lnTo>
                      <a:pt x="102" y="34"/>
                    </a:lnTo>
                    <a:cubicBezTo>
                      <a:pt x="60" y="13"/>
                      <a:pt x="36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6234875" y="1092250"/>
                <a:ext cx="25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1" extrusionOk="0">
                    <a:moveTo>
                      <a:pt x="43" y="1"/>
                    </a:moveTo>
                    <a:cubicBezTo>
                      <a:pt x="27" y="1"/>
                      <a:pt x="11" y="8"/>
                      <a:pt x="1" y="30"/>
                    </a:cubicBezTo>
                    <a:cubicBezTo>
                      <a:pt x="1" y="30"/>
                      <a:pt x="1" y="55"/>
                      <a:pt x="1" y="81"/>
                    </a:cubicBezTo>
                    <a:cubicBezTo>
                      <a:pt x="51" y="81"/>
                      <a:pt x="77" y="55"/>
                      <a:pt x="102" y="30"/>
                    </a:cubicBezTo>
                    <a:cubicBezTo>
                      <a:pt x="88" y="15"/>
                      <a:pt x="64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6036525" y="591525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40" y="1"/>
                    </a:moveTo>
                    <a:cubicBezTo>
                      <a:pt x="22" y="1"/>
                      <a:pt x="16" y="25"/>
                      <a:pt x="1" y="85"/>
                    </a:cubicBezTo>
                    <a:lnTo>
                      <a:pt x="102" y="34"/>
                    </a:lnTo>
                    <a:cubicBezTo>
                      <a:pt x="71" y="13"/>
                      <a:pt x="52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6"/>
              <p:cNvSpPr/>
              <p:nvPr/>
            </p:nvSpPr>
            <p:spPr>
              <a:xfrm>
                <a:off x="6540950" y="690800"/>
                <a:ext cx="320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9" extrusionOk="0">
                    <a:moveTo>
                      <a:pt x="59" y="1"/>
                    </a:moveTo>
                    <a:cubicBezTo>
                      <a:pt x="47" y="1"/>
                      <a:pt x="37" y="7"/>
                      <a:pt x="26" y="17"/>
                    </a:cubicBezTo>
                    <a:cubicBezTo>
                      <a:pt x="1" y="43"/>
                      <a:pt x="1" y="68"/>
                      <a:pt x="26" y="68"/>
                    </a:cubicBezTo>
                    <a:cubicBezTo>
                      <a:pt x="34" y="76"/>
                      <a:pt x="41" y="79"/>
                      <a:pt x="49" y="79"/>
                    </a:cubicBezTo>
                    <a:cubicBezTo>
                      <a:pt x="68" y="79"/>
                      <a:pt x="92" y="61"/>
                      <a:pt x="127" y="43"/>
                    </a:cubicBezTo>
                    <a:cubicBezTo>
                      <a:pt x="98" y="13"/>
                      <a:pt x="77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6"/>
              <p:cNvSpPr/>
              <p:nvPr/>
            </p:nvSpPr>
            <p:spPr>
              <a:xfrm>
                <a:off x="6177225" y="1216550"/>
                <a:ext cx="25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3" extrusionOk="0">
                    <a:moveTo>
                      <a:pt x="25" y="1"/>
                    </a:moveTo>
                    <a:lnTo>
                      <a:pt x="25" y="1"/>
                    </a:lnTo>
                    <a:cubicBezTo>
                      <a:pt x="0" y="51"/>
                      <a:pt x="0" y="102"/>
                      <a:pt x="76" y="102"/>
                    </a:cubicBezTo>
                    <a:cubicBezTo>
                      <a:pt x="102" y="77"/>
                      <a:pt x="76" y="26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6400275" y="615525"/>
                <a:ext cx="255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9" extrusionOk="0">
                    <a:moveTo>
                      <a:pt x="32" y="1"/>
                    </a:moveTo>
                    <a:cubicBezTo>
                      <a:pt x="20" y="1"/>
                      <a:pt x="9" y="4"/>
                      <a:pt x="1" y="12"/>
                    </a:cubicBezTo>
                    <a:cubicBezTo>
                      <a:pt x="26" y="37"/>
                      <a:pt x="1" y="88"/>
                      <a:pt x="77" y="88"/>
                    </a:cubicBezTo>
                    <a:cubicBezTo>
                      <a:pt x="77" y="88"/>
                      <a:pt x="77" y="63"/>
                      <a:pt x="77" y="63"/>
                    </a:cubicBezTo>
                    <a:lnTo>
                      <a:pt x="77" y="12"/>
                    </a:lnTo>
                    <a:lnTo>
                      <a:pt x="102" y="12"/>
                    </a:lnTo>
                    <a:cubicBezTo>
                      <a:pt x="85" y="12"/>
                      <a:pt x="57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6066950" y="809100"/>
                <a:ext cx="25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5" extrusionOk="0">
                    <a:moveTo>
                      <a:pt x="102" y="0"/>
                    </a:moveTo>
                    <a:lnTo>
                      <a:pt x="1" y="51"/>
                    </a:lnTo>
                    <a:cubicBezTo>
                      <a:pt x="32" y="72"/>
                      <a:pt x="51" y="84"/>
                      <a:pt x="63" y="84"/>
                    </a:cubicBezTo>
                    <a:cubicBezTo>
                      <a:pt x="81" y="84"/>
                      <a:pt x="87" y="59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6393950" y="1193100"/>
                <a:ext cx="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7" extrusionOk="0">
                    <a:moveTo>
                      <a:pt x="51" y="1"/>
                    </a:moveTo>
                    <a:cubicBezTo>
                      <a:pt x="0" y="26"/>
                      <a:pt x="0" y="52"/>
                      <a:pt x="0" y="77"/>
                    </a:cubicBezTo>
                    <a:lnTo>
                      <a:pt x="101" y="77"/>
                    </a:lnTo>
                    <a:cubicBezTo>
                      <a:pt x="101" y="52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6"/>
              <p:cNvSpPr/>
              <p:nvPr/>
            </p:nvSpPr>
            <p:spPr>
              <a:xfrm>
                <a:off x="5651250" y="105812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102" y="1"/>
                    </a:moveTo>
                    <a:lnTo>
                      <a:pt x="0" y="51"/>
                    </a:lnTo>
                    <a:cubicBezTo>
                      <a:pt x="28" y="61"/>
                      <a:pt x="46" y="67"/>
                      <a:pt x="58" y="67"/>
                    </a:cubicBezTo>
                    <a:cubicBezTo>
                      <a:pt x="80" y="67"/>
                      <a:pt x="86" y="49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6"/>
              <p:cNvSpPr/>
              <p:nvPr/>
            </p:nvSpPr>
            <p:spPr>
              <a:xfrm>
                <a:off x="5911700" y="233050"/>
                <a:ext cx="25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8" extrusionOk="0">
                    <a:moveTo>
                      <a:pt x="0" y="1"/>
                    </a:moveTo>
                    <a:cubicBezTo>
                      <a:pt x="0" y="52"/>
                      <a:pt x="0" y="77"/>
                      <a:pt x="51" y="77"/>
                    </a:cubicBezTo>
                    <a:cubicBezTo>
                      <a:pt x="102" y="26"/>
                      <a:pt x="7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6"/>
              <p:cNvSpPr/>
              <p:nvPr/>
            </p:nvSpPr>
            <p:spPr>
              <a:xfrm>
                <a:off x="6068225" y="795850"/>
                <a:ext cx="3200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7" extrusionOk="0">
                    <a:moveTo>
                      <a:pt x="50" y="1"/>
                    </a:moveTo>
                    <a:cubicBezTo>
                      <a:pt x="34" y="1"/>
                      <a:pt x="17" y="6"/>
                      <a:pt x="0" y="23"/>
                    </a:cubicBezTo>
                    <a:cubicBezTo>
                      <a:pt x="34" y="23"/>
                      <a:pt x="57" y="57"/>
                      <a:pt x="83" y="57"/>
                    </a:cubicBezTo>
                    <a:cubicBezTo>
                      <a:pt x="96" y="57"/>
                      <a:pt x="110" y="48"/>
                      <a:pt x="127" y="23"/>
                    </a:cubicBezTo>
                    <a:cubicBezTo>
                      <a:pt x="110" y="23"/>
                      <a:pt x="8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6085975" y="815425"/>
                <a:ext cx="3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2" extrusionOk="0">
                    <a:moveTo>
                      <a:pt x="0" y="1"/>
                    </a:moveTo>
                    <a:cubicBezTo>
                      <a:pt x="37" y="38"/>
                      <a:pt x="61" y="61"/>
                      <a:pt x="91" y="61"/>
                    </a:cubicBezTo>
                    <a:cubicBezTo>
                      <a:pt x="101" y="61"/>
                      <a:pt x="113" y="58"/>
                      <a:pt x="127" y="51"/>
                    </a:cubicBezTo>
                    <a:cubicBezTo>
                      <a:pt x="101" y="1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6"/>
              <p:cNvSpPr/>
              <p:nvPr/>
            </p:nvSpPr>
            <p:spPr>
              <a:xfrm>
                <a:off x="6335000" y="465375"/>
                <a:ext cx="32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2" extrusionOk="0">
                    <a:moveTo>
                      <a:pt x="87" y="1"/>
                    </a:moveTo>
                    <a:cubicBezTo>
                      <a:pt x="77" y="1"/>
                      <a:pt x="65" y="4"/>
                      <a:pt x="51" y="11"/>
                    </a:cubicBezTo>
                    <a:cubicBezTo>
                      <a:pt x="1" y="36"/>
                      <a:pt x="1" y="87"/>
                      <a:pt x="51" y="112"/>
                    </a:cubicBezTo>
                    <a:cubicBezTo>
                      <a:pt x="51" y="87"/>
                      <a:pt x="77" y="61"/>
                      <a:pt x="127" y="61"/>
                    </a:cubicBezTo>
                    <a:cubicBezTo>
                      <a:pt x="127" y="24"/>
                      <a:pt x="114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6"/>
              <p:cNvSpPr/>
              <p:nvPr/>
            </p:nvSpPr>
            <p:spPr>
              <a:xfrm>
                <a:off x="6487725" y="119755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1" y="0"/>
                    </a:moveTo>
                    <a:cubicBezTo>
                      <a:pt x="26" y="51"/>
                      <a:pt x="26" y="76"/>
                      <a:pt x="51" y="102"/>
                    </a:cubicBezTo>
                    <a:cubicBezTo>
                      <a:pt x="102" y="51"/>
                      <a:pt x="102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6"/>
              <p:cNvSpPr/>
              <p:nvPr/>
            </p:nvSpPr>
            <p:spPr>
              <a:xfrm>
                <a:off x="6336275" y="466900"/>
                <a:ext cx="25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2" extrusionOk="0">
                    <a:moveTo>
                      <a:pt x="76" y="0"/>
                    </a:moveTo>
                    <a:cubicBezTo>
                      <a:pt x="51" y="26"/>
                      <a:pt x="26" y="51"/>
                      <a:pt x="0" y="51"/>
                    </a:cubicBezTo>
                    <a:cubicBezTo>
                      <a:pt x="0" y="88"/>
                      <a:pt x="14" y="112"/>
                      <a:pt x="41" y="112"/>
                    </a:cubicBezTo>
                    <a:cubicBezTo>
                      <a:pt x="51" y="112"/>
                      <a:pt x="63" y="108"/>
                      <a:pt x="76" y="102"/>
                    </a:cubicBezTo>
                    <a:cubicBezTo>
                      <a:pt x="102" y="76"/>
                      <a:pt x="102" y="51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6"/>
              <p:cNvSpPr/>
              <p:nvPr/>
            </p:nvSpPr>
            <p:spPr>
              <a:xfrm>
                <a:off x="5670900" y="511250"/>
                <a:ext cx="31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3" extrusionOk="0">
                    <a:moveTo>
                      <a:pt x="26" y="1"/>
                    </a:moveTo>
                    <a:lnTo>
                      <a:pt x="0" y="102"/>
                    </a:lnTo>
                    <a:cubicBezTo>
                      <a:pt x="51" y="77"/>
                      <a:pt x="102" y="77"/>
                      <a:pt x="127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6"/>
              <p:cNvSpPr/>
              <p:nvPr/>
            </p:nvSpPr>
            <p:spPr>
              <a:xfrm>
                <a:off x="5531475" y="932775"/>
                <a:ext cx="25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72" extrusionOk="0">
                    <a:moveTo>
                      <a:pt x="48" y="0"/>
                    </a:moveTo>
                    <a:cubicBezTo>
                      <a:pt x="13" y="0"/>
                      <a:pt x="1" y="36"/>
                      <a:pt x="1" y="72"/>
                    </a:cubicBezTo>
                    <a:cubicBezTo>
                      <a:pt x="51" y="72"/>
                      <a:pt x="77" y="47"/>
                      <a:pt x="102" y="21"/>
                    </a:cubicBezTo>
                    <a:cubicBezTo>
                      <a:pt x="80" y="6"/>
                      <a:pt x="6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6"/>
              <p:cNvSpPr/>
              <p:nvPr/>
            </p:nvSpPr>
            <p:spPr>
              <a:xfrm>
                <a:off x="5922475" y="862950"/>
                <a:ext cx="25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28" extrusionOk="0">
                    <a:moveTo>
                      <a:pt x="76" y="1"/>
                    </a:moveTo>
                    <a:cubicBezTo>
                      <a:pt x="26" y="26"/>
                      <a:pt x="0" y="77"/>
                      <a:pt x="26" y="127"/>
                    </a:cubicBezTo>
                    <a:cubicBezTo>
                      <a:pt x="76" y="102"/>
                      <a:pt x="102" y="5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6"/>
              <p:cNvSpPr/>
              <p:nvPr/>
            </p:nvSpPr>
            <p:spPr>
              <a:xfrm>
                <a:off x="5628425" y="204550"/>
                <a:ext cx="25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" y="51"/>
                      <a:pt x="1" y="102"/>
                      <a:pt x="102" y="102"/>
                    </a:cubicBezTo>
                    <a:cubicBezTo>
                      <a:pt x="102" y="51"/>
                      <a:pt x="102" y="26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6649325" y="688700"/>
                <a:ext cx="38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2" extrusionOk="0">
                    <a:moveTo>
                      <a:pt x="127" y="0"/>
                    </a:moveTo>
                    <a:cubicBezTo>
                      <a:pt x="51" y="25"/>
                      <a:pt x="0" y="25"/>
                      <a:pt x="76" y="101"/>
                    </a:cubicBezTo>
                    <a:cubicBezTo>
                      <a:pt x="76" y="76"/>
                      <a:pt x="152" y="76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6"/>
              <p:cNvSpPr/>
              <p:nvPr/>
            </p:nvSpPr>
            <p:spPr>
              <a:xfrm>
                <a:off x="6251350" y="272725"/>
                <a:ext cx="2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5" extrusionOk="0">
                    <a:moveTo>
                      <a:pt x="62" y="1"/>
                    </a:moveTo>
                    <a:cubicBezTo>
                      <a:pt x="28" y="1"/>
                      <a:pt x="1" y="24"/>
                      <a:pt x="1" y="62"/>
                    </a:cubicBezTo>
                    <a:cubicBezTo>
                      <a:pt x="23" y="73"/>
                      <a:pt x="46" y="84"/>
                      <a:pt x="64" y="84"/>
                    </a:cubicBezTo>
                    <a:cubicBezTo>
                      <a:pt x="87" y="84"/>
                      <a:pt x="102" y="67"/>
                      <a:pt x="102" y="11"/>
                    </a:cubicBezTo>
                    <a:cubicBezTo>
                      <a:pt x="89" y="4"/>
                      <a:pt x="75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6"/>
              <p:cNvSpPr/>
              <p:nvPr/>
            </p:nvSpPr>
            <p:spPr>
              <a:xfrm>
                <a:off x="6107500" y="424450"/>
                <a:ext cx="320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02" extrusionOk="0">
                    <a:moveTo>
                      <a:pt x="128" y="0"/>
                    </a:moveTo>
                    <a:cubicBezTo>
                      <a:pt x="77" y="0"/>
                      <a:pt x="52" y="25"/>
                      <a:pt x="1" y="76"/>
                    </a:cubicBezTo>
                    <a:lnTo>
                      <a:pt x="102" y="101"/>
                    </a:lnTo>
                    <a:cubicBezTo>
                      <a:pt x="102" y="76"/>
                      <a:pt x="128" y="25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6"/>
              <p:cNvSpPr/>
              <p:nvPr/>
            </p:nvSpPr>
            <p:spPr>
              <a:xfrm>
                <a:off x="6155675" y="43710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1" y="1"/>
                    </a:moveTo>
                    <a:cubicBezTo>
                      <a:pt x="51" y="26"/>
                      <a:pt x="0" y="52"/>
                      <a:pt x="51" y="102"/>
                    </a:cubicBezTo>
                    <a:cubicBezTo>
                      <a:pt x="76" y="77"/>
                      <a:pt x="76" y="52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6"/>
              <p:cNvSpPr/>
              <p:nvPr/>
            </p:nvSpPr>
            <p:spPr>
              <a:xfrm>
                <a:off x="6344500" y="472600"/>
                <a:ext cx="257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4" extrusionOk="0">
                    <a:moveTo>
                      <a:pt x="102" y="0"/>
                    </a:moveTo>
                    <a:cubicBezTo>
                      <a:pt x="1" y="0"/>
                      <a:pt x="26" y="51"/>
                      <a:pt x="1" y="76"/>
                    </a:cubicBezTo>
                    <a:cubicBezTo>
                      <a:pt x="20" y="81"/>
                      <a:pt x="34" y="83"/>
                      <a:pt x="45" y="83"/>
                    </a:cubicBezTo>
                    <a:cubicBezTo>
                      <a:pt x="95" y="83"/>
                      <a:pt x="82" y="42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6"/>
              <p:cNvSpPr/>
              <p:nvPr/>
            </p:nvSpPr>
            <p:spPr>
              <a:xfrm>
                <a:off x="6414225" y="9128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38" y="1"/>
                    </a:moveTo>
                    <a:cubicBezTo>
                      <a:pt x="26" y="1"/>
                      <a:pt x="13" y="7"/>
                      <a:pt x="0" y="7"/>
                    </a:cubicBezTo>
                    <a:cubicBezTo>
                      <a:pt x="0" y="38"/>
                      <a:pt x="10" y="60"/>
                      <a:pt x="29" y="60"/>
                    </a:cubicBezTo>
                    <a:cubicBezTo>
                      <a:pt x="41" y="60"/>
                      <a:pt x="57" y="52"/>
                      <a:pt x="76" y="32"/>
                    </a:cubicBezTo>
                    <a:cubicBezTo>
                      <a:pt x="64" y="7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6"/>
              <p:cNvSpPr/>
              <p:nvPr/>
            </p:nvSpPr>
            <p:spPr>
              <a:xfrm>
                <a:off x="5938325" y="5061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1"/>
                    </a:moveTo>
                    <a:cubicBezTo>
                      <a:pt x="25" y="1"/>
                      <a:pt x="0" y="26"/>
                      <a:pt x="25" y="77"/>
                    </a:cubicBezTo>
                    <a:cubicBezTo>
                      <a:pt x="76" y="52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6"/>
              <p:cNvSpPr/>
              <p:nvPr/>
            </p:nvSpPr>
            <p:spPr>
              <a:xfrm>
                <a:off x="6308400" y="256500"/>
                <a:ext cx="19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7" extrusionOk="0">
                    <a:moveTo>
                      <a:pt x="0" y="1"/>
                    </a:moveTo>
                    <a:cubicBezTo>
                      <a:pt x="0" y="58"/>
                      <a:pt x="14" y="86"/>
                      <a:pt x="43" y="86"/>
                    </a:cubicBezTo>
                    <a:cubicBezTo>
                      <a:pt x="52" y="86"/>
                      <a:pt x="63" y="83"/>
                      <a:pt x="76" y="77"/>
                    </a:cubicBezTo>
                    <a:cubicBezTo>
                      <a:pt x="76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6"/>
              <p:cNvSpPr/>
              <p:nvPr/>
            </p:nvSpPr>
            <p:spPr>
              <a:xfrm>
                <a:off x="5849600" y="72100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0" y="1"/>
                      <a:pt x="0" y="51"/>
                      <a:pt x="0" y="77"/>
                    </a:cubicBezTo>
                    <a:cubicBezTo>
                      <a:pt x="51" y="77"/>
                      <a:pt x="76" y="5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6"/>
              <p:cNvSpPr/>
              <p:nvPr/>
            </p:nvSpPr>
            <p:spPr>
              <a:xfrm>
                <a:off x="5859100" y="4358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1" y="0"/>
                    </a:moveTo>
                    <a:cubicBezTo>
                      <a:pt x="1" y="37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7" y="51"/>
                    </a:cubicBezTo>
                    <a:cubicBezTo>
                      <a:pt x="51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6"/>
              <p:cNvSpPr/>
              <p:nvPr/>
            </p:nvSpPr>
            <p:spPr>
              <a:xfrm>
                <a:off x="5864175" y="7381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0"/>
                    </a:moveTo>
                    <a:cubicBezTo>
                      <a:pt x="0" y="0"/>
                      <a:pt x="0" y="51"/>
                      <a:pt x="0" y="76"/>
                    </a:cubicBezTo>
                    <a:cubicBezTo>
                      <a:pt x="51" y="76"/>
                      <a:pt x="76" y="51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6"/>
              <p:cNvSpPr/>
              <p:nvPr/>
            </p:nvSpPr>
            <p:spPr>
              <a:xfrm>
                <a:off x="5939575" y="50935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26" y="26"/>
                      <a:pt x="1" y="51"/>
                      <a:pt x="51" y="77"/>
                    </a:cubicBezTo>
                    <a:cubicBezTo>
                      <a:pt x="77" y="77"/>
                      <a:pt x="77" y="26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6"/>
              <p:cNvSpPr/>
              <p:nvPr/>
            </p:nvSpPr>
            <p:spPr>
              <a:xfrm>
                <a:off x="6063775" y="807825"/>
                <a:ext cx="19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48" extrusionOk="0">
                    <a:moveTo>
                      <a:pt x="1" y="0"/>
                    </a:moveTo>
                    <a:cubicBezTo>
                      <a:pt x="18" y="18"/>
                      <a:pt x="36" y="47"/>
                      <a:pt x="53" y="47"/>
                    </a:cubicBezTo>
                    <a:cubicBezTo>
                      <a:pt x="61" y="47"/>
                      <a:pt x="69" y="41"/>
                      <a:pt x="77" y="26"/>
                    </a:cubicBezTo>
                    <a:cubicBezTo>
                      <a:pt x="52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6"/>
              <p:cNvSpPr/>
              <p:nvPr/>
            </p:nvSpPr>
            <p:spPr>
              <a:xfrm>
                <a:off x="5630975" y="1072450"/>
                <a:ext cx="19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7" extrusionOk="0">
                    <a:moveTo>
                      <a:pt x="23" y="0"/>
                    </a:moveTo>
                    <a:cubicBezTo>
                      <a:pt x="15" y="0"/>
                      <a:pt x="8" y="3"/>
                      <a:pt x="0" y="11"/>
                    </a:cubicBezTo>
                    <a:cubicBezTo>
                      <a:pt x="0" y="29"/>
                      <a:pt x="26" y="47"/>
                      <a:pt x="50" y="47"/>
                    </a:cubicBezTo>
                    <a:cubicBezTo>
                      <a:pt x="59" y="47"/>
                      <a:pt x="69" y="44"/>
                      <a:pt x="76" y="36"/>
                    </a:cubicBezTo>
                    <a:cubicBezTo>
                      <a:pt x="58" y="18"/>
                      <a:pt x="41" y="0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6"/>
              <p:cNvSpPr/>
              <p:nvPr/>
            </p:nvSpPr>
            <p:spPr>
              <a:xfrm>
                <a:off x="6663900" y="974000"/>
                <a:ext cx="19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2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0"/>
                    </a:cubicBezTo>
                    <a:lnTo>
                      <a:pt x="51" y="20"/>
                    </a:lnTo>
                    <a:cubicBezTo>
                      <a:pt x="38" y="7"/>
                      <a:pt x="26" y="1"/>
                      <a:pt x="16" y="1"/>
                    </a:cubicBezTo>
                    <a:close/>
                    <a:moveTo>
                      <a:pt x="51" y="20"/>
                    </a:moveTo>
                    <a:cubicBezTo>
                      <a:pt x="51" y="28"/>
                      <a:pt x="51" y="31"/>
                      <a:pt x="52" y="31"/>
                    </a:cubicBezTo>
                    <a:cubicBezTo>
                      <a:pt x="54" y="31"/>
                      <a:pt x="59" y="20"/>
                      <a:pt x="76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6"/>
              <p:cNvSpPr/>
              <p:nvPr/>
            </p:nvSpPr>
            <p:spPr>
              <a:xfrm>
                <a:off x="6371750" y="7499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9" y="0"/>
                    </a:moveTo>
                    <a:cubicBezTo>
                      <a:pt x="28" y="0"/>
                      <a:pt x="16" y="3"/>
                      <a:pt x="1" y="11"/>
                    </a:cubicBezTo>
                    <a:cubicBezTo>
                      <a:pt x="26" y="36"/>
                      <a:pt x="52" y="36"/>
                      <a:pt x="77" y="36"/>
                    </a:cubicBezTo>
                    <a:cubicBezTo>
                      <a:pt x="77" y="18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6"/>
              <p:cNvSpPr/>
              <p:nvPr/>
            </p:nvSpPr>
            <p:spPr>
              <a:xfrm>
                <a:off x="6635375" y="70010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51" y="0"/>
                    </a:moveTo>
                    <a:cubicBezTo>
                      <a:pt x="26" y="26"/>
                      <a:pt x="1" y="51"/>
                      <a:pt x="51" y="102"/>
                    </a:cubicBezTo>
                    <a:cubicBezTo>
                      <a:pt x="51" y="78"/>
                      <a:pt x="72" y="55"/>
                      <a:pt x="76" y="13"/>
                    </a:cubicBezTo>
                    <a:lnTo>
                      <a:pt x="76" y="13"/>
                    </a:lnTo>
                    <a:lnTo>
                      <a:pt x="102" y="26"/>
                    </a:lnTo>
                    <a:lnTo>
                      <a:pt x="77" y="0"/>
                    </a:lnTo>
                    <a:cubicBezTo>
                      <a:pt x="77" y="5"/>
                      <a:pt x="76" y="9"/>
                      <a:pt x="76" y="13"/>
                    </a:cubicBezTo>
                    <a:lnTo>
                      <a:pt x="76" y="13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6"/>
              <p:cNvSpPr/>
              <p:nvPr/>
            </p:nvSpPr>
            <p:spPr>
              <a:xfrm>
                <a:off x="6466825" y="1179650"/>
                <a:ext cx="192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4" extrusionOk="0">
                    <a:moveTo>
                      <a:pt x="38" y="0"/>
                    </a:moveTo>
                    <a:cubicBezTo>
                      <a:pt x="25" y="0"/>
                      <a:pt x="13" y="7"/>
                      <a:pt x="0" y="7"/>
                    </a:cubicBezTo>
                    <a:cubicBezTo>
                      <a:pt x="18" y="24"/>
                      <a:pt x="23" y="54"/>
                      <a:pt x="41" y="54"/>
                    </a:cubicBezTo>
                    <a:cubicBezTo>
                      <a:pt x="50" y="54"/>
                      <a:pt x="60" y="48"/>
                      <a:pt x="76" y="32"/>
                    </a:cubicBezTo>
                    <a:cubicBezTo>
                      <a:pt x="63" y="7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6"/>
              <p:cNvSpPr/>
              <p:nvPr/>
            </p:nvSpPr>
            <p:spPr>
              <a:xfrm>
                <a:off x="5972525" y="473875"/>
                <a:ext cx="19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2" extrusionOk="0">
                    <a:moveTo>
                      <a:pt x="51" y="0"/>
                    </a:moveTo>
                    <a:cubicBezTo>
                      <a:pt x="51" y="25"/>
                      <a:pt x="1" y="76"/>
                      <a:pt x="51" y="102"/>
                    </a:cubicBezTo>
                    <a:cubicBezTo>
                      <a:pt x="77" y="51"/>
                      <a:pt x="77" y="25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6"/>
              <p:cNvSpPr/>
              <p:nvPr/>
            </p:nvSpPr>
            <p:spPr>
              <a:xfrm>
                <a:off x="5900925" y="6227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26" y="1"/>
                      <a:pt x="1" y="26"/>
                      <a:pt x="26" y="77"/>
                    </a:cubicBezTo>
                    <a:cubicBezTo>
                      <a:pt x="77" y="52"/>
                      <a:pt x="51" y="26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6"/>
              <p:cNvSpPr/>
              <p:nvPr/>
            </p:nvSpPr>
            <p:spPr>
              <a:xfrm>
                <a:off x="6531450" y="356850"/>
                <a:ext cx="25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49" extrusionOk="0">
                    <a:moveTo>
                      <a:pt x="54" y="1"/>
                    </a:moveTo>
                    <a:cubicBezTo>
                      <a:pt x="39" y="1"/>
                      <a:pt x="22" y="10"/>
                      <a:pt x="1" y="42"/>
                    </a:cubicBezTo>
                    <a:cubicBezTo>
                      <a:pt x="26" y="42"/>
                      <a:pt x="45" y="49"/>
                      <a:pt x="61" y="49"/>
                    </a:cubicBezTo>
                    <a:cubicBezTo>
                      <a:pt x="77" y="49"/>
                      <a:pt x="89" y="42"/>
                      <a:pt x="102" y="17"/>
                    </a:cubicBezTo>
                    <a:cubicBezTo>
                      <a:pt x="87" y="17"/>
                      <a:pt x="73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6"/>
              <p:cNvSpPr/>
              <p:nvPr/>
            </p:nvSpPr>
            <p:spPr>
              <a:xfrm>
                <a:off x="5705900" y="770425"/>
                <a:ext cx="17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1" h="103" extrusionOk="0">
                    <a:moveTo>
                      <a:pt x="70" y="1"/>
                    </a:moveTo>
                    <a:cubicBezTo>
                      <a:pt x="70" y="10"/>
                      <a:pt x="70" y="18"/>
                      <a:pt x="70" y="26"/>
                    </a:cubicBezTo>
                    <a:lnTo>
                      <a:pt x="70" y="26"/>
                    </a:lnTo>
                    <a:cubicBezTo>
                      <a:pt x="58" y="20"/>
                      <a:pt x="47" y="17"/>
                      <a:pt x="38" y="17"/>
                    </a:cubicBezTo>
                    <a:cubicBezTo>
                      <a:pt x="10" y="17"/>
                      <a:pt x="1" y="45"/>
                      <a:pt x="20" y="102"/>
                    </a:cubicBezTo>
                    <a:cubicBezTo>
                      <a:pt x="61" y="82"/>
                      <a:pt x="69" y="61"/>
                      <a:pt x="70" y="26"/>
                    </a:cubicBezTo>
                    <a:lnTo>
                      <a:pt x="70" y="26"/>
                    </a:lnTo>
                    <a:cubicBezTo>
                      <a:pt x="70" y="26"/>
                      <a:pt x="70" y="26"/>
                      <a:pt x="70" y="26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5780525" y="497225"/>
                <a:ext cx="19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9" extrusionOk="0">
                    <a:moveTo>
                      <a:pt x="43" y="0"/>
                    </a:moveTo>
                    <a:cubicBezTo>
                      <a:pt x="34" y="0"/>
                      <a:pt x="22" y="8"/>
                      <a:pt x="0" y="29"/>
                    </a:cubicBezTo>
                    <a:cubicBezTo>
                      <a:pt x="13" y="42"/>
                      <a:pt x="26" y="48"/>
                      <a:pt x="38" y="48"/>
                    </a:cubicBezTo>
                    <a:cubicBezTo>
                      <a:pt x="51" y="48"/>
                      <a:pt x="64" y="42"/>
                      <a:pt x="76" y="29"/>
                    </a:cubicBezTo>
                    <a:cubicBezTo>
                      <a:pt x="62" y="15"/>
                      <a:pt x="56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5952900" y="612650"/>
                <a:ext cx="25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26"/>
                      <a:pt x="0" y="51"/>
                      <a:pt x="25" y="102"/>
                    </a:cubicBezTo>
                    <a:cubicBezTo>
                      <a:pt x="51" y="76"/>
                      <a:pt x="101" y="51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6138550" y="1048000"/>
                <a:ext cx="25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extrusionOk="0">
                    <a:moveTo>
                      <a:pt x="26" y="0"/>
                    </a:moveTo>
                    <a:lnTo>
                      <a:pt x="12" y="28"/>
                    </a:lnTo>
                    <a:lnTo>
                      <a:pt x="12" y="28"/>
                    </a:lnTo>
                    <a:cubicBezTo>
                      <a:pt x="8" y="26"/>
                      <a:pt x="4" y="26"/>
                      <a:pt x="1" y="26"/>
                    </a:cubicBezTo>
                    <a:lnTo>
                      <a:pt x="1" y="51"/>
                    </a:lnTo>
                    <a:lnTo>
                      <a:pt x="12" y="28"/>
                    </a:lnTo>
                    <a:lnTo>
                      <a:pt x="12" y="28"/>
                    </a:lnTo>
                    <a:cubicBezTo>
                      <a:pt x="29" y="34"/>
                      <a:pt x="51" y="48"/>
                      <a:pt x="70" y="48"/>
                    </a:cubicBezTo>
                    <a:cubicBezTo>
                      <a:pt x="83" y="48"/>
                      <a:pt x="94" y="42"/>
                      <a:pt x="102" y="26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5924375" y="-432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0"/>
                    </a:moveTo>
                    <a:cubicBezTo>
                      <a:pt x="51" y="26"/>
                      <a:pt x="0" y="51"/>
                      <a:pt x="51" y="76"/>
                    </a:cubicBezTo>
                    <a:cubicBezTo>
                      <a:pt x="76" y="51"/>
                      <a:pt x="76" y="26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6"/>
              <p:cNvSpPr/>
              <p:nvPr/>
            </p:nvSpPr>
            <p:spPr>
              <a:xfrm>
                <a:off x="5920575" y="-33100"/>
                <a:ext cx="25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8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1" y="27"/>
                    </a:lnTo>
                    <a:lnTo>
                      <a:pt x="1" y="27"/>
                    </a:lnTo>
                    <a:cubicBezTo>
                      <a:pt x="1" y="19"/>
                      <a:pt x="0" y="10"/>
                      <a:pt x="0" y="1"/>
                    </a:cubicBezTo>
                    <a:close/>
                    <a:moveTo>
                      <a:pt x="1" y="27"/>
                    </a:moveTo>
                    <a:cubicBezTo>
                      <a:pt x="5" y="60"/>
                      <a:pt x="16" y="78"/>
                      <a:pt x="39" y="78"/>
                    </a:cubicBezTo>
                    <a:cubicBezTo>
                      <a:pt x="54" y="78"/>
                      <a:pt x="75" y="70"/>
                      <a:pt x="102" y="52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6"/>
              <p:cNvSpPr/>
              <p:nvPr/>
            </p:nvSpPr>
            <p:spPr>
              <a:xfrm>
                <a:off x="6087225" y="12114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1" y="1"/>
                    </a:moveTo>
                    <a:cubicBezTo>
                      <a:pt x="51" y="1"/>
                      <a:pt x="51" y="2"/>
                      <a:pt x="51" y="2"/>
                    </a:cubicBezTo>
                    <a:lnTo>
                      <a:pt x="51" y="2"/>
                    </a:lnTo>
                    <a:cubicBezTo>
                      <a:pt x="59" y="1"/>
                      <a:pt x="67" y="1"/>
                      <a:pt x="77" y="1"/>
                    </a:cubicBezTo>
                    <a:close/>
                    <a:moveTo>
                      <a:pt x="51" y="2"/>
                    </a:moveTo>
                    <a:cubicBezTo>
                      <a:pt x="1" y="8"/>
                      <a:pt x="1" y="33"/>
                      <a:pt x="1" y="77"/>
                    </a:cubicBezTo>
                    <a:cubicBezTo>
                      <a:pt x="51" y="52"/>
                      <a:pt x="51" y="27"/>
                      <a:pt x="51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6"/>
              <p:cNvSpPr/>
              <p:nvPr/>
            </p:nvSpPr>
            <p:spPr>
              <a:xfrm>
                <a:off x="6376825" y="59047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26" y="0"/>
                    </a:moveTo>
                    <a:lnTo>
                      <a:pt x="26" y="0"/>
                    </a:lnTo>
                    <a:cubicBezTo>
                      <a:pt x="1" y="25"/>
                      <a:pt x="1" y="51"/>
                      <a:pt x="1" y="76"/>
                    </a:cubicBezTo>
                    <a:cubicBezTo>
                      <a:pt x="26" y="51"/>
                      <a:pt x="77" y="25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6"/>
              <p:cNvSpPr/>
              <p:nvPr/>
            </p:nvSpPr>
            <p:spPr>
              <a:xfrm>
                <a:off x="6344500" y="996600"/>
                <a:ext cx="192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4" extrusionOk="0">
                    <a:moveTo>
                      <a:pt x="30" y="1"/>
                    </a:moveTo>
                    <a:cubicBezTo>
                      <a:pt x="20" y="1"/>
                      <a:pt x="11" y="9"/>
                      <a:pt x="1" y="28"/>
                    </a:cubicBezTo>
                    <a:cubicBezTo>
                      <a:pt x="1" y="54"/>
                      <a:pt x="52" y="54"/>
                      <a:pt x="77" y="54"/>
                    </a:cubicBezTo>
                    <a:cubicBezTo>
                      <a:pt x="61" y="22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6"/>
              <p:cNvSpPr/>
              <p:nvPr/>
            </p:nvSpPr>
            <p:spPr>
              <a:xfrm>
                <a:off x="5542250" y="941425"/>
                <a:ext cx="2575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3" extrusionOk="0">
                    <a:moveTo>
                      <a:pt x="35" y="1"/>
                    </a:moveTo>
                    <a:cubicBezTo>
                      <a:pt x="22" y="1"/>
                      <a:pt x="11" y="9"/>
                      <a:pt x="1" y="30"/>
                    </a:cubicBezTo>
                    <a:cubicBezTo>
                      <a:pt x="18" y="30"/>
                      <a:pt x="46" y="53"/>
                      <a:pt x="70" y="53"/>
                    </a:cubicBezTo>
                    <a:cubicBezTo>
                      <a:pt x="82" y="53"/>
                      <a:pt x="94" y="47"/>
                      <a:pt x="102" y="30"/>
                    </a:cubicBezTo>
                    <a:cubicBezTo>
                      <a:pt x="73" y="15"/>
                      <a:pt x="52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6561875" y="349350"/>
                <a:ext cx="25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1" extrusionOk="0">
                    <a:moveTo>
                      <a:pt x="51" y="0"/>
                    </a:moveTo>
                    <a:cubicBezTo>
                      <a:pt x="32" y="0"/>
                      <a:pt x="13" y="13"/>
                      <a:pt x="0" y="38"/>
                    </a:cubicBezTo>
                    <a:cubicBezTo>
                      <a:pt x="34" y="38"/>
                      <a:pt x="57" y="61"/>
                      <a:pt x="75" y="61"/>
                    </a:cubicBezTo>
                    <a:cubicBezTo>
                      <a:pt x="85" y="61"/>
                      <a:pt x="93" y="55"/>
                      <a:pt x="102" y="38"/>
                    </a:cubicBezTo>
                    <a:cubicBezTo>
                      <a:pt x="89" y="13"/>
                      <a:pt x="70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5978875" y="580325"/>
                <a:ext cx="12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2" extrusionOk="0">
                    <a:moveTo>
                      <a:pt x="26" y="1"/>
                    </a:moveTo>
                    <a:cubicBezTo>
                      <a:pt x="0" y="26"/>
                      <a:pt x="0" y="51"/>
                      <a:pt x="0" y="102"/>
                    </a:cubicBezTo>
                    <a:cubicBezTo>
                      <a:pt x="51" y="77"/>
                      <a:pt x="5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6"/>
              <p:cNvSpPr/>
              <p:nvPr/>
            </p:nvSpPr>
            <p:spPr>
              <a:xfrm>
                <a:off x="6065675" y="1193750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52" y="0"/>
                    </a:moveTo>
                    <a:cubicBezTo>
                      <a:pt x="1" y="0"/>
                      <a:pt x="1" y="51"/>
                      <a:pt x="1" y="76"/>
                    </a:cubicBezTo>
                    <a:cubicBezTo>
                      <a:pt x="52" y="76"/>
                      <a:pt x="77" y="51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6"/>
              <p:cNvSpPr/>
              <p:nvPr/>
            </p:nvSpPr>
            <p:spPr>
              <a:xfrm>
                <a:off x="5679125" y="51187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1" y="1"/>
                    </a:moveTo>
                    <a:cubicBezTo>
                      <a:pt x="1" y="38"/>
                      <a:pt x="14" y="62"/>
                      <a:pt x="42" y="62"/>
                    </a:cubicBezTo>
                    <a:cubicBezTo>
                      <a:pt x="51" y="62"/>
                      <a:pt x="63" y="58"/>
                      <a:pt x="77" y="52"/>
                    </a:cubicBezTo>
                    <a:cubicBezTo>
                      <a:pt x="77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6395200" y="1195000"/>
                <a:ext cx="25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3" extrusionOk="0">
                    <a:moveTo>
                      <a:pt x="51" y="1"/>
                    </a:moveTo>
                    <a:cubicBezTo>
                      <a:pt x="51" y="52"/>
                      <a:pt x="1" y="77"/>
                      <a:pt x="51" y="102"/>
                    </a:cubicBezTo>
                    <a:cubicBezTo>
                      <a:pt x="102" y="77"/>
                      <a:pt x="102" y="26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6"/>
              <p:cNvSpPr/>
              <p:nvPr/>
            </p:nvSpPr>
            <p:spPr>
              <a:xfrm>
                <a:off x="6060625" y="805300"/>
                <a:ext cx="1925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53" extrusionOk="0">
                    <a:moveTo>
                      <a:pt x="0" y="0"/>
                    </a:moveTo>
                    <a:cubicBezTo>
                      <a:pt x="16" y="31"/>
                      <a:pt x="31" y="53"/>
                      <a:pt x="47" y="53"/>
                    </a:cubicBezTo>
                    <a:cubicBezTo>
                      <a:pt x="57" y="53"/>
                      <a:pt x="66" y="45"/>
                      <a:pt x="76" y="25"/>
                    </a:cubicBezTo>
                    <a:cubicBezTo>
                      <a:pt x="51" y="0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5724750" y="317975"/>
                <a:ext cx="320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02" extrusionOk="0">
                    <a:moveTo>
                      <a:pt x="77" y="1"/>
                    </a:moveTo>
                    <a:cubicBezTo>
                      <a:pt x="26" y="26"/>
                      <a:pt x="26" y="51"/>
                      <a:pt x="26" y="77"/>
                    </a:cubicBezTo>
                    <a:lnTo>
                      <a:pt x="1" y="77"/>
                    </a:lnTo>
                    <a:lnTo>
                      <a:pt x="77" y="102"/>
                    </a:lnTo>
                    <a:cubicBezTo>
                      <a:pt x="77" y="77"/>
                      <a:pt x="128" y="26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6523850" y="479575"/>
                <a:ext cx="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7" extrusionOk="0">
                    <a:moveTo>
                      <a:pt x="102" y="0"/>
                    </a:moveTo>
                    <a:cubicBezTo>
                      <a:pt x="51" y="0"/>
                      <a:pt x="0" y="0"/>
                      <a:pt x="51" y="76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5575200" y="439000"/>
                <a:ext cx="2575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78" extrusionOk="0">
                    <a:moveTo>
                      <a:pt x="51" y="1"/>
                    </a:moveTo>
                    <a:cubicBezTo>
                      <a:pt x="1" y="26"/>
                      <a:pt x="1" y="52"/>
                      <a:pt x="1" y="77"/>
                    </a:cubicBezTo>
                    <a:cubicBezTo>
                      <a:pt x="51" y="77"/>
                      <a:pt x="102" y="77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6191350" y="518225"/>
                <a:ext cx="17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2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25" y="22"/>
                      <a:pt x="0" y="82"/>
                      <a:pt x="27" y="82"/>
                    </a:cubicBezTo>
                    <a:cubicBezTo>
                      <a:pt x="31" y="82"/>
                      <a:pt x="36" y="80"/>
                      <a:pt x="43" y="77"/>
                    </a:cubicBezTo>
                    <a:cubicBezTo>
                      <a:pt x="69" y="77"/>
                      <a:pt x="69" y="51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6"/>
              <p:cNvSpPr/>
              <p:nvPr/>
            </p:nvSpPr>
            <p:spPr>
              <a:xfrm>
                <a:off x="5502325" y="623725"/>
                <a:ext cx="25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extrusionOk="0">
                    <a:moveTo>
                      <a:pt x="51" y="1"/>
                    </a:moveTo>
                    <a:cubicBezTo>
                      <a:pt x="32" y="1"/>
                      <a:pt x="13" y="14"/>
                      <a:pt x="1" y="39"/>
                    </a:cubicBezTo>
                    <a:cubicBezTo>
                      <a:pt x="35" y="39"/>
                      <a:pt x="57" y="50"/>
                      <a:pt x="76" y="50"/>
                    </a:cubicBezTo>
                    <a:cubicBezTo>
                      <a:pt x="85" y="50"/>
                      <a:pt x="94" y="47"/>
                      <a:pt x="102" y="39"/>
                    </a:cubicBezTo>
                    <a:cubicBezTo>
                      <a:pt x="89" y="14"/>
                      <a:pt x="70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6"/>
              <p:cNvSpPr/>
              <p:nvPr/>
            </p:nvSpPr>
            <p:spPr>
              <a:xfrm>
                <a:off x="6546025" y="701425"/>
                <a:ext cx="25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2" extrusionOk="0">
                    <a:moveTo>
                      <a:pt x="44" y="1"/>
                    </a:moveTo>
                    <a:cubicBezTo>
                      <a:pt x="31" y="1"/>
                      <a:pt x="17" y="6"/>
                      <a:pt x="1" y="23"/>
                    </a:cubicBezTo>
                    <a:cubicBezTo>
                      <a:pt x="26" y="49"/>
                      <a:pt x="45" y="61"/>
                      <a:pt x="61" y="61"/>
                    </a:cubicBezTo>
                    <a:cubicBezTo>
                      <a:pt x="77" y="61"/>
                      <a:pt x="89" y="49"/>
                      <a:pt x="102" y="23"/>
                    </a:cubicBezTo>
                    <a:cubicBezTo>
                      <a:pt x="85" y="23"/>
                      <a:pt x="68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5495350" y="62785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2" y="1"/>
                    </a:moveTo>
                    <a:cubicBezTo>
                      <a:pt x="1" y="26"/>
                      <a:pt x="1" y="51"/>
                      <a:pt x="26" y="102"/>
                    </a:cubicBezTo>
                    <a:cubicBezTo>
                      <a:pt x="77" y="77"/>
                      <a:pt x="52" y="26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5914225" y="855700"/>
                <a:ext cx="13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8" extrusionOk="0">
                    <a:moveTo>
                      <a:pt x="25" y="1"/>
                    </a:moveTo>
                    <a:cubicBezTo>
                      <a:pt x="18" y="1"/>
                      <a:pt x="9" y="3"/>
                      <a:pt x="1" y="12"/>
                    </a:cubicBezTo>
                    <a:cubicBezTo>
                      <a:pt x="1" y="12"/>
                      <a:pt x="1" y="12"/>
                      <a:pt x="26" y="37"/>
                    </a:cubicBezTo>
                    <a:cubicBezTo>
                      <a:pt x="26" y="37"/>
                      <a:pt x="51" y="12"/>
                      <a:pt x="51" y="12"/>
                    </a:cubicBezTo>
                    <a:cubicBezTo>
                      <a:pt x="51" y="12"/>
                      <a:pt x="4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6370500" y="47512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0" y="1"/>
                    </a:moveTo>
                    <a:cubicBezTo>
                      <a:pt x="0" y="38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6" y="52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6"/>
              <p:cNvSpPr/>
              <p:nvPr/>
            </p:nvSpPr>
            <p:spPr>
              <a:xfrm>
                <a:off x="6458575" y="945325"/>
                <a:ext cx="25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54" extrusionOk="0">
                    <a:moveTo>
                      <a:pt x="1" y="1"/>
                    </a:moveTo>
                    <a:cubicBezTo>
                      <a:pt x="16" y="32"/>
                      <a:pt x="32" y="54"/>
                      <a:pt x="54" y="54"/>
                    </a:cubicBezTo>
                    <a:cubicBezTo>
                      <a:pt x="67" y="54"/>
                      <a:pt x="83" y="46"/>
                      <a:pt x="102" y="26"/>
                    </a:cubicBezTo>
                    <a:cubicBezTo>
                      <a:pt x="77" y="1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6"/>
              <p:cNvSpPr/>
              <p:nvPr/>
            </p:nvSpPr>
            <p:spPr>
              <a:xfrm>
                <a:off x="5451625" y="686775"/>
                <a:ext cx="25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2" extrusionOk="0">
                    <a:moveTo>
                      <a:pt x="52" y="1"/>
                    </a:moveTo>
                    <a:cubicBezTo>
                      <a:pt x="26" y="1"/>
                      <a:pt x="1" y="1"/>
                      <a:pt x="1" y="26"/>
                    </a:cubicBezTo>
                    <a:lnTo>
                      <a:pt x="102" y="52"/>
                    </a:lnTo>
                    <a:cubicBezTo>
                      <a:pt x="102" y="26"/>
                      <a:pt x="7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6434500" y="9326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0" y="1"/>
                    </a:moveTo>
                    <a:cubicBezTo>
                      <a:pt x="0" y="38"/>
                      <a:pt x="14" y="62"/>
                      <a:pt x="41" y="62"/>
                    </a:cubicBezTo>
                    <a:cubicBezTo>
                      <a:pt x="51" y="62"/>
                      <a:pt x="63" y="58"/>
                      <a:pt x="76" y="52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5827425" y="904525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35" y="1"/>
                    </a:moveTo>
                    <a:cubicBezTo>
                      <a:pt x="26" y="1"/>
                      <a:pt x="14" y="4"/>
                      <a:pt x="0" y="11"/>
                    </a:cubicBezTo>
                    <a:cubicBezTo>
                      <a:pt x="26" y="61"/>
                      <a:pt x="51" y="61"/>
                      <a:pt x="76" y="61"/>
                    </a:cubicBezTo>
                    <a:cubicBezTo>
                      <a:pt x="76" y="24"/>
                      <a:pt x="63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6158200" y="8008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1" y="1"/>
                    </a:moveTo>
                    <a:cubicBezTo>
                      <a:pt x="1" y="38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7" y="51"/>
                    </a:cubicBezTo>
                    <a:cubicBezTo>
                      <a:pt x="77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6"/>
              <p:cNvSpPr/>
              <p:nvPr/>
            </p:nvSpPr>
            <p:spPr>
              <a:xfrm>
                <a:off x="6567575" y="484650"/>
                <a:ext cx="1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1" extrusionOk="0">
                    <a:moveTo>
                      <a:pt x="0" y="0"/>
                    </a:moveTo>
                    <a:cubicBezTo>
                      <a:pt x="0" y="37"/>
                      <a:pt x="14" y="61"/>
                      <a:pt x="41" y="61"/>
                    </a:cubicBezTo>
                    <a:cubicBezTo>
                      <a:pt x="51" y="61"/>
                      <a:pt x="63" y="58"/>
                      <a:pt x="76" y="51"/>
                    </a:cubicBezTo>
                    <a:cubicBezTo>
                      <a:pt x="76" y="0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6"/>
              <p:cNvSpPr/>
              <p:nvPr/>
            </p:nvSpPr>
            <p:spPr>
              <a:xfrm>
                <a:off x="5515000" y="300875"/>
                <a:ext cx="19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2" extrusionOk="0">
                    <a:moveTo>
                      <a:pt x="51" y="0"/>
                    </a:moveTo>
                    <a:lnTo>
                      <a:pt x="1" y="102"/>
                    </a:lnTo>
                    <a:cubicBezTo>
                      <a:pt x="77" y="102"/>
                      <a:pt x="77" y="76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6341975" y="477025"/>
                <a:ext cx="25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3" extrusionOk="0">
                    <a:moveTo>
                      <a:pt x="26" y="1"/>
                    </a:moveTo>
                    <a:cubicBezTo>
                      <a:pt x="1" y="26"/>
                      <a:pt x="1" y="52"/>
                      <a:pt x="26" y="102"/>
                    </a:cubicBezTo>
                    <a:cubicBezTo>
                      <a:pt x="51" y="77"/>
                      <a:pt x="102" y="52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5490300" y="192500"/>
                <a:ext cx="192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51" y="1"/>
                    </a:moveTo>
                    <a:cubicBezTo>
                      <a:pt x="0" y="26"/>
                      <a:pt x="0" y="51"/>
                      <a:pt x="51" y="102"/>
                    </a:cubicBezTo>
                    <a:cubicBezTo>
                      <a:pt x="51" y="77"/>
                      <a:pt x="76" y="5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5907250" y="47400"/>
                <a:ext cx="19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26" y="0"/>
                    </a:moveTo>
                    <a:lnTo>
                      <a:pt x="26" y="0"/>
                    </a:lnTo>
                    <a:cubicBezTo>
                      <a:pt x="1" y="25"/>
                      <a:pt x="1" y="51"/>
                      <a:pt x="1" y="76"/>
                    </a:cubicBezTo>
                    <a:cubicBezTo>
                      <a:pt x="52" y="51"/>
                      <a:pt x="77" y="51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6"/>
              <p:cNvSpPr/>
              <p:nvPr/>
            </p:nvSpPr>
            <p:spPr>
              <a:xfrm>
                <a:off x="6099275" y="1031525"/>
                <a:ext cx="13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0" y="0"/>
                    </a:moveTo>
                    <a:cubicBezTo>
                      <a:pt x="0" y="51"/>
                      <a:pt x="0" y="76"/>
                      <a:pt x="51" y="76"/>
                    </a:cubicBezTo>
                    <a:lnTo>
                      <a:pt x="51" y="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6185450" y="7159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6184825" y="71277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cubicBezTo>
                      <a:pt x="0" y="0"/>
                      <a:pt x="0" y="26"/>
                      <a:pt x="0" y="26"/>
                    </a:cubicBez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6281775" y="36805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6129700" y="81225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51" y="1"/>
                    </a:moveTo>
                    <a:cubicBezTo>
                      <a:pt x="25" y="1"/>
                      <a:pt x="0" y="1"/>
                      <a:pt x="0" y="26"/>
                    </a:cubicBezTo>
                    <a:cubicBezTo>
                      <a:pt x="25" y="26"/>
                      <a:pt x="76" y="26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6"/>
              <p:cNvSpPr/>
              <p:nvPr/>
            </p:nvSpPr>
            <p:spPr>
              <a:xfrm>
                <a:off x="6127800" y="8129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0"/>
                    </a:moveTo>
                    <a:cubicBezTo>
                      <a:pt x="76" y="0"/>
                      <a:pt x="0" y="26"/>
                      <a:pt x="25" y="26"/>
                    </a:cubicBezTo>
                    <a:cubicBezTo>
                      <a:pt x="40" y="33"/>
                      <a:pt x="51" y="36"/>
                      <a:pt x="58" y="36"/>
                    </a:cubicBezTo>
                    <a:cubicBezTo>
                      <a:pt x="76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6161375" y="70642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1"/>
                    </a:moveTo>
                    <a:lnTo>
                      <a:pt x="26" y="1"/>
                    </a:lnTo>
                    <a:lnTo>
                      <a:pt x="0" y="1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6300775" y="23877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6"/>
              <p:cNvSpPr/>
              <p:nvPr/>
            </p:nvSpPr>
            <p:spPr>
              <a:xfrm>
                <a:off x="6110050" y="8135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6" y="26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6"/>
              <p:cNvSpPr/>
              <p:nvPr/>
            </p:nvSpPr>
            <p:spPr>
              <a:xfrm>
                <a:off x="6194950" y="5233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26"/>
                      <a:pt x="26" y="26"/>
                      <a:pt x="26" y="26"/>
                    </a:cubicBezTo>
                    <a:cubicBezTo>
                      <a:pt x="26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6264675" y="2755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6"/>
              <p:cNvSpPr/>
              <p:nvPr/>
            </p:nvSpPr>
            <p:spPr>
              <a:xfrm>
                <a:off x="6260875" y="277150"/>
                <a:ext cx="21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37" extrusionOk="0">
                    <a:moveTo>
                      <a:pt x="18" y="1"/>
                    </a:moveTo>
                    <a:cubicBezTo>
                      <a:pt x="9" y="1"/>
                      <a:pt x="4" y="6"/>
                      <a:pt x="2" y="13"/>
                    </a:cubicBezTo>
                    <a:lnTo>
                      <a:pt x="2" y="13"/>
                    </a:lnTo>
                    <a:cubicBezTo>
                      <a:pt x="1" y="13"/>
                      <a:pt x="1" y="12"/>
                      <a:pt x="0" y="11"/>
                    </a:cubicBezTo>
                    <a:lnTo>
                      <a:pt x="0" y="37"/>
                    </a:lnTo>
                    <a:cubicBezTo>
                      <a:pt x="0" y="28"/>
                      <a:pt x="0" y="20"/>
                      <a:pt x="2" y="13"/>
                    </a:cubicBezTo>
                    <a:lnTo>
                      <a:pt x="2" y="13"/>
                    </a:lnTo>
                    <a:cubicBezTo>
                      <a:pt x="11" y="20"/>
                      <a:pt x="24" y="23"/>
                      <a:pt x="36" y="23"/>
                    </a:cubicBezTo>
                    <a:cubicBezTo>
                      <a:pt x="62" y="23"/>
                      <a:pt x="85" y="11"/>
                      <a:pt x="51" y="11"/>
                    </a:cubicBezTo>
                    <a:cubicBezTo>
                      <a:pt x="36" y="4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6"/>
              <p:cNvSpPr/>
              <p:nvPr/>
            </p:nvSpPr>
            <p:spPr>
              <a:xfrm>
                <a:off x="6259175" y="277425"/>
                <a:ext cx="17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3" extrusionOk="0">
                    <a:moveTo>
                      <a:pt x="68" y="0"/>
                    </a:moveTo>
                    <a:cubicBezTo>
                      <a:pt x="68" y="0"/>
                      <a:pt x="68" y="12"/>
                      <a:pt x="63" y="21"/>
                    </a:cubicBezTo>
                    <a:lnTo>
                      <a:pt x="63" y="21"/>
                    </a:lnTo>
                    <a:cubicBezTo>
                      <a:pt x="55" y="16"/>
                      <a:pt x="46" y="14"/>
                      <a:pt x="38" y="14"/>
                    </a:cubicBezTo>
                    <a:cubicBezTo>
                      <a:pt x="17" y="14"/>
                      <a:pt x="0" y="26"/>
                      <a:pt x="17" y="26"/>
                    </a:cubicBezTo>
                    <a:cubicBezTo>
                      <a:pt x="27" y="31"/>
                      <a:pt x="36" y="33"/>
                      <a:pt x="42" y="33"/>
                    </a:cubicBezTo>
                    <a:cubicBezTo>
                      <a:pt x="53" y="33"/>
                      <a:pt x="59" y="27"/>
                      <a:pt x="63" y="21"/>
                    </a:cubicBezTo>
                    <a:lnTo>
                      <a:pt x="63" y="21"/>
                    </a:lnTo>
                    <a:cubicBezTo>
                      <a:pt x="64" y="22"/>
                      <a:pt x="66" y="24"/>
                      <a:pt x="68" y="2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6068850" y="807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6012450" y="96597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30" y="1"/>
                    </a:moveTo>
                    <a:cubicBezTo>
                      <a:pt x="20" y="1"/>
                      <a:pt x="12" y="7"/>
                      <a:pt x="6" y="16"/>
                    </a:cubicBezTo>
                    <a:lnTo>
                      <a:pt x="6" y="16"/>
                    </a:lnTo>
                    <a:cubicBezTo>
                      <a:pt x="4" y="15"/>
                      <a:pt x="2" y="13"/>
                      <a:pt x="1" y="11"/>
                    </a:cubicBezTo>
                    <a:lnTo>
                      <a:pt x="1" y="37"/>
                    </a:lnTo>
                    <a:cubicBezTo>
                      <a:pt x="1" y="29"/>
                      <a:pt x="3" y="22"/>
                      <a:pt x="6" y="16"/>
                    </a:cubicBezTo>
                    <a:lnTo>
                      <a:pt x="6" y="16"/>
                    </a:lnTo>
                    <a:cubicBezTo>
                      <a:pt x="14" y="21"/>
                      <a:pt x="23" y="23"/>
                      <a:pt x="31" y="23"/>
                    </a:cubicBezTo>
                    <a:cubicBezTo>
                      <a:pt x="51" y="23"/>
                      <a:pt x="68" y="11"/>
                      <a:pt x="51" y="11"/>
                    </a:cubicBezTo>
                    <a:cubicBezTo>
                      <a:pt x="44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6010775" y="966250"/>
                <a:ext cx="17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7" extrusionOk="0">
                    <a:moveTo>
                      <a:pt x="68" y="0"/>
                    </a:moveTo>
                    <a:cubicBezTo>
                      <a:pt x="68" y="8"/>
                      <a:pt x="68" y="15"/>
                      <a:pt x="67" y="21"/>
                    </a:cubicBezTo>
                    <a:lnTo>
                      <a:pt x="67" y="21"/>
                    </a:lnTo>
                    <a:cubicBezTo>
                      <a:pt x="64" y="16"/>
                      <a:pt x="57" y="14"/>
                      <a:pt x="49" y="14"/>
                    </a:cubicBezTo>
                    <a:cubicBezTo>
                      <a:pt x="28" y="14"/>
                      <a:pt x="0" y="26"/>
                      <a:pt x="17" y="26"/>
                    </a:cubicBezTo>
                    <a:cubicBezTo>
                      <a:pt x="32" y="33"/>
                      <a:pt x="42" y="36"/>
                      <a:pt x="50" y="36"/>
                    </a:cubicBezTo>
                    <a:cubicBezTo>
                      <a:pt x="60" y="36"/>
                      <a:pt x="65" y="30"/>
                      <a:pt x="67" y="21"/>
                    </a:cubicBezTo>
                    <a:lnTo>
                      <a:pt x="67" y="21"/>
                    </a:lnTo>
                    <a:cubicBezTo>
                      <a:pt x="67" y="22"/>
                      <a:pt x="68" y="24"/>
                      <a:pt x="68" y="2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6"/>
              <p:cNvSpPr/>
              <p:nvPr/>
            </p:nvSpPr>
            <p:spPr>
              <a:xfrm>
                <a:off x="6194325" y="4022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1" y="1"/>
                    </a:moveTo>
                    <a:cubicBezTo>
                      <a:pt x="1" y="11"/>
                      <a:pt x="1" y="20"/>
                      <a:pt x="1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6"/>
              <p:cNvSpPr/>
              <p:nvPr/>
            </p:nvSpPr>
            <p:spPr>
              <a:xfrm>
                <a:off x="6065675" y="7907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0"/>
                      <a:pt x="1" y="25"/>
                      <a:pt x="1" y="25"/>
                    </a:cubicBezTo>
                    <a:lnTo>
                      <a:pt x="26" y="25"/>
                    </a:lnTo>
                    <a:cubicBezTo>
                      <a:pt x="26" y="2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6005475" y="963075"/>
                <a:ext cx="13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1" y="1"/>
                    </a:moveTo>
                    <a:cubicBezTo>
                      <a:pt x="1" y="1"/>
                      <a:pt x="15" y="43"/>
                      <a:pt x="22" y="43"/>
                    </a:cubicBezTo>
                    <a:cubicBezTo>
                      <a:pt x="25" y="43"/>
                      <a:pt x="26" y="39"/>
                      <a:pt x="26" y="26"/>
                    </a:cubicBezTo>
                    <a:cubicBezTo>
                      <a:pt x="52" y="1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6230450" y="262850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51" y="0"/>
                      <a:pt x="0" y="0"/>
                      <a:pt x="26" y="26"/>
                    </a:cubicBezTo>
                    <a:cubicBezTo>
                      <a:pt x="51" y="26"/>
                      <a:pt x="51" y="26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6130950" y="553700"/>
                <a:ext cx="13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27" extrusionOk="0">
                    <a:moveTo>
                      <a:pt x="51" y="1"/>
                    </a:moveTo>
                    <a:cubicBezTo>
                      <a:pt x="26" y="1"/>
                      <a:pt x="1" y="26"/>
                      <a:pt x="26" y="26"/>
                    </a:cubicBezTo>
                    <a:lnTo>
                      <a:pt x="51" y="26"/>
                    </a:lnTo>
                    <a:cubicBezTo>
                      <a:pt x="51" y="1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6"/>
              <p:cNvSpPr/>
              <p:nvPr/>
            </p:nvSpPr>
            <p:spPr>
              <a:xfrm>
                <a:off x="6129700" y="5340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0"/>
                    </a:moveTo>
                    <a:cubicBezTo>
                      <a:pt x="51" y="0"/>
                      <a:pt x="0" y="26"/>
                      <a:pt x="25" y="26"/>
                    </a:cubicBezTo>
                    <a:cubicBezTo>
                      <a:pt x="33" y="33"/>
                      <a:pt x="40" y="36"/>
                      <a:pt x="47" y="36"/>
                    </a:cubicBezTo>
                    <a:cubicBezTo>
                      <a:pt x="63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6"/>
              <p:cNvSpPr/>
              <p:nvPr/>
            </p:nvSpPr>
            <p:spPr>
              <a:xfrm>
                <a:off x="6129700" y="5372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5978875" y="961175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26" y="1"/>
                    </a:moveTo>
                    <a:cubicBezTo>
                      <a:pt x="0" y="26"/>
                      <a:pt x="26" y="51"/>
                      <a:pt x="51" y="51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6146800" y="4453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51" y="0"/>
                    </a:moveTo>
                    <a:cubicBezTo>
                      <a:pt x="26" y="0"/>
                      <a:pt x="0" y="26"/>
                      <a:pt x="0" y="26"/>
                    </a:cubicBezTo>
                    <a:cubicBezTo>
                      <a:pt x="26" y="26"/>
                      <a:pt x="76" y="26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6147425" y="442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6"/>
              <p:cNvSpPr/>
              <p:nvPr/>
            </p:nvSpPr>
            <p:spPr>
              <a:xfrm>
                <a:off x="6688600" y="965600"/>
                <a:ext cx="13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26" y="1"/>
                    </a:moveTo>
                    <a:lnTo>
                      <a:pt x="1" y="52"/>
                    </a:lnTo>
                    <a:cubicBezTo>
                      <a:pt x="26" y="52"/>
                      <a:pt x="51" y="26"/>
                      <a:pt x="51" y="26"/>
                    </a:cubicBezTo>
                    <a:cubicBezTo>
                      <a:pt x="51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6"/>
              <p:cNvSpPr/>
              <p:nvPr/>
            </p:nvSpPr>
            <p:spPr>
              <a:xfrm>
                <a:off x="6667050" y="971950"/>
                <a:ext cx="675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44" extrusionOk="0">
                    <a:moveTo>
                      <a:pt x="1" y="0"/>
                    </a:moveTo>
                    <a:cubicBezTo>
                      <a:pt x="1" y="0"/>
                      <a:pt x="1" y="43"/>
                      <a:pt x="12" y="43"/>
                    </a:cubicBezTo>
                    <a:cubicBezTo>
                      <a:pt x="15" y="43"/>
                      <a:pt x="20" y="38"/>
                      <a:pt x="26" y="26"/>
                    </a:cubicBezTo>
                    <a:cubicBezTo>
                      <a:pt x="26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6659450" y="9751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5964925" y="836350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51" y="0"/>
                    </a:moveTo>
                    <a:cubicBezTo>
                      <a:pt x="51" y="0"/>
                      <a:pt x="1" y="0"/>
                      <a:pt x="26" y="25"/>
                    </a:cubicBezTo>
                    <a:cubicBezTo>
                      <a:pt x="51" y="25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6637275" y="9757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6"/>
              <p:cNvSpPr/>
              <p:nvPr/>
            </p:nvSpPr>
            <p:spPr>
              <a:xfrm>
                <a:off x="6216500" y="54350"/>
                <a:ext cx="13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3" extrusionOk="0">
                    <a:moveTo>
                      <a:pt x="26" y="1"/>
                    </a:moveTo>
                    <a:lnTo>
                      <a:pt x="1" y="52"/>
                    </a:lnTo>
                    <a:cubicBezTo>
                      <a:pt x="18" y="52"/>
                      <a:pt x="23" y="63"/>
                      <a:pt x="33" y="63"/>
                    </a:cubicBezTo>
                    <a:cubicBezTo>
                      <a:pt x="37" y="63"/>
                      <a:pt x="43" y="60"/>
                      <a:pt x="51" y="52"/>
                    </a:cubicBezTo>
                    <a:cubicBezTo>
                      <a:pt x="51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6"/>
              <p:cNvSpPr/>
              <p:nvPr/>
            </p:nvSpPr>
            <p:spPr>
              <a:xfrm>
                <a:off x="6625875" y="9763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6197500" y="88575"/>
                <a:ext cx="12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9" extrusionOk="0">
                    <a:moveTo>
                      <a:pt x="0" y="1"/>
                    </a:moveTo>
                    <a:cubicBezTo>
                      <a:pt x="0" y="21"/>
                      <a:pt x="0" y="58"/>
                      <a:pt x="14" y="58"/>
                    </a:cubicBezTo>
                    <a:cubicBezTo>
                      <a:pt x="17" y="58"/>
                      <a:pt x="21" y="56"/>
                      <a:pt x="26" y="51"/>
                    </a:cubicBezTo>
                    <a:cubicBezTo>
                      <a:pt x="51" y="26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6196850" y="92375"/>
                <a:ext cx="6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3" extrusionOk="0">
                    <a:moveTo>
                      <a:pt x="1" y="1"/>
                    </a:moveTo>
                    <a:cubicBezTo>
                      <a:pt x="1" y="1"/>
                      <a:pt x="12" y="12"/>
                      <a:pt x="20" y="12"/>
                    </a:cubicBezTo>
                    <a:cubicBezTo>
                      <a:pt x="23" y="12"/>
                      <a:pt x="26" y="9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6"/>
              <p:cNvSpPr/>
              <p:nvPr/>
            </p:nvSpPr>
            <p:spPr>
              <a:xfrm>
                <a:off x="6025775" y="602500"/>
                <a:ext cx="12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3" extrusionOk="0">
                    <a:moveTo>
                      <a:pt x="0" y="1"/>
                    </a:moveTo>
                    <a:lnTo>
                      <a:pt x="0" y="51"/>
                    </a:lnTo>
                    <a:cubicBezTo>
                      <a:pt x="0" y="51"/>
                      <a:pt x="11" y="63"/>
                      <a:pt x="19" y="63"/>
                    </a:cubicBezTo>
                    <a:cubicBezTo>
                      <a:pt x="23" y="63"/>
                      <a:pt x="25" y="60"/>
                      <a:pt x="25" y="51"/>
                    </a:cubicBez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6"/>
              <p:cNvSpPr/>
              <p:nvPr/>
            </p:nvSpPr>
            <p:spPr>
              <a:xfrm>
                <a:off x="6038425" y="560675"/>
                <a:ext cx="6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2" extrusionOk="0">
                    <a:moveTo>
                      <a:pt x="1" y="1"/>
                    </a:moveTo>
                    <a:lnTo>
                      <a:pt x="1" y="51"/>
                    </a:lnTo>
                    <a:cubicBezTo>
                      <a:pt x="1" y="51"/>
                      <a:pt x="26" y="26"/>
                      <a:pt x="26" y="26"/>
                    </a:cubicBezTo>
                    <a:cubicBezTo>
                      <a:pt x="26" y="2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6023850" y="603150"/>
                <a:ext cx="19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8" y="58"/>
                      <a:pt x="18" y="61"/>
                      <a:pt x="28" y="61"/>
                    </a:cubicBezTo>
                    <a:cubicBezTo>
                      <a:pt x="52" y="61"/>
                      <a:pt x="77" y="43"/>
                      <a:pt x="77" y="25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6168975" y="1152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6"/>
              <p:cNvSpPr/>
              <p:nvPr/>
            </p:nvSpPr>
            <p:spPr>
              <a:xfrm>
                <a:off x="6118925" y="2622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5" y="26"/>
                    </a:lnTo>
                    <a:cubicBezTo>
                      <a:pt x="25" y="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6"/>
              <p:cNvSpPr/>
              <p:nvPr/>
            </p:nvSpPr>
            <p:spPr>
              <a:xfrm>
                <a:off x="6167075" y="1120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6165175" y="11330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26" y="0"/>
                    </a:moveTo>
                    <a:cubicBezTo>
                      <a:pt x="1" y="26"/>
                      <a:pt x="1" y="51"/>
                      <a:pt x="1" y="51"/>
                    </a:cubicBezTo>
                    <a:cubicBezTo>
                      <a:pt x="13" y="38"/>
                      <a:pt x="20" y="38"/>
                      <a:pt x="23" y="38"/>
                    </a:cubicBezTo>
                    <a:cubicBezTo>
                      <a:pt x="26" y="38"/>
                      <a:pt x="26" y="38"/>
                      <a:pt x="26" y="26"/>
                    </a:cubicBezTo>
                    <a:cubicBezTo>
                      <a:pt x="26" y="0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6598625" y="947225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6649325" y="684250"/>
                <a:ext cx="12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9" extrusionOk="0">
                    <a:moveTo>
                      <a:pt x="0" y="1"/>
                    </a:moveTo>
                    <a:cubicBezTo>
                      <a:pt x="0" y="21"/>
                      <a:pt x="17" y="58"/>
                      <a:pt x="23" y="58"/>
                    </a:cubicBezTo>
                    <a:cubicBezTo>
                      <a:pt x="25" y="58"/>
                      <a:pt x="26" y="56"/>
                      <a:pt x="26" y="51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6"/>
              <p:cNvSpPr/>
              <p:nvPr/>
            </p:nvSpPr>
            <p:spPr>
              <a:xfrm>
                <a:off x="6469975" y="12038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1" y="1"/>
                      <a:pt x="26" y="26"/>
                    </a:cubicBezTo>
                    <a:cubicBezTo>
                      <a:pt x="41" y="34"/>
                      <a:pt x="51" y="37"/>
                      <a:pt x="59" y="37"/>
                    </a:cubicBezTo>
                    <a:cubicBezTo>
                      <a:pt x="77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6"/>
              <p:cNvSpPr/>
              <p:nvPr/>
            </p:nvSpPr>
            <p:spPr>
              <a:xfrm>
                <a:off x="6499125" y="1098400"/>
                <a:ext cx="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8" extrusionOk="0">
                    <a:moveTo>
                      <a:pt x="20" y="1"/>
                    </a:moveTo>
                    <a:cubicBezTo>
                      <a:pt x="12" y="1"/>
                      <a:pt x="1" y="12"/>
                      <a:pt x="1" y="12"/>
                    </a:cubicBezTo>
                    <a:lnTo>
                      <a:pt x="1" y="37"/>
                    </a:lnTo>
                    <a:lnTo>
                      <a:pt x="26" y="12"/>
                    </a:lnTo>
                    <a:cubicBezTo>
                      <a:pt x="26" y="4"/>
                      <a:pt x="23" y="1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6"/>
              <p:cNvSpPr/>
              <p:nvPr/>
            </p:nvSpPr>
            <p:spPr>
              <a:xfrm>
                <a:off x="6496600" y="10961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26" y="1"/>
                    </a:moveTo>
                    <a:cubicBezTo>
                      <a:pt x="0" y="1"/>
                      <a:pt x="0" y="1"/>
                      <a:pt x="0" y="26"/>
                    </a:cubicBezTo>
                    <a:cubicBezTo>
                      <a:pt x="0" y="26"/>
                      <a:pt x="76" y="26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6"/>
              <p:cNvSpPr/>
              <p:nvPr/>
            </p:nvSpPr>
            <p:spPr>
              <a:xfrm>
                <a:off x="6494700" y="10967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6" y="1"/>
                    </a:moveTo>
                    <a:cubicBezTo>
                      <a:pt x="51" y="1"/>
                      <a:pt x="0" y="26"/>
                      <a:pt x="26" y="26"/>
                    </a:cubicBezTo>
                    <a:cubicBezTo>
                      <a:pt x="33" y="34"/>
                      <a:pt x="41" y="37"/>
                      <a:pt x="47" y="37"/>
                    </a:cubicBezTo>
                    <a:cubicBezTo>
                      <a:pt x="64" y="37"/>
                      <a:pt x="76" y="19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6"/>
              <p:cNvSpPr/>
              <p:nvPr/>
            </p:nvSpPr>
            <p:spPr>
              <a:xfrm>
                <a:off x="6491525" y="1096775"/>
                <a:ext cx="6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34" extrusionOk="0">
                    <a:moveTo>
                      <a:pt x="1" y="1"/>
                    </a:moveTo>
                    <a:cubicBezTo>
                      <a:pt x="1" y="1"/>
                      <a:pt x="1" y="33"/>
                      <a:pt x="14" y="33"/>
                    </a:cubicBezTo>
                    <a:cubicBezTo>
                      <a:pt x="17" y="33"/>
                      <a:pt x="21" y="31"/>
                      <a:pt x="26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6"/>
              <p:cNvSpPr/>
              <p:nvPr/>
            </p:nvSpPr>
            <p:spPr>
              <a:xfrm>
                <a:off x="6072650" y="29832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6"/>
              <p:cNvSpPr/>
              <p:nvPr/>
            </p:nvSpPr>
            <p:spPr>
              <a:xfrm>
                <a:off x="6490250" y="1095350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9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1" y="33"/>
                      <a:pt x="26" y="58"/>
                      <a:pt x="52" y="58"/>
                    </a:cubicBezTo>
                    <a:cubicBezTo>
                      <a:pt x="52" y="37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6"/>
              <p:cNvSpPr/>
              <p:nvPr/>
            </p:nvSpPr>
            <p:spPr>
              <a:xfrm>
                <a:off x="5959850" y="6107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6"/>
              <p:cNvSpPr/>
              <p:nvPr/>
            </p:nvSpPr>
            <p:spPr>
              <a:xfrm>
                <a:off x="6488350" y="1093150"/>
                <a:ext cx="67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5" extrusionOk="0">
                    <a:moveTo>
                      <a:pt x="23" y="0"/>
                    </a:moveTo>
                    <a:cubicBezTo>
                      <a:pt x="20" y="0"/>
                      <a:pt x="14" y="7"/>
                      <a:pt x="1" y="19"/>
                    </a:cubicBezTo>
                    <a:lnTo>
                      <a:pt x="1" y="45"/>
                    </a:lnTo>
                    <a:lnTo>
                      <a:pt x="26" y="19"/>
                    </a:lnTo>
                    <a:cubicBezTo>
                      <a:pt x="26" y="7"/>
                      <a:pt x="26" y="0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6"/>
              <p:cNvSpPr/>
              <p:nvPr/>
            </p:nvSpPr>
            <p:spPr>
              <a:xfrm>
                <a:off x="6483300" y="10929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6"/>
              <p:cNvSpPr/>
              <p:nvPr/>
            </p:nvSpPr>
            <p:spPr>
              <a:xfrm>
                <a:off x="6480750" y="1088075"/>
                <a:ext cx="13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5" extrusionOk="0">
                    <a:moveTo>
                      <a:pt x="36" y="0"/>
                    </a:moveTo>
                    <a:cubicBezTo>
                      <a:pt x="26" y="0"/>
                      <a:pt x="13" y="7"/>
                      <a:pt x="1" y="19"/>
                    </a:cubicBezTo>
                    <a:lnTo>
                      <a:pt x="1" y="45"/>
                    </a:lnTo>
                    <a:lnTo>
                      <a:pt x="51" y="19"/>
                    </a:lnTo>
                    <a:cubicBezTo>
                      <a:pt x="51" y="7"/>
                      <a:pt x="4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>
                <a:off x="6045400" y="285025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26" y="0"/>
                    </a:moveTo>
                    <a:cubicBezTo>
                      <a:pt x="1" y="26"/>
                      <a:pt x="26" y="51"/>
                      <a:pt x="26" y="51"/>
                    </a:cubicBezTo>
                    <a:cubicBezTo>
                      <a:pt x="51" y="51"/>
                      <a:pt x="51" y="26"/>
                      <a:pt x="51" y="26"/>
                    </a:cubicBezTo>
                    <a:lnTo>
                      <a:pt x="77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6"/>
              <p:cNvSpPr/>
              <p:nvPr/>
            </p:nvSpPr>
            <p:spPr>
              <a:xfrm>
                <a:off x="6040975" y="28250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0"/>
                    </a:moveTo>
                    <a:cubicBezTo>
                      <a:pt x="30" y="0"/>
                      <a:pt x="10" y="0"/>
                      <a:pt x="3" y="28"/>
                    </a:cubicBezTo>
                    <a:lnTo>
                      <a:pt x="3" y="28"/>
                    </a:lnTo>
                    <a:cubicBezTo>
                      <a:pt x="2" y="27"/>
                      <a:pt x="1" y="26"/>
                      <a:pt x="0" y="25"/>
                    </a:cubicBezTo>
                    <a:lnTo>
                      <a:pt x="0" y="51"/>
                    </a:lnTo>
                    <a:cubicBezTo>
                      <a:pt x="0" y="41"/>
                      <a:pt x="1" y="34"/>
                      <a:pt x="3" y="28"/>
                    </a:cubicBezTo>
                    <a:lnTo>
                      <a:pt x="3" y="28"/>
                    </a:lnTo>
                    <a:cubicBezTo>
                      <a:pt x="9" y="34"/>
                      <a:pt x="16" y="36"/>
                      <a:pt x="22" y="36"/>
                    </a:cubicBezTo>
                    <a:cubicBezTo>
                      <a:pt x="38" y="36"/>
                      <a:pt x="51" y="18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6"/>
              <p:cNvSpPr/>
              <p:nvPr/>
            </p:nvSpPr>
            <p:spPr>
              <a:xfrm>
                <a:off x="6039700" y="283125"/>
                <a:ext cx="1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37" extrusionOk="0">
                    <a:moveTo>
                      <a:pt x="51" y="0"/>
                    </a:moveTo>
                    <a:cubicBezTo>
                      <a:pt x="51" y="10"/>
                      <a:pt x="48" y="19"/>
                      <a:pt x="42" y="26"/>
                    </a:cubicBezTo>
                    <a:lnTo>
                      <a:pt x="51" y="26"/>
                    </a:lnTo>
                    <a:lnTo>
                      <a:pt x="51" y="0"/>
                    </a:lnTo>
                    <a:close/>
                    <a:moveTo>
                      <a:pt x="1" y="26"/>
                    </a:moveTo>
                    <a:cubicBezTo>
                      <a:pt x="8" y="33"/>
                      <a:pt x="16" y="36"/>
                      <a:pt x="22" y="36"/>
                    </a:cubicBezTo>
                    <a:cubicBezTo>
                      <a:pt x="30" y="36"/>
                      <a:pt x="37" y="32"/>
                      <a:pt x="42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6"/>
              <p:cNvSpPr/>
              <p:nvPr/>
            </p:nvSpPr>
            <p:spPr>
              <a:xfrm>
                <a:off x="5988375" y="4390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6"/>
              <p:cNvSpPr/>
              <p:nvPr/>
            </p:nvSpPr>
            <p:spPr>
              <a:xfrm>
                <a:off x="6603050" y="7127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6"/>
              <p:cNvSpPr/>
              <p:nvPr/>
            </p:nvSpPr>
            <p:spPr>
              <a:xfrm>
                <a:off x="5975075" y="4713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6"/>
              <p:cNvSpPr/>
              <p:nvPr/>
            </p:nvSpPr>
            <p:spPr>
              <a:xfrm>
                <a:off x="5828675" y="906050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26" y="51"/>
                      <a:pt x="52" y="26"/>
                      <a:pt x="52" y="26"/>
                    </a:cubicBezTo>
                    <a:cubicBezTo>
                      <a:pt x="52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6"/>
              <p:cNvSpPr/>
              <p:nvPr/>
            </p:nvSpPr>
            <p:spPr>
              <a:xfrm>
                <a:off x="6461100" y="107715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0"/>
                    </a:moveTo>
                    <a:cubicBezTo>
                      <a:pt x="1" y="0"/>
                      <a:pt x="1" y="26"/>
                      <a:pt x="26" y="26"/>
                    </a:cubicBezTo>
                    <a:cubicBezTo>
                      <a:pt x="26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6"/>
              <p:cNvSpPr/>
              <p:nvPr/>
            </p:nvSpPr>
            <p:spPr>
              <a:xfrm>
                <a:off x="6397750" y="1196275"/>
                <a:ext cx="25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7" extrusionOk="0">
                    <a:moveTo>
                      <a:pt x="102" y="1"/>
                    </a:moveTo>
                    <a:cubicBezTo>
                      <a:pt x="76" y="1"/>
                      <a:pt x="0" y="26"/>
                      <a:pt x="51" y="26"/>
                    </a:cubicBezTo>
                    <a:cubicBezTo>
                      <a:pt x="66" y="33"/>
                      <a:pt x="76" y="36"/>
                      <a:pt x="84" y="36"/>
                    </a:cubicBezTo>
                    <a:cubicBezTo>
                      <a:pt x="102" y="36"/>
                      <a:pt x="102" y="19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6"/>
              <p:cNvSpPr/>
              <p:nvPr/>
            </p:nvSpPr>
            <p:spPr>
              <a:xfrm>
                <a:off x="5987100" y="39337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lnTo>
                      <a:pt x="26" y="26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6"/>
              <p:cNvSpPr/>
              <p:nvPr/>
            </p:nvSpPr>
            <p:spPr>
              <a:xfrm>
                <a:off x="5906625" y="617725"/>
                <a:ext cx="17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6" extrusionOk="0">
                    <a:moveTo>
                      <a:pt x="51" y="0"/>
                    </a:moveTo>
                    <a:cubicBezTo>
                      <a:pt x="26" y="0"/>
                      <a:pt x="1" y="25"/>
                      <a:pt x="1" y="25"/>
                    </a:cubicBezTo>
                    <a:cubicBezTo>
                      <a:pt x="8" y="33"/>
                      <a:pt x="18" y="36"/>
                      <a:pt x="27" y="36"/>
                    </a:cubicBezTo>
                    <a:cubicBezTo>
                      <a:pt x="49" y="36"/>
                      <a:pt x="69" y="18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6"/>
              <p:cNvSpPr/>
              <p:nvPr/>
            </p:nvSpPr>
            <p:spPr>
              <a:xfrm>
                <a:off x="5899650" y="6380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6"/>
              <p:cNvSpPr/>
              <p:nvPr/>
            </p:nvSpPr>
            <p:spPr>
              <a:xfrm>
                <a:off x="6473775" y="94597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6" y="26"/>
                    </a:moveTo>
                    <a:lnTo>
                      <a:pt x="26" y="26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0"/>
                      <a:pt x="26" y="26"/>
                      <a:pt x="26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6"/>
              <p:cNvSpPr/>
              <p:nvPr/>
            </p:nvSpPr>
            <p:spPr>
              <a:xfrm>
                <a:off x="6550025" y="69412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42" y="1"/>
                    </a:moveTo>
                    <a:cubicBezTo>
                      <a:pt x="20" y="1"/>
                      <a:pt x="0" y="19"/>
                      <a:pt x="18" y="36"/>
                    </a:cubicBezTo>
                    <a:cubicBezTo>
                      <a:pt x="69" y="36"/>
                      <a:pt x="69" y="11"/>
                      <a:pt x="69" y="11"/>
                    </a:cubicBezTo>
                    <a:cubicBezTo>
                      <a:pt x="61" y="4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6"/>
              <p:cNvSpPr/>
              <p:nvPr/>
            </p:nvSpPr>
            <p:spPr>
              <a:xfrm>
                <a:off x="6465550" y="943425"/>
                <a:ext cx="1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31" y="31"/>
                      <a:pt x="36" y="33"/>
                      <a:pt x="41" y="33"/>
                    </a:cubicBezTo>
                    <a:cubicBezTo>
                      <a:pt x="60" y="33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6"/>
              <p:cNvSpPr/>
              <p:nvPr/>
            </p:nvSpPr>
            <p:spPr>
              <a:xfrm>
                <a:off x="5933250" y="5061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6"/>
              <p:cNvSpPr/>
              <p:nvPr/>
            </p:nvSpPr>
            <p:spPr>
              <a:xfrm>
                <a:off x="5847700" y="764475"/>
                <a:ext cx="12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37" extrusionOk="0">
                    <a:moveTo>
                      <a:pt x="9" y="0"/>
                    </a:moveTo>
                    <a:cubicBezTo>
                      <a:pt x="0" y="0"/>
                      <a:pt x="0" y="18"/>
                      <a:pt x="0" y="36"/>
                    </a:cubicBezTo>
                    <a:cubicBezTo>
                      <a:pt x="0" y="36"/>
                      <a:pt x="51" y="36"/>
                      <a:pt x="26" y="11"/>
                    </a:cubicBezTo>
                    <a:cubicBezTo>
                      <a:pt x="18" y="3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6"/>
              <p:cNvSpPr/>
              <p:nvPr/>
            </p:nvSpPr>
            <p:spPr>
              <a:xfrm>
                <a:off x="6547300" y="6893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5777775" y="954200"/>
                <a:ext cx="15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37" extrusionOk="0">
                    <a:moveTo>
                      <a:pt x="60" y="1"/>
                    </a:moveTo>
                    <a:cubicBezTo>
                      <a:pt x="60" y="8"/>
                      <a:pt x="60" y="16"/>
                      <a:pt x="59" y="22"/>
                    </a:cubicBezTo>
                    <a:lnTo>
                      <a:pt x="59" y="22"/>
                    </a:lnTo>
                    <a:cubicBezTo>
                      <a:pt x="57" y="17"/>
                      <a:pt x="50" y="15"/>
                      <a:pt x="42" y="15"/>
                    </a:cubicBezTo>
                    <a:cubicBezTo>
                      <a:pt x="23" y="15"/>
                      <a:pt x="1" y="26"/>
                      <a:pt x="34" y="26"/>
                    </a:cubicBezTo>
                    <a:cubicBezTo>
                      <a:pt x="42" y="34"/>
                      <a:pt x="47" y="37"/>
                      <a:pt x="51" y="37"/>
                    </a:cubicBezTo>
                    <a:cubicBezTo>
                      <a:pt x="56" y="37"/>
                      <a:pt x="58" y="31"/>
                      <a:pt x="59" y="22"/>
                    </a:cubicBezTo>
                    <a:lnTo>
                      <a:pt x="59" y="22"/>
                    </a:lnTo>
                    <a:cubicBezTo>
                      <a:pt x="59" y="23"/>
                      <a:pt x="60" y="25"/>
                      <a:pt x="60" y="26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6547300" y="6918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6452250" y="94217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6444000" y="937725"/>
                <a:ext cx="65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38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cubicBezTo>
                      <a:pt x="17" y="26"/>
                      <a:pt x="23" y="37"/>
                      <a:pt x="25" y="37"/>
                    </a:cubicBezTo>
                    <a:cubicBezTo>
                      <a:pt x="26" y="37"/>
                      <a:pt x="26" y="34"/>
                      <a:pt x="26" y="26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6437025" y="930125"/>
                <a:ext cx="1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12" extrusionOk="0">
                    <a:moveTo>
                      <a:pt x="1" y="1"/>
                    </a:moveTo>
                    <a:cubicBezTo>
                      <a:pt x="9" y="9"/>
                      <a:pt x="18" y="12"/>
                      <a:pt x="25" y="12"/>
                    </a:cubicBezTo>
                    <a:cubicBezTo>
                      <a:pt x="40" y="12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6433225" y="931225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38" y="0"/>
                    </a:moveTo>
                    <a:cubicBezTo>
                      <a:pt x="35" y="0"/>
                      <a:pt x="31" y="2"/>
                      <a:pt x="26" y="7"/>
                    </a:cubicBezTo>
                    <a:cubicBezTo>
                      <a:pt x="1" y="33"/>
                      <a:pt x="26" y="58"/>
                      <a:pt x="51" y="58"/>
                    </a:cubicBezTo>
                    <a:cubicBezTo>
                      <a:pt x="51" y="37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5847700" y="72290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6580875" y="48337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1" y="0"/>
                    </a:moveTo>
                    <a:lnTo>
                      <a:pt x="26" y="0"/>
                    </a:lnTo>
                    <a:cubicBezTo>
                      <a:pt x="26" y="0"/>
                      <a:pt x="26" y="0"/>
                      <a:pt x="26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5813475" y="7527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6423725" y="907325"/>
                <a:ext cx="19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26" y="0"/>
                    </a:moveTo>
                    <a:cubicBezTo>
                      <a:pt x="0" y="25"/>
                      <a:pt x="26" y="76"/>
                      <a:pt x="51" y="76"/>
                    </a:cubicBezTo>
                    <a:lnTo>
                      <a:pt x="51" y="5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5860375" y="4504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26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5658850" y="10505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cubicBezTo>
                      <a:pt x="1" y="1"/>
                      <a:pt x="1" y="1"/>
                      <a:pt x="1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6419925" y="9111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11" y="11"/>
                    </a:lnTo>
                    <a:lnTo>
                      <a:pt x="11" y="11"/>
                    </a:lnTo>
                    <a:cubicBezTo>
                      <a:pt x="13" y="5"/>
                      <a:pt x="12" y="0"/>
                      <a:pt x="0" y="0"/>
                    </a:cubicBezTo>
                    <a:close/>
                    <a:moveTo>
                      <a:pt x="11" y="11"/>
                    </a:moveTo>
                    <a:lnTo>
                      <a:pt x="11" y="11"/>
                    </a:lnTo>
                    <a:cubicBezTo>
                      <a:pt x="8" y="18"/>
                      <a:pt x="0" y="25"/>
                      <a:pt x="0" y="25"/>
                    </a:cubicBezTo>
                    <a:lnTo>
                      <a:pt x="26" y="2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6339450" y="11529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29" y="0"/>
                    </a:moveTo>
                    <a:cubicBezTo>
                      <a:pt x="13" y="0"/>
                      <a:pt x="0" y="18"/>
                      <a:pt x="0" y="36"/>
                    </a:cubicBezTo>
                    <a:cubicBezTo>
                      <a:pt x="25" y="36"/>
                      <a:pt x="76" y="11"/>
                      <a:pt x="51" y="11"/>
                    </a:cubicBezTo>
                    <a:cubicBezTo>
                      <a:pt x="43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848950" y="4662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1" y="1"/>
                    </a:moveTo>
                    <a:lnTo>
                      <a:pt x="26" y="1"/>
                    </a:lnTo>
                    <a:cubicBezTo>
                      <a:pt x="26" y="1"/>
                      <a:pt x="26" y="1"/>
                      <a:pt x="26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6"/>
              <p:cNvSpPr/>
              <p:nvPr/>
            </p:nvSpPr>
            <p:spPr>
              <a:xfrm>
                <a:off x="5656950" y="1049900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6"/>
              <p:cNvSpPr/>
              <p:nvPr/>
            </p:nvSpPr>
            <p:spPr>
              <a:xfrm>
                <a:off x="6418650" y="8984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0"/>
                    </a:moveTo>
                    <a:lnTo>
                      <a:pt x="1" y="25"/>
                    </a:lnTo>
                    <a:lnTo>
                      <a:pt x="26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5847700" y="449775"/>
                <a:ext cx="6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69" extrusionOk="0">
                    <a:moveTo>
                      <a:pt x="0" y="1"/>
                    </a:moveTo>
                    <a:cubicBezTo>
                      <a:pt x="0" y="20"/>
                      <a:pt x="0" y="69"/>
                      <a:pt x="11" y="69"/>
                    </a:cubicBezTo>
                    <a:cubicBezTo>
                      <a:pt x="15" y="69"/>
                      <a:pt x="20" y="64"/>
                      <a:pt x="26" y="52"/>
                    </a:cubicBezTo>
                    <a:cubicBezTo>
                      <a:pt x="2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6578350" y="342050"/>
                <a:ext cx="12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9" extrusionOk="0">
                    <a:moveTo>
                      <a:pt x="0" y="1"/>
                    </a:moveTo>
                    <a:cubicBezTo>
                      <a:pt x="0" y="20"/>
                      <a:pt x="0" y="69"/>
                      <a:pt x="11" y="69"/>
                    </a:cubicBezTo>
                    <a:cubicBezTo>
                      <a:pt x="15" y="69"/>
                      <a:pt x="19" y="64"/>
                      <a:pt x="26" y="51"/>
                    </a:cubicBezTo>
                    <a:cubicBezTo>
                      <a:pt x="51" y="1"/>
                      <a:pt x="2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6525750" y="484000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5834375" y="477025"/>
                <a:ext cx="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8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1" y="35"/>
                      <a:pt x="4" y="37"/>
                      <a:pt x="8" y="37"/>
                    </a:cubicBezTo>
                    <a:cubicBezTo>
                      <a:pt x="15" y="37"/>
                      <a:pt x="26" y="26"/>
                      <a:pt x="26" y="26"/>
                    </a:cubicBezTo>
                    <a:cubicBezTo>
                      <a:pt x="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5923750" y="20645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5803325" y="567025"/>
                <a:ext cx="13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1" y="0"/>
                    </a:moveTo>
                    <a:cubicBezTo>
                      <a:pt x="1" y="0"/>
                      <a:pt x="15" y="43"/>
                      <a:pt x="22" y="43"/>
                    </a:cubicBezTo>
                    <a:cubicBezTo>
                      <a:pt x="25" y="43"/>
                      <a:pt x="26" y="38"/>
                      <a:pt x="26" y="26"/>
                    </a:cubicBezTo>
                    <a:cubicBezTo>
                      <a:pt x="52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6289375" y="11722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6284300" y="11722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0"/>
                    </a:moveTo>
                    <a:cubicBezTo>
                      <a:pt x="1" y="0"/>
                      <a:pt x="1" y="26"/>
                      <a:pt x="1" y="26"/>
                    </a:cubicBezTo>
                    <a:cubicBezTo>
                      <a:pt x="1" y="0"/>
                      <a:pt x="2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6341525" y="991600"/>
                <a:ext cx="17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69" y="0"/>
                    </a:moveTo>
                    <a:cubicBezTo>
                      <a:pt x="69" y="7"/>
                      <a:pt x="67" y="15"/>
                      <a:pt x="64" y="21"/>
                    </a:cubicBezTo>
                    <a:lnTo>
                      <a:pt x="64" y="21"/>
                    </a:lnTo>
                    <a:cubicBezTo>
                      <a:pt x="57" y="17"/>
                      <a:pt x="50" y="15"/>
                      <a:pt x="43" y="15"/>
                    </a:cubicBezTo>
                    <a:cubicBezTo>
                      <a:pt x="21" y="15"/>
                      <a:pt x="1" y="33"/>
                      <a:pt x="19" y="51"/>
                    </a:cubicBezTo>
                    <a:cubicBezTo>
                      <a:pt x="37" y="51"/>
                      <a:pt x="55" y="38"/>
                      <a:pt x="64" y="21"/>
                    </a:cubicBezTo>
                    <a:lnTo>
                      <a:pt x="64" y="21"/>
                    </a:lnTo>
                    <a:cubicBezTo>
                      <a:pt x="66" y="22"/>
                      <a:pt x="68" y="24"/>
                      <a:pt x="69" y="26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6537150" y="36360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6" y="1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6535250" y="3598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5627800" y="1075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6265300" y="1159975"/>
                <a:ext cx="1300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9" extrusionOk="0">
                    <a:moveTo>
                      <a:pt x="38" y="1"/>
                    </a:moveTo>
                    <a:cubicBezTo>
                      <a:pt x="35" y="1"/>
                      <a:pt x="31" y="3"/>
                      <a:pt x="26" y="8"/>
                    </a:cubicBezTo>
                    <a:cubicBezTo>
                      <a:pt x="0" y="33"/>
                      <a:pt x="26" y="58"/>
                      <a:pt x="51" y="58"/>
                    </a:cubicBezTo>
                    <a:cubicBezTo>
                      <a:pt x="51" y="3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6241225" y="1229875"/>
                <a:ext cx="12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26" extrusionOk="0">
                    <a:moveTo>
                      <a:pt x="26" y="0"/>
                    </a:moveTo>
                    <a:cubicBezTo>
                      <a:pt x="0" y="0"/>
                      <a:pt x="0" y="0"/>
                      <a:pt x="0" y="25"/>
                    </a:cubicBezTo>
                    <a:cubicBezTo>
                      <a:pt x="0" y="25"/>
                      <a:pt x="51" y="25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6526375" y="364225"/>
                <a:ext cx="1300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9" extrusionOk="0">
                    <a:moveTo>
                      <a:pt x="1" y="1"/>
                    </a:moveTo>
                    <a:cubicBezTo>
                      <a:pt x="1" y="21"/>
                      <a:pt x="1" y="59"/>
                      <a:pt x="14" y="59"/>
                    </a:cubicBezTo>
                    <a:cubicBezTo>
                      <a:pt x="17" y="59"/>
                      <a:pt x="21" y="56"/>
                      <a:pt x="26" y="52"/>
                    </a:cubicBezTo>
                    <a:cubicBezTo>
                      <a:pt x="51" y="26"/>
                      <a:pt x="2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6"/>
              <p:cNvSpPr/>
              <p:nvPr/>
            </p:nvSpPr>
            <p:spPr>
              <a:xfrm>
                <a:off x="5777350" y="596800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1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6"/>
              <p:cNvSpPr/>
              <p:nvPr/>
            </p:nvSpPr>
            <p:spPr>
              <a:xfrm>
                <a:off x="5796375" y="5350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9" y="0"/>
                    </a:moveTo>
                    <a:cubicBezTo>
                      <a:pt x="0" y="0"/>
                      <a:pt x="0" y="18"/>
                      <a:pt x="0" y="36"/>
                    </a:cubicBezTo>
                    <a:cubicBezTo>
                      <a:pt x="0" y="36"/>
                      <a:pt x="76" y="11"/>
                      <a:pt x="25" y="11"/>
                    </a:cubicBezTo>
                    <a:cubicBezTo>
                      <a:pt x="18" y="3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6282400" y="10904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1"/>
                    </a:moveTo>
                    <a:lnTo>
                      <a:pt x="26" y="1"/>
                    </a:lnTo>
                    <a:lnTo>
                      <a:pt x="1" y="1"/>
                    </a:lnTo>
                    <a:lnTo>
                      <a:pt x="26" y="1"/>
                    </a:ln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5618300" y="107370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7" y="0"/>
                    </a:moveTo>
                    <a:cubicBezTo>
                      <a:pt x="3" y="0"/>
                      <a:pt x="0" y="3"/>
                      <a:pt x="0" y="11"/>
                    </a:cubicBezTo>
                    <a:lnTo>
                      <a:pt x="0" y="37"/>
                    </a:lnTo>
                    <a:lnTo>
                      <a:pt x="26" y="37"/>
                    </a:ln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5772275" y="593625"/>
                <a:ext cx="19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27" extrusionOk="0">
                    <a:moveTo>
                      <a:pt x="77" y="1"/>
                    </a:moveTo>
                    <a:cubicBezTo>
                      <a:pt x="52" y="1"/>
                      <a:pt x="1" y="1"/>
                      <a:pt x="26" y="26"/>
                    </a:cubicBezTo>
                    <a:cubicBezTo>
                      <a:pt x="52" y="26"/>
                      <a:pt x="77" y="26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5793825" y="523925"/>
                <a:ext cx="6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5709550" y="7666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33" y="34"/>
                      <a:pt x="41" y="37"/>
                      <a:pt x="47" y="37"/>
                    </a:cubicBezTo>
                    <a:cubicBezTo>
                      <a:pt x="64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6216500" y="1236550"/>
                <a:ext cx="6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12" extrusionOk="0">
                    <a:moveTo>
                      <a:pt x="7" y="1"/>
                    </a:moveTo>
                    <a:cubicBezTo>
                      <a:pt x="3" y="1"/>
                      <a:pt x="1" y="3"/>
                      <a:pt x="1" y="12"/>
                    </a:cubicBezTo>
                    <a:lnTo>
                      <a:pt x="26" y="12"/>
                    </a:lnTo>
                    <a:cubicBezTo>
                      <a:pt x="26" y="12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5880025" y="238775"/>
                <a:ext cx="19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" extrusionOk="0">
                    <a:moveTo>
                      <a:pt x="76" y="0"/>
                    </a:moveTo>
                    <a:cubicBezTo>
                      <a:pt x="51" y="0"/>
                      <a:pt x="0" y="25"/>
                      <a:pt x="25" y="25"/>
                    </a:cubicBezTo>
                    <a:cubicBezTo>
                      <a:pt x="40" y="33"/>
                      <a:pt x="51" y="36"/>
                      <a:pt x="58" y="36"/>
                    </a:cubicBezTo>
                    <a:cubicBezTo>
                      <a:pt x="76" y="36"/>
                      <a:pt x="76" y="18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5696250" y="757125"/>
                <a:ext cx="25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6" extrusionOk="0">
                    <a:moveTo>
                      <a:pt x="102" y="1"/>
                    </a:moveTo>
                    <a:cubicBezTo>
                      <a:pt x="76" y="1"/>
                      <a:pt x="0" y="1"/>
                      <a:pt x="51" y="26"/>
                    </a:cubicBezTo>
                    <a:cubicBezTo>
                      <a:pt x="102" y="26"/>
                      <a:pt x="102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6485825" y="338725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8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0" y="32"/>
                      <a:pt x="26" y="58"/>
                      <a:pt x="51" y="58"/>
                    </a:cubicBezTo>
                    <a:cubicBezTo>
                      <a:pt x="51" y="37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6238675" y="108095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0"/>
                    </a:moveTo>
                    <a:cubicBezTo>
                      <a:pt x="52" y="0"/>
                      <a:pt x="1" y="26"/>
                      <a:pt x="26" y="26"/>
                    </a:cubicBezTo>
                    <a:cubicBezTo>
                      <a:pt x="35" y="34"/>
                      <a:pt x="43" y="37"/>
                      <a:pt x="51" y="37"/>
                    </a:cubicBezTo>
                    <a:cubicBezTo>
                      <a:pt x="66" y="37"/>
                      <a:pt x="77" y="26"/>
                      <a:pt x="77" y="26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6232975" y="10822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1" y="1"/>
                      <a:pt x="1" y="1"/>
                      <a:pt x="26" y="26"/>
                    </a:cubicBezTo>
                    <a:cubicBezTo>
                      <a:pt x="33" y="34"/>
                      <a:pt x="41" y="37"/>
                      <a:pt x="48" y="37"/>
                    </a:cubicBezTo>
                    <a:cubicBezTo>
                      <a:pt x="64" y="37"/>
                      <a:pt x="77" y="19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6277975" y="881325"/>
                <a:ext cx="11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7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0" y="34"/>
                      <a:pt x="5" y="37"/>
                      <a:pt x="10" y="37"/>
                    </a:cubicBezTo>
                    <a:cubicBezTo>
                      <a:pt x="24" y="37"/>
                      <a:pt x="44" y="19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5919925" y="-282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0"/>
                    </a:moveTo>
                    <a:cubicBezTo>
                      <a:pt x="14" y="0"/>
                      <a:pt x="1" y="18"/>
                      <a:pt x="1" y="36"/>
                    </a:cubicBezTo>
                    <a:cubicBezTo>
                      <a:pt x="26" y="36"/>
                      <a:pt x="77" y="36"/>
                      <a:pt x="52" y="11"/>
                    </a:cubicBezTo>
                    <a:cubicBezTo>
                      <a:pt x="44" y="3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885725" y="727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883175" y="71475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1" y="0"/>
                    </a:move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6"/>
              <p:cNvSpPr/>
              <p:nvPr/>
            </p:nvSpPr>
            <p:spPr>
              <a:xfrm>
                <a:off x="5833125" y="22455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18" y="0"/>
                    </a:moveTo>
                    <a:cubicBezTo>
                      <a:pt x="14" y="0"/>
                      <a:pt x="9" y="3"/>
                      <a:pt x="0" y="11"/>
                    </a:cubicBezTo>
                    <a:lnTo>
                      <a:pt x="0" y="37"/>
                    </a:lnTo>
                    <a:lnTo>
                      <a:pt x="26" y="11"/>
                    </a:lnTo>
                    <a:cubicBezTo>
                      <a:pt x="26" y="11"/>
                      <a:pt x="26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6"/>
              <p:cNvSpPr/>
              <p:nvPr/>
            </p:nvSpPr>
            <p:spPr>
              <a:xfrm>
                <a:off x="5823625" y="24890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6275450" y="881975"/>
                <a:ext cx="25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6" extrusionOk="0">
                    <a:moveTo>
                      <a:pt x="101" y="0"/>
                    </a:moveTo>
                    <a:cubicBezTo>
                      <a:pt x="76" y="0"/>
                      <a:pt x="0" y="25"/>
                      <a:pt x="51" y="25"/>
                    </a:cubicBezTo>
                    <a:cubicBezTo>
                      <a:pt x="66" y="33"/>
                      <a:pt x="76" y="36"/>
                      <a:pt x="83" y="36"/>
                    </a:cubicBezTo>
                    <a:cubicBezTo>
                      <a:pt x="101" y="36"/>
                      <a:pt x="101" y="18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5873050" y="6322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6269725" y="86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5671525" y="637100"/>
                <a:ext cx="13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7" extrusionOk="0">
                    <a:moveTo>
                      <a:pt x="30" y="0"/>
                    </a:moveTo>
                    <a:cubicBezTo>
                      <a:pt x="13" y="0"/>
                      <a:pt x="1" y="18"/>
                      <a:pt x="1" y="36"/>
                    </a:cubicBezTo>
                    <a:cubicBezTo>
                      <a:pt x="8" y="44"/>
                      <a:pt x="15" y="47"/>
                      <a:pt x="22" y="47"/>
                    </a:cubicBezTo>
                    <a:cubicBezTo>
                      <a:pt x="39" y="47"/>
                      <a:pt x="51" y="29"/>
                      <a:pt x="51" y="11"/>
                    </a:cubicBezTo>
                    <a:cubicBezTo>
                      <a:pt x="44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5669625" y="638000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0"/>
                    </a:moveTo>
                    <a:cubicBezTo>
                      <a:pt x="51" y="0"/>
                      <a:pt x="1" y="26"/>
                      <a:pt x="26" y="26"/>
                    </a:cubicBezTo>
                    <a:cubicBezTo>
                      <a:pt x="33" y="33"/>
                      <a:pt x="41" y="36"/>
                      <a:pt x="48" y="36"/>
                    </a:cubicBezTo>
                    <a:cubicBezTo>
                      <a:pt x="64" y="36"/>
                      <a:pt x="77" y="18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5574575" y="9142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lnTo>
                      <a:pt x="0" y="26"/>
                    </a:ln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6199400" y="1011875"/>
                <a:ext cx="12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26"/>
                      <a:pt x="1" y="26"/>
                      <a:pt x="1" y="26"/>
                    </a:cubicBezTo>
                    <a:lnTo>
                      <a:pt x="1" y="26"/>
                    </a:lnTo>
                    <a:cubicBezTo>
                      <a:pt x="0" y="17"/>
                      <a:pt x="0" y="8"/>
                      <a:pt x="0" y="0"/>
                    </a:cubicBezTo>
                    <a:close/>
                    <a:moveTo>
                      <a:pt x="1" y="26"/>
                    </a:moveTo>
                    <a:cubicBezTo>
                      <a:pt x="2" y="42"/>
                      <a:pt x="5" y="58"/>
                      <a:pt x="14" y="58"/>
                    </a:cubicBezTo>
                    <a:cubicBezTo>
                      <a:pt x="17" y="58"/>
                      <a:pt x="21" y="56"/>
                      <a:pt x="26" y="51"/>
                    </a:cubicBezTo>
                    <a:cubicBezTo>
                      <a:pt x="51" y="26"/>
                      <a:pt x="26" y="26"/>
                      <a:pt x="1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6198750" y="1011075"/>
                <a:ext cx="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8" extrusionOk="0">
                    <a:moveTo>
                      <a:pt x="13" y="0"/>
                    </a:moveTo>
                    <a:cubicBezTo>
                      <a:pt x="10" y="0"/>
                      <a:pt x="6" y="2"/>
                      <a:pt x="1" y="7"/>
                    </a:cubicBezTo>
                    <a:cubicBezTo>
                      <a:pt x="1" y="32"/>
                      <a:pt x="1" y="32"/>
                      <a:pt x="26" y="32"/>
                    </a:cubicBezTo>
                    <a:lnTo>
                      <a:pt x="26" y="32"/>
                    </a:lnTo>
                    <a:cubicBezTo>
                      <a:pt x="25" y="16"/>
                      <a:pt x="22" y="0"/>
                      <a:pt x="13" y="0"/>
                    </a:cubicBezTo>
                    <a:close/>
                    <a:moveTo>
                      <a:pt x="26" y="32"/>
                    </a:moveTo>
                    <a:cubicBezTo>
                      <a:pt x="26" y="41"/>
                      <a:pt x="26" y="51"/>
                      <a:pt x="26" y="58"/>
                    </a:cubicBezTo>
                    <a:lnTo>
                      <a:pt x="26" y="32"/>
                    </a:lnTo>
                    <a:cubicBezTo>
                      <a:pt x="26" y="32"/>
                      <a:pt x="26" y="32"/>
                      <a:pt x="26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5664550" y="631650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6186225" y="1027075"/>
                <a:ext cx="11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46" h="34" extrusionOk="0">
                    <a:moveTo>
                      <a:pt x="20" y="1"/>
                    </a:moveTo>
                    <a:cubicBezTo>
                      <a:pt x="0" y="1"/>
                      <a:pt x="12" y="33"/>
                      <a:pt x="31" y="33"/>
                    </a:cubicBezTo>
                    <a:cubicBezTo>
                      <a:pt x="36" y="33"/>
                      <a:pt x="41" y="31"/>
                      <a:pt x="46" y="26"/>
                    </a:cubicBezTo>
                    <a:cubicBezTo>
                      <a:pt x="46" y="1"/>
                      <a:pt x="20" y="1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5565075" y="9269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cubicBezTo>
                      <a:pt x="0" y="26"/>
                      <a:pt x="26" y="26"/>
                      <a:pt x="2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5561275" y="928225"/>
                <a:ext cx="12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25" y="0"/>
                    </a:moveTo>
                    <a:lnTo>
                      <a:pt x="0" y="51"/>
                    </a:lnTo>
                    <a:lnTo>
                      <a:pt x="51" y="51"/>
                    </a:lnTo>
                    <a:cubicBezTo>
                      <a:pt x="51" y="26"/>
                      <a:pt x="25" y="26"/>
                      <a:pt x="25" y="2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5584075" y="855350"/>
                <a:ext cx="17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6" extrusionOk="0">
                    <a:moveTo>
                      <a:pt x="51" y="0"/>
                    </a:moveTo>
                    <a:cubicBezTo>
                      <a:pt x="28" y="0"/>
                      <a:pt x="26" y="21"/>
                      <a:pt x="26" y="25"/>
                    </a:cubicBezTo>
                    <a:lnTo>
                      <a:pt x="26" y="25"/>
                    </a:lnTo>
                    <a:cubicBezTo>
                      <a:pt x="49" y="24"/>
                      <a:pt x="69" y="19"/>
                      <a:pt x="51" y="0"/>
                    </a:cubicBezTo>
                    <a:close/>
                    <a:moveTo>
                      <a:pt x="26" y="25"/>
                    </a:moveTo>
                    <a:lnTo>
                      <a:pt x="26" y="25"/>
                    </a:lnTo>
                    <a:cubicBezTo>
                      <a:pt x="17" y="26"/>
                      <a:pt x="8" y="26"/>
                      <a:pt x="1" y="26"/>
                    </a:cubicBezTo>
                    <a:lnTo>
                      <a:pt x="26" y="26"/>
                    </a:lnTo>
                    <a:cubicBezTo>
                      <a:pt x="26" y="26"/>
                      <a:pt x="26" y="26"/>
                      <a:pt x="26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658225" y="620875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0" y="1"/>
                      <a:pt x="0" y="26"/>
                      <a:pt x="2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6185450" y="99730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26" y="0"/>
                    </a:moveTo>
                    <a:cubicBezTo>
                      <a:pt x="1" y="0"/>
                      <a:pt x="1" y="0"/>
                      <a:pt x="1" y="26"/>
                    </a:cubicBezTo>
                    <a:cubicBezTo>
                      <a:pt x="1" y="26"/>
                      <a:pt x="77" y="26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6"/>
              <p:cNvSpPr/>
              <p:nvPr/>
            </p:nvSpPr>
            <p:spPr>
              <a:xfrm>
                <a:off x="6170875" y="104355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6"/>
              <p:cNvSpPr/>
              <p:nvPr/>
            </p:nvSpPr>
            <p:spPr>
              <a:xfrm>
                <a:off x="6168350" y="1046100"/>
                <a:ext cx="6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2" extrusionOk="0">
                    <a:moveTo>
                      <a:pt x="0" y="0"/>
                    </a:moveTo>
                    <a:cubicBezTo>
                      <a:pt x="0" y="0"/>
                      <a:pt x="12" y="11"/>
                      <a:pt x="19" y="11"/>
                    </a:cubicBezTo>
                    <a:cubicBezTo>
                      <a:pt x="23" y="11"/>
                      <a:pt x="26" y="9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6"/>
              <p:cNvSpPr/>
              <p:nvPr/>
            </p:nvSpPr>
            <p:spPr>
              <a:xfrm>
                <a:off x="6165800" y="1042925"/>
                <a:ext cx="13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3" extrusionOk="0">
                    <a:moveTo>
                      <a:pt x="26" y="0"/>
                    </a:moveTo>
                    <a:lnTo>
                      <a:pt x="1" y="51"/>
                    </a:lnTo>
                    <a:cubicBezTo>
                      <a:pt x="1" y="51"/>
                      <a:pt x="12" y="62"/>
                      <a:pt x="20" y="62"/>
                    </a:cubicBezTo>
                    <a:cubicBezTo>
                      <a:pt x="23" y="62"/>
                      <a:pt x="26" y="60"/>
                      <a:pt x="26" y="51"/>
                    </a:cubicBezTo>
                    <a:cubicBezTo>
                      <a:pt x="52" y="26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6"/>
              <p:cNvSpPr/>
              <p:nvPr/>
            </p:nvSpPr>
            <p:spPr>
              <a:xfrm>
                <a:off x="6163900" y="1044200"/>
                <a:ext cx="192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51" extrusionOk="0">
                    <a:moveTo>
                      <a:pt x="26" y="0"/>
                    </a:moveTo>
                    <a:cubicBezTo>
                      <a:pt x="1" y="0"/>
                      <a:pt x="1" y="25"/>
                      <a:pt x="1" y="51"/>
                    </a:cubicBezTo>
                    <a:cubicBezTo>
                      <a:pt x="26" y="51"/>
                      <a:pt x="77" y="25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6"/>
              <p:cNvSpPr/>
              <p:nvPr/>
            </p:nvSpPr>
            <p:spPr>
              <a:xfrm>
                <a:off x="5535925" y="932025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6" y="1"/>
                    </a:moveTo>
                    <a:cubicBezTo>
                      <a:pt x="51" y="1"/>
                      <a:pt x="0" y="1"/>
                      <a:pt x="26" y="26"/>
                    </a:cubicBezTo>
                    <a:cubicBezTo>
                      <a:pt x="51" y="26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6"/>
              <p:cNvSpPr/>
              <p:nvPr/>
            </p:nvSpPr>
            <p:spPr>
              <a:xfrm>
                <a:off x="5531475" y="945325"/>
                <a:ext cx="12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9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2" y="26"/>
                      <a:pt x="3" y="26"/>
                      <a:pt x="5" y="26"/>
                    </a:cubicBezTo>
                    <a:lnTo>
                      <a:pt x="5" y="26"/>
                    </a:lnTo>
                    <a:cubicBezTo>
                      <a:pt x="2" y="16"/>
                      <a:pt x="1" y="7"/>
                      <a:pt x="1" y="1"/>
                    </a:cubicBezTo>
                    <a:close/>
                    <a:moveTo>
                      <a:pt x="5" y="26"/>
                    </a:moveTo>
                    <a:cubicBezTo>
                      <a:pt x="9" y="47"/>
                      <a:pt x="18" y="69"/>
                      <a:pt x="22" y="69"/>
                    </a:cubicBezTo>
                    <a:cubicBezTo>
                      <a:pt x="25" y="69"/>
                      <a:pt x="26" y="64"/>
                      <a:pt x="26" y="52"/>
                    </a:cubicBezTo>
                    <a:cubicBezTo>
                      <a:pt x="50" y="28"/>
                      <a:pt x="29" y="26"/>
                      <a:pt x="5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6"/>
              <p:cNvSpPr/>
              <p:nvPr/>
            </p:nvSpPr>
            <p:spPr>
              <a:xfrm>
                <a:off x="6123975" y="116775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6"/>
              <p:cNvSpPr/>
              <p:nvPr/>
            </p:nvSpPr>
            <p:spPr>
              <a:xfrm>
                <a:off x="6347050" y="471975"/>
                <a:ext cx="12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6" extrusionOk="0">
                    <a:moveTo>
                      <a:pt x="51" y="0"/>
                    </a:moveTo>
                    <a:cubicBezTo>
                      <a:pt x="26" y="0"/>
                      <a:pt x="0" y="0"/>
                      <a:pt x="0" y="25"/>
                    </a:cubicBezTo>
                    <a:cubicBezTo>
                      <a:pt x="8" y="33"/>
                      <a:pt x="15" y="36"/>
                      <a:pt x="22" y="36"/>
                    </a:cubicBezTo>
                    <a:cubicBezTo>
                      <a:pt x="38" y="36"/>
                      <a:pt x="51" y="18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6"/>
              <p:cNvSpPr/>
              <p:nvPr/>
            </p:nvSpPr>
            <p:spPr>
              <a:xfrm>
                <a:off x="6342700" y="474500"/>
                <a:ext cx="18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52" extrusionOk="0">
                    <a:moveTo>
                      <a:pt x="73" y="0"/>
                    </a:moveTo>
                    <a:cubicBezTo>
                      <a:pt x="73" y="9"/>
                      <a:pt x="73" y="18"/>
                      <a:pt x="72" y="26"/>
                    </a:cubicBezTo>
                    <a:lnTo>
                      <a:pt x="72" y="26"/>
                    </a:lnTo>
                    <a:cubicBezTo>
                      <a:pt x="73" y="26"/>
                      <a:pt x="73" y="26"/>
                      <a:pt x="73" y="26"/>
                    </a:cubicBezTo>
                    <a:lnTo>
                      <a:pt x="73" y="0"/>
                    </a:lnTo>
                    <a:close/>
                    <a:moveTo>
                      <a:pt x="72" y="26"/>
                    </a:moveTo>
                    <a:lnTo>
                      <a:pt x="72" y="26"/>
                    </a:lnTo>
                    <a:cubicBezTo>
                      <a:pt x="63" y="26"/>
                      <a:pt x="0" y="28"/>
                      <a:pt x="48" y="51"/>
                    </a:cubicBezTo>
                    <a:cubicBezTo>
                      <a:pt x="64" y="51"/>
                      <a:pt x="70" y="40"/>
                      <a:pt x="72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6"/>
              <p:cNvSpPr/>
              <p:nvPr/>
            </p:nvSpPr>
            <p:spPr>
              <a:xfrm>
                <a:off x="5529575" y="934550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77" y="1"/>
                    </a:moveTo>
                    <a:lnTo>
                      <a:pt x="66" y="23"/>
                    </a:lnTo>
                    <a:lnTo>
                      <a:pt x="66" y="23"/>
                    </a:lnTo>
                    <a:cubicBezTo>
                      <a:pt x="57" y="16"/>
                      <a:pt x="52" y="4"/>
                      <a:pt x="45" y="4"/>
                    </a:cubicBezTo>
                    <a:cubicBezTo>
                      <a:pt x="40" y="4"/>
                      <a:pt x="35" y="9"/>
                      <a:pt x="26" y="26"/>
                    </a:cubicBezTo>
                    <a:cubicBezTo>
                      <a:pt x="1" y="52"/>
                      <a:pt x="26" y="52"/>
                      <a:pt x="51" y="52"/>
                    </a:cubicBezTo>
                    <a:lnTo>
                      <a:pt x="66" y="23"/>
                    </a:lnTo>
                    <a:lnTo>
                      <a:pt x="66" y="23"/>
                    </a:lnTo>
                    <a:cubicBezTo>
                      <a:pt x="69" y="25"/>
                      <a:pt x="72" y="26"/>
                      <a:pt x="77" y="26"/>
                    </a:cubicBez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6"/>
              <p:cNvSpPr/>
              <p:nvPr/>
            </p:nvSpPr>
            <p:spPr>
              <a:xfrm>
                <a:off x="6388875" y="328125"/>
                <a:ext cx="12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8" extrusionOk="0">
                    <a:moveTo>
                      <a:pt x="0" y="0"/>
                    </a:moveTo>
                    <a:cubicBezTo>
                      <a:pt x="7" y="0"/>
                      <a:pt x="15" y="2"/>
                      <a:pt x="21" y="6"/>
                    </a:cubicBezTo>
                    <a:lnTo>
                      <a:pt x="21" y="6"/>
                    </a:lnTo>
                    <a:cubicBezTo>
                      <a:pt x="22" y="4"/>
                      <a:pt x="24" y="2"/>
                      <a:pt x="26" y="0"/>
                    </a:cubicBezTo>
                    <a:close/>
                    <a:moveTo>
                      <a:pt x="21" y="6"/>
                    </a:moveTo>
                    <a:cubicBezTo>
                      <a:pt x="7" y="27"/>
                      <a:pt x="19" y="58"/>
                      <a:pt x="37" y="58"/>
                    </a:cubicBezTo>
                    <a:cubicBezTo>
                      <a:pt x="41" y="58"/>
                      <a:pt x="46" y="56"/>
                      <a:pt x="51" y="51"/>
                    </a:cubicBezTo>
                    <a:cubicBezTo>
                      <a:pt x="51" y="33"/>
                      <a:pt x="38" y="14"/>
                      <a:pt x="21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6"/>
              <p:cNvSpPr/>
              <p:nvPr/>
            </p:nvSpPr>
            <p:spPr>
              <a:xfrm>
                <a:off x="6168350" y="9928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0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6"/>
              <p:cNvSpPr/>
              <p:nvPr/>
            </p:nvSpPr>
            <p:spPr>
              <a:xfrm>
                <a:off x="5565700" y="808450"/>
                <a:ext cx="17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37" extrusionOk="0">
                    <a:moveTo>
                      <a:pt x="51" y="1"/>
                    </a:moveTo>
                    <a:cubicBezTo>
                      <a:pt x="26" y="1"/>
                      <a:pt x="1" y="26"/>
                      <a:pt x="1" y="26"/>
                    </a:cubicBezTo>
                    <a:cubicBezTo>
                      <a:pt x="8" y="34"/>
                      <a:pt x="18" y="37"/>
                      <a:pt x="27" y="37"/>
                    </a:cubicBezTo>
                    <a:cubicBezTo>
                      <a:pt x="49" y="37"/>
                      <a:pt x="69" y="19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6"/>
              <p:cNvSpPr/>
              <p:nvPr/>
            </p:nvSpPr>
            <p:spPr>
              <a:xfrm>
                <a:off x="5564425" y="809100"/>
                <a:ext cx="13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52" y="0"/>
                      <a:pt x="1" y="25"/>
                      <a:pt x="26" y="25"/>
                    </a:cubicBezTo>
                    <a:cubicBezTo>
                      <a:pt x="34" y="33"/>
                      <a:pt x="39" y="36"/>
                      <a:pt x="43" y="36"/>
                    </a:cubicBezTo>
                    <a:cubicBezTo>
                      <a:pt x="52" y="36"/>
                      <a:pt x="52" y="18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6"/>
              <p:cNvSpPr/>
              <p:nvPr/>
            </p:nvSpPr>
            <p:spPr>
              <a:xfrm>
                <a:off x="6113850" y="11538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26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6"/>
              <p:cNvSpPr/>
              <p:nvPr/>
            </p:nvSpPr>
            <p:spPr>
              <a:xfrm>
                <a:off x="5670900" y="45612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6"/>
              <p:cNvSpPr/>
              <p:nvPr/>
            </p:nvSpPr>
            <p:spPr>
              <a:xfrm>
                <a:off x="6089775" y="12260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0" y="1"/>
                    </a:moveTo>
                    <a:lnTo>
                      <a:pt x="25" y="26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6"/>
              <p:cNvSpPr/>
              <p:nvPr/>
            </p:nvSpPr>
            <p:spPr>
              <a:xfrm>
                <a:off x="6143000" y="1049250"/>
                <a:ext cx="6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37" extrusionOk="0">
                    <a:moveTo>
                      <a:pt x="0" y="1"/>
                    </a:moveTo>
                    <a:cubicBezTo>
                      <a:pt x="0" y="19"/>
                      <a:pt x="13" y="37"/>
                      <a:pt x="20" y="37"/>
                    </a:cubicBezTo>
                    <a:cubicBezTo>
                      <a:pt x="24" y="37"/>
                      <a:pt x="26" y="34"/>
                      <a:pt x="26" y="2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>
                <a:off x="5556825" y="489700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6" y="1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>
                <a:off x="5529575" y="564475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" y="1"/>
                    </a:moveTo>
                    <a:lnTo>
                      <a:pt x="1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>
                <a:off x="5527050" y="565750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>
                <a:off x="5508875" y="617075"/>
                <a:ext cx="17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43" y="1"/>
                    </a:moveTo>
                    <a:cubicBezTo>
                      <a:pt x="43" y="6"/>
                      <a:pt x="43" y="10"/>
                      <a:pt x="43" y="15"/>
                    </a:cubicBezTo>
                    <a:lnTo>
                      <a:pt x="43" y="15"/>
                    </a:lnTo>
                    <a:cubicBezTo>
                      <a:pt x="41" y="15"/>
                      <a:pt x="40" y="15"/>
                      <a:pt x="38" y="15"/>
                    </a:cubicBezTo>
                    <a:cubicBezTo>
                      <a:pt x="18" y="15"/>
                      <a:pt x="1" y="26"/>
                      <a:pt x="18" y="26"/>
                    </a:cubicBezTo>
                    <a:cubicBezTo>
                      <a:pt x="25" y="33"/>
                      <a:pt x="30" y="37"/>
                      <a:pt x="34" y="37"/>
                    </a:cubicBezTo>
                    <a:cubicBezTo>
                      <a:pt x="40" y="37"/>
                      <a:pt x="42" y="27"/>
                      <a:pt x="43" y="15"/>
                    </a:cubicBezTo>
                    <a:lnTo>
                      <a:pt x="43" y="15"/>
                    </a:lnTo>
                    <a:cubicBezTo>
                      <a:pt x="52" y="16"/>
                      <a:pt x="61" y="19"/>
                      <a:pt x="68" y="26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>
                <a:off x="6136650" y="10486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77" y="1"/>
                    </a:moveTo>
                    <a:cubicBezTo>
                      <a:pt x="52" y="1"/>
                      <a:pt x="1" y="26"/>
                      <a:pt x="26" y="26"/>
                    </a:cubicBezTo>
                    <a:cubicBezTo>
                      <a:pt x="34" y="33"/>
                      <a:pt x="41" y="36"/>
                      <a:pt x="48" y="36"/>
                    </a:cubicBezTo>
                    <a:cubicBezTo>
                      <a:pt x="64" y="36"/>
                      <a:pt x="77" y="18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>
                <a:off x="6083425" y="1202625"/>
                <a:ext cx="13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1" y="0"/>
                    </a:moveTo>
                    <a:cubicBezTo>
                      <a:pt x="1" y="25"/>
                      <a:pt x="1" y="76"/>
                      <a:pt x="51" y="76"/>
                    </a:cubicBezTo>
                    <a:lnTo>
                      <a:pt x="51" y="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>
                <a:off x="6357175" y="365500"/>
                <a:ext cx="19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3" extrusionOk="0">
                    <a:moveTo>
                      <a:pt x="26" y="1"/>
                    </a:moveTo>
                    <a:lnTo>
                      <a:pt x="1" y="51"/>
                    </a:lnTo>
                    <a:cubicBezTo>
                      <a:pt x="18" y="51"/>
                      <a:pt x="23" y="63"/>
                      <a:pt x="33" y="63"/>
                    </a:cubicBezTo>
                    <a:cubicBezTo>
                      <a:pt x="37" y="63"/>
                      <a:pt x="43" y="60"/>
                      <a:pt x="52" y="51"/>
                    </a:cubicBezTo>
                    <a:cubicBezTo>
                      <a:pt x="77" y="26"/>
                      <a:pt x="52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>
                <a:off x="5490925" y="631650"/>
                <a:ext cx="6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6" h="27" extrusionOk="0">
                    <a:moveTo>
                      <a:pt x="26" y="1"/>
                    </a:moveTo>
                    <a:cubicBezTo>
                      <a:pt x="1" y="1"/>
                      <a:pt x="1" y="26"/>
                      <a:pt x="1" y="26"/>
                    </a:cubicBezTo>
                    <a:lnTo>
                      <a:pt x="26" y="26"/>
                    </a:lnTo>
                    <a:cubicBezTo>
                      <a:pt x="26" y="26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>
                <a:off x="6079625" y="1204525"/>
                <a:ext cx="19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3" extrusionOk="0">
                    <a:moveTo>
                      <a:pt x="26" y="0"/>
                    </a:moveTo>
                    <a:cubicBezTo>
                      <a:pt x="1" y="0"/>
                      <a:pt x="1" y="25"/>
                      <a:pt x="1" y="51"/>
                    </a:cubicBezTo>
                    <a:cubicBezTo>
                      <a:pt x="17" y="51"/>
                      <a:pt x="23" y="62"/>
                      <a:pt x="32" y="62"/>
                    </a:cubicBezTo>
                    <a:cubicBezTo>
                      <a:pt x="37" y="62"/>
                      <a:pt x="43" y="59"/>
                      <a:pt x="51" y="51"/>
                    </a:cubicBezTo>
                    <a:cubicBezTo>
                      <a:pt x="77" y="25"/>
                      <a:pt x="51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>
                <a:off x="5627800" y="21252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0"/>
                    </a:moveTo>
                    <a:cubicBezTo>
                      <a:pt x="13" y="0"/>
                      <a:pt x="1" y="18"/>
                      <a:pt x="1" y="36"/>
                    </a:cubicBezTo>
                    <a:cubicBezTo>
                      <a:pt x="26" y="36"/>
                      <a:pt x="77" y="11"/>
                      <a:pt x="51" y="11"/>
                    </a:cubicBezTo>
                    <a:cubicBezTo>
                      <a:pt x="44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>
                <a:off x="5628425" y="208350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6" y="0"/>
                    </a:moveTo>
                    <a:lnTo>
                      <a:pt x="26" y="0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>
                <a:off x="5627175" y="202375"/>
                <a:ext cx="12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37" extrusionOk="0">
                    <a:moveTo>
                      <a:pt x="1" y="0"/>
                    </a:moveTo>
                    <a:cubicBezTo>
                      <a:pt x="0" y="0"/>
                      <a:pt x="0" y="3"/>
                      <a:pt x="0" y="11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7"/>
                      <a:pt x="51" y="11"/>
                      <a:pt x="26" y="11"/>
                    </a:cubicBezTo>
                    <a:cubicBezTo>
                      <a:pt x="9" y="11"/>
                      <a:pt x="3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>
                <a:off x="5526400" y="4890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lnTo>
                      <a:pt x="1" y="26"/>
                    </a:lnTo>
                    <a:lnTo>
                      <a:pt x="1" y="0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>
                <a:off x="6078350" y="1205150"/>
                <a:ext cx="19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52" extrusionOk="0">
                    <a:moveTo>
                      <a:pt x="1" y="0"/>
                    </a:moveTo>
                    <a:cubicBezTo>
                      <a:pt x="1" y="26"/>
                      <a:pt x="26" y="51"/>
                      <a:pt x="26" y="51"/>
                    </a:cubicBezTo>
                    <a:cubicBezTo>
                      <a:pt x="52" y="51"/>
                      <a:pt x="52" y="26"/>
                      <a:pt x="52" y="26"/>
                    </a:cubicBezTo>
                    <a:lnTo>
                      <a:pt x="77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>
                <a:off x="6244500" y="695025"/>
                <a:ext cx="11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59" extrusionOk="0">
                    <a:moveTo>
                      <a:pt x="21" y="0"/>
                    </a:moveTo>
                    <a:cubicBezTo>
                      <a:pt x="1" y="21"/>
                      <a:pt x="13" y="58"/>
                      <a:pt x="33" y="58"/>
                    </a:cubicBezTo>
                    <a:cubicBezTo>
                      <a:pt x="37" y="58"/>
                      <a:pt x="42" y="56"/>
                      <a:pt x="47" y="51"/>
                    </a:cubicBezTo>
                    <a:cubicBezTo>
                      <a:pt x="47" y="26"/>
                      <a:pt x="21" y="1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>
                <a:off x="5518800" y="483375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>
                <a:off x="5446575" y="686525"/>
                <a:ext cx="17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7" extrusionOk="0">
                    <a:moveTo>
                      <a:pt x="18" y="0"/>
                    </a:moveTo>
                    <a:cubicBezTo>
                      <a:pt x="9" y="0"/>
                      <a:pt x="4" y="5"/>
                      <a:pt x="2" y="13"/>
                    </a:cubicBezTo>
                    <a:lnTo>
                      <a:pt x="2" y="13"/>
                    </a:lnTo>
                    <a:cubicBezTo>
                      <a:pt x="1" y="12"/>
                      <a:pt x="1" y="12"/>
                      <a:pt x="0" y="11"/>
                    </a:cubicBezTo>
                    <a:lnTo>
                      <a:pt x="0" y="36"/>
                    </a:lnTo>
                    <a:cubicBezTo>
                      <a:pt x="0" y="28"/>
                      <a:pt x="0" y="19"/>
                      <a:pt x="2" y="13"/>
                    </a:cubicBezTo>
                    <a:lnTo>
                      <a:pt x="2" y="13"/>
                    </a:lnTo>
                    <a:cubicBezTo>
                      <a:pt x="10" y="20"/>
                      <a:pt x="21" y="22"/>
                      <a:pt x="30" y="22"/>
                    </a:cubicBezTo>
                    <a:cubicBezTo>
                      <a:pt x="51" y="22"/>
                      <a:pt x="68" y="11"/>
                      <a:pt x="51" y="11"/>
                    </a:cubicBezTo>
                    <a:cubicBezTo>
                      <a:pt x="36" y="4"/>
                      <a:pt x="26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>
                <a:off x="6336900" y="375375"/>
                <a:ext cx="19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37" extrusionOk="0">
                    <a:moveTo>
                      <a:pt x="30" y="1"/>
                    </a:moveTo>
                    <a:cubicBezTo>
                      <a:pt x="13" y="1"/>
                      <a:pt x="1" y="19"/>
                      <a:pt x="1" y="37"/>
                    </a:cubicBezTo>
                    <a:cubicBezTo>
                      <a:pt x="26" y="37"/>
                      <a:pt x="77" y="11"/>
                      <a:pt x="51" y="11"/>
                    </a:cubicBezTo>
                    <a:cubicBezTo>
                      <a:pt x="44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>
                <a:off x="5516275" y="35980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6" y="1"/>
                    </a:moveTo>
                    <a:cubicBezTo>
                      <a:pt x="51" y="1"/>
                      <a:pt x="0" y="26"/>
                      <a:pt x="26" y="26"/>
                    </a:cubicBezTo>
                    <a:cubicBezTo>
                      <a:pt x="76" y="26"/>
                      <a:pt x="76" y="26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>
                <a:off x="6335200" y="376025"/>
                <a:ext cx="1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36" extrusionOk="0">
                    <a:moveTo>
                      <a:pt x="43" y="0"/>
                    </a:moveTo>
                    <a:cubicBezTo>
                      <a:pt x="20" y="0"/>
                      <a:pt x="0" y="18"/>
                      <a:pt x="18" y="36"/>
                    </a:cubicBezTo>
                    <a:cubicBezTo>
                      <a:pt x="43" y="36"/>
                      <a:pt x="69" y="11"/>
                      <a:pt x="69" y="11"/>
                    </a:cubicBezTo>
                    <a:cubicBezTo>
                      <a:pt x="61" y="3"/>
                      <a:pt x="52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>
                <a:off x="6063775" y="1195650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7" y="0"/>
                    </a:moveTo>
                    <a:cubicBezTo>
                      <a:pt x="52" y="0"/>
                      <a:pt x="1" y="0"/>
                      <a:pt x="26" y="26"/>
                    </a:cubicBezTo>
                    <a:cubicBezTo>
                      <a:pt x="52" y="26"/>
                      <a:pt x="77" y="26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>
                <a:off x="6327400" y="3883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26" y="0"/>
                    </a:moveTo>
                    <a:cubicBezTo>
                      <a:pt x="1" y="0"/>
                      <a:pt x="1" y="0"/>
                      <a:pt x="26" y="2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>
                <a:off x="6221575" y="707075"/>
                <a:ext cx="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" extrusionOk="0">
                    <a:moveTo>
                      <a:pt x="77" y="0"/>
                    </a:moveTo>
                    <a:cubicBezTo>
                      <a:pt x="51" y="0"/>
                      <a:pt x="0" y="0"/>
                      <a:pt x="26" y="25"/>
                    </a:cubicBezTo>
                    <a:cubicBezTo>
                      <a:pt x="51" y="25"/>
                      <a:pt x="77" y="25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>
                <a:off x="5467475" y="346500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1" y="0"/>
                    </a:moveTo>
                    <a:lnTo>
                      <a:pt x="1" y="26"/>
                    </a:lnTo>
                    <a:lnTo>
                      <a:pt x="26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>
                <a:off x="5459250" y="335725"/>
                <a:ext cx="6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 extrusionOk="0">
                    <a:moveTo>
                      <a:pt x="0" y="0"/>
                    </a:moveTo>
                    <a:lnTo>
                      <a:pt x="25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>
                <a:off x="5485225" y="189325"/>
                <a:ext cx="13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0" y="1"/>
                    </a:moveTo>
                    <a:cubicBezTo>
                      <a:pt x="0" y="26"/>
                      <a:pt x="0" y="52"/>
                      <a:pt x="51" y="52"/>
                    </a:cubicBez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>
                <a:off x="5482675" y="16970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1" y="0"/>
                    </a:moveTo>
                    <a:cubicBezTo>
                      <a:pt x="1" y="18"/>
                      <a:pt x="14" y="36"/>
                      <a:pt x="21" y="36"/>
                    </a:cubicBezTo>
                    <a:cubicBezTo>
                      <a:pt x="24" y="36"/>
                      <a:pt x="26" y="33"/>
                      <a:pt x="26" y="26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>
                <a:off x="5707650" y="757600"/>
                <a:ext cx="1300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8" extrusionOk="0">
                    <a:moveTo>
                      <a:pt x="28" y="0"/>
                    </a:moveTo>
                    <a:cubicBezTo>
                      <a:pt x="27" y="0"/>
                      <a:pt x="26" y="2"/>
                      <a:pt x="26" y="7"/>
                    </a:cubicBezTo>
                    <a:cubicBezTo>
                      <a:pt x="0" y="32"/>
                      <a:pt x="26" y="58"/>
                      <a:pt x="51" y="58"/>
                    </a:cubicBezTo>
                    <a:cubicBezTo>
                      <a:pt x="51" y="37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5" name="Google Shape;1475;p16"/>
          <p:cNvSpPr txBox="1">
            <a:spLocks noGrp="1"/>
          </p:cNvSpPr>
          <p:nvPr>
            <p:ph type="title"/>
          </p:nvPr>
        </p:nvSpPr>
        <p:spPr>
          <a:xfrm>
            <a:off x="3072925" y="615700"/>
            <a:ext cx="2998200" cy="572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16"/>
          <p:cNvSpPr txBox="1">
            <a:spLocks noGrp="1"/>
          </p:cNvSpPr>
          <p:nvPr>
            <p:ph type="subTitle" idx="1"/>
          </p:nvPr>
        </p:nvSpPr>
        <p:spPr>
          <a:xfrm>
            <a:off x="2216850" y="1340800"/>
            <a:ext cx="47103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16"/>
          <p:cNvSpPr txBox="1">
            <a:spLocks noGrp="1"/>
          </p:cNvSpPr>
          <p:nvPr>
            <p:ph type="title" idx="2"/>
          </p:nvPr>
        </p:nvSpPr>
        <p:spPr>
          <a:xfrm>
            <a:off x="2275050" y="177875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16"/>
          <p:cNvSpPr txBox="1">
            <a:spLocks noGrp="1"/>
          </p:cNvSpPr>
          <p:nvPr>
            <p:ph type="subTitle" idx="3"/>
          </p:nvPr>
        </p:nvSpPr>
        <p:spPr>
          <a:xfrm>
            <a:off x="2274875" y="294180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79" name="Google Shape;1479;p16"/>
          <p:cNvSpPr txBox="1">
            <a:spLocks noGrp="1"/>
          </p:cNvSpPr>
          <p:nvPr>
            <p:ph type="subTitle" idx="4"/>
          </p:nvPr>
        </p:nvSpPr>
        <p:spPr>
          <a:xfrm>
            <a:off x="2275050" y="2420950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80" name="Google Shape;1480;p16"/>
          <p:cNvSpPr txBox="1">
            <a:spLocks noGrp="1"/>
          </p:cNvSpPr>
          <p:nvPr>
            <p:ph type="subTitle" idx="5"/>
          </p:nvPr>
        </p:nvSpPr>
        <p:spPr>
          <a:xfrm>
            <a:off x="4712250" y="2420950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5">
  <p:cSld name="CUSTOM_2_1_1_1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>
            <a:spLocks noGrp="1"/>
          </p:cNvSpPr>
          <p:nvPr>
            <p:ph type="title"/>
          </p:nvPr>
        </p:nvSpPr>
        <p:spPr>
          <a:xfrm>
            <a:off x="3072925" y="6919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3" name="Google Shape;1483;p17"/>
          <p:cNvSpPr txBox="1">
            <a:spLocks noGrp="1"/>
          </p:cNvSpPr>
          <p:nvPr>
            <p:ph type="subTitle" idx="1"/>
          </p:nvPr>
        </p:nvSpPr>
        <p:spPr>
          <a:xfrm>
            <a:off x="2275050" y="1249075"/>
            <a:ext cx="45939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4" name="Google Shape;1484;p17"/>
          <p:cNvSpPr txBox="1">
            <a:spLocks noGrp="1"/>
          </p:cNvSpPr>
          <p:nvPr>
            <p:ph type="title" idx="2"/>
          </p:nvPr>
        </p:nvSpPr>
        <p:spPr>
          <a:xfrm>
            <a:off x="2275050" y="188115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5" name="Google Shape;1485;p17"/>
          <p:cNvSpPr txBox="1">
            <a:spLocks noGrp="1"/>
          </p:cNvSpPr>
          <p:nvPr>
            <p:ph type="subTitle" idx="3"/>
          </p:nvPr>
        </p:nvSpPr>
        <p:spPr>
          <a:xfrm>
            <a:off x="2274875" y="301800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6" name="Google Shape;1486;p17"/>
          <p:cNvSpPr txBox="1">
            <a:spLocks noGrp="1"/>
          </p:cNvSpPr>
          <p:nvPr>
            <p:ph type="subTitle" idx="4"/>
          </p:nvPr>
        </p:nvSpPr>
        <p:spPr>
          <a:xfrm>
            <a:off x="2275050" y="2523351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87" name="Google Shape;1487;p17"/>
          <p:cNvSpPr txBox="1">
            <a:spLocks noGrp="1"/>
          </p:cNvSpPr>
          <p:nvPr>
            <p:ph type="subTitle" idx="5"/>
          </p:nvPr>
        </p:nvSpPr>
        <p:spPr>
          <a:xfrm>
            <a:off x="4712250" y="2523351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grpSp>
        <p:nvGrpSpPr>
          <p:cNvPr id="1488" name="Google Shape;1488;p17"/>
          <p:cNvGrpSpPr/>
          <p:nvPr/>
        </p:nvGrpSpPr>
        <p:grpSpPr>
          <a:xfrm>
            <a:off x="179825" y="-1086525"/>
            <a:ext cx="10087709" cy="6550698"/>
            <a:chOff x="179825" y="-1086525"/>
            <a:chExt cx="10087709" cy="6550698"/>
          </a:xfrm>
        </p:grpSpPr>
        <p:sp>
          <p:nvSpPr>
            <p:cNvPr id="1489" name="Google Shape;1489;p17"/>
            <p:cNvSpPr/>
            <p:nvPr/>
          </p:nvSpPr>
          <p:spPr>
            <a:xfrm>
              <a:off x="7641042" y="993413"/>
              <a:ext cx="1255200" cy="12552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7"/>
            <p:cNvSpPr/>
            <p:nvPr/>
          </p:nvSpPr>
          <p:spPr>
            <a:xfrm rot="5400000">
              <a:off x="7639234" y="-1086525"/>
              <a:ext cx="2628300" cy="26283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7"/>
            <p:cNvSpPr/>
            <p:nvPr/>
          </p:nvSpPr>
          <p:spPr>
            <a:xfrm>
              <a:off x="179825" y="3552225"/>
              <a:ext cx="1333475" cy="1362675"/>
            </a:xfrm>
            <a:custGeom>
              <a:avLst/>
              <a:gdLst/>
              <a:ahLst/>
              <a:cxnLst/>
              <a:rect l="l" t="t" r="r" b="b"/>
              <a:pathLst>
                <a:path w="53339" h="54507" extrusionOk="0">
                  <a:moveTo>
                    <a:pt x="0" y="1"/>
                  </a:moveTo>
                  <a:lnTo>
                    <a:pt x="0" y="54507"/>
                  </a:lnTo>
                  <a:lnTo>
                    <a:pt x="53338" y="54507"/>
                  </a:lnTo>
                  <a:cubicBezTo>
                    <a:pt x="23750" y="53940"/>
                    <a:pt x="33" y="29789"/>
                    <a:pt x="33" y="168"/>
                  </a:cubicBezTo>
                  <a:lnTo>
                    <a:pt x="33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17"/>
            <p:cNvGrpSpPr/>
            <p:nvPr/>
          </p:nvGrpSpPr>
          <p:grpSpPr>
            <a:xfrm>
              <a:off x="3905096" y="4464757"/>
              <a:ext cx="1333444" cy="999416"/>
              <a:chOff x="3759291" y="4186775"/>
              <a:chExt cx="1674550" cy="1255075"/>
            </a:xfrm>
          </p:grpSpPr>
          <p:sp>
            <p:nvSpPr>
              <p:cNvPr id="1493" name="Google Shape;1493;p17"/>
              <p:cNvSpPr/>
              <p:nvPr/>
            </p:nvSpPr>
            <p:spPr>
              <a:xfrm>
                <a:off x="3759291" y="4186775"/>
                <a:ext cx="1674550" cy="125507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50203" extrusionOk="0">
                    <a:moveTo>
                      <a:pt x="33491" y="0"/>
                    </a:moveTo>
                    <a:cubicBezTo>
                      <a:pt x="14978" y="34"/>
                      <a:pt x="0" y="15011"/>
                      <a:pt x="0" y="33524"/>
                    </a:cubicBezTo>
                    <a:lnTo>
                      <a:pt x="0" y="50203"/>
                    </a:lnTo>
                    <a:lnTo>
                      <a:pt x="4437" y="50203"/>
                    </a:lnTo>
                    <a:lnTo>
                      <a:pt x="4437" y="33524"/>
                    </a:lnTo>
                    <a:cubicBezTo>
                      <a:pt x="4437" y="17480"/>
                      <a:pt x="17446" y="4470"/>
                      <a:pt x="33491" y="4470"/>
                    </a:cubicBezTo>
                    <a:cubicBezTo>
                      <a:pt x="49536" y="4470"/>
                      <a:pt x="62545" y="17480"/>
                      <a:pt x="62545" y="33524"/>
                    </a:cubicBezTo>
                    <a:lnTo>
                      <a:pt x="62545" y="50203"/>
                    </a:lnTo>
                    <a:lnTo>
                      <a:pt x="66982" y="50203"/>
                    </a:lnTo>
                    <a:lnTo>
                      <a:pt x="66982" y="33524"/>
                    </a:lnTo>
                    <a:cubicBezTo>
                      <a:pt x="66982" y="15011"/>
                      <a:pt x="51971" y="34"/>
                      <a:pt x="33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7"/>
              <p:cNvSpPr/>
              <p:nvPr/>
            </p:nvSpPr>
            <p:spPr>
              <a:xfrm>
                <a:off x="4031141" y="4458625"/>
                <a:ext cx="1131675" cy="983225"/>
              </a:xfrm>
              <a:custGeom>
                <a:avLst/>
                <a:gdLst/>
                <a:ahLst/>
                <a:cxnLst/>
                <a:rect l="l" t="t" r="r" b="b"/>
                <a:pathLst>
                  <a:path w="45267" h="39329" extrusionOk="0">
                    <a:moveTo>
                      <a:pt x="22617" y="1"/>
                    </a:moveTo>
                    <a:cubicBezTo>
                      <a:pt x="10108" y="34"/>
                      <a:pt x="1" y="10141"/>
                      <a:pt x="1" y="22650"/>
                    </a:cubicBezTo>
                    <a:lnTo>
                      <a:pt x="1" y="39329"/>
                    </a:lnTo>
                    <a:lnTo>
                      <a:pt x="4437" y="39329"/>
                    </a:lnTo>
                    <a:lnTo>
                      <a:pt x="4437" y="22650"/>
                    </a:lnTo>
                    <a:cubicBezTo>
                      <a:pt x="4271" y="12476"/>
                      <a:pt x="12443" y="4171"/>
                      <a:pt x="22617" y="4171"/>
                    </a:cubicBezTo>
                    <a:cubicBezTo>
                      <a:pt x="32758" y="4171"/>
                      <a:pt x="40963" y="12476"/>
                      <a:pt x="40797" y="22650"/>
                    </a:cubicBezTo>
                    <a:lnTo>
                      <a:pt x="40797" y="39329"/>
                    </a:lnTo>
                    <a:lnTo>
                      <a:pt x="45267" y="39329"/>
                    </a:lnTo>
                    <a:lnTo>
                      <a:pt x="45267" y="22650"/>
                    </a:lnTo>
                    <a:cubicBezTo>
                      <a:pt x="45233" y="10141"/>
                      <a:pt x="35126" y="34"/>
                      <a:pt x="22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7"/>
              <p:cNvSpPr/>
              <p:nvPr/>
            </p:nvSpPr>
            <p:spPr>
              <a:xfrm>
                <a:off x="4302166" y="4731325"/>
                <a:ext cx="588800" cy="710525"/>
              </a:xfrm>
              <a:custGeom>
                <a:avLst/>
                <a:gdLst/>
                <a:ahLst/>
                <a:cxnLst/>
                <a:rect l="l" t="t" r="r" b="b"/>
                <a:pathLst>
                  <a:path w="23552" h="28421" extrusionOk="0">
                    <a:moveTo>
                      <a:pt x="11776" y="1"/>
                    </a:moveTo>
                    <a:cubicBezTo>
                      <a:pt x="5271" y="1"/>
                      <a:pt x="34" y="5238"/>
                      <a:pt x="1" y="11742"/>
                    </a:cubicBezTo>
                    <a:lnTo>
                      <a:pt x="1" y="28421"/>
                    </a:lnTo>
                    <a:lnTo>
                      <a:pt x="4471" y="28421"/>
                    </a:lnTo>
                    <a:lnTo>
                      <a:pt x="4471" y="11742"/>
                    </a:lnTo>
                    <a:cubicBezTo>
                      <a:pt x="4471" y="7706"/>
                      <a:pt x="7740" y="4437"/>
                      <a:pt x="11776" y="4437"/>
                    </a:cubicBezTo>
                    <a:cubicBezTo>
                      <a:pt x="15812" y="4437"/>
                      <a:pt x="19115" y="7706"/>
                      <a:pt x="19115" y="11742"/>
                    </a:cubicBezTo>
                    <a:lnTo>
                      <a:pt x="19115" y="28421"/>
                    </a:lnTo>
                    <a:lnTo>
                      <a:pt x="23551" y="28421"/>
                    </a:lnTo>
                    <a:lnTo>
                      <a:pt x="23551" y="11742"/>
                    </a:lnTo>
                    <a:cubicBezTo>
                      <a:pt x="23518" y="5238"/>
                      <a:pt x="18281" y="1"/>
                      <a:pt x="11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17"/>
            <p:cNvGrpSpPr/>
            <p:nvPr/>
          </p:nvGrpSpPr>
          <p:grpSpPr>
            <a:xfrm>
              <a:off x="180013" y="1830300"/>
              <a:ext cx="585425" cy="821425"/>
              <a:chOff x="180013" y="1830300"/>
              <a:chExt cx="585425" cy="821425"/>
            </a:xfrm>
          </p:grpSpPr>
          <p:sp>
            <p:nvSpPr>
              <p:cNvPr id="1497" name="Google Shape;1497;p17"/>
              <p:cNvSpPr/>
              <p:nvPr/>
            </p:nvSpPr>
            <p:spPr>
              <a:xfrm>
                <a:off x="180013" y="1830300"/>
                <a:ext cx="585425" cy="821425"/>
              </a:xfrm>
              <a:custGeom>
                <a:avLst/>
                <a:gdLst/>
                <a:ahLst/>
                <a:cxnLst/>
                <a:rect l="l" t="t" r="r" b="b"/>
                <a:pathLst>
                  <a:path w="23417" h="32857" extrusionOk="0">
                    <a:moveTo>
                      <a:pt x="23417" y="0"/>
                    </a:moveTo>
                    <a:cubicBezTo>
                      <a:pt x="10508" y="0"/>
                      <a:pt x="33" y="10474"/>
                      <a:pt x="0" y="23383"/>
                    </a:cubicBezTo>
                    <a:lnTo>
                      <a:pt x="0" y="32857"/>
                    </a:lnTo>
                    <a:lnTo>
                      <a:pt x="5838" y="32857"/>
                    </a:lnTo>
                    <a:lnTo>
                      <a:pt x="5838" y="23383"/>
                    </a:lnTo>
                    <a:cubicBezTo>
                      <a:pt x="5838" y="13677"/>
                      <a:pt x="13710" y="5804"/>
                      <a:pt x="23417" y="5804"/>
                    </a:cubicBezTo>
                    <a:lnTo>
                      <a:pt x="234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7"/>
              <p:cNvSpPr/>
              <p:nvPr/>
            </p:nvSpPr>
            <p:spPr>
              <a:xfrm>
                <a:off x="461038" y="2110500"/>
                <a:ext cx="304400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21649" extrusionOk="0">
                    <a:moveTo>
                      <a:pt x="12176" y="0"/>
                    </a:moveTo>
                    <a:cubicBezTo>
                      <a:pt x="5438" y="0"/>
                      <a:pt x="0" y="5437"/>
                      <a:pt x="0" y="12175"/>
                    </a:cubicBezTo>
                    <a:lnTo>
                      <a:pt x="0" y="21649"/>
                    </a:lnTo>
                    <a:lnTo>
                      <a:pt x="5805" y="21649"/>
                    </a:lnTo>
                    <a:lnTo>
                      <a:pt x="5805" y="12175"/>
                    </a:lnTo>
                    <a:cubicBezTo>
                      <a:pt x="5805" y="8640"/>
                      <a:pt x="8640" y="5804"/>
                      <a:pt x="12176" y="5804"/>
                    </a:cubicBezTo>
                    <a:lnTo>
                      <a:pt x="1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9" name="Google Shape;1499;p17"/>
            <p:cNvSpPr/>
            <p:nvPr/>
          </p:nvSpPr>
          <p:spPr>
            <a:xfrm>
              <a:off x="7018637" y="839375"/>
              <a:ext cx="1326994" cy="204324"/>
            </a:xfrm>
            <a:custGeom>
              <a:avLst/>
              <a:gdLst/>
              <a:ahLst/>
              <a:cxnLst/>
              <a:rect l="l" t="t" r="r" b="b"/>
              <a:pathLst>
                <a:path w="63913" h="9841" extrusionOk="0">
                  <a:moveTo>
                    <a:pt x="1" y="0"/>
                  </a:moveTo>
                  <a:lnTo>
                    <a:pt x="1" y="5471"/>
                  </a:lnTo>
                  <a:cubicBezTo>
                    <a:pt x="1669" y="5471"/>
                    <a:pt x="2402" y="6038"/>
                    <a:pt x="3570" y="7038"/>
                  </a:cubicBezTo>
                  <a:cubicBezTo>
                    <a:pt x="5038" y="8206"/>
                    <a:pt x="7006" y="9840"/>
                    <a:pt x="10642" y="9840"/>
                  </a:cubicBezTo>
                  <a:cubicBezTo>
                    <a:pt x="14278" y="9840"/>
                    <a:pt x="16246" y="8206"/>
                    <a:pt x="17680" y="7038"/>
                  </a:cubicBezTo>
                  <a:cubicBezTo>
                    <a:pt x="18881" y="6038"/>
                    <a:pt x="19615" y="5471"/>
                    <a:pt x="21283" y="5471"/>
                  </a:cubicBezTo>
                  <a:cubicBezTo>
                    <a:pt x="22950" y="5471"/>
                    <a:pt x="23684" y="6038"/>
                    <a:pt x="24885" y="7038"/>
                  </a:cubicBezTo>
                  <a:cubicBezTo>
                    <a:pt x="26353" y="8206"/>
                    <a:pt x="28321" y="9840"/>
                    <a:pt x="31957" y="9840"/>
                  </a:cubicBezTo>
                  <a:cubicBezTo>
                    <a:pt x="35593" y="9840"/>
                    <a:pt x="37561" y="8206"/>
                    <a:pt x="38995" y="7038"/>
                  </a:cubicBezTo>
                  <a:cubicBezTo>
                    <a:pt x="40196" y="6038"/>
                    <a:pt x="40930" y="5471"/>
                    <a:pt x="42598" y="5471"/>
                  </a:cubicBezTo>
                  <a:cubicBezTo>
                    <a:pt x="44266" y="5471"/>
                    <a:pt x="45000" y="6038"/>
                    <a:pt x="46167" y="7038"/>
                  </a:cubicBezTo>
                  <a:cubicBezTo>
                    <a:pt x="47635" y="8206"/>
                    <a:pt x="49603" y="9840"/>
                    <a:pt x="53239" y="9840"/>
                  </a:cubicBezTo>
                  <a:cubicBezTo>
                    <a:pt x="56875" y="9840"/>
                    <a:pt x="58876" y="8206"/>
                    <a:pt x="60310" y="7038"/>
                  </a:cubicBezTo>
                  <a:cubicBezTo>
                    <a:pt x="61478" y="6038"/>
                    <a:pt x="62212" y="5471"/>
                    <a:pt x="63913" y="5471"/>
                  </a:cubicBezTo>
                  <a:lnTo>
                    <a:pt x="63913" y="0"/>
                  </a:lnTo>
                  <a:cubicBezTo>
                    <a:pt x="60244" y="0"/>
                    <a:pt x="58276" y="1635"/>
                    <a:pt x="56841" y="2802"/>
                  </a:cubicBezTo>
                  <a:cubicBezTo>
                    <a:pt x="55640" y="3769"/>
                    <a:pt x="54940" y="4370"/>
                    <a:pt x="53239" y="4370"/>
                  </a:cubicBezTo>
                  <a:cubicBezTo>
                    <a:pt x="51571" y="4370"/>
                    <a:pt x="50837" y="3769"/>
                    <a:pt x="49636" y="2802"/>
                  </a:cubicBezTo>
                  <a:cubicBezTo>
                    <a:pt x="48202" y="1635"/>
                    <a:pt x="46267" y="0"/>
                    <a:pt x="42598" y="0"/>
                  </a:cubicBezTo>
                  <a:cubicBezTo>
                    <a:pt x="38962" y="0"/>
                    <a:pt x="36960" y="1635"/>
                    <a:pt x="35526" y="2802"/>
                  </a:cubicBezTo>
                  <a:cubicBezTo>
                    <a:pt x="34325" y="3769"/>
                    <a:pt x="33625" y="4370"/>
                    <a:pt x="31924" y="4370"/>
                  </a:cubicBezTo>
                  <a:cubicBezTo>
                    <a:pt x="30256" y="4370"/>
                    <a:pt x="29522" y="3769"/>
                    <a:pt x="28354" y="2802"/>
                  </a:cubicBezTo>
                  <a:cubicBezTo>
                    <a:pt x="26887" y="1635"/>
                    <a:pt x="24919" y="0"/>
                    <a:pt x="21283" y="0"/>
                  </a:cubicBezTo>
                  <a:cubicBezTo>
                    <a:pt x="17647" y="0"/>
                    <a:pt x="15679" y="1635"/>
                    <a:pt x="14244" y="2802"/>
                  </a:cubicBezTo>
                  <a:cubicBezTo>
                    <a:pt x="13043" y="3769"/>
                    <a:pt x="12310" y="4370"/>
                    <a:pt x="10642" y="4370"/>
                  </a:cubicBezTo>
                  <a:cubicBezTo>
                    <a:pt x="8940" y="4370"/>
                    <a:pt x="8240" y="3769"/>
                    <a:pt x="7039" y="2802"/>
                  </a:cubicBezTo>
                  <a:cubicBezTo>
                    <a:pt x="5605" y="1635"/>
                    <a:pt x="363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17"/>
            <p:cNvGrpSpPr/>
            <p:nvPr/>
          </p:nvGrpSpPr>
          <p:grpSpPr>
            <a:xfrm>
              <a:off x="1418275" y="2507450"/>
              <a:ext cx="364450" cy="364450"/>
              <a:chOff x="1418275" y="2507450"/>
              <a:chExt cx="364450" cy="364450"/>
            </a:xfrm>
          </p:grpSpPr>
          <p:sp>
            <p:nvSpPr>
              <p:cNvPr id="1501" name="Google Shape;1501;p17"/>
              <p:cNvSpPr/>
              <p:nvPr/>
            </p:nvSpPr>
            <p:spPr>
              <a:xfrm>
                <a:off x="1418275" y="2507450"/>
                <a:ext cx="364450" cy="364450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4578" extrusionOk="0">
                    <a:moveTo>
                      <a:pt x="11542" y="0"/>
                    </a:moveTo>
                    <a:lnTo>
                      <a:pt x="1" y="11575"/>
                    </a:lnTo>
                    <a:lnTo>
                      <a:pt x="3003" y="14577"/>
                    </a:lnTo>
                    <a:lnTo>
                      <a:pt x="14578" y="3036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7"/>
              <p:cNvSpPr/>
              <p:nvPr/>
            </p:nvSpPr>
            <p:spPr>
              <a:xfrm>
                <a:off x="1418275" y="2507450"/>
                <a:ext cx="364450" cy="364450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4578" extrusionOk="0">
                    <a:moveTo>
                      <a:pt x="3003" y="0"/>
                    </a:moveTo>
                    <a:lnTo>
                      <a:pt x="1" y="3036"/>
                    </a:lnTo>
                    <a:lnTo>
                      <a:pt x="11542" y="14577"/>
                    </a:lnTo>
                    <a:lnTo>
                      <a:pt x="14578" y="11575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3" name="Google Shape;1503;p17"/>
            <p:cNvSpPr/>
            <p:nvPr/>
          </p:nvSpPr>
          <p:spPr>
            <a:xfrm flipH="1">
              <a:off x="7630350" y="3552225"/>
              <a:ext cx="1333475" cy="1362675"/>
            </a:xfrm>
            <a:custGeom>
              <a:avLst/>
              <a:gdLst/>
              <a:ahLst/>
              <a:cxnLst/>
              <a:rect l="l" t="t" r="r" b="b"/>
              <a:pathLst>
                <a:path w="53339" h="54507" extrusionOk="0">
                  <a:moveTo>
                    <a:pt x="0" y="1"/>
                  </a:moveTo>
                  <a:lnTo>
                    <a:pt x="0" y="54507"/>
                  </a:lnTo>
                  <a:lnTo>
                    <a:pt x="53338" y="54507"/>
                  </a:lnTo>
                  <a:cubicBezTo>
                    <a:pt x="23750" y="53940"/>
                    <a:pt x="33" y="29789"/>
                    <a:pt x="33" y="168"/>
                  </a:cubicBezTo>
                  <a:lnTo>
                    <a:pt x="33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3334950" y="228600"/>
              <a:ext cx="2474100" cy="20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-5400000">
              <a:off x="366454" y="615700"/>
              <a:ext cx="1547700" cy="15477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179829" y="228600"/>
              <a:ext cx="1547700" cy="1547700"/>
            </a:xfrm>
            <a:prstGeom prst="pie">
              <a:avLst>
                <a:gd name="adj1" fmla="val 0"/>
                <a:gd name="adj2" fmla="val 536753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7" name="Google Shape;1507;p17"/>
            <p:cNvGrpSpPr/>
            <p:nvPr/>
          </p:nvGrpSpPr>
          <p:grpSpPr>
            <a:xfrm>
              <a:off x="7979625" y="2507450"/>
              <a:ext cx="366000" cy="341200"/>
              <a:chOff x="7477200" y="3272225"/>
              <a:chExt cx="366000" cy="341200"/>
            </a:xfrm>
          </p:grpSpPr>
          <p:sp>
            <p:nvSpPr>
              <p:cNvPr id="1508" name="Google Shape;1508;p17"/>
              <p:cNvSpPr/>
              <p:nvPr/>
            </p:nvSpPr>
            <p:spPr>
              <a:xfrm>
                <a:off x="74772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7"/>
              <p:cNvSpPr/>
              <p:nvPr/>
            </p:nvSpPr>
            <p:spPr>
              <a:xfrm>
                <a:off x="76296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7"/>
              <p:cNvSpPr/>
              <p:nvPr/>
            </p:nvSpPr>
            <p:spPr>
              <a:xfrm>
                <a:off x="7782000" y="327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7"/>
              <p:cNvSpPr/>
              <p:nvPr/>
            </p:nvSpPr>
            <p:spPr>
              <a:xfrm>
                <a:off x="74772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7"/>
              <p:cNvSpPr/>
              <p:nvPr/>
            </p:nvSpPr>
            <p:spPr>
              <a:xfrm>
                <a:off x="76296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7"/>
              <p:cNvSpPr/>
              <p:nvPr/>
            </p:nvSpPr>
            <p:spPr>
              <a:xfrm>
                <a:off x="7782000" y="341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7"/>
              <p:cNvSpPr/>
              <p:nvPr/>
            </p:nvSpPr>
            <p:spPr>
              <a:xfrm>
                <a:off x="74772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7"/>
              <p:cNvSpPr/>
              <p:nvPr/>
            </p:nvSpPr>
            <p:spPr>
              <a:xfrm>
                <a:off x="76296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7"/>
              <p:cNvSpPr/>
              <p:nvPr/>
            </p:nvSpPr>
            <p:spPr>
              <a:xfrm>
                <a:off x="7782000" y="3552225"/>
                <a:ext cx="61200" cy="6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6">
  <p:cSld name="CUSTOM_2_1_1_1_1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" name="Google Shape;1518;p18"/>
          <p:cNvGrpSpPr/>
          <p:nvPr/>
        </p:nvGrpSpPr>
        <p:grpSpPr>
          <a:xfrm>
            <a:off x="-686875" y="-519324"/>
            <a:ext cx="10207025" cy="6097586"/>
            <a:chOff x="-686875" y="-519324"/>
            <a:chExt cx="10207025" cy="6097586"/>
          </a:xfrm>
        </p:grpSpPr>
        <p:sp>
          <p:nvSpPr>
            <p:cNvPr id="1519" name="Google Shape;1519;p18"/>
            <p:cNvSpPr/>
            <p:nvPr/>
          </p:nvSpPr>
          <p:spPr>
            <a:xfrm>
              <a:off x="160375" y="4147850"/>
              <a:ext cx="687900" cy="1215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8382075" y="3425438"/>
              <a:ext cx="967250" cy="1882575"/>
            </a:xfrm>
            <a:custGeom>
              <a:avLst/>
              <a:gdLst/>
              <a:ahLst/>
              <a:cxnLst/>
              <a:rect l="l" t="t" r="r" b="b"/>
              <a:pathLst>
                <a:path w="38690" h="75303" extrusionOk="0">
                  <a:moveTo>
                    <a:pt x="1" y="0"/>
                  </a:moveTo>
                  <a:lnTo>
                    <a:pt x="48" y="190"/>
                  </a:lnTo>
                  <a:cubicBezTo>
                    <a:pt x="96" y="309"/>
                    <a:pt x="143" y="499"/>
                    <a:pt x="238" y="712"/>
                  </a:cubicBezTo>
                  <a:cubicBezTo>
                    <a:pt x="475" y="1353"/>
                    <a:pt x="736" y="1969"/>
                    <a:pt x="1045" y="2562"/>
                  </a:cubicBezTo>
                  <a:cubicBezTo>
                    <a:pt x="1234" y="2942"/>
                    <a:pt x="1424" y="3321"/>
                    <a:pt x="1661" y="3748"/>
                  </a:cubicBezTo>
                  <a:cubicBezTo>
                    <a:pt x="1898" y="4175"/>
                    <a:pt x="2136" y="4579"/>
                    <a:pt x="2420" y="5006"/>
                  </a:cubicBezTo>
                  <a:cubicBezTo>
                    <a:pt x="2705" y="5433"/>
                    <a:pt x="2990" y="5883"/>
                    <a:pt x="3322" y="6310"/>
                  </a:cubicBezTo>
                  <a:cubicBezTo>
                    <a:pt x="3630" y="6737"/>
                    <a:pt x="3938" y="7164"/>
                    <a:pt x="4271" y="7615"/>
                  </a:cubicBezTo>
                  <a:cubicBezTo>
                    <a:pt x="4603" y="8042"/>
                    <a:pt x="4935" y="8445"/>
                    <a:pt x="5291" y="8848"/>
                  </a:cubicBezTo>
                  <a:cubicBezTo>
                    <a:pt x="5623" y="9252"/>
                    <a:pt x="5955" y="9655"/>
                    <a:pt x="6311" y="10011"/>
                  </a:cubicBezTo>
                  <a:cubicBezTo>
                    <a:pt x="6643" y="10390"/>
                    <a:pt x="6998" y="10746"/>
                    <a:pt x="7331" y="11078"/>
                  </a:cubicBezTo>
                  <a:cubicBezTo>
                    <a:pt x="7639" y="11410"/>
                    <a:pt x="7971" y="11719"/>
                    <a:pt x="8256" y="12003"/>
                  </a:cubicBezTo>
                  <a:cubicBezTo>
                    <a:pt x="8825" y="12525"/>
                    <a:pt x="9323" y="12928"/>
                    <a:pt x="9703" y="13237"/>
                  </a:cubicBezTo>
                  <a:cubicBezTo>
                    <a:pt x="9631" y="13355"/>
                    <a:pt x="9631" y="13545"/>
                    <a:pt x="9726" y="13664"/>
                  </a:cubicBezTo>
                  <a:cubicBezTo>
                    <a:pt x="11434" y="16083"/>
                    <a:pt x="13024" y="18574"/>
                    <a:pt x="14470" y="21136"/>
                  </a:cubicBezTo>
                  <a:cubicBezTo>
                    <a:pt x="14399" y="21088"/>
                    <a:pt x="14352" y="21065"/>
                    <a:pt x="14257" y="21041"/>
                  </a:cubicBezTo>
                  <a:cubicBezTo>
                    <a:pt x="13972" y="20922"/>
                    <a:pt x="13711" y="20780"/>
                    <a:pt x="13450" y="20614"/>
                  </a:cubicBezTo>
                  <a:cubicBezTo>
                    <a:pt x="13308" y="20519"/>
                    <a:pt x="13142" y="20472"/>
                    <a:pt x="12976" y="20353"/>
                  </a:cubicBezTo>
                  <a:lnTo>
                    <a:pt x="12454" y="20068"/>
                  </a:lnTo>
                  <a:cubicBezTo>
                    <a:pt x="12264" y="19950"/>
                    <a:pt x="12098" y="19831"/>
                    <a:pt x="11932" y="19712"/>
                  </a:cubicBezTo>
                  <a:cubicBezTo>
                    <a:pt x="11743" y="19570"/>
                    <a:pt x="11553" y="19428"/>
                    <a:pt x="11363" y="19286"/>
                  </a:cubicBezTo>
                  <a:cubicBezTo>
                    <a:pt x="11173" y="19167"/>
                    <a:pt x="11007" y="19001"/>
                    <a:pt x="10817" y="18835"/>
                  </a:cubicBezTo>
                  <a:cubicBezTo>
                    <a:pt x="10628" y="18669"/>
                    <a:pt x="10414" y="18526"/>
                    <a:pt x="10224" y="18337"/>
                  </a:cubicBezTo>
                  <a:cubicBezTo>
                    <a:pt x="10011" y="18147"/>
                    <a:pt x="9821" y="17981"/>
                    <a:pt x="9631" y="17815"/>
                  </a:cubicBezTo>
                  <a:lnTo>
                    <a:pt x="9038" y="17246"/>
                  </a:lnTo>
                  <a:lnTo>
                    <a:pt x="8730" y="16985"/>
                  </a:lnTo>
                  <a:lnTo>
                    <a:pt x="8445" y="16676"/>
                  </a:lnTo>
                  <a:lnTo>
                    <a:pt x="7852" y="16083"/>
                  </a:lnTo>
                  <a:cubicBezTo>
                    <a:pt x="7449" y="15680"/>
                    <a:pt x="7070" y="15277"/>
                    <a:pt x="6690" y="14873"/>
                  </a:cubicBezTo>
                  <a:lnTo>
                    <a:pt x="5551" y="13687"/>
                  </a:lnTo>
                  <a:lnTo>
                    <a:pt x="4484" y="12549"/>
                  </a:lnTo>
                  <a:cubicBezTo>
                    <a:pt x="4152" y="12193"/>
                    <a:pt x="3796" y="11861"/>
                    <a:pt x="3511" y="11529"/>
                  </a:cubicBezTo>
                  <a:cubicBezTo>
                    <a:pt x="3203" y="11220"/>
                    <a:pt x="2918" y="10936"/>
                    <a:pt x="2634" y="10699"/>
                  </a:cubicBezTo>
                  <a:cubicBezTo>
                    <a:pt x="2373" y="10438"/>
                    <a:pt x="2136" y="10224"/>
                    <a:pt x="1946" y="10058"/>
                  </a:cubicBezTo>
                  <a:cubicBezTo>
                    <a:pt x="1756" y="9868"/>
                    <a:pt x="1590" y="9750"/>
                    <a:pt x="1471" y="9655"/>
                  </a:cubicBezTo>
                  <a:lnTo>
                    <a:pt x="1305" y="9513"/>
                  </a:lnTo>
                  <a:lnTo>
                    <a:pt x="1305" y="9513"/>
                  </a:lnTo>
                  <a:cubicBezTo>
                    <a:pt x="1590" y="10485"/>
                    <a:pt x="1970" y="11410"/>
                    <a:pt x="2420" y="12312"/>
                  </a:cubicBezTo>
                  <a:cubicBezTo>
                    <a:pt x="2610" y="12715"/>
                    <a:pt x="2847" y="13142"/>
                    <a:pt x="3084" y="13593"/>
                  </a:cubicBezTo>
                  <a:cubicBezTo>
                    <a:pt x="3345" y="14043"/>
                    <a:pt x="3630" y="14494"/>
                    <a:pt x="3962" y="14968"/>
                  </a:cubicBezTo>
                  <a:cubicBezTo>
                    <a:pt x="4271" y="15419"/>
                    <a:pt x="4626" y="15893"/>
                    <a:pt x="5006" y="16344"/>
                  </a:cubicBezTo>
                  <a:cubicBezTo>
                    <a:pt x="5385" y="16795"/>
                    <a:pt x="5789" y="17246"/>
                    <a:pt x="6192" y="17696"/>
                  </a:cubicBezTo>
                  <a:cubicBezTo>
                    <a:pt x="6571" y="18147"/>
                    <a:pt x="7046" y="18574"/>
                    <a:pt x="7544" y="18930"/>
                  </a:cubicBezTo>
                  <a:cubicBezTo>
                    <a:pt x="7995" y="19309"/>
                    <a:pt x="8469" y="19665"/>
                    <a:pt x="8967" y="19997"/>
                  </a:cubicBezTo>
                  <a:cubicBezTo>
                    <a:pt x="9204" y="20139"/>
                    <a:pt x="9465" y="20282"/>
                    <a:pt x="9726" y="20424"/>
                  </a:cubicBezTo>
                  <a:cubicBezTo>
                    <a:pt x="9964" y="20543"/>
                    <a:pt x="10201" y="20685"/>
                    <a:pt x="10462" y="20804"/>
                  </a:cubicBezTo>
                  <a:cubicBezTo>
                    <a:pt x="10912" y="20993"/>
                    <a:pt x="11387" y="21159"/>
                    <a:pt x="11885" y="21302"/>
                  </a:cubicBezTo>
                  <a:cubicBezTo>
                    <a:pt x="12122" y="21349"/>
                    <a:pt x="12336" y="21420"/>
                    <a:pt x="12549" y="21444"/>
                  </a:cubicBezTo>
                  <a:cubicBezTo>
                    <a:pt x="12739" y="21492"/>
                    <a:pt x="12952" y="21515"/>
                    <a:pt x="13166" y="21539"/>
                  </a:cubicBezTo>
                  <a:cubicBezTo>
                    <a:pt x="13358" y="21553"/>
                    <a:pt x="13541" y="21566"/>
                    <a:pt x="13726" y="21566"/>
                  </a:cubicBezTo>
                  <a:cubicBezTo>
                    <a:pt x="13862" y="21566"/>
                    <a:pt x="13998" y="21559"/>
                    <a:pt x="14138" y="21539"/>
                  </a:cubicBezTo>
                  <a:cubicBezTo>
                    <a:pt x="14304" y="21539"/>
                    <a:pt x="14470" y="21515"/>
                    <a:pt x="14589" y="21492"/>
                  </a:cubicBezTo>
                  <a:cubicBezTo>
                    <a:pt x="15490" y="23105"/>
                    <a:pt x="16344" y="24718"/>
                    <a:pt x="17151" y="26378"/>
                  </a:cubicBezTo>
                  <a:lnTo>
                    <a:pt x="16985" y="26307"/>
                  </a:lnTo>
                  <a:cubicBezTo>
                    <a:pt x="16748" y="26259"/>
                    <a:pt x="16487" y="26117"/>
                    <a:pt x="16202" y="25999"/>
                  </a:cubicBezTo>
                  <a:cubicBezTo>
                    <a:pt x="15894" y="25880"/>
                    <a:pt x="15562" y="25738"/>
                    <a:pt x="15206" y="25572"/>
                  </a:cubicBezTo>
                  <a:cubicBezTo>
                    <a:pt x="14850" y="25429"/>
                    <a:pt x="14470" y="25239"/>
                    <a:pt x="14067" y="25050"/>
                  </a:cubicBezTo>
                  <a:cubicBezTo>
                    <a:pt x="13664" y="24884"/>
                    <a:pt x="13261" y="24646"/>
                    <a:pt x="12834" y="24433"/>
                  </a:cubicBezTo>
                  <a:cubicBezTo>
                    <a:pt x="12620" y="24314"/>
                    <a:pt x="12407" y="24196"/>
                    <a:pt x="12193" y="24077"/>
                  </a:cubicBezTo>
                  <a:lnTo>
                    <a:pt x="11553" y="23698"/>
                  </a:lnTo>
                  <a:cubicBezTo>
                    <a:pt x="11102" y="23460"/>
                    <a:pt x="10675" y="23199"/>
                    <a:pt x="10224" y="22939"/>
                  </a:cubicBezTo>
                  <a:cubicBezTo>
                    <a:pt x="9797" y="22678"/>
                    <a:pt x="9371" y="22393"/>
                    <a:pt x="8944" y="22108"/>
                  </a:cubicBezTo>
                  <a:cubicBezTo>
                    <a:pt x="8730" y="21966"/>
                    <a:pt x="8517" y="21847"/>
                    <a:pt x="8327" y="21705"/>
                  </a:cubicBezTo>
                  <a:cubicBezTo>
                    <a:pt x="8113" y="21563"/>
                    <a:pt x="7924" y="21420"/>
                    <a:pt x="7710" y="21302"/>
                  </a:cubicBezTo>
                  <a:cubicBezTo>
                    <a:pt x="7307" y="21017"/>
                    <a:pt x="6927" y="20756"/>
                    <a:pt x="6571" y="20495"/>
                  </a:cubicBezTo>
                  <a:cubicBezTo>
                    <a:pt x="6216" y="20234"/>
                    <a:pt x="5860" y="19997"/>
                    <a:pt x="5551" y="19736"/>
                  </a:cubicBezTo>
                  <a:cubicBezTo>
                    <a:pt x="5243" y="19499"/>
                    <a:pt x="4935" y="19286"/>
                    <a:pt x="4674" y="19096"/>
                  </a:cubicBezTo>
                  <a:cubicBezTo>
                    <a:pt x="4413" y="18882"/>
                    <a:pt x="4176" y="18716"/>
                    <a:pt x="3986" y="18574"/>
                  </a:cubicBezTo>
                  <a:cubicBezTo>
                    <a:pt x="3796" y="18408"/>
                    <a:pt x="3654" y="18289"/>
                    <a:pt x="3535" y="18218"/>
                  </a:cubicBezTo>
                  <a:lnTo>
                    <a:pt x="3369" y="18099"/>
                  </a:lnTo>
                  <a:lnTo>
                    <a:pt x="3369" y="18099"/>
                  </a:lnTo>
                  <a:lnTo>
                    <a:pt x="3440" y="18289"/>
                  </a:lnTo>
                  <a:cubicBezTo>
                    <a:pt x="3464" y="18408"/>
                    <a:pt x="3535" y="18598"/>
                    <a:pt x="3630" y="18835"/>
                  </a:cubicBezTo>
                  <a:cubicBezTo>
                    <a:pt x="3725" y="19119"/>
                    <a:pt x="3844" y="19380"/>
                    <a:pt x="3986" y="19641"/>
                  </a:cubicBezTo>
                  <a:cubicBezTo>
                    <a:pt x="4152" y="19997"/>
                    <a:pt x="4365" y="20329"/>
                    <a:pt x="4579" y="20661"/>
                  </a:cubicBezTo>
                  <a:cubicBezTo>
                    <a:pt x="4816" y="21041"/>
                    <a:pt x="5101" y="21397"/>
                    <a:pt x="5385" y="21752"/>
                  </a:cubicBezTo>
                  <a:cubicBezTo>
                    <a:pt x="5718" y="22132"/>
                    <a:pt x="6050" y="22512"/>
                    <a:pt x="6429" y="22867"/>
                  </a:cubicBezTo>
                  <a:cubicBezTo>
                    <a:pt x="6809" y="23247"/>
                    <a:pt x="7236" y="23603"/>
                    <a:pt x="7663" y="23935"/>
                  </a:cubicBezTo>
                  <a:cubicBezTo>
                    <a:pt x="8113" y="24291"/>
                    <a:pt x="8564" y="24599"/>
                    <a:pt x="9038" y="24907"/>
                  </a:cubicBezTo>
                  <a:cubicBezTo>
                    <a:pt x="9513" y="25192"/>
                    <a:pt x="10011" y="25453"/>
                    <a:pt x="10533" y="25690"/>
                  </a:cubicBezTo>
                  <a:cubicBezTo>
                    <a:pt x="11031" y="25927"/>
                    <a:pt x="11529" y="26141"/>
                    <a:pt x="12051" y="26307"/>
                  </a:cubicBezTo>
                  <a:cubicBezTo>
                    <a:pt x="12288" y="26402"/>
                    <a:pt x="12549" y="26449"/>
                    <a:pt x="12810" y="26520"/>
                  </a:cubicBezTo>
                  <a:cubicBezTo>
                    <a:pt x="13047" y="26592"/>
                    <a:pt x="13284" y="26663"/>
                    <a:pt x="13522" y="26686"/>
                  </a:cubicBezTo>
                  <a:cubicBezTo>
                    <a:pt x="13996" y="26781"/>
                    <a:pt x="14447" y="26852"/>
                    <a:pt x="14897" y="26876"/>
                  </a:cubicBezTo>
                  <a:lnTo>
                    <a:pt x="15514" y="26900"/>
                  </a:lnTo>
                  <a:cubicBezTo>
                    <a:pt x="15704" y="26900"/>
                    <a:pt x="15894" y="26900"/>
                    <a:pt x="16084" y="26876"/>
                  </a:cubicBezTo>
                  <a:cubicBezTo>
                    <a:pt x="16368" y="26876"/>
                    <a:pt x="16677" y="26829"/>
                    <a:pt x="16961" y="26781"/>
                  </a:cubicBezTo>
                  <a:lnTo>
                    <a:pt x="17317" y="26686"/>
                  </a:lnTo>
                  <a:cubicBezTo>
                    <a:pt x="18123" y="28394"/>
                    <a:pt x="18906" y="30102"/>
                    <a:pt x="19642" y="31834"/>
                  </a:cubicBezTo>
                  <a:cubicBezTo>
                    <a:pt x="19547" y="31834"/>
                    <a:pt x="19452" y="31810"/>
                    <a:pt x="19357" y="31810"/>
                  </a:cubicBezTo>
                  <a:cubicBezTo>
                    <a:pt x="19238" y="31810"/>
                    <a:pt x="19096" y="31810"/>
                    <a:pt x="18930" y="31786"/>
                  </a:cubicBezTo>
                  <a:cubicBezTo>
                    <a:pt x="18788" y="31739"/>
                    <a:pt x="18645" y="31715"/>
                    <a:pt x="18479" y="31692"/>
                  </a:cubicBezTo>
                  <a:lnTo>
                    <a:pt x="17957" y="31620"/>
                  </a:lnTo>
                  <a:cubicBezTo>
                    <a:pt x="17791" y="31597"/>
                    <a:pt x="17602" y="31549"/>
                    <a:pt x="17412" y="31502"/>
                  </a:cubicBezTo>
                  <a:cubicBezTo>
                    <a:pt x="17222" y="31454"/>
                    <a:pt x="17009" y="31431"/>
                    <a:pt x="16819" y="31383"/>
                  </a:cubicBezTo>
                  <a:cubicBezTo>
                    <a:pt x="16629" y="31312"/>
                    <a:pt x="16392" y="31265"/>
                    <a:pt x="16178" y="31193"/>
                  </a:cubicBezTo>
                  <a:lnTo>
                    <a:pt x="15870" y="31099"/>
                  </a:lnTo>
                  <a:lnTo>
                    <a:pt x="15538" y="30980"/>
                  </a:lnTo>
                  <a:cubicBezTo>
                    <a:pt x="15324" y="30909"/>
                    <a:pt x="15087" y="30838"/>
                    <a:pt x="14874" y="30743"/>
                  </a:cubicBezTo>
                  <a:cubicBezTo>
                    <a:pt x="14637" y="30672"/>
                    <a:pt x="14423" y="30553"/>
                    <a:pt x="14186" y="30458"/>
                  </a:cubicBezTo>
                  <a:cubicBezTo>
                    <a:pt x="13949" y="30339"/>
                    <a:pt x="13735" y="30245"/>
                    <a:pt x="13498" y="30150"/>
                  </a:cubicBezTo>
                  <a:cubicBezTo>
                    <a:pt x="13047" y="29936"/>
                    <a:pt x="12597" y="29675"/>
                    <a:pt x="12146" y="29438"/>
                  </a:cubicBezTo>
                  <a:cubicBezTo>
                    <a:pt x="11695" y="29201"/>
                    <a:pt x="11244" y="28916"/>
                    <a:pt x="10817" y="28632"/>
                  </a:cubicBezTo>
                  <a:cubicBezTo>
                    <a:pt x="10604" y="28465"/>
                    <a:pt x="10391" y="28347"/>
                    <a:pt x="10177" y="28205"/>
                  </a:cubicBezTo>
                  <a:cubicBezTo>
                    <a:pt x="9964" y="28062"/>
                    <a:pt x="9774" y="27896"/>
                    <a:pt x="9560" y="27778"/>
                  </a:cubicBezTo>
                  <a:cubicBezTo>
                    <a:pt x="9157" y="27469"/>
                    <a:pt x="8754" y="27208"/>
                    <a:pt x="8398" y="26924"/>
                  </a:cubicBezTo>
                  <a:cubicBezTo>
                    <a:pt x="8018" y="26639"/>
                    <a:pt x="7663" y="26378"/>
                    <a:pt x="7354" y="26117"/>
                  </a:cubicBezTo>
                  <a:cubicBezTo>
                    <a:pt x="7046" y="25856"/>
                    <a:pt x="6714" y="25619"/>
                    <a:pt x="6453" y="25405"/>
                  </a:cubicBezTo>
                  <a:cubicBezTo>
                    <a:pt x="6192" y="25192"/>
                    <a:pt x="5955" y="25026"/>
                    <a:pt x="5765" y="24860"/>
                  </a:cubicBezTo>
                  <a:cubicBezTo>
                    <a:pt x="5575" y="24694"/>
                    <a:pt x="5409" y="24575"/>
                    <a:pt x="5291" y="24504"/>
                  </a:cubicBezTo>
                  <a:lnTo>
                    <a:pt x="5124" y="24362"/>
                  </a:lnTo>
                  <a:lnTo>
                    <a:pt x="5196" y="24575"/>
                  </a:lnTo>
                  <a:cubicBezTo>
                    <a:pt x="5243" y="24694"/>
                    <a:pt x="5291" y="24884"/>
                    <a:pt x="5385" y="25121"/>
                  </a:cubicBezTo>
                  <a:cubicBezTo>
                    <a:pt x="5504" y="25429"/>
                    <a:pt x="5623" y="25690"/>
                    <a:pt x="5765" y="25975"/>
                  </a:cubicBezTo>
                  <a:cubicBezTo>
                    <a:pt x="5836" y="26141"/>
                    <a:pt x="5931" y="26307"/>
                    <a:pt x="6026" y="26473"/>
                  </a:cubicBezTo>
                  <a:cubicBezTo>
                    <a:pt x="6121" y="26663"/>
                    <a:pt x="6239" y="26829"/>
                    <a:pt x="6358" y="27019"/>
                  </a:cubicBezTo>
                  <a:cubicBezTo>
                    <a:pt x="6595" y="27398"/>
                    <a:pt x="6880" y="27801"/>
                    <a:pt x="7164" y="28157"/>
                  </a:cubicBezTo>
                  <a:cubicBezTo>
                    <a:pt x="7520" y="28584"/>
                    <a:pt x="7852" y="28964"/>
                    <a:pt x="8232" y="29343"/>
                  </a:cubicBezTo>
                  <a:cubicBezTo>
                    <a:pt x="8659" y="29746"/>
                    <a:pt x="9086" y="30102"/>
                    <a:pt x="9560" y="30458"/>
                  </a:cubicBezTo>
                  <a:cubicBezTo>
                    <a:pt x="10035" y="30814"/>
                    <a:pt x="10533" y="31122"/>
                    <a:pt x="11031" y="31431"/>
                  </a:cubicBezTo>
                  <a:cubicBezTo>
                    <a:pt x="11553" y="31715"/>
                    <a:pt x="12098" y="31976"/>
                    <a:pt x="12668" y="32190"/>
                  </a:cubicBezTo>
                  <a:cubicBezTo>
                    <a:pt x="13213" y="32403"/>
                    <a:pt x="13759" y="32569"/>
                    <a:pt x="14328" y="32688"/>
                  </a:cubicBezTo>
                  <a:cubicBezTo>
                    <a:pt x="14613" y="32735"/>
                    <a:pt x="14897" y="32783"/>
                    <a:pt x="15158" y="32830"/>
                  </a:cubicBezTo>
                  <a:lnTo>
                    <a:pt x="15562" y="32878"/>
                  </a:lnTo>
                  <a:lnTo>
                    <a:pt x="16700" y="32878"/>
                  </a:lnTo>
                  <a:cubicBezTo>
                    <a:pt x="16961" y="32878"/>
                    <a:pt x="17198" y="32830"/>
                    <a:pt x="17412" y="32806"/>
                  </a:cubicBezTo>
                  <a:cubicBezTo>
                    <a:pt x="17625" y="32783"/>
                    <a:pt x="17839" y="32759"/>
                    <a:pt x="18052" y="32712"/>
                  </a:cubicBezTo>
                  <a:cubicBezTo>
                    <a:pt x="18242" y="32640"/>
                    <a:pt x="18432" y="32593"/>
                    <a:pt x="18622" y="32545"/>
                  </a:cubicBezTo>
                  <a:cubicBezTo>
                    <a:pt x="18788" y="32498"/>
                    <a:pt x="18954" y="32451"/>
                    <a:pt x="19096" y="32403"/>
                  </a:cubicBezTo>
                  <a:cubicBezTo>
                    <a:pt x="19238" y="32332"/>
                    <a:pt x="19357" y="32285"/>
                    <a:pt x="19476" y="32213"/>
                  </a:cubicBezTo>
                  <a:cubicBezTo>
                    <a:pt x="19594" y="32166"/>
                    <a:pt x="19713" y="32118"/>
                    <a:pt x="19784" y="32071"/>
                  </a:cubicBezTo>
                  <a:cubicBezTo>
                    <a:pt x="20424" y="33637"/>
                    <a:pt x="21041" y="35202"/>
                    <a:pt x="21634" y="36815"/>
                  </a:cubicBezTo>
                  <a:lnTo>
                    <a:pt x="21563" y="36768"/>
                  </a:lnTo>
                  <a:cubicBezTo>
                    <a:pt x="21136" y="36578"/>
                    <a:pt x="20567" y="36317"/>
                    <a:pt x="19855" y="36032"/>
                  </a:cubicBezTo>
                  <a:lnTo>
                    <a:pt x="18717" y="35605"/>
                  </a:lnTo>
                  <a:cubicBezTo>
                    <a:pt x="18313" y="35463"/>
                    <a:pt x="17910" y="35321"/>
                    <a:pt x="17459" y="35155"/>
                  </a:cubicBezTo>
                  <a:cubicBezTo>
                    <a:pt x="17032" y="35012"/>
                    <a:pt x="16605" y="34870"/>
                    <a:pt x="16155" y="34704"/>
                  </a:cubicBezTo>
                  <a:cubicBezTo>
                    <a:pt x="15704" y="34514"/>
                    <a:pt x="15277" y="34372"/>
                    <a:pt x="14826" y="34206"/>
                  </a:cubicBezTo>
                  <a:cubicBezTo>
                    <a:pt x="14376" y="34040"/>
                    <a:pt x="13925" y="33874"/>
                    <a:pt x="13522" y="33684"/>
                  </a:cubicBezTo>
                  <a:cubicBezTo>
                    <a:pt x="13095" y="33494"/>
                    <a:pt x="12691" y="33328"/>
                    <a:pt x="12264" y="33162"/>
                  </a:cubicBezTo>
                  <a:cubicBezTo>
                    <a:pt x="11861" y="32972"/>
                    <a:pt x="11482" y="32783"/>
                    <a:pt x="11126" y="32593"/>
                  </a:cubicBezTo>
                  <a:lnTo>
                    <a:pt x="10580" y="32332"/>
                  </a:lnTo>
                  <a:lnTo>
                    <a:pt x="10082" y="32047"/>
                  </a:lnTo>
                  <a:cubicBezTo>
                    <a:pt x="9750" y="31881"/>
                    <a:pt x="9465" y="31715"/>
                    <a:pt x="9204" y="31573"/>
                  </a:cubicBezTo>
                  <a:cubicBezTo>
                    <a:pt x="8920" y="31407"/>
                    <a:pt x="8683" y="31288"/>
                    <a:pt x="8493" y="31170"/>
                  </a:cubicBezTo>
                  <a:cubicBezTo>
                    <a:pt x="8303" y="31051"/>
                    <a:pt x="8137" y="30956"/>
                    <a:pt x="8042" y="30909"/>
                  </a:cubicBezTo>
                  <a:lnTo>
                    <a:pt x="7876" y="30814"/>
                  </a:lnTo>
                  <a:lnTo>
                    <a:pt x="7947" y="31004"/>
                  </a:lnTo>
                  <a:cubicBezTo>
                    <a:pt x="7995" y="31099"/>
                    <a:pt x="8066" y="31288"/>
                    <a:pt x="8161" y="31478"/>
                  </a:cubicBezTo>
                  <a:lnTo>
                    <a:pt x="8351" y="31834"/>
                  </a:lnTo>
                  <a:cubicBezTo>
                    <a:pt x="8398" y="31952"/>
                    <a:pt x="8493" y="32071"/>
                    <a:pt x="8588" y="32213"/>
                  </a:cubicBezTo>
                  <a:cubicBezTo>
                    <a:pt x="8777" y="32522"/>
                    <a:pt x="8991" y="32806"/>
                    <a:pt x="9228" y="33091"/>
                  </a:cubicBezTo>
                  <a:lnTo>
                    <a:pt x="9631" y="33542"/>
                  </a:lnTo>
                  <a:cubicBezTo>
                    <a:pt x="9774" y="33708"/>
                    <a:pt x="9940" y="33850"/>
                    <a:pt x="10106" y="34016"/>
                  </a:cubicBezTo>
                  <a:cubicBezTo>
                    <a:pt x="10462" y="34325"/>
                    <a:pt x="10841" y="34633"/>
                    <a:pt x="11244" y="34918"/>
                  </a:cubicBezTo>
                  <a:cubicBezTo>
                    <a:pt x="11434" y="35060"/>
                    <a:pt x="11671" y="35202"/>
                    <a:pt x="11885" y="35321"/>
                  </a:cubicBezTo>
                  <a:cubicBezTo>
                    <a:pt x="12098" y="35463"/>
                    <a:pt x="12336" y="35605"/>
                    <a:pt x="12573" y="35700"/>
                  </a:cubicBezTo>
                  <a:cubicBezTo>
                    <a:pt x="13024" y="35961"/>
                    <a:pt x="13522" y="36175"/>
                    <a:pt x="13996" y="36365"/>
                  </a:cubicBezTo>
                  <a:cubicBezTo>
                    <a:pt x="14494" y="36531"/>
                    <a:pt x="14992" y="36720"/>
                    <a:pt x="15490" y="36815"/>
                  </a:cubicBezTo>
                  <a:cubicBezTo>
                    <a:pt x="15965" y="36958"/>
                    <a:pt x="16463" y="37052"/>
                    <a:pt x="16961" y="37147"/>
                  </a:cubicBezTo>
                  <a:cubicBezTo>
                    <a:pt x="17436" y="37218"/>
                    <a:pt x="17910" y="37266"/>
                    <a:pt x="18361" y="37290"/>
                  </a:cubicBezTo>
                  <a:cubicBezTo>
                    <a:pt x="18788" y="37313"/>
                    <a:pt x="19215" y="37337"/>
                    <a:pt x="19594" y="37337"/>
                  </a:cubicBezTo>
                  <a:cubicBezTo>
                    <a:pt x="20235" y="37337"/>
                    <a:pt x="20851" y="37313"/>
                    <a:pt x="21468" y="37218"/>
                  </a:cubicBezTo>
                  <a:lnTo>
                    <a:pt x="21753" y="37195"/>
                  </a:lnTo>
                  <a:cubicBezTo>
                    <a:pt x="22014" y="37906"/>
                    <a:pt x="22275" y="38618"/>
                    <a:pt x="22512" y="39330"/>
                  </a:cubicBezTo>
                  <a:cubicBezTo>
                    <a:pt x="22797" y="40231"/>
                    <a:pt x="23105" y="41109"/>
                    <a:pt x="23366" y="41986"/>
                  </a:cubicBezTo>
                  <a:cubicBezTo>
                    <a:pt x="23129" y="41939"/>
                    <a:pt x="22868" y="41868"/>
                    <a:pt x="22559" y="41797"/>
                  </a:cubicBezTo>
                  <a:lnTo>
                    <a:pt x="22085" y="41678"/>
                  </a:lnTo>
                  <a:lnTo>
                    <a:pt x="21563" y="41559"/>
                  </a:lnTo>
                  <a:cubicBezTo>
                    <a:pt x="21183" y="41465"/>
                    <a:pt x="20804" y="41346"/>
                    <a:pt x="20377" y="41227"/>
                  </a:cubicBezTo>
                  <a:cubicBezTo>
                    <a:pt x="19950" y="41109"/>
                    <a:pt x="19523" y="40966"/>
                    <a:pt x="19096" y="40824"/>
                  </a:cubicBezTo>
                  <a:cubicBezTo>
                    <a:pt x="18883" y="40753"/>
                    <a:pt x="18645" y="40682"/>
                    <a:pt x="18432" y="40611"/>
                  </a:cubicBezTo>
                  <a:cubicBezTo>
                    <a:pt x="18195" y="40539"/>
                    <a:pt x="17981" y="40445"/>
                    <a:pt x="17744" y="40373"/>
                  </a:cubicBezTo>
                  <a:cubicBezTo>
                    <a:pt x="17293" y="40207"/>
                    <a:pt x="16866" y="40018"/>
                    <a:pt x="16392" y="39828"/>
                  </a:cubicBezTo>
                  <a:cubicBezTo>
                    <a:pt x="15941" y="39662"/>
                    <a:pt x="15514" y="39472"/>
                    <a:pt x="15064" y="39235"/>
                  </a:cubicBezTo>
                  <a:cubicBezTo>
                    <a:pt x="14850" y="39140"/>
                    <a:pt x="14637" y="39045"/>
                    <a:pt x="14423" y="38950"/>
                  </a:cubicBezTo>
                  <a:cubicBezTo>
                    <a:pt x="14233" y="38855"/>
                    <a:pt x="14020" y="38737"/>
                    <a:pt x="13806" y="38642"/>
                  </a:cubicBezTo>
                  <a:cubicBezTo>
                    <a:pt x="13593" y="38523"/>
                    <a:pt x="13427" y="38405"/>
                    <a:pt x="13213" y="38310"/>
                  </a:cubicBezTo>
                  <a:cubicBezTo>
                    <a:pt x="13024" y="38215"/>
                    <a:pt x="12834" y="38096"/>
                    <a:pt x="12644" y="38001"/>
                  </a:cubicBezTo>
                  <a:cubicBezTo>
                    <a:pt x="12288" y="37764"/>
                    <a:pt x="11932" y="37574"/>
                    <a:pt x="11624" y="37361"/>
                  </a:cubicBezTo>
                  <a:lnTo>
                    <a:pt x="11173" y="37076"/>
                  </a:lnTo>
                  <a:cubicBezTo>
                    <a:pt x="11031" y="36981"/>
                    <a:pt x="10889" y="36863"/>
                    <a:pt x="10770" y="36768"/>
                  </a:cubicBezTo>
                  <a:cubicBezTo>
                    <a:pt x="10509" y="36578"/>
                    <a:pt x="10272" y="36436"/>
                    <a:pt x="10106" y="36293"/>
                  </a:cubicBezTo>
                  <a:cubicBezTo>
                    <a:pt x="9916" y="36127"/>
                    <a:pt x="9774" y="36032"/>
                    <a:pt x="9679" y="35961"/>
                  </a:cubicBezTo>
                  <a:lnTo>
                    <a:pt x="9513" y="35843"/>
                  </a:lnTo>
                  <a:lnTo>
                    <a:pt x="9513" y="35843"/>
                  </a:lnTo>
                  <a:cubicBezTo>
                    <a:pt x="9513" y="35843"/>
                    <a:pt x="9513" y="35914"/>
                    <a:pt x="9560" y="36032"/>
                  </a:cubicBezTo>
                  <a:cubicBezTo>
                    <a:pt x="9584" y="36151"/>
                    <a:pt x="9655" y="36317"/>
                    <a:pt x="9726" y="36554"/>
                  </a:cubicBezTo>
                  <a:cubicBezTo>
                    <a:pt x="9821" y="36839"/>
                    <a:pt x="9940" y="37100"/>
                    <a:pt x="10106" y="37361"/>
                  </a:cubicBezTo>
                  <a:cubicBezTo>
                    <a:pt x="10177" y="37503"/>
                    <a:pt x="10248" y="37669"/>
                    <a:pt x="10367" y="37835"/>
                  </a:cubicBezTo>
                  <a:lnTo>
                    <a:pt x="10699" y="38310"/>
                  </a:lnTo>
                  <a:cubicBezTo>
                    <a:pt x="10960" y="38665"/>
                    <a:pt x="11244" y="39021"/>
                    <a:pt x="11577" y="39330"/>
                  </a:cubicBezTo>
                  <a:cubicBezTo>
                    <a:pt x="11743" y="39519"/>
                    <a:pt x="11932" y="39662"/>
                    <a:pt x="12098" y="39851"/>
                  </a:cubicBezTo>
                  <a:cubicBezTo>
                    <a:pt x="12288" y="40018"/>
                    <a:pt x="12502" y="40184"/>
                    <a:pt x="12691" y="40326"/>
                  </a:cubicBezTo>
                  <a:cubicBezTo>
                    <a:pt x="13118" y="40658"/>
                    <a:pt x="13569" y="40966"/>
                    <a:pt x="14044" y="41227"/>
                  </a:cubicBezTo>
                  <a:cubicBezTo>
                    <a:pt x="14518" y="41488"/>
                    <a:pt x="15016" y="41749"/>
                    <a:pt x="15514" y="41963"/>
                  </a:cubicBezTo>
                  <a:cubicBezTo>
                    <a:pt x="16036" y="42152"/>
                    <a:pt x="16558" y="42342"/>
                    <a:pt x="17080" y="42485"/>
                  </a:cubicBezTo>
                  <a:cubicBezTo>
                    <a:pt x="17578" y="42627"/>
                    <a:pt x="18100" y="42745"/>
                    <a:pt x="18645" y="42817"/>
                  </a:cubicBezTo>
                  <a:cubicBezTo>
                    <a:pt x="19120" y="42888"/>
                    <a:pt x="19618" y="42911"/>
                    <a:pt x="20116" y="42935"/>
                  </a:cubicBezTo>
                  <a:cubicBezTo>
                    <a:pt x="20567" y="42935"/>
                    <a:pt x="21017" y="42911"/>
                    <a:pt x="21444" y="42864"/>
                  </a:cubicBezTo>
                  <a:lnTo>
                    <a:pt x="22037" y="42793"/>
                  </a:lnTo>
                  <a:cubicBezTo>
                    <a:pt x="22227" y="42769"/>
                    <a:pt x="22417" y="42722"/>
                    <a:pt x="22583" y="42674"/>
                  </a:cubicBezTo>
                  <a:cubicBezTo>
                    <a:pt x="22868" y="42627"/>
                    <a:pt x="23129" y="42532"/>
                    <a:pt x="23413" y="42437"/>
                  </a:cubicBezTo>
                  <a:lnTo>
                    <a:pt x="23484" y="42390"/>
                  </a:lnTo>
                  <a:cubicBezTo>
                    <a:pt x="23983" y="43955"/>
                    <a:pt x="24410" y="45521"/>
                    <a:pt x="24742" y="47110"/>
                  </a:cubicBezTo>
                  <a:lnTo>
                    <a:pt x="24623" y="47110"/>
                  </a:lnTo>
                  <a:lnTo>
                    <a:pt x="24338" y="47086"/>
                  </a:lnTo>
                  <a:cubicBezTo>
                    <a:pt x="24220" y="47086"/>
                    <a:pt x="24077" y="47063"/>
                    <a:pt x="23959" y="47039"/>
                  </a:cubicBezTo>
                  <a:cubicBezTo>
                    <a:pt x="23840" y="47015"/>
                    <a:pt x="23698" y="46991"/>
                    <a:pt x="23532" y="46968"/>
                  </a:cubicBezTo>
                  <a:cubicBezTo>
                    <a:pt x="23200" y="46897"/>
                    <a:pt x="22868" y="46802"/>
                    <a:pt x="22559" y="46683"/>
                  </a:cubicBezTo>
                  <a:cubicBezTo>
                    <a:pt x="22203" y="46588"/>
                    <a:pt x="21824" y="46446"/>
                    <a:pt x="21421" y="46256"/>
                  </a:cubicBezTo>
                  <a:cubicBezTo>
                    <a:pt x="21041" y="46090"/>
                    <a:pt x="20638" y="45900"/>
                    <a:pt x="20211" y="45711"/>
                  </a:cubicBezTo>
                  <a:cubicBezTo>
                    <a:pt x="19784" y="45497"/>
                    <a:pt x="19357" y="45284"/>
                    <a:pt x="18930" y="45046"/>
                  </a:cubicBezTo>
                  <a:cubicBezTo>
                    <a:pt x="18479" y="44809"/>
                    <a:pt x="18052" y="44548"/>
                    <a:pt x="17625" y="44311"/>
                  </a:cubicBezTo>
                  <a:cubicBezTo>
                    <a:pt x="17175" y="44050"/>
                    <a:pt x="16748" y="43789"/>
                    <a:pt x="16321" y="43528"/>
                  </a:cubicBezTo>
                  <a:lnTo>
                    <a:pt x="15064" y="42769"/>
                  </a:lnTo>
                  <a:lnTo>
                    <a:pt x="12810" y="41346"/>
                  </a:lnTo>
                  <a:cubicBezTo>
                    <a:pt x="12146" y="40919"/>
                    <a:pt x="11600" y="40563"/>
                    <a:pt x="11197" y="40302"/>
                  </a:cubicBezTo>
                  <a:lnTo>
                    <a:pt x="10746" y="39994"/>
                  </a:lnTo>
                  <a:lnTo>
                    <a:pt x="10580" y="39875"/>
                  </a:lnTo>
                  <a:lnTo>
                    <a:pt x="10580" y="39875"/>
                  </a:lnTo>
                  <a:cubicBezTo>
                    <a:pt x="10580" y="39875"/>
                    <a:pt x="10580" y="39946"/>
                    <a:pt x="10628" y="40065"/>
                  </a:cubicBezTo>
                  <a:cubicBezTo>
                    <a:pt x="10699" y="40255"/>
                    <a:pt x="10770" y="40421"/>
                    <a:pt x="10841" y="40587"/>
                  </a:cubicBezTo>
                  <a:cubicBezTo>
                    <a:pt x="11126" y="41204"/>
                    <a:pt x="11482" y="41797"/>
                    <a:pt x="11909" y="42318"/>
                  </a:cubicBezTo>
                  <a:cubicBezTo>
                    <a:pt x="12170" y="42674"/>
                    <a:pt x="12454" y="43030"/>
                    <a:pt x="12763" y="43362"/>
                  </a:cubicBezTo>
                  <a:cubicBezTo>
                    <a:pt x="13095" y="43718"/>
                    <a:pt x="13450" y="44074"/>
                    <a:pt x="13830" y="44382"/>
                  </a:cubicBezTo>
                  <a:cubicBezTo>
                    <a:pt x="14233" y="44738"/>
                    <a:pt x="14637" y="45070"/>
                    <a:pt x="15087" y="45402"/>
                  </a:cubicBezTo>
                  <a:cubicBezTo>
                    <a:pt x="15514" y="45711"/>
                    <a:pt x="15989" y="46019"/>
                    <a:pt x="16463" y="46280"/>
                  </a:cubicBezTo>
                  <a:cubicBezTo>
                    <a:pt x="16937" y="46564"/>
                    <a:pt x="17436" y="46802"/>
                    <a:pt x="17957" y="47039"/>
                  </a:cubicBezTo>
                  <a:cubicBezTo>
                    <a:pt x="18432" y="47252"/>
                    <a:pt x="18954" y="47442"/>
                    <a:pt x="19476" y="47608"/>
                  </a:cubicBezTo>
                  <a:cubicBezTo>
                    <a:pt x="19974" y="47751"/>
                    <a:pt x="20472" y="47869"/>
                    <a:pt x="20994" y="47940"/>
                  </a:cubicBezTo>
                  <a:cubicBezTo>
                    <a:pt x="21255" y="47988"/>
                    <a:pt x="21492" y="47988"/>
                    <a:pt x="21729" y="48011"/>
                  </a:cubicBezTo>
                  <a:cubicBezTo>
                    <a:pt x="21836" y="48023"/>
                    <a:pt x="21948" y="48029"/>
                    <a:pt x="22061" y="48029"/>
                  </a:cubicBezTo>
                  <a:cubicBezTo>
                    <a:pt x="22174" y="48029"/>
                    <a:pt x="22287" y="48023"/>
                    <a:pt x="22393" y="48011"/>
                  </a:cubicBezTo>
                  <a:cubicBezTo>
                    <a:pt x="22797" y="47988"/>
                    <a:pt x="23200" y="47940"/>
                    <a:pt x="23579" y="47845"/>
                  </a:cubicBezTo>
                  <a:cubicBezTo>
                    <a:pt x="23745" y="47822"/>
                    <a:pt x="23911" y="47751"/>
                    <a:pt x="24054" y="47703"/>
                  </a:cubicBezTo>
                  <a:cubicBezTo>
                    <a:pt x="24196" y="47656"/>
                    <a:pt x="24315" y="47584"/>
                    <a:pt x="24457" y="47537"/>
                  </a:cubicBezTo>
                  <a:cubicBezTo>
                    <a:pt x="24576" y="47466"/>
                    <a:pt x="24694" y="47395"/>
                    <a:pt x="24813" y="47324"/>
                  </a:cubicBezTo>
                  <a:cubicBezTo>
                    <a:pt x="25121" y="48723"/>
                    <a:pt x="25358" y="50146"/>
                    <a:pt x="25501" y="51570"/>
                  </a:cubicBezTo>
                  <a:cubicBezTo>
                    <a:pt x="25406" y="51546"/>
                    <a:pt x="25311" y="51498"/>
                    <a:pt x="25192" y="51451"/>
                  </a:cubicBezTo>
                  <a:lnTo>
                    <a:pt x="24552" y="51166"/>
                  </a:lnTo>
                  <a:lnTo>
                    <a:pt x="23722" y="50834"/>
                  </a:lnTo>
                  <a:lnTo>
                    <a:pt x="22773" y="50478"/>
                  </a:lnTo>
                  <a:cubicBezTo>
                    <a:pt x="22417" y="50360"/>
                    <a:pt x="22085" y="50194"/>
                    <a:pt x="21729" y="50075"/>
                  </a:cubicBezTo>
                  <a:cubicBezTo>
                    <a:pt x="21350" y="49933"/>
                    <a:pt x="20994" y="49767"/>
                    <a:pt x="20614" y="49624"/>
                  </a:cubicBezTo>
                  <a:cubicBezTo>
                    <a:pt x="20258" y="49482"/>
                    <a:pt x="19879" y="49316"/>
                    <a:pt x="19499" y="49150"/>
                  </a:cubicBezTo>
                  <a:cubicBezTo>
                    <a:pt x="19143" y="48984"/>
                    <a:pt x="18764" y="48842"/>
                    <a:pt x="18408" y="48652"/>
                  </a:cubicBezTo>
                  <a:cubicBezTo>
                    <a:pt x="18242" y="48581"/>
                    <a:pt x="18052" y="48510"/>
                    <a:pt x="17886" y="48415"/>
                  </a:cubicBezTo>
                  <a:cubicBezTo>
                    <a:pt x="17720" y="48320"/>
                    <a:pt x="17530" y="48249"/>
                    <a:pt x="17364" y="48154"/>
                  </a:cubicBezTo>
                  <a:cubicBezTo>
                    <a:pt x="17032" y="47988"/>
                    <a:pt x="16700" y="47822"/>
                    <a:pt x="16392" y="47656"/>
                  </a:cubicBezTo>
                  <a:cubicBezTo>
                    <a:pt x="16084" y="47490"/>
                    <a:pt x="15775" y="47324"/>
                    <a:pt x="15490" y="47158"/>
                  </a:cubicBezTo>
                  <a:cubicBezTo>
                    <a:pt x="15230" y="47015"/>
                    <a:pt x="14969" y="46873"/>
                    <a:pt x="14731" y="46731"/>
                  </a:cubicBezTo>
                  <a:cubicBezTo>
                    <a:pt x="14518" y="46588"/>
                    <a:pt x="14304" y="46493"/>
                    <a:pt x="14138" y="46375"/>
                  </a:cubicBezTo>
                  <a:cubicBezTo>
                    <a:pt x="13996" y="46280"/>
                    <a:pt x="13854" y="46209"/>
                    <a:pt x="13735" y="46161"/>
                  </a:cubicBezTo>
                  <a:lnTo>
                    <a:pt x="13593" y="46066"/>
                  </a:lnTo>
                  <a:lnTo>
                    <a:pt x="13593" y="46066"/>
                  </a:lnTo>
                  <a:cubicBezTo>
                    <a:pt x="13593" y="46066"/>
                    <a:pt x="13617" y="46138"/>
                    <a:pt x="13640" y="46232"/>
                  </a:cubicBezTo>
                  <a:cubicBezTo>
                    <a:pt x="13664" y="46327"/>
                    <a:pt x="13711" y="46493"/>
                    <a:pt x="13806" y="46683"/>
                  </a:cubicBezTo>
                  <a:cubicBezTo>
                    <a:pt x="13877" y="46897"/>
                    <a:pt x="13972" y="47134"/>
                    <a:pt x="14091" y="47347"/>
                  </a:cubicBezTo>
                  <a:cubicBezTo>
                    <a:pt x="14162" y="47466"/>
                    <a:pt x="14233" y="47608"/>
                    <a:pt x="14304" y="47751"/>
                  </a:cubicBezTo>
                  <a:cubicBezTo>
                    <a:pt x="14399" y="47869"/>
                    <a:pt x="14494" y="48011"/>
                    <a:pt x="14613" y="48154"/>
                  </a:cubicBezTo>
                  <a:cubicBezTo>
                    <a:pt x="14731" y="48296"/>
                    <a:pt x="14826" y="48438"/>
                    <a:pt x="14945" y="48581"/>
                  </a:cubicBezTo>
                  <a:lnTo>
                    <a:pt x="15324" y="49031"/>
                  </a:lnTo>
                  <a:cubicBezTo>
                    <a:pt x="15917" y="49648"/>
                    <a:pt x="16605" y="50194"/>
                    <a:pt x="17364" y="50644"/>
                  </a:cubicBezTo>
                  <a:cubicBezTo>
                    <a:pt x="17768" y="50858"/>
                    <a:pt x="18171" y="51071"/>
                    <a:pt x="18598" y="51261"/>
                  </a:cubicBezTo>
                  <a:cubicBezTo>
                    <a:pt x="19025" y="51451"/>
                    <a:pt x="19452" y="51593"/>
                    <a:pt x="19903" y="51736"/>
                  </a:cubicBezTo>
                  <a:cubicBezTo>
                    <a:pt x="20330" y="51854"/>
                    <a:pt x="20757" y="51949"/>
                    <a:pt x="21183" y="52020"/>
                  </a:cubicBezTo>
                  <a:cubicBezTo>
                    <a:pt x="21587" y="52091"/>
                    <a:pt x="22014" y="52139"/>
                    <a:pt x="22417" y="52163"/>
                  </a:cubicBezTo>
                  <a:cubicBezTo>
                    <a:pt x="22607" y="52174"/>
                    <a:pt x="22791" y="52180"/>
                    <a:pt x="22974" y="52180"/>
                  </a:cubicBezTo>
                  <a:cubicBezTo>
                    <a:pt x="23158" y="52180"/>
                    <a:pt x="23342" y="52174"/>
                    <a:pt x="23532" y="52163"/>
                  </a:cubicBezTo>
                  <a:cubicBezTo>
                    <a:pt x="23840" y="52139"/>
                    <a:pt x="24149" y="52115"/>
                    <a:pt x="24457" y="52044"/>
                  </a:cubicBezTo>
                  <a:cubicBezTo>
                    <a:pt x="24694" y="52020"/>
                    <a:pt x="24931" y="51973"/>
                    <a:pt x="25169" y="51902"/>
                  </a:cubicBezTo>
                  <a:cubicBezTo>
                    <a:pt x="25311" y="51878"/>
                    <a:pt x="25430" y="51831"/>
                    <a:pt x="25524" y="51807"/>
                  </a:cubicBezTo>
                  <a:cubicBezTo>
                    <a:pt x="25667" y="53325"/>
                    <a:pt x="25714" y="54867"/>
                    <a:pt x="25667" y="56409"/>
                  </a:cubicBezTo>
                  <a:lnTo>
                    <a:pt x="25524" y="56385"/>
                  </a:lnTo>
                  <a:cubicBezTo>
                    <a:pt x="25311" y="56337"/>
                    <a:pt x="25074" y="56219"/>
                    <a:pt x="24813" y="56148"/>
                  </a:cubicBezTo>
                  <a:cubicBezTo>
                    <a:pt x="24528" y="56077"/>
                    <a:pt x="24243" y="55958"/>
                    <a:pt x="23911" y="55839"/>
                  </a:cubicBezTo>
                  <a:cubicBezTo>
                    <a:pt x="23579" y="55721"/>
                    <a:pt x="23247" y="55578"/>
                    <a:pt x="22891" y="55436"/>
                  </a:cubicBezTo>
                  <a:cubicBezTo>
                    <a:pt x="22536" y="55317"/>
                    <a:pt x="22156" y="55151"/>
                    <a:pt x="21777" y="54985"/>
                  </a:cubicBezTo>
                  <a:cubicBezTo>
                    <a:pt x="21587" y="54891"/>
                    <a:pt x="21373" y="54796"/>
                    <a:pt x="21183" y="54724"/>
                  </a:cubicBezTo>
                  <a:cubicBezTo>
                    <a:pt x="20970" y="54653"/>
                    <a:pt x="20780" y="54535"/>
                    <a:pt x="20590" y="54440"/>
                  </a:cubicBezTo>
                  <a:cubicBezTo>
                    <a:pt x="20187" y="54274"/>
                    <a:pt x="19784" y="54060"/>
                    <a:pt x="19404" y="53871"/>
                  </a:cubicBezTo>
                  <a:cubicBezTo>
                    <a:pt x="19191" y="53776"/>
                    <a:pt x="19001" y="53681"/>
                    <a:pt x="18811" y="53586"/>
                  </a:cubicBezTo>
                  <a:cubicBezTo>
                    <a:pt x="18598" y="53491"/>
                    <a:pt x="18408" y="53396"/>
                    <a:pt x="18218" y="53277"/>
                  </a:cubicBezTo>
                  <a:cubicBezTo>
                    <a:pt x="18005" y="53183"/>
                    <a:pt x="17839" y="53088"/>
                    <a:pt x="17649" y="52993"/>
                  </a:cubicBezTo>
                  <a:cubicBezTo>
                    <a:pt x="17436" y="52898"/>
                    <a:pt x="17270" y="52779"/>
                    <a:pt x="17104" y="52684"/>
                  </a:cubicBezTo>
                  <a:cubicBezTo>
                    <a:pt x="16724" y="52471"/>
                    <a:pt x="16416" y="52258"/>
                    <a:pt x="16060" y="52068"/>
                  </a:cubicBezTo>
                  <a:lnTo>
                    <a:pt x="15609" y="51759"/>
                  </a:lnTo>
                  <a:cubicBezTo>
                    <a:pt x="15443" y="51664"/>
                    <a:pt x="15301" y="51570"/>
                    <a:pt x="15158" y="51475"/>
                  </a:cubicBezTo>
                  <a:cubicBezTo>
                    <a:pt x="14921" y="51261"/>
                    <a:pt x="14637" y="51095"/>
                    <a:pt x="14423" y="50905"/>
                  </a:cubicBezTo>
                  <a:cubicBezTo>
                    <a:pt x="14328" y="50811"/>
                    <a:pt x="14233" y="50739"/>
                    <a:pt x="14138" y="50668"/>
                  </a:cubicBezTo>
                  <a:cubicBezTo>
                    <a:pt x="14044" y="50597"/>
                    <a:pt x="13949" y="50502"/>
                    <a:pt x="13877" y="50431"/>
                  </a:cubicBezTo>
                  <a:cubicBezTo>
                    <a:pt x="13735" y="50289"/>
                    <a:pt x="13593" y="50170"/>
                    <a:pt x="13522" y="50075"/>
                  </a:cubicBezTo>
                  <a:lnTo>
                    <a:pt x="13379" y="49957"/>
                  </a:lnTo>
                  <a:lnTo>
                    <a:pt x="13379" y="49957"/>
                  </a:lnTo>
                  <a:cubicBezTo>
                    <a:pt x="13379" y="49957"/>
                    <a:pt x="13379" y="50028"/>
                    <a:pt x="13403" y="50146"/>
                  </a:cubicBezTo>
                  <a:cubicBezTo>
                    <a:pt x="13427" y="50265"/>
                    <a:pt x="13427" y="50431"/>
                    <a:pt x="13474" y="50644"/>
                  </a:cubicBezTo>
                  <a:cubicBezTo>
                    <a:pt x="13522" y="50929"/>
                    <a:pt x="13617" y="51166"/>
                    <a:pt x="13711" y="51427"/>
                  </a:cubicBezTo>
                  <a:cubicBezTo>
                    <a:pt x="13854" y="51759"/>
                    <a:pt x="14020" y="52068"/>
                    <a:pt x="14186" y="52376"/>
                  </a:cubicBezTo>
                  <a:cubicBezTo>
                    <a:pt x="14423" y="52732"/>
                    <a:pt x="14660" y="53064"/>
                    <a:pt x="14921" y="53372"/>
                  </a:cubicBezTo>
                  <a:cubicBezTo>
                    <a:pt x="15230" y="53728"/>
                    <a:pt x="15562" y="54037"/>
                    <a:pt x="15917" y="54345"/>
                  </a:cubicBezTo>
                  <a:cubicBezTo>
                    <a:pt x="16084" y="54511"/>
                    <a:pt x="16273" y="54630"/>
                    <a:pt x="16463" y="54796"/>
                  </a:cubicBezTo>
                  <a:cubicBezTo>
                    <a:pt x="16653" y="54962"/>
                    <a:pt x="16866" y="55104"/>
                    <a:pt x="17056" y="55223"/>
                  </a:cubicBezTo>
                  <a:cubicBezTo>
                    <a:pt x="17483" y="55507"/>
                    <a:pt x="17910" y="55744"/>
                    <a:pt x="18361" y="55982"/>
                  </a:cubicBezTo>
                  <a:cubicBezTo>
                    <a:pt x="18811" y="56195"/>
                    <a:pt x="19286" y="56385"/>
                    <a:pt x="19737" y="56551"/>
                  </a:cubicBezTo>
                  <a:cubicBezTo>
                    <a:pt x="20211" y="56717"/>
                    <a:pt x="20662" y="56859"/>
                    <a:pt x="21136" y="56954"/>
                  </a:cubicBezTo>
                  <a:cubicBezTo>
                    <a:pt x="21587" y="57049"/>
                    <a:pt x="22037" y="57120"/>
                    <a:pt x="22488" y="57168"/>
                  </a:cubicBezTo>
                  <a:cubicBezTo>
                    <a:pt x="22891" y="57191"/>
                    <a:pt x="23295" y="57191"/>
                    <a:pt x="23722" y="57191"/>
                  </a:cubicBezTo>
                  <a:cubicBezTo>
                    <a:pt x="24054" y="57168"/>
                    <a:pt x="24410" y="57120"/>
                    <a:pt x="24765" y="57073"/>
                  </a:cubicBezTo>
                  <a:cubicBezTo>
                    <a:pt x="25026" y="57025"/>
                    <a:pt x="25287" y="56954"/>
                    <a:pt x="25524" y="56859"/>
                  </a:cubicBezTo>
                  <a:lnTo>
                    <a:pt x="25643" y="56836"/>
                  </a:lnTo>
                  <a:lnTo>
                    <a:pt x="25643" y="56836"/>
                  </a:lnTo>
                  <a:cubicBezTo>
                    <a:pt x="25572" y="58188"/>
                    <a:pt x="25453" y="59540"/>
                    <a:pt x="25240" y="60892"/>
                  </a:cubicBezTo>
                  <a:cubicBezTo>
                    <a:pt x="25145" y="60868"/>
                    <a:pt x="25026" y="60821"/>
                    <a:pt x="24931" y="60797"/>
                  </a:cubicBezTo>
                  <a:cubicBezTo>
                    <a:pt x="24718" y="60750"/>
                    <a:pt x="24481" y="60631"/>
                    <a:pt x="24196" y="60536"/>
                  </a:cubicBezTo>
                  <a:cubicBezTo>
                    <a:pt x="23935" y="60417"/>
                    <a:pt x="23650" y="60299"/>
                    <a:pt x="23318" y="60180"/>
                  </a:cubicBezTo>
                  <a:cubicBezTo>
                    <a:pt x="22986" y="60038"/>
                    <a:pt x="22654" y="59872"/>
                    <a:pt x="22275" y="59753"/>
                  </a:cubicBezTo>
                  <a:lnTo>
                    <a:pt x="21183" y="59208"/>
                  </a:lnTo>
                  <a:cubicBezTo>
                    <a:pt x="20994" y="59113"/>
                    <a:pt x="20780" y="59018"/>
                    <a:pt x="20590" y="58923"/>
                  </a:cubicBezTo>
                  <a:cubicBezTo>
                    <a:pt x="20377" y="58804"/>
                    <a:pt x="20187" y="58710"/>
                    <a:pt x="19997" y="58615"/>
                  </a:cubicBezTo>
                  <a:cubicBezTo>
                    <a:pt x="19594" y="58425"/>
                    <a:pt x="19191" y="58188"/>
                    <a:pt x="18811" y="57998"/>
                  </a:cubicBezTo>
                  <a:cubicBezTo>
                    <a:pt x="18408" y="57784"/>
                    <a:pt x="18029" y="57547"/>
                    <a:pt x="17649" y="57310"/>
                  </a:cubicBezTo>
                  <a:lnTo>
                    <a:pt x="17104" y="56978"/>
                  </a:lnTo>
                  <a:cubicBezTo>
                    <a:pt x="16914" y="56859"/>
                    <a:pt x="16748" y="56741"/>
                    <a:pt x="16558" y="56622"/>
                  </a:cubicBezTo>
                  <a:cubicBezTo>
                    <a:pt x="16392" y="56504"/>
                    <a:pt x="16226" y="56385"/>
                    <a:pt x="16060" y="56266"/>
                  </a:cubicBezTo>
                  <a:cubicBezTo>
                    <a:pt x="15870" y="56148"/>
                    <a:pt x="15728" y="56053"/>
                    <a:pt x="15562" y="55934"/>
                  </a:cubicBezTo>
                  <a:cubicBezTo>
                    <a:pt x="15277" y="55673"/>
                    <a:pt x="14945" y="55484"/>
                    <a:pt x="14708" y="55246"/>
                  </a:cubicBezTo>
                  <a:cubicBezTo>
                    <a:pt x="14447" y="55009"/>
                    <a:pt x="14186" y="54819"/>
                    <a:pt x="13972" y="54630"/>
                  </a:cubicBezTo>
                  <a:cubicBezTo>
                    <a:pt x="13783" y="54440"/>
                    <a:pt x="13569" y="54274"/>
                    <a:pt x="13427" y="54108"/>
                  </a:cubicBezTo>
                  <a:cubicBezTo>
                    <a:pt x="13284" y="53942"/>
                    <a:pt x="13142" y="53847"/>
                    <a:pt x="13071" y="53752"/>
                  </a:cubicBezTo>
                  <a:lnTo>
                    <a:pt x="12929" y="53633"/>
                  </a:lnTo>
                  <a:lnTo>
                    <a:pt x="12929" y="53633"/>
                  </a:lnTo>
                  <a:cubicBezTo>
                    <a:pt x="12929" y="53633"/>
                    <a:pt x="12929" y="53681"/>
                    <a:pt x="12952" y="53799"/>
                  </a:cubicBezTo>
                  <a:cubicBezTo>
                    <a:pt x="12952" y="53918"/>
                    <a:pt x="12976" y="54108"/>
                    <a:pt x="13024" y="54321"/>
                  </a:cubicBezTo>
                  <a:cubicBezTo>
                    <a:pt x="13071" y="54582"/>
                    <a:pt x="13142" y="54867"/>
                    <a:pt x="13237" y="55104"/>
                  </a:cubicBezTo>
                  <a:cubicBezTo>
                    <a:pt x="13284" y="55270"/>
                    <a:pt x="13332" y="55436"/>
                    <a:pt x="13403" y="55578"/>
                  </a:cubicBezTo>
                  <a:cubicBezTo>
                    <a:pt x="13498" y="55744"/>
                    <a:pt x="13569" y="55911"/>
                    <a:pt x="13664" y="56077"/>
                  </a:cubicBezTo>
                  <a:cubicBezTo>
                    <a:pt x="13854" y="56456"/>
                    <a:pt x="14091" y="56812"/>
                    <a:pt x="14328" y="57144"/>
                  </a:cubicBezTo>
                  <a:cubicBezTo>
                    <a:pt x="14613" y="57500"/>
                    <a:pt x="14921" y="57856"/>
                    <a:pt x="15253" y="58188"/>
                  </a:cubicBezTo>
                  <a:cubicBezTo>
                    <a:pt x="15609" y="58544"/>
                    <a:pt x="15989" y="58876"/>
                    <a:pt x="16392" y="59160"/>
                  </a:cubicBezTo>
                  <a:cubicBezTo>
                    <a:pt x="16795" y="59469"/>
                    <a:pt x="17222" y="59753"/>
                    <a:pt x="17673" y="59990"/>
                  </a:cubicBezTo>
                  <a:cubicBezTo>
                    <a:pt x="18123" y="60251"/>
                    <a:pt x="18574" y="60465"/>
                    <a:pt x="19049" y="60655"/>
                  </a:cubicBezTo>
                  <a:cubicBezTo>
                    <a:pt x="19523" y="60844"/>
                    <a:pt x="19974" y="60987"/>
                    <a:pt x="20472" y="61105"/>
                  </a:cubicBezTo>
                  <a:cubicBezTo>
                    <a:pt x="20899" y="61224"/>
                    <a:pt x="21350" y="61319"/>
                    <a:pt x="21824" y="61390"/>
                  </a:cubicBezTo>
                  <a:cubicBezTo>
                    <a:pt x="22119" y="61425"/>
                    <a:pt x="22427" y="61447"/>
                    <a:pt x="22729" y="61447"/>
                  </a:cubicBezTo>
                  <a:cubicBezTo>
                    <a:pt x="22840" y="61447"/>
                    <a:pt x="22949" y="61444"/>
                    <a:pt x="23057" y="61437"/>
                  </a:cubicBezTo>
                  <a:cubicBezTo>
                    <a:pt x="23413" y="61437"/>
                    <a:pt x="23769" y="61414"/>
                    <a:pt x="24101" y="61366"/>
                  </a:cubicBezTo>
                  <a:cubicBezTo>
                    <a:pt x="24386" y="61343"/>
                    <a:pt x="24647" y="61295"/>
                    <a:pt x="24908" y="61224"/>
                  </a:cubicBezTo>
                  <a:cubicBezTo>
                    <a:pt x="25003" y="61177"/>
                    <a:pt x="25097" y="61153"/>
                    <a:pt x="25169" y="61129"/>
                  </a:cubicBezTo>
                  <a:lnTo>
                    <a:pt x="25169" y="61129"/>
                  </a:lnTo>
                  <a:cubicBezTo>
                    <a:pt x="25074" y="61793"/>
                    <a:pt x="24955" y="62434"/>
                    <a:pt x="24813" y="63074"/>
                  </a:cubicBezTo>
                  <a:cubicBezTo>
                    <a:pt x="24576" y="64118"/>
                    <a:pt x="24291" y="65162"/>
                    <a:pt x="23959" y="66205"/>
                  </a:cubicBezTo>
                  <a:cubicBezTo>
                    <a:pt x="23888" y="66158"/>
                    <a:pt x="23793" y="66134"/>
                    <a:pt x="23698" y="66110"/>
                  </a:cubicBezTo>
                  <a:lnTo>
                    <a:pt x="23390" y="66016"/>
                  </a:lnTo>
                  <a:lnTo>
                    <a:pt x="23105" y="65873"/>
                  </a:lnTo>
                  <a:cubicBezTo>
                    <a:pt x="22868" y="65778"/>
                    <a:pt x="22630" y="65684"/>
                    <a:pt x="22417" y="65589"/>
                  </a:cubicBezTo>
                  <a:lnTo>
                    <a:pt x="22037" y="65399"/>
                  </a:lnTo>
                  <a:cubicBezTo>
                    <a:pt x="21919" y="65304"/>
                    <a:pt x="21777" y="65233"/>
                    <a:pt x="21658" y="65162"/>
                  </a:cubicBezTo>
                  <a:cubicBezTo>
                    <a:pt x="21397" y="65043"/>
                    <a:pt x="21136" y="64830"/>
                    <a:pt x="20875" y="64664"/>
                  </a:cubicBezTo>
                  <a:cubicBezTo>
                    <a:pt x="20614" y="64450"/>
                    <a:pt x="20330" y="64284"/>
                    <a:pt x="20069" y="64070"/>
                  </a:cubicBezTo>
                  <a:cubicBezTo>
                    <a:pt x="19808" y="63857"/>
                    <a:pt x="19523" y="63644"/>
                    <a:pt x="19238" y="63406"/>
                  </a:cubicBezTo>
                  <a:cubicBezTo>
                    <a:pt x="18977" y="63193"/>
                    <a:pt x="18693" y="62932"/>
                    <a:pt x="18432" y="62695"/>
                  </a:cubicBezTo>
                  <a:cubicBezTo>
                    <a:pt x="18313" y="62576"/>
                    <a:pt x="18171" y="62457"/>
                    <a:pt x="18029" y="62339"/>
                  </a:cubicBezTo>
                  <a:cubicBezTo>
                    <a:pt x="17886" y="62220"/>
                    <a:pt x="17768" y="62102"/>
                    <a:pt x="17625" y="61983"/>
                  </a:cubicBezTo>
                  <a:cubicBezTo>
                    <a:pt x="17104" y="61509"/>
                    <a:pt x="16582" y="61058"/>
                    <a:pt x="16107" y="60702"/>
                  </a:cubicBezTo>
                  <a:cubicBezTo>
                    <a:pt x="15704" y="60394"/>
                    <a:pt x="15301" y="60109"/>
                    <a:pt x="14874" y="59848"/>
                  </a:cubicBezTo>
                  <a:cubicBezTo>
                    <a:pt x="14731" y="59753"/>
                    <a:pt x="14589" y="59682"/>
                    <a:pt x="14494" y="59635"/>
                  </a:cubicBezTo>
                  <a:lnTo>
                    <a:pt x="14352" y="59564"/>
                  </a:lnTo>
                  <a:lnTo>
                    <a:pt x="14352" y="59564"/>
                  </a:lnTo>
                  <a:lnTo>
                    <a:pt x="14399" y="59730"/>
                  </a:lnTo>
                  <a:cubicBezTo>
                    <a:pt x="14423" y="59824"/>
                    <a:pt x="14447" y="59967"/>
                    <a:pt x="14518" y="60133"/>
                  </a:cubicBezTo>
                  <a:cubicBezTo>
                    <a:pt x="14660" y="60607"/>
                    <a:pt x="14850" y="61082"/>
                    <a:pt x="15040" y="61532"/>
                  </a:cubicBezTo>
                  <a:cubicBezTo>
                    <a:pt x="15348" y="62173"/>
                    <a:pt x="15704" y="62766"/>
                    <a:pt x="16107" y="63335"/>
                  </a:cubicBezTo>
                  <a:cubicBezTo>
                    <a:pt x="16321" y="63667"/>
                    <a:pt x="16582" y="63976"/>
                    <a:pt x="16866" y="64284"/>
                  </a:cubicBezTo>
                  <a:cubicBezTo>
                    <a:pt x="17127" y="64592"/>
                    <a:pt x="17436" y="64877"/>
                    <a:pt x="17744" y="65162"/>
                  </a:cubicBezTo>
                  <a:cubicBezTo>
                    <a:pt x="18076" y="65446"/>
                    <a:pt x="18432" y="65684"/>
                    <a:pt x="18788" y="65921"/>
                  </a:cubicBezTo>
                  <a:cubicBezTo>
                    <a:pt x="19143" y="66158"/>
                    <a:pt x="19523" y="66348"/>
                    <a:pt x="19926" y="66514"/>
                  </a:cubicBezTo>
                  <a:cubicBezTo>
                    <a:pt x="20116" y="66585"/>
                    <a:pt x="20306" y="66656"/>
                    <a:pt x="20519" y="66704"/>
                  </a:cubicBezTo>
                  <a:cubicBezTo>
                    <a:pt x="20709" y="66775"/>
                    <a:pt x="20899" y="66798"/>
                    <a:pt x="21089" y="66846"/>
                  </a:cubicBezTo>
                  <a:cubicBezTo>
                    <a:pt x="21278" y="66870"/>
                    <a:pt x="21468" y="66893"/>
                    <a:pt x="21634" y="66917"/>
                  </a:cubicBezTo>
                  <a:cubicBezTo>
                    <a:pt x="21697" y="66925"/>
                    <a:pt x="21758" y="66928"/>
                    <a:pt x="21817" y="66928"/>
                  </a:cubicBezTo>
                  <a:cubicBezTo>
                    <a:pt x="21935" y="66928"/>
                    <a:pt x="22045" y="66917"/>
                    <a:pt x="22156" y="66917"/>
                  </a:cubicBezTo>
                  <a:cubicBezTo>
                    <a:pt x="22464" y="66917"/>
                    <a:pt x="22773" y="66870"/>
                    <a:pt x="23057" y="66798"/>
                  </a:cubicBezTo>
                  <a:cubicBezTo>
                    <a:pt x="23200" y="66775"/>
                    <a:pt x="23318" y="66751"/>
                    <a:pt x="23437" y="66727"/>
                  </a:cubicBezTo>
                  <a:lnTo>
                    <a:pt x="23722" y="66609"/>
                  </a:lnTo>
                  <a:cubicBezTo>
                    <a:pt x="23769" y="66585"/>
                    <a:pt x="23816" y="66561"/>
                    <a:pt x="23864" y="66537"/>
                  </a:cubicBezTo>
                  <a:lnTo>
                    <a:pt x="23864" y="66537"/>
                  </a:lnTo>
                  <a:cubicBezTo>
                    <a:pt x="23461" y="67747"/>
                    <a:pt x="22986" y="68957"/>
                    <a:pt x="22464" y="70119"/>
                  </a:cubicBezTo>
                  <a:lnTo>
                    <a:pt x="22322" y="70072"/>
                  </a:lnTo>
                  <a:lnTo>
                    <a:pt x="22085" y="69953"/>
                  </a:lnTo>
                  <a:cubicBezTo>
                    <a:pt x="22014" y="69906"/>
                    <a:pt x="21919" y="69882"/>
                    <a:pt x="21848" y="69811"/>
                  </a:cubicBezTo>
                  <a:cubicBezTo>
                    <a:pt x="21682" y="69740"/>
                    <a:pt x="21492" y="69645"/>
                    <a:pt x="21278" y="69526"/>
                  </a:cubicBezTo>
                  <a:lnTo>
                    <a:pt x="20994" y="69360"/>
                  </a:lnTo>
                  <a:cubicBezTo>
                    <a:pt x="20875" y="69289"/>
                    <a:pt x="20780" y="69218"/>
                    <a:pt x="20662" y="69147"/>
                  </a:cubicBezTo>
                  <a:cubicBezTo>
                    <a:pt x="20448" y="69028"/>
                    <a:pt x="20235" y="68862"/>
                    <a:pt x="19997" y="68720"/>
                  </a:cubicBezTo>
                  <a:cubicBezTo>
                    <a:pt x="19784" y="68577"/>
                    <a:pt x="19547" y="68411"/>
                    <a:pt x="19333" y="68222"/>
                  </a:cubicBezTo>
                  <a:cubicBezTo>
                    <a:pt x="19096" y="68056"/>
                    <a:pt x="18859" y="67890"/>
                    <a:pt x="18622" y="67700"/>
                  </a:cubicBezTo>
                  <a:cubicBezTo>
                    <a:pt x="18384" y="67534"/>
                    <a:pt x="18147" y="67344"/>
                    <a:pt x="17934" y="67178"/>
                  </a:cubicBezTo>
                  <a:cubicBezTo>
                    <a:pt x="17815" y="67083"/>
                    <a:pt x="17697" y="66988"/>
                    <a:pt x="17578" y="66893"/>
                  </a:cubicBezTo>
                  <a:cubicBezTo>
                    <a:pt x="17459" y="66798"/>
                    <a:pt x="17341" y="66704"/>
                    <a:pt x="17222" y="66632"/>
                  </a:cubicBezTo>
                  <a:cubicBezTo>
                    <a:pt x="16771" y="66277"/>
                    <a:pt x="16321" y="65944"/>
                    <a:pt x="15894" y="65660"/>
                  </a:cubicBezTo>
                  <a:lnTo>
                    <a:pt x="15324" y="65280"/>
                  </a:lnTo>
                  <a:cubicBezTo>
                    <a:pt x="15158" y="65185"/>
                    <a:pt x="14992" y="65090"/>
                    <a:pt x="14850" y="64996"/>
                  </a:cubicBezTo>
                  <a:cubicBezTo>
                    <a:pt x="14731" y="64901"/>
                    <a:pt x="14613" y="64853"/>
                    <a:pt x="14542" y="64806"/>
                  </a:cubicBezTo>
                  <a:lnTo>
                    <a:pt x="14399" y="64758"/>
                  </a:lnTo>
                  <a:lnTo>
                    <a:pt x="14399" y="64758"/>
                  </a:lnTo>
                  <a:cubicBezTo>
                    <a:pt x="14470" y="65351"/>
                    <a:pt x="14637" y="65921"/>
                    <a:pt x="14874" y="66466"/>
                  </a:cubicBezTo>
                  <a:cubicBezTo>
                    <a:pt x="14992" y="66727"/>
                    <a:pt x="15111" y="66964"/>
                    <a:pt x="15253" y="67225"/>
                  </a:cubicBezTo>
                  <a:cubicBezTo>
                    <a:pt x="15419" y="67486"/>
                    <a:pt x="15585" y="67771"/>
                    <a:pt x="15775" y="68008"/>
                  </a:cubicBezTo>
                  <a:cubicBezTo>
                    <a:pt x="15989" y="68293"/>
                    <a:pt x="16202" y="68554"/>
                    <a:pt x="16439" y="68791"/>
                  </a:cubicBezTo>
                  <a:cubicBezTo>
                    <a:pt x="16700" y="69052"/>
                    <a:pt x="16961" y="69289"/>
                    <a:pt x="17246" y="69503"/>
                  </a:cubicBezTo>
                  <a:cubicBezTo>
                    <a:pt x="17554" y="69716"/>
                    <a:pt x="17863" y="69906"/>
                    <a:pt x="18171" y="70096"/>
                  </a:cubicBezTo>
                  <a:cubicBezTo>
                    <a:pt x="18479" y="70262"/>
                    <a:pt x="18811" y="70404"/>
                    <a:pt x="19143" y="70523"/>
                  </a:cubicBezTo>
                  <a:cubicBezTo>
                    <a:pt x="19476" y="70617"/>
                    <a:pt x="19808" y="70712"/>
                    <a:pt x="20140" y="70760"/>
                  </a:cubicBezTo>
                  <a:cubicBezTo>
                    <a:pt x="20306" y="70760"/>
                    <a:pt x="20448" y="70783"/>
                    <a:pt x="20590" y="70807"/>
                  </a:cubicBezTo>
                  <a:lnTo>
                    <a:pt x="21041" y="70807"/>
                  </a:lnTo>
                  <a:cubicBezTo>
                    <a:pt x="21183" y="70807"/>
                    <a:pt x="21302" y="70807"/>
                    <a:pt x="21444" y="70760"/>
                  </a:cubicBezTo>
                  <a:cubicBezTo>
                    <a:pt x="21563" y="70736"/>
                    <a:pt x="21705" y="70712"/>
                    <a:pt x="21800" y="70689"/>
                  </a:cubicBezTo>
                  <a:cubicBezTo>
                    <a:pt x="21895" y="70665"/>
                    <a:pt x="22014" y="70641"/>
                    <a:pt x="22109" y="70617"/>
                  </a:cubicBezTo>
                  <a:lnTo>
                    <a:pt x="22298" y="70546"/>
                  </a:lnTo>
                  <a:lnTo>
                    <a:pt x="22298" y="70546"/>
                  </a:lnTo>
                  <a:cubicBezTo>
                    <a:pt x="21634" y="71922"/>
                    <a:pt x="20875" y="73274"/>
                    <a:pt x="20045" y="74555"/>
                  </a:cubicBezTo>
                  <a:cubicBezTo>
                    <a:pt x="19818" y="74903"/>
                    <a:pt x="20116" y="75303"/>
                    <a:pt x="20403" y="75303"/>
                  </a:cubicBezTo>
                  <a:cubicBezTo>
                    <a:pt x="20507" y="75303"/>
                    <a:pt x="20610" y="75251"/>
                    <a:pt x="20685" y="75124"/>
                  </a:cubicBezTo>
                  <a:cubicBezTo>
                    <a:pt x="21065" y="74555"/>
                    <a:pt x="21397" y="73986"/>
                    <a:pt x="21729" y="73417"/>
                  </a:cubicBezTo>
                  <a:cubicBezTo>
                    <a:pt x="21800" y="73464"/>
                    <a:pt x="21871" y="73535"/>
                    <a:pt x="21943" y="73583"/>
                  </a:cubicBezTo>
                  <a:cubicBezTo>
                    <a:pt x="22085" y="73677"/>
                    <a:pt x="22275" y="73796"/>
                    <a:pt x="22464" y="73915"/>
                  </a:cubicBezTo>
                  <a:cubicBezTo>
                    <a:pt x="22702" y="74057"/>
                    <a:pt x="22939" y="74176"/>
                    <a:pt x="23176" y="74270"/>
                  </a:cubicBezTo>
                  <a:cubicBezTo>
                    <a:pt x="23461" y="74389"/>
                    <a:pt x="23769" y="74508"/>
                    <a:pt x="24101" y="74603"/>
                  </a:cubicBezTo>
                  <a:cubicBezTo>
                    <a:pt x="24433" y="74721"/>
                    <a:pt x="24789" y="74792"/>
                    <a:pt x="25145" y="74863"/>
                  </a:cubicBezTo>
                  <a:cubicBezTo>
                    <a:pt x="25335" y="74887"/>
                    <a:pt x="25524" y="74911"/>
                    <a:pt x="25714" y="74935"/>
                  </a:cubicBezTo>
                  <a:lnTo>
                    <a:pt x="25999" y="74982"/>
                  </a:lnTo>
                  <a:lnTo>
                    <a:pt x="27493" y="74982"/>
                  </a:lnTo>
                  <a:cubicBezTo>
                    <a:pt x="27873" y="74982"/>
                    <a:pt x="28276" y="74863"/>
                    <a:pt x="28679" y="74792"/>
                  </a:cubicBezTo>
                  <a:cubicBezTo>
                    <a:pt x="29059" y="74721"/>
                    <a:pt x="29415" y="74626"/>
                    <a:pt x="29770" y="74508"/>
                  </a:cubicBezTo>
                  <a:cubicBezTo>
                    <a:pt x="30126" y="74389"/>
                    <a:pt x="30458" y="74247"/>
                    <a:pt x="30767" y="74104"/>
                  </a:cubicBezTo>
                  <a:cubicBezTo>
                    <a:pt x="31075" y="73938"/>
                    <a:pt x="31360" y="73772"/>
                    <a:pt x="31597" y="73630"/>
                  </a:cubicBezTo>
                  <a:cubicBezTo>
                    <a:pt x="31834" y="73488"/>
                    <a:pt x="32048" y="73322"/>
                    <a:pt x="32261" y="73132"/>
                  </a:cubicBezTo>
                  <a:cubicBezTo>
                    <a:pt x="32451" y="72990"/>
                    <a:pt x="32617" y="72847"/>
                    <a:pt x="32736" y="72729"/>
                  </a:cubicBezTo>
                  <a:cubicBezTo>
                    <a:pt x="32878" y="72586"/>
                    <a:pt x="32949" y="72491"/>
                    <a:pt x="33044" y="72420"/>
                  </a:cubicBezTo>
                  <a:lnTo>
                    <a:pt x="33139" y="72302"/>
                  </a:lnTo>
                  <a:lnTo>
                    <a:pt x="31953" y="72302"/>
                  </a:lnTo>
                  <a:cubicBezTo>
                    <a:pt x="31716" y="72302"/>
                    <a:pt x="31455" y="72349"/>
                    <a:pt x="31194" y="72349"/>
                  </a:cubicBezTo>
                  <a:cubicBezTo>
                    <a:pt x="30909" y="72373"/>
                    <a:pt x="30601" y="72397"/>
                    <a:pt x="30292" y="72420"/>
                  </a:cubicBezTo>
                  <a:cubicBezTo>
                    <a:pt x="29984" y="72468"/>
                    <a:pt x="29676" y="72468"/>
                    <a:pt x="29343" y="72515"/>
                  </a:cubicBezTo>
                  <a:cubicBezTo>
                    <a:pt x="29011" y="72539"/>
                    <a:pt x="28679" y="72586"/>
                    <a:pt x="28347" y="72610"/>
                  </a:cubicBezTo>
                  <a:cubicBezTo>
                    <a:pt x="27991" y="72610"/>
                    <a:pt x="27659" y="72657"/>
                    <a:pt x="27303" y="72705"/>
                  </a:cubicBezTo>
                  <a:cubicBezTo>
                    <a:pt x="26971" y="72729"/>
                    <a:pt x="26639" y="72729"/>
                    <a:pt x="26283" y="72776"/>
                  </a:cubicBezTo>
                  <a:cubicBezTo>
                    <a:pt x="25951" y="72800"/>
                    <a:pt x="25619" y="72800"/>
                    <a:pt x="25287" y="72847"/>
                  </a:cubicBezTo>
                  <a:cubicBezTo>
                    <a:pt x="24955" y="72871"/>
                    <a:pt x="24623" y="72918"/>
                    <a:pt x="24338" y="72918"/>
                  </a:cubicBezTo>
                  <a:cubicBezTo>
                    <a:pt x="24030" y="72918"/>
                    <a:pt x="23745" y="72966"/>
                    <a:pt x="23461" y="72990"/>
                  </a:cubicBezTo>
                  <a:cubicBezTo>
                    <a:pt x="23200" y="73037"/>
                    <a:pt x="22915" y="73037"/>
                    <a:pt x="22678" y="73061"/>
                  </a:cubicBezTo>
                  <a:cubicBezTo>
                    <a:pt x="22441" y="73084"/>
                    <a:pt x="22251" y="73132"/>
                    <a:pt x="22061" y="73156"/>
                  </a:cubicBezTo>
                  <a:lnTo>
                    <a:pt x="21895" y="73179"/>
                  </a:lnTo>
                  <a:cubicBezTo>
                    <a:pt x="22275" y="72515"/>
                    <a:pt x="22630" y="71851"/>
                    <a:pt x="22963" y="71163"/>
                  </a:cubicBezTo>
                  <a:cubicBezTo>
                    <a:pt x="23081" y="71210"/>
                    <a:pt x="23223" y="71282"/>
                    <a:pt x="23437" y="71377"/>
                  </a:cubicBezTo>
                  <a:cubicBezTo>
                    <a:pt x="23532" y="71424"/>
                    <a:pt x="23650" y="71471"/>
                    <a:pt x="23769" y="71519"/>
                  </a:cubicBezTo>
                  <a:cubicBezTo>
                    <a:pt x="23888" y="71566"/>
                    <a:pt x="24030" y="71590"/>
                    <a:pt x="24172" y="71637"/>
                  </a:cubicBezTo>
                  <a:cubicBezTo>
                    <a:pt x="24338" y="71685"/>
                    <a:pt x="24504" y="71709"/>
                    <a:pt x="24670" y="71756"/>
                  </a:cubicBezTo>
                  <a:cubicBezTo>
                    <a:pt x="24836" y="71803"/>
                    <a:pt x="25026" y="71827"/>
                    <a:pt x="25216" y="71851"/>
                  </a:cubicBezTo>
                  <a:cubicBezTo>
                    <a:pt x="25406" y="71875"/>
                    <a:pt x="25596" y="71898"/>
                    <a:pt x="25809" y="71922"/>
                  </a:cubicBezTo>
                  <a:lnTo>
                    <a:pt x="26450" y="71922"/>
                  </a:lnTo>
                  <a:cubicBezTo>
                    <a:pt x="26663" y="71922"/>
                    <a:pt x="26900" y="71898"/>
                    <a:pt x="27114" y="71875"/>
                  </a:cubicBezTo>
                  <a:cubicBezTo>
                    <a:pt x="27351" y="71875"/>
                    <a:pt x="27588" y="71851"/>
                    <a:pt x="27825" y="71803"/>
                  </a:cubicBezTo>
                  <a:cubicBezTo>
                    <a:pt x="28300" y="71732"/>
                    <a:pt x="28798" y="71614"/>
                    <a:pt x="29272" y="71471"/>
                  </a:cubicBezTo>
                  <a:cubicBezTo>
                    <a:pt x="29747" y="71329"/>
                    <a:pt x="30221" y="71163"/>
                    <a:pt x="30696" y="70973"/>
                  </a:cubicBezTo>
                  <a:cubicBezTo>
                    <a:pt x="31146" y="70760"/>
                    <a:pt x="31597" y="70546"/>
                    <a:pt x="32024" y="70285"/>
                  </a:cubicBezTo>
                  <a:cubicBezTo>
                    <a:pt x="32451" y="70048"/>
                    <a:pt x="32854" y="69787"/>
                    <a:pt x="33234" y="69479"/>
                  </a:cubicBezTo>
                  <a:cubicBezTo>
                    <a:pt x="33589" y="69218"/>
                    <a:pt x="33945" y="68933"/>
                    <a:pt x="34277" y="68625"/>
                  </a:cubicBezTo>
                  <a:cubicBezTo>
                    <a:pt x="34586" y="68340"/>
                    <a:pt x="34870" y="68032"/>
                    <a:pt x="35131" y="67771"/>
                  </a:cubicBezTo>
                  <a:cubicBezTo>
                    <a:pt x="35345" y="67510"/>
                    <a:pt x="35558" y="67249"/>
                    <a:pt x="35772" y="66988"/>
                  </a:cubicBezTo>
                  <a:cubicBezTo>
                    <a:pt x="35914" y="66775"/>
                    <a:pt x="36056" y="66537"/>
                    <a:pt x="36199" y="66324"/>
                  </a:cubicBezTo>
                  <a:cubicBezTo>
                    <a:pt x="36317" y="66134"/>
                    <a:pt x="36412" y="65968"/>
                    <a:pt x="36460" y="65873"/>
                  </a:cubicBezTo>
                  <a:lnTo>
                    <a:pt x="36555" y="65707"/>
                  </a:lnTo>
                  <a:lnTo>
                    <a:pt x="36365" y="65778"/>
                  </a:lnTo>
                  <a:cubicBezTo>
                    <a:pt x="36270" y="65826"/>
                    <a:pt x="36104" y="65873"/>
                    <a:pt x="35914" y="65968"/>
                  </a:cubicBezTo>
                  <a:lnTo>
                    <a:pt x="35202" y="66300"/>
                  </a:lnTo>
                  <a:lnTo>
                    <a:pt x="34301" y="66704"/>
                  </a:lnTo>
                  <a:lnTo>
                    <a:pt x="32190" y="67723"/>
                  </a:lnTo>
                  <a:lnTo>
                    <a:pt x="31004" y="68293"/>
                  </a:lnTo>
                  <a:cubicBezTo>
                    <a:pt x="30601" y="68483"/>
                    <a:pt x="30174" y="68649"/>
                    <a:pt x="29770" y="68838"/>
                  </a:cubicBezTo>
                  <a:cubicBezTo>
                    <a:pt x="29367" y="69028"/>
                    <a:pt x="28964" y="69194"/>
                    <a:pt x="28561" y="69360"/>
                  </a:cubicBezTo>
                  <a:cubicBezTo>
                    <a:pt x="28347" y="69431"/>
                    <a:pt x="28157" y="69526"/>
                    <a:pt x="27968" y="69597"/>
                  </a:cubicBezTo>
                  <a:cubicBezTo>
                    <a:pt x="27778" y="69645"/>
                    <a:pt x="27564" y="69740"/>
                    <a:pt x="27375" y="69811"/>
                  </a:cubicBezTo>
                  <a:cubicBezTo>
                    <a:pt x="26971" y="69930"/>
                    <a:pt x="26592" y="70072"/>
                    <a:pt x="26212" y="70190"/>
                  </a:cubicBezTo>
                  <a:cubicBezTo>
                    <a:pt x="25856" y="70285"/>
                    <a:pt x="25501" y="70404"/>
                    <a:pt x="25169" y="70475"/>
                  </a:cubicBezTo>
                  <a:lnTo>
                    <a:pt x="24670" y="70617"/>
                  </a:lnTo>
                  <a:lnTo>
                    <a:pt x="24243" y="70712"/>
                  </a:lnTo>
                  <a:cubicBezTo>
                    <a:pt x="24006" y="70783"/>
                    <a:pt x="23745" y="70831"/>
                    <a:pt x="23508" y="70878"/>
                  </a:cubicBezTo>
                  <a:cubicBezTo>
                    <a:pt x="23295" y="70902"/>
                    <a:pt x="23152" y="70950"/>
                    <a:pt x="23034" y="70973"/>
                  </a:cubicBezTo>
                  <a:cubicBezTo>
                    <a:pt x="23366" y="70285"/>
                    <a:pt x="23674" y="69597"/>
                    <a:pt x="23959" y="68910"/>
                  </a:cubicBezTo>
                  <a:lnTo>
                    <a:pt x="24267" y="68957"/>
                  </a:lnTo>
                  <a:lnTo>
                    <a:pt x="24694" y="69004"/>
                  </a:lnTo>
                  <a:cubicBezTo>
                    <a:pt x="24777" y="69016"/>
                    <a:pt x="24866" y="69016"/>
                    <a:pt x="24958" y="69016"/>
                  </a:cubicBezTo>
                  <a:cubicBezTo>
                    <a:pt x="25050" y="69016"/>
                    <a:pt x="25145" y="69016"/>
                    <a:pt x="25240" y="69028"/>
                  </a:cubicBezTo>
                  <a:cubicBezTo>
                    <a:pt x="25354" y="69034"/>
                    <a:pt x="25469" y="69037"/>
                    <a:pt x="25583" y="69037"/>
                  </a:cubicBezTo>
                  <a:cubicBezTo>
                    <a:pt x="25896" y="69037"/>
                    <a:pt x="26208" y="69015"/>
                    <a:pt x="26521" y="68981"/>
                  </a:cubicBezTo>
                  <a:lnTo>
                    <a:pt x="27256" y="68910"/>
                  </a:lnTo>
                  <a:cubicBezTo>
                    <a:pt x="27517" y="68862"/>
                    <a:pt x="27754" y="68791"/>
                    <a:pt x="28015" y="68720"/>
                  </a:cubicBezTo>
                  <a:cubicBezTo>
                    <a:pt x="28584" y="68601"/>
                    <a:pt x="29130" y="68411"/>
                    <a:pt x="29652" y="68198"/>
                  </a:cubicBezTo>
                  <a:cubicBezTo>
                    <a:pt x="29936" y="68103"/>
                    <a:pt x="30197" y="67961"/>
                    <a:pt x="30482" y="67842"/>
                  </a:cubicBezTo>
                  <a:cubicBezTo>
                    <a:pt x="30767" y="67700"/>
                    <a:pt x="31028" y="67557"/>
                    <a:pt x="31289" y="67391"/>
                  </a:cubicBezTo>
                  <a:cubicBezTo>
                    <a:pt x="31834" y="67083"/>
                    <a:pt x="32356" y="66727"/>
                    <a:pt x="32854" y="66371"/>
                  </a:cubicBezTo>
                  <a:cubicBezTo>
                    <a:pt x="33352" y="65968"/>
                    <a:pt x="33850" y="65589"/>
                    <a:pt x="34277" y="65138"/>
                  </a:cubicBezTo>
                  <a:cubicBezTo>
                    <a:pt x="34704" y="64711"/>
                    <a:pt x="35108" y="64284"/>
                    <a:pt x="35487" y="63857"/>
                  </a:cubicBezTo>
                  <a:cubicBezTo>
                    <a:pt x="35890" y="63430"/>
                    <a:pt x="36222" y="62979"/>
                    <a:pt x="36507" y="62552"/>
                  </a:cubicBezTo>
                  <a:cubicBezTo>
                    <a:pt x="36816" y="62102"/>
                    <a:pt x="37100" y="61698"/>
                    <a:pt x="37337" y="61319"/>
                  </a:cubicBezTo>
                  <a:cubicBezTo>
                    <a:pt x="37859" y="60441"/>
                    <a:pt x="38334" y="59516"/>
                    <a:pt x="38689" y="58567"/>
                  </a:cubicBezTo>
                  <a:lnTo>
                    <a:pt x="38689" y="58567"/>
                  </a:lnTo>
                  <a:lnTo>
                    <a:pt x="38500" y="58710"/>
                  </a:lnTo>
                  <a:cubicBezTo>
                    <a:pt x="38405" y="58781"/>
                    <a:pt x="38215" y="58899"/>
                    <a:pt x="38002" y="59065"/>
                  </a:cubicBezTo>
                  <a:cubicBezTo>
                    <a:pt x="37812" y="59231"/>
                    <a:pt x="37527" y="59421"/>
                    <a:pt x="37242" y="59658"/>
                  </a:cubicBezTo>
                  <a:lnTo>
                    <a:pt x="36317" y="60441"/>
                  </a:lnTo>
                  <a:lnTo>
                    <a:pt x="34040" y="62410"/>
                  </a:lnTo>
                  <a:cubicBezTo>
                    <a:pt x="33637" y="62766"/>
                    <a:pt x="33210" y="63122"/>
                    <a:pt x="32783" y="63477"/>
                  </a:cubicBezTo>
                  <a:cubicBezTo>
                    <a:pt x="32332" y="63833"/>
                    <a:pt x="31882" y="64189"/>
                    <a:pt x="31431" y="64545"/>
                  </a:cubicBezTo>
                  <a:cubicBezTo>
                    <a:pt x="31004" y="64901"/>
                    <a:pt x="30553" y="65209"/>
                    <a:pt x="30079" y="65517"/>
                  </a:cubicBezTo>
                  <a:cubicBezTo>
                    <a:pt x="29628" y="65826"/>
                    <a:pt x="29177" y="66110"/>
                    <a:pt x="28727" y="66419"/>
                  </a:cubicBezTo>
                  <a:cubicBezTo>
                    <a:pt x="28276" y="66656"/>
                    <a:pt x="27849" y="66941"/>
                    <a:pt x="27398" y="67130"/>
                  </a:cubicBezTo>
                  <a:lnTo>
                    <a:pt x="26782" y="67463"/>
                  </a:lnTo>
                  <a:lnTo>
                    <a:pt x="26165" y="67723"/>
                  </a:lnTo>
                  <a:cubicBezTo>
                    <a:pt x="25762" y="67937"/>
                    <a:pt x="25406" y="68056"/>
                    <a:pt x="25074" y="68198"/>
                  </a:cubicBezTo>
                  <a:lnTo>
                    <a:pt x="24599" y="68388"/>
                  </a:lnTo>
                  <a:lnTo>
                    <a:pt x="24196" y="68530"/>
                  </a:lnTo>
                  <a:lnTo>
                    <a:pt x="24054" y="68577"/>
                  </a:lnTo>
                  <a:cubicBezTo>
                    <a:pt x="24576" y="67225"/>
                    <a:pt x="25026" y="65873"/>
                    <a:pt x="25382" y="64474"/>
                  </a:cubicBezTo>
                  <a:cubicBezTo>
                    <a:pt x="25548" y="64497"/>
                    <a:pt x="25714" y="64521"/>
                    <a:pt x="25880" y="64521"/>
                  </a:cubicBezTo>
                  <a:cubicBezTo>
                    <a:pt x="25984" y="64528"/>
                    <a:pt x="26087" y="64531"/>
                    <a:pt x="26187" y="64531"/>
                  </a:cubicBezTo>
                  <a:cubicBezTo>
                    <a:pt x="26431" y="64531"/>
                    <a:pt x="26665" y="64514"/>
                    <a:pt x="26900" y="64497"/>
                  </a:cubicBezTo>
                  <a:cubicBezTo>
                    <a:pt x="27351" y="64450"/>
                    <a:pt x="27778" y="64379"/>
                    <a:pt x="28205" y="64284"/>
                  </a:cubicBezTo>
                  <a:cubicBezTo>
                    <a:pt x="28703" y="64165"/>
                    <a:pt x="29201" y="63999"/>
                    <a:pt x="29699" y="63810"/>
                  </a:cubicBezTo>
                  <a:cubicBezTo>
                    <a:pt x="30245" y="63596"/>
                    <a:pt x="30767" y="63359"/>
                    <a:pt x="31289" y="63074"/>
                  </a:cubicBezTo>
                  <a:cubicBezTo>
                    <a:pt x="31834" y="62766"/>
                    <a:pt x="32356" y="62457"/>
                    <a:pt x="32878" y="62102"/>
                  </a:cubicBezTo>
                  <a:cubicBezTo>
                    <a:pt x="33400" y="61722"/>
                    <a:pt x="33898" y="61343"/>
                    <a:pt x="34372" y="60916"/>
                  </a:cubicBezTo>
                  <a:cubicBezTo>
                    <a:pt x="34847" y="60489"/>
                    <a:pt x="35297" y="60014"/>
                    <a:pt x="35724" y="59540"/>
                  </a:cubicBezTo>
                  <a:cubicBezTo>
                    <a:pt x="36151" y="59065"/>
                    <a:pt x="36507" y="58544"/>
                    <a:pt x="36839" y="58022"/>
                  </a:cubicBezTo>
                  <a:cubicBezTo>
                    <a:pt x="37171" y="57524"/>
                    <a:pt x="37456" y="57002"/>
                    <a:pt x="37669" y="56456"/>
                  </a:cubicBezTo>
                  <a:cubicBezTo>
                    <a:pt x="37883" y="55958"/>
                    <a:pt x="38049" y="55460"/>
                    <a:pt x="38168" y="54938"/>
                  </a:cubicBezTo>
                  <a:cubicBezTo>
                    <a:pt x="38357" y="54155"/>
                    <a:pt x="38405" y="53349"/>
                    <a:pt x="38286" y="52566"/>
                  </a:cubicBezTo>
                  <a:cubicBezTo>
                    <a:pt x="38262" y="52352"/>
                    <a:pt x="38215" y="52139"/>
                    <a:pt x="38168" y="51925"/>
                  </a:cubicBezTo>
                  <a:lnTo>
                    <a:pt x="38096" y="51712"/>
                  </a:lnTo>
                  <a:cubicBezTo>
                    <a:pt x="38096" y="51712"/>
                    <a:pt x="38073" y="51783"/>
                    <a:pt x="38025" y="51925"/>
                  </a:cubicBezTo>
                  <a:cubicBezTo>
                    <a:pt x="37978" y="52068"/>
                    <a:pt x="37930" y="52281"/>
                    <a:pt x="37836" y="52518"/>
                  </a:cubicBezTo>
                  <a:cubicBezTo>
                    <a:pt x="37741" y="52827"/>
                    <a:pt x="37622" y="53111"/>
                    <a:pt x="37480" y="53396"/>
                  </a:cubicBezTo>
                  <a:cubicBezTo>
                    <a:pt x="37314" y="53752"/>
                    <a:pt x="37124" y="54108"/>
                    <a:pt x="36934" y="54464"/>
                  </a:cubicBezTo>
                  <a:cubicBezTo>
                    <a:pt x="36816" y="54653"/>
                    <a:pt x="36697" y="54843"/>
                    <a:pt x="36578" y="55033"/>
                  </a:cubicBezTo>
                  <a:cubicBezTo>
                    <a:pt x="36436" y="55223"/>
                    <a:pt x="36294" y="55412"/>
                    <a:pt x="36151" y="55626"/>
                  </a:cubicBezTo>
                  <a:cubicBezTo>
                    <a:pt x="35867" y="56029"/>
                    <a:pt x="35558" y="56432"/>
                    <a:pt x="35202" y="56812"/>
                  </a:cubicBezTo>
                  <a:cubicBezTo>
                    <a:pt x="34847" y="57215"/>
                    <a:pt x="34467" y="57618"/>
                    <a:pt x="34088" y="58045"/>
                  </a:cubicBezTo>
                  <a:cubicBezTo>
                    <a:pt x="33684" y="58449"/>
                    <a:pt x="33257" y="58828"/>
                    <a:pt x="32830" y="59231"/>
                  </a:cubicBezTo>
                  <a:cubicBezTo>
                    <a:pt x="32403" y="59611"/>
                    <a:pt x="31976" y="59967"/>
                    <a:pt x="31526" y="60323"/>
                  </a:cubicBezTo>
                  <a:lnTo>
                    <a:pt x="30862" y="60868"/>
                  </a:lnTo>
                  <a:lnTo>
                    <a:pt x="30197" y="61366"/>
                  </a:lnTo>
                  <a:cubicBezTo>
                    <a:pt x="29320" y="62007"/>
                    <a:pt x="28489" y="62576"/>
                    <a:pt x="27730" y="63027"/>
                  </a:cubicBezTo>
                  <a:cubicBezTo>
                    <a:pt x="27541" y="63145"/>
                    <a:pt x="27351" y="63240"/>
                    <a:pt x="27161" y="63335"/>
                  </a:cubicBezTo>
                  <a:cubicBezTo>
                    <a:pt x="26995" y="63454"/>
                    <a:pt x="26829" y="63549"/>
                    <a:pt x="26663" y="63620"/>
                  </a:cubicBezTo>
                  <a:cubicBezTo>
                    <a:pt x="26497" y="63715"/>
                    <a:pt x="26355" y="63786"/>
                    <a:pt x="26212" y="63857"/>
                  </a:cubicBezTo>
                  <a:cubicBezTo>
                    <a:pt x="26070" y="63928"/>
                    <a:pt x="25928" y="63999"/>
                    <a:pt x="25809" y="64047"/>
                  </a:cubicBezTo>
                  <a:lnTo>
                    <a:pt x="25430" y="64237"/>
                  </a:lnTo>
                  <a:cubicBezTo>
                    <a:pt x="25809" y="62671"/>
                    <a:pt x="26117" y="61105"/>
                    <a:pt x="26283" y="59516"/>
                  </a:cubicBezTo>
                  <a:cubicBezTo>
                    <a:pt x="26426" y="59516"/>
                    <a:pt x="26616" y="59516"/>
                    <a:pt x="26853" y="59469"/>
                  </a:cubicBezTo>
                  <a:cubicBezTo>
                    <a:pt x="27185" y="59445"/>
                    <a:pt x="27493" y="59397"/>
                    <a:pt x="27802" y="59326"/>
                  </a:cubicBezTo>
                  <a:cubicBezTo>
                    <a:pt x="27991" y="59279"/>
                    <a:pt x="28205" y="59231"/>
                    <a:pt x="28395" y="59160"/>
                  </a:cubicBezTo>
                  <a:lnTo>
                    <a:pt x="29035" y="58947"/>
                  </a:lnTo>
                  <a:cubicBezTo>
                    <a:pt x="29509" y="58781"/>
                    <a:pt x="29960" y="58567"/>
                    <a:pt x="30411" y="58330"/>
                  </a:cubicBezTo>
                  <a:cubicBezTo>
                    <a:pt x="30648" y="58188"/>
                    <a:pt x="30885" y="58045"/>
                    <a:pt x="31099" y="57879"/>
                  </a:cubicBezTo>
                  <a:cubicBezTo>
                    <a:pt x="31336" y="57737"/>
                    <a:pt x="31573" y="57571"/>
                    <a:pt x="31810" y="57405"/>
                  </a:cubicBezTo>
                  <a:cubicBezTo>
                    <a:pt x="32285" y="57025"/>
                    <a:pt x="32736" y="56646"/>
                    <a:pt x="33163" y="56219"/>
                  </a:cubicBezTo>
                  <a:cubicBezTo>
                    <a:pt x="34040" y="55341"/>
                    <a:pt x="34776" y="54345"/>
                    <a:pt x="35369" y="53254"/>
                  </a:cubicBezTo>
                  <a:cubicBezTo>
                    <a:pt x="35653" y="52732"/>
                    <a:pt x="35914" y="52186"/>
                    <a:pt x="36151" y="51641"/>
                  </a:cubicBezTo>
                  <a:cubicBezTo>
                    <a:pt x="36246" y="51356"/>
                    <a:pt x="36341" y="51095"/>
                    <a:pt x="36436" y="50834"/>
                  </a:cubicBezTo>
                  <a:cubicBezTo>
                    <a:pt x="36507" y="50573"/>
                    <a:pt x="36602" y="50312"/>
                    <a:pt x="36649" y="50028"/>
                  </a:cubicBezTo>
                  <a:cubicBezTo>
                    <a:pt x="36697" y="49791"/>
                    <a:pt x="36768" y="49530"/>
                    <a:pt x="36816" y="49292"/>
                  </a:cubicBezTo>
                  <a:cubicBezTo>
                    <a:pt x="36863" y="49031"/>
                    <a:pt x="36887" y="48794"/>
                    <a:pt x="36910" y="48557"/>
                  </a:cubicBezTo>
                  <a:cubicBezTo>
                    <a:pt x="36934" y="48344"/>
                    <a:pt x="36958" y="48130"/>
                    <a:pt x="36982" y="47917"/>
                  </a:cubicBezTo>
                  <a:cubicBezTo>
                    <a:pt x="37005" y="47703"/>
                    <a:pt x="36982" y="47490"/>
                    <a:pt x="36982" y="47324"/>
                  </a:cubicBezTo>
                  <a:cubicBezTo>
                    <a:pt x="36982" y="46991"/>
                    <a:pt x="36958" y="46659"/>
                    <a:pt x="36910" y="46351"/>
                  </a:cubicBezTo>
                  <a:cubicBezTo>
                    <a:pt x="36887" y="46090"/>
                    <a:pt x="36839" y="45877"/>
                    <a:pt x="36816" y="45734"/>
                  </a:cubicBezTo>
                  <a:cubicBezTo>
                    <a:pt x="36792" y="45592"/>
                    <a:pt x="36768" y="45521"/>
                    <a:pt x="36768" y="45521"/>
                  </a:cubicBezTo>
                  <a:lnTo>
                    <a:pt x="36673" y="45734"/>
                  </a:lnTo>
                  <a:cubicBezTo>
                    <a:pt x="36626" y="45853"/>
                    <a:pt x="36531" y="46043"/>
                    <a:pt x="36460" y="46304"/>
                  </a:cubicBezTo>
                  <a:cubicBezTo>
                    <a:pt x="36365" y="46541"/>
                    <a:pt x="36246" y="46825"/>
                    <a:pt x="36104" y="47158"/>
                  </a:cubicBezTo>
                  <a:lnTo>
                    <a:pt x="35890" y="47656"/>
                  </a:lnTo>
                  <a:cubicBezTo>
                    <a:pt x="35796" y="47822"/>
                    <a:pt x="35724" y="48011"/>
                    <a:pt x="35629" y="48201"/>
                  </a:cubicBezTo>
                  <a:cubicBezTo>
                    <a:pt x="35463" y="48581"/>
                    <a:pt x="35226" y="48984"/>
                    <a:pt x="35036" y="49411"/>
                  </a:cubicBezTo>
                  <a:cubicBezTo>
                    <a:pt x="34918" y="49624"/>
                    <a:pt x="34799" y="49838"/>
                    <a:pt x="34681" y="50075"/>
                  </a:cubicBezTo>
                  <a:cubicBezTo>
                    <a:pt x="34562" y="50289"/>
                    <a:pt x="34443" y="50502"/>
                    <a:pt x="34301" y="50739"/>
                  </a:cubicBezTo>
                  <a:cubicBezTo>
                    <a:pt x="34040" y="51166"/>
                    <a:pt x="33779" y="51617"/>
                    <a:pt x="33471" y="52068"/>
                  </a:cubicBezTo>
                  <a:cubicBezTo>
                    <a:pt x="33163" y="52518"/>
                    <a:pt x="32854" y="52969"/>
                    <a:pt x="32522" y="53420"/>
                  </a:cubicBezTo>
                  <a:cubicBezTo>
                    <a:pt x="32356" y="53633"/>
                    <a:pt x="32190" y="53847"/>
                    <a:pt x="32024" y="54060"/>
                  </a:cubicBezTo>
                  <a:lnTo>
                    <a:pt x="31787" y="54369"/>
                  </a:lnTo>
                  <a:lnTo>
                    <a:pt x="31502" y="54677"/>
                  </a:lnTo>
                  <a:cubicBezTo>
                    <a:pt x="31336" y="54867"/>
                    <a:pt x="31170" y="55080"/>
                    <a:pt x="30980" y="55270"/>
                  </a:cubicBezTo>
                  <a:cubicBezTo>
                    <a:pt x="30814" y="55436"/>
                    <a:pt x="30624" y="55650"/>
                    <a:pt x="30458" y="55839"/>
                  </a:cubicBezTo>
                  <a:cubicBezTo>
                    <a:pt x="30292" y="56029"/>
                    <a:pt x="30103" y="56195"/>
                    <a:pt x="29913" y="56361"/>
                  </a:cubicBezTo>
                  <a:cubicBezTo>
                    <a:pt x="29747" y="56551"/>
                    <a:pt x="29581" y="56717"/>
                    <a:pt x="29391" y="56883"/>
                  </a:cubicBezTo>
                  <a:cubicBezTo>
                    <a:pt x="29035" y="57168"/>
                    <a:pt x="28727" y="57524"/>
                    <a:pt x="28371" y="57761"/>
                  </a:cubicBezTo>
                  <a:cubicBezTo>
                    <a:pt x="28229" y="57903"/>
                    <a:pt x="28063" y="58045"/>
                    <a:pt x="27920" y="58164"/>
                  </a:cubicBezTo>
                  <a:cubicBezTo>
                    <a:pt x="27754" y="58283"/>
                    <a:pt x="27612" y="58377"/>
                    <a:pt x="27470" y="58472"/>
                  </a:cubicBezTo>
                  <a:cubicBezTo>
                    <a:pt x="27232" y="58662"/>
                    <a:pt x="26971" y="58852"/>
                    <a:pt x="26734" y="59018"/>
                  </a:cubicBezTo>
                  <a:cubicBezTo>
                    <a:pt x="26568" y="59113"/>
                    <a:pt x="26426" y="59208"/>
                    <a:pt x="26331" y="59279"/>
                  </a:cubicBezTo>
                  <a:cubicBezTo>
                    <a:pt x="26497" y="57737"/>
                    <a:pt x="26568" y="56171"/>
                    <a:pt x="26544" y="54606"/>
                  </a:cubicBezTo>
                  <a:lnTo>
                    <a:pt x="26734" y="54582"/>
                  </a:lnTo>
                  <a:cubicBezTo>
                    <a:pt x="26995" y="54535"/>
                    <a:pt x="27256" y="54487"/>
                    <a:pt x="27517" y="54392"/>
                  </a:cubicBezTo>
                  <a:cubicBezTo>
                    <a:pt x="27849" y="54297"/>
                    <a:pt x="28181" y="54179"/>
                    <a:pt x="28489" y="54037"/>
                  </a:cubicBezTo>
                  <a:cubicBezTo>
                    <a:pt x="28869" y="53871"/>
                    <a:pt x="29249" y="53657"/>
                    <a:pt x="29604" y="53444"/>
                  </a:cubicBezTo>
                  <a:cubicBezTo>
                    <a:pt x="29794" y="53301"/>
                    <a:pt x="29984" y="53183"/>
                    <a:pt x="30174" y="53040"/>
                  </a:cubicBezTo>
                  <a:cubicBezTo>
                    <a:pt x="30363" y="52898"/>
                    <a:pt x="30529" y="52756"/>
                    <a:pt x="30719" y="52590"/>
                  </a:cubicBezTo>
                  <a:cubicBezTo>
                    <a:pt x="30909" y="52424"/>
                    <a:pt x="31099" y="52234"/>
                    <a:pt x="31265" y="52044"/>
                  </a:cubicBezTo>
                  <a:cubicBezTo>
                    <a:pt x="31336" y="51949"/>
                    <a:pt x="31431" y="51854"/>
                    <a:pt x="31526" y="51759"/>
                  </a:cubicBezTo>
                  <a:lnTo>
                    <a:pt x="31763" y="51451"/>
                  </a:lnTo>
                  <a:cubicBezTo>
                    <a:pt x="32071" y="51048"/>
                    <a:pt x="32380" y="50597"/>
                    <a:pt x="32617" y="50123"/>
                  </a:cubicBezTo>
                  <a:lnTo>
                    <a:pt x="32949" y="49435"/>
                  </a:lnTo>
                  <a:cubicBezTo>
                    <a:pt x="33068" y="49198"/>
                    <a:pt x="33139" y="48937"/>
                    <a:pt x="33234" y="48699"/>
                  </a:cubicBezTo>
                  <a:cubicBezTo>
                    <a:pt x="33329" y="48486"/>
                    <a:pt x="33400" y="48249"/>
                    <a:pt x="33471" y="47988"/>
                  </a:cubicBezTo>
                  <a:cubicBezTo>
                    <a:pt x="33518" y="47751"/>
                    <a:pt x="33589" y="47537"/>
                    <a:pt x="33637" y="47300"/>
                  </a:cubicBezTo>
                  <a:cubicBezTo>
                    <a:pt x="33803" y="46470"/>
                    <a:pt x="33922" y="45616"/>
                    <a:pt x="33945" y="44762"/>
                  </a:cubicBezTo>
                  <a:cubicBezTo>
                    <a:pt x="33945" y="44169"/>
                    <a:pt x="33922" y="43552"/>
                    <a:pt x="33874" y="42959"/>
                  </a:cubicBezTo>
                  <a:cubicBezTo>
                    <a:pt x="33850" y="42745"/>
                    <a:pt x="33827" y="42556"/>
                    <a:pt x="33803" y="42437"/>
                  </a:cubicBezTo>
                  <a:cubicBezTo>
                    <a:pt x="33803" y="42342"/>
                    <a:pt x="33779" y="42271"/>
                    <a:pt x="33779" y="42271"/>
                  </a:cubicBezTo>
                  <a:lnTo>
                    <a:pt x="33684" y="42413"/>
                  </a:lnTo>
                  <a:cubicBezTo>
                    <a:pt x="33613" y="42532"/>
                    <a:pt x="33518" y="42674"/>
                    <a:pt x="33423" y="42864"/>
                  </a:cubicBezTo>
                  <a:cubicBezTo>
                    <a:pt x="33329" y="43054"/>
                    <a:pt x="33186" y="43291"/>
                    <a:pt x="33068" y="43552"/>
                  </a:cubicBezTo>
                  <a:cubicBezTo>
                    <a:pt x="32925" y="43837"/>
                    <a:pt x="32783" y="44145"/>
                    <a:pt x="32641" y="44453"/>
                  </a:cubicBezTo>
                  <a:cubicBezTo>
                    <a:pt x="32475" y="44762"/>
                    <a:pt x="32332" y="45141"/>
                    <a:pt x="32166" y="45521"/>
                  </a:cubicBezTo>
                  <a:lnTo>
                    <a:pt x="31692" y="46659"/>
                  </a:lnTo>
                  <a:cubicBezTo>
                    <a:pt x="31502" y="47063"/>
                    <a:pt x="31336" y="47466"/>
                    <a:pt x="31146" y="47845"/>
                  </a:cubicBezTo>
                  <a:cubicBezTo>
                    <a:pt x="30956" y="48249"/>
                    <a:pt x="30790" y="48652"/>
                    <a:pt x="30577" y="49031"/>
                  </a:cubicBezTo>
                  <a:cubicBezTo>
                    <a:pt x="30387" y="49435"/>
                    <a:pt x="30174" y="49791"/>
                    <a:pt x="29936" y="50146"/>
                  </a:cubicBezTo>
                  <a:cubicBezTo>
                    <a:pt x="29818" y="50336"/>
                    <a:pt x="29699" y="50502"/>
                    <a:pt x="29581" y="50668"/>
                  </a:cubicBezTo>
                  <a:cubicBezTo>
                    <a:pt x="29462" y="50834"/>
                    <a:pt x="29367" y="51024"/>
                    <a:pt x="29225" y="51190"/>
                  </a:cubicBezTo>
                  <a:cubicBezTo>
                    <a:pt x="29106" y="51332"/>
                    <a:pt x="28964" y="51498"/>
                    <a:pt x="28845" y="51664"/>
                  </a:cubicBezTo>
                  <a:cubicBezTo>
                    <a:pt x="28727" y="51831"/>
                    <a:pt x="28584" y="51949"/>
                    <a:pt x="28466" y="52091"/>
                  </a:cubicBezTo>
                  <a:cubicBezTo>
                    <a:pt x="28229" y="52400"/>
                    <a:pt x="27968" y="52661"/>
                    <a:pt x="27730" y="52922"/>
                  </a:cubicBezTo>
                  <a:cubicBezTo>
                    <a:pt x="27493" y="53183"/>
                    <a:pt x="27256" y="53396"/>
                    <a:pt x="27066" y="53610"/>
                  </a:cubicBezTo>
                  <a:cubicBezTo>
                    <a:pt x="26876" y="53823"/>
                    <a:pt x="26663" y="54013"/>
                    <a:pt x="26521" y="54155"/>
                  </a:cubicBezTo>
                  <a:cubicBezTo>
                    <a:pt x="26521" y="53894"/>
                    <a:pt x="26521" y="53633"/>
                    <a:pt x="26497" y="53372"/>
                  </a:cubicBezTo>
                  <a:cubicBezTo>
                    <a:pt x="26450" y="52329"/>
                    <a:pt x="26331" y="51285"/>
                    <a:pt x="26189" y="50265"/>
                  </a:cubicBezTo>
                  <a:cubicBezTo>
                    <a:pt x="26307" y="50241"/>
                    <a:pt x="26402" y="50218"/>
                    <a:pt x="26497" y="50194"/>
                  </a:cubicBezTo>
                  <a:cubicBezTo>
                    <a:pt x="27185" y="50051"/>
                    <a:pt x="27825" y="49791"/>
                    <a:pt x="28418" y="49387"/>
                  </a:cubicBezTo>
                  <a:cubicBezTo>
                    <a:pt x="28798" y="49126"/>
                    <a:pt x="29154" y="48842"/>
                    <a:pt x="29509" y="48510"/>
                  </a:cubicBezTo>
                  <a:cubicBezTo>
                    <a:pt x="29865" y="48130"/>
                    <a:pt x="30221" y="47727"/>
                    <a:pt x="30506" y="47324"/>
                  </a:cubicBezTo>
                  <a:cubicBezTo>
                    <a:pt x="30838" y="46873"/>
                    <a:pt x="31123" y="46398"/>
                    <a:pt x="31383" y="45924"/>
                  </a:cubicBezTo>
                  <a:cubicBezTo>
                    <a:pt x="31644" y="45426"/>
                    <a:pt x="31858" y="44904"/>
                    <a:pt x="32071" y="44382"/>
                  </a:cubicBezTo>
                  <a:cubicBezTo>
                    <a:pt x="32261" y="43860"/>
                    <a:pt x="32403" y="43315"/>
                    <a:pt x="32546" y="42769"/>
                  </a:cubicBezTo>
                  <a:cubicBezTo>
                    <a:pt x="32664" y="42271"/>
                    <a:pt x="32759" y="41725"/>
                    <a:pt x="32807" y="41204"/>
                  </a:cubicBezTo>
                  <a:cubicBezTo>
                    <a:pt x="32925" y="40255"/>
                    <a:pt x="32925" y="39306"/>
                    <a:pt x="32807" y="38357"/>
                  </a:cubicBezTo>
                  <a:cubicBezTo>
                    <a:pt x="32759" y="37978"/>
                    <a:pt x="32688" y="37598"/>
                    <a:pt x="32617" y="37218"/>
                  </a:cubicBezTo>
                  <a:cubicBezTo>
                    <a:pt x="32546" y="36934"/>
                    <a:pt x="32451" y="36649"/>
                    <a:pt x="32356" y="36388"/>
                  </a:cubicBezTo>
                  <a:cubicBezTo>
                    <a:pt x="32285" y="36198"/>
                    <a:pt x="32214" y="36032"/>
                    <a:pt x="32119" y="35866"/>
                  </a:cubicBezTo>
                  <a:cubicBezTo>
                    <a:pt x="32071" y="35748"/>
                    <a:pt x="32024" y="35677"/>
                    <a:pt x="32024" y="35677"/>
                  </a:cubicBezTo>
                  <a:lnTo>
                    <a:pt x="32000" y="35890"/>
                  </a:lnTo>
                  <a:cubicBezTo>
                    <a:pt x="31976" y="36009"/>
                    <a:pt x="31929" y="36198"/>
                    <a:pt x="31882" y="36436"/>
                  </a:cubicBezTo>
                  <a:cubicBezTo>
                    <a:pt x="31858" y="36649"/>
                    <a:pt x="31787" y="36934"/>
                    <a:pt x="31716" y="37242"/>
                  </a:cubicBezTo>
                  <a:cubicBezTo>
                    <a:pt x="31644" y="37551"/>
                    <a:pt x="31573" y="37906"/>
                    <a:pt x="31478" y="38286"/>
                  </a:cubicBezTo>
                  <a:cubicBezTo>
                    <a:pt x="31289" y="39045"/>
                    <a:pt x="31075" y="39899"/>
                    <a:pt x="30814" y="40800"/>
                  </a:cubicBezTo>
                  <a:cubicBezTo>
                    <a:pt x="30672" y="41251"/>
                    <a:pt x="30529" y="41725"/>
                    <a:pt x="30387" y="42176"/>
                  </a:cubicBezTo>
                  <a:cubicBezTo>
                    <a:pt x="30245" y="42651"/>
                    <a:pt x="30079" y="43125"/>
                    <a:pt x="29913" y="43599"/>
                  </a:cubicBezTo>
                  <a:cubicBezTo>
                    <a:pt x="29225" y="45450"/>
                    <a:pt x="28395" y="47205"/>
                    <a:pt x="27517" y="48391"/>
                  </a:cubicBezTo>
                  <a:cubicBezTo>
                    <a:pt x="27280" y="48676"/>
                    <a:pt x="27066" y="48960"/>
                    <a:pt x="26876" y="49198"/>
                  </a:cubicBezTo>
                  <a:cubicBezTo>
                    <a:pt x="26663" y="49411"/>
                    <a:pt x="26473" y="49624"/>
                    <a:pt x="26307" y="49791"/>
                  </a:cubicBezTo>
                  <a:lnTo>
                    <a:pt x="26141" y="49909"/>
                  </a:lnTo>
                  <a:cubicBezTo>
                    <a:pt x="25928" y="48415"/>
                    <a:pt x="25643" y="46944"/>
                    <a:pt x="25263" y="45473"/>
                  </a:cubicBezTo>
                  <a:cubicBezTo>
                    <a:pt x="25358" y="45426"/>
                    <a:pt x="25453" y="45378"/>
                    <a:pt x="25572" y="45331"/>
                  </a:cubicBezTo>
                  <a:cubicBezTo>
                    <a:pt x="25833" y="45212"/>
                    <a:pt x="26070" y="45046"/>
                    <a:pt x="26307" y="44880"/>
                  </a:cubicBezTo>
                  <a:cubicBezTo>
                    <a:pt x="26450" y="44785"/>
                    <a:pt x="26616" y="44691"/>
                    <a:pt x="26758" y="44572"/>
                  </a:cubicBezTo>
                  <a:cubicBezTo>
                    <a:pt x="26900" y="44453"/>
                    <a:pt x="27043" y="44311"/>
                    <a:pt x="27185" y="44192"/>
                  </a:cubicBezTo>
                  <a:cubicBezTo>
                    <a:pt x="27517" y="43884"/>
                    <a:pt x="27825" y="43576"/>
                    <a:pt x="28110" y="43220"/>
                  </a:cubicBezTo>
                  <a:cubicBezTo>
                    <a:pt x="28252" y="43030"/>
                    <a:pt x="28418" y="42840"/>
                    <a:pt x="28537" y="42651"/>
                  </a:cubicBezTo>
                  <a:cubicBezTo>
                    <a:pt x="28703" y="42437"/>
                    <a:pt x="28845" y="42247"/>
                    <a:pt x="28964" y="42010"/>
                  </a:cubicBezTo>
                  <a:cubicBezTo>
                    <a:pt x="29249" y="41583"/>
                    <a:pt x="29486" y="41109"/>
                    <a:pt x="29699" y="40611"/>
                  </a:cubicBezTo>
                  <a:cubicBezTo>
                    <a:pt x="29936" y="40136"/>
                    <a:pt x="30126" y="39614"/>
                    <a:pt x="30292" y="39116"/>
                  </a:cubicBezTo>
                  <a:cubicBezTo>
                    <a:pt x="30458" y="38594"/>
                    <a:pt x="30577" y="38072"/>
                    <a:pt x="30672" y="37527"/>
                  </a:cubicBezTo>
                  <a:cubicBezTo>
                    <a:pt x="30767" y="37029"/>
                    <a:pt x="30838" y="36507"/>
                    <a:pt x="30862" y="35985"/>
                  </a:cubicBezTo>
                  <a:cubicBezTo>
                    <a:pt x="30885" y="35487"/>
                    <a:pt x="30885" y="35012"/>
                    <a:pt x="30862" y="34514"/>
                  </a:cubicBezTo>
                  <a:cubicBezTo>
                    <a:pt x="30838" y="34087"/>
                    <a:pt x="30790" y="33637"/>
                    <a:pt x="30719" y="33210"/>
                  </a:cubicBezTo>
                  <a:cubicBezTo>
                    <a:pt x="30648" y="32854"/>
                    <a:pt x="30553" y="32498"/>
                    <a:pt x="30458" y="32142"/>
                  </a:cubicBezTo>
                  <a:cubicBezTo>
                    <a:pt x="30363" y="31858"/>
                    <a:pt x="30269" y="31597"/>
                    <a:pt x="30150" y="31336"/>
                  </a:cubicBezTo>
                  <a:cubicBezTo>
                    <a:pt x="30079" y="31122"/>
                    <a:pt x="29984" y="30956"/>
                    <a:pt x="29936" y="30838"/>
                  </a:cubicBezTo>
                  <a:cubicBezTo>
                    <a:pt x="29865" y="30719"/>
                    <a:pt x="29842" y="30672"/>
                    <a:pt x="29842" y="30672"/>
                  </a:cubicBezTo>
                  <a:lnTo>
                    <a:pt x="29794" y="30861"/>
                  </a:lnTo>
                  <a:cubicBezTo>
                    <a:pt x="29770" y="30980"/>
                    <a:pt x="29723" y="31146"/>
                    <a:pt x="29699" y="31383"/>
                  </a:cubicBezTo>
                  <a:cubicBezTo>
                    <a:pt x="29676" y="31620"/>
                    <a:pt x="29604" y="31881"/>
                    <a:pt x="29557" y="32190"/>
                  </a:cubicBezTo>
                  <a:cubicBezTo>
                    <a:pt x="29509" y="32498"/>
                    <a:pt x="29438" y="32854"/>
                    <a:pt x="29367" y="33210"/>
                  </a:cubicBezTo>
                  <a:cubicBezTo>
                    <a:pt x="29296" y="33589"/>
                    <a:pt x="29201" y="33969"/>
                    <a:pt x="29130" y="34396"/>
                  </a:cubicBezTo>
                  <a:cubicBezTo>
                    <a:pt x="29035" y="34823"/>
                    <a:pt x="28916" y="35250"/>
                    <a:pt x="28822" y="35700"/>
                  </a:cubicBezTo>
                  <a:cubicBezTo>
                    <a:pt x="28750" y="35914"/>
                    <a:pt x="28703" y="36127"/>
                    <a:pt x="28656" y="36365"/>
                  </a:cubicBezTo>
                  <a:cubicBezTo>
                    <a:pt x="28608" y="36602"/>
                    <a:pt x="28537" y="36815"/>
                    <a:pt x="28466" y="37052"/>
                  </a:cubicBezTo>
                  <a:cubicBezTo>
                    <a:pt x="28347" y="37503"/>
                    <a:pt x="28205" y="37978"/>
                    <a:pt x="28086" y="38428"/>
                  </a:cubicBezTo>
                  <a:cubicBezTo>
                    <a:pt x="27944" y="38903"/>
                    <a:pt x="27778" y="39353"/>
                    <a:pt x="27636" y="39804"/>
                  </a:cubicBezTo>
                  <a:cubicBezTo>
                    <a:pt x="27541" y="40018"/>
                    <a:pt x="27470" y="40255"/>
                    <a:pt x="27398" y="40468"/>
                  </a:cubicBezTo>
                  <a:cubicBezTo>
                    <a:pt x="27303" y="40682"/>
                    <a:pt x="27232" y="40895"/>
                    <a:pt x="27137" y="41109"/>
                  </a:cubicBezTo>
                  <a:cubicBezTo>
                    <a:pt x="26971" y="41512"/>
                    <a:pt x="26805" y="41915"/>
                    <a:pt x="26639" y="42295"/>
                  </a:cubicBezTo>
                  <a:cubicBezTo>
                    <a:pt x="26473" y="42674"/>
                    <a:pt x="26307" y="43054"/>
                    <a:pt x="26141" y="43386"/>
                  </a:cubicBezTo>
                  <a:cubicBezTo>
                    <a:pt x="26046" y="43552"/>
                    <a:pt x="25975" y="43694"/>
                    <a:pt x="25904" y="43860"/>
                  </a:cubicBezTo>
                  <a:cubicBezTo>
                    <a:pt x="25833" y="44003"/>
                    <a:pt x="25738" y="44145"/>
                    <a:pt x="25667" y="44287"/>
                  </a:cubicBezTo>
                  <a:cubicBezTo>
                    <a:pt x="25548" y="44525"/>
                    <a:pt x="25406" y="44762"/>
                    <a:pt x="25263" y="44999"/>
                  </a:cubicBezTo>
                  <a:cubicBezTo>
                    <a:pt x="25216" y="45046"/>
                    <a:pt x="25192" y="45094"/>
                    <a:pt x="25169" y="45141"/>
                  </a:cubicBezTo>
                  <a:cubicBezTo>
                    <a:pt x="24813" y="43789"/>
                    <a:pt x="24433" y="42437"/>
                    <a:pt x="24006" y="41109"/>
                  </a:cubicBezTo>
                  <a:cubicBezTo>
                    <a:pt x="23816" y="40539"/>
                    <a:pt x="23650" y="39994"/>
                    <a:pt x="23461" y="39448"/>
                  </a:cubicBezTo>
                  <a:lnTo>
                    <a:pt x="23627" y="39353"/>
                  </a:lnTo>
                  <a:cubicBezTo>
                    <a:pt x="23745" y="39282"/>
                    <a:pt x="23911" y="39187"/>
                    <a:pt x="24101" y="39069"/>
                  </a:cubicBezTo>
                  <a:cubicBezTo>
                    <a:pt x="24362" y="38903"/>
                    <a:pt x="24599" y="38737"/>
                    <a:pt x="24813" y="38523"/>
                  </a:cubicBezTo>
                  <a:cubicBezTo>
                    <a:pt x="24931" y="38428"/>
                    <a:pt x="25074" y="38286"/>
                    <a:pt x="25216" y="38167"/>
                  </a:cubicBezTo>
                  <a:cubicBezTo>
                    <a:pt x="25382" y="38025"/>
                    <a:pt x="25477" y="37859"/>
                    <a:pt x="25619" y="37717"/>
                  </a:cubicBezTo>
                  <a:cubicBezTo>
                    <a:pt x="25928" y="37385"/>
                    <a:pt x="26212" y="37029"/>
                    <a:pt x="26473" y="36649"/>
                  </a:cubicBezTo>
                  <a:cubicBezTo>
                    <a:pt x="26616" y="36436"/>
                    <a:pt x="26734" y="36246"/>
                    <a:pt x="26853" y="36009"/>
                  </a:cubicBezTo>
                  <a:cubicBezTo>
                    <a:pt x="26971" y="35795"/>
                    <a:pt x="27114" y="35558"/>
                    <a:pt x="27232" y="35321"/>
                  </a:cubicBezTo>
                  <a:cubicBezTo>
                    <a:pt x="27446" y="34846"/>
                    <a:pt x="27659" y="34325"/>
                    <a:pt x="27825" y="33803"/>
                  </a:cubicBezTo>
                  <a:cubicBezTo>
                    <a:pt x="27991" y="33281"/>
                    <a:pt x="28110" y="32735"/>
                    <a:pt x="28229" y="32190"/>
                  </a:cubicBezTo>
                  <a:cubicBezTo>
                    <a:pt x="28300" y="31620"/>
                    <a:pt x="28371" y="31075"/>
                    <a:pt x="28395" y="30505"/>
                  </a:cubicBezTo>
                  <a:cubicBezTo>
                    <a:pt x="28395" y="29960"/>
                    <a:pt x="28395" y="29414"/>
                    <a:pt x="28347" y="28892"/>
                  </a:cubicBezTo>
                  <a:cubicBezTo>
                    <a:pt x="28300" y="28632"/>
                    <a:pt x="28276" y="28371"/>
                    <a:pt x="28229" y="28110"/>
                  </a:cubicBezTo>
                  <a:cubicBezTo>
                    <a:pt x="28181" y="27872"/>
                    <a:pt x="28134" y="27635"/>
                    <a:pt x="28063" y="27398"/>
                  </a:cubicBezTo>
                  <a:cubicBezTo>
                    <a:pt x="28015" y="27161"/>
                    <a:pt x="27944" y="26924"/>
                    <a:pt x="27873" y="26710"/>
                  </a:cubicBezTo>
                  <a:cubicBezTo>
                    <a:pt x="27825" y="26497"/>
                    <a:pt x="27730" y="26283"/>
                    <a:pt x="27659" y="26093"/>
                  </a:cubicBezTo>
                  <a:cubicBezTo>
                    <a:pt x="27588" y="25904"/>
                    <a:pt x="27493" y="25714"/>
                    <a:pt x="27422" y="25548"/>
                  </a:cubicBezTo>
                  <a:cubicBezTo>
                    <a:pt x="27351" y="25382"/>
                    <a:pt x="27256" y="25216"/>
                    <a:pt x="27161" y="25073"/>
                  </a:cubicBezTo>
                  <a:cubicBezTo>
                    <a:pt x="27019" y="24812"/>
                    <a:pt x="26876" y="24552"/>
                    <a:pt x="26687" y="24314"/>
                  </a:cubicBezTo>
                  <a:cubicBezTo>
                    <a:pt x="26568" y="24125"/>
                    <a:pt x="26426" y="23982"/>
                    <a:pt x="26355" y="23887"/>
                  </a:cubicBezTo>
                  <a:cubicBezTo>
                    <a:pt x="26283" y="23769"/>
                    <a:pt x="26212" y="23721"/>
                    <a:pt x="26212" y="23721"/>
                  </a:cubicBezTo>
                  <a:lnTo>
                    <a:pt x="26212" y="23935"/>
                  </a:lnTo>
                  <a:cubicBezTo>
                    <a:pt x="26212" y="24053"/>
                    <a:pt x="26212" y="24243"/>
                    <a:pt x="26260" y="24480"/>
                  </a:cubicBezTo>
                  <a:cubicBezTo>
                    <a:pt x="26283" y="24718"/>
                    <a:pt x="26283" y="25002"/>
                    <a:pt x="26307" y="25311"/>
                  </a:cubicBezTo>
                  <a:cubicBezTo>
                    <a:pt x="26307" y="25477"/>
                    <a:pt x="26331" y="25643"/>
                    <a:pt x="26331" y="25809"/>
                  </a:cubicBezTo>
                  <a:cubicBezTo>
                    <a:pt x="26355" y="25999"/>
                    <a:pt x="26331" y="26188"/>
                    <a:pt x="26331" y="26378"/>
                  </a:cubicBezTo>
                  <a:cubicBezTo>
                    <a:pt x="26355" y="26758"/>
                    <a:pt x="26331" y="27161"/>
                    <a:pt x="26331" y="27588"/>
                  </a:cubicBezTo>
                  <a:cubicBezTo>
                    <a:pt x="26331" y="27801"/>
                    <a:pt x="26331" y="28039"/>
                    <a:pt x="26307" y="28252"/>
                  </a:cubicBezTo>
                  <a:cubicBezTo>
                    <a:pt x="26283" y="28489"/>
                    <a:pt x="26307" y="28703"/>
                    <a:pt x="26283" y="28940"/>
                  </a:cubicBezTo>
                  <a:cubicBezTo>
                    <a:pt x="26236" y="29391"/>
                    <a:pt x="26212" y="29865"/>
                    <a:pt x="26141" y="30339"/>
                  </a:cubicBezTo>
                  <a:cubicBezTo>
                    <a:pt x="26070" y="30838"/>
                    <a:pt x="25999" y="31312"/>
                    <a:pt x="25951" y="31786"/>
                  </a:cubicBezTo>
                  <a:cubicBezTo>
                    <a:pt x="25880" y="32285"/>
                    <a:pt x="25762" y="32759"/>
                    <a:pt x="25643" y="33233"/>
                  </a:cubicBezTo>
                  <a:cubicBezTo>
                    <a:pt x="25572" y="33447"/>
                    <a:pt x="25548" y="33684"/>
                    <a:pt x="25477" y="33921"/>
                  </a:cubicBezTo>
                  <a:cubicBezTo>
                    <a:pt x="25406" y="34135"/>
                    <a:pt x="25358" y="34372"/>
                    <a:pt x="25311" y="34609"/>
                  </a:cubicBezTo>
                  <a:cubicBezTo>
                    <a:pt x="25240" y="34823"/>
                    <a:pt x="25169" y="35036"/>
                    <a:pt x="25097" y="35250"/>
                  </a:cubicBezTo>
                  <a:cubicBezTo>
                    <a:pt x="25050" y="35463"/>
                    <a:pt x="24979" y="35677"/>
                    <a:pt x="24908" y="35866"/>
                  </a:cubicBezTo>
                  <a:cubicBezTo>
                    <a:pt x="24765" y="36270"/>
                    <a:pt x="24623" y="36673"/>
                    <a:pt x="24481" y="37029"/>
                  </a:cubicBezTo>
                  <a:lnTo>
                    <a:pt x="24291" y="37527"/>
                  </a:lnTo>
                  <a:lnTo>
                    <a:pt x="24101" y="37978"/>
                  </a:lnTo>
                  <a:cubicBezTo>
                    <a:pt x="23983" y="38238"/>
                    <a:pt x="23864" y="38499"/>
                    <a:pt x="23745" y="38760"/>
                  </a:cubicBezTo>
                  <a:cubicBezTo>
                    <a:pt x="23650" y="38974"/>
                    <a:pt x="23579" y="39140"/>
                    <a:pt x="23508" y="39258"/>
                  </a:cubicBezTo>
                  <a:cubicBezTo>
                    <a:pt x="23461" y="39377"/>
                    <a:pt x="23437" y="39425"/>
                    <a:pt x="23437" y="39448"/>
                  </a:cubicBezTo>
                  <a:cubicBezTo>
                    <a:pt x="22868" y="37693"/>
                    <a:pt x="22227" y="35985"/>
                    <a:pt x="21563" y="34253"/>
                  </a:cubicBezTo>
                  <a:lnTo>
                    <a:pt x="21658" y="34230"/>
                  </a:lnTo>
                  <a:cubicBezTo>
                    <a:pt x="21777" y="34182"/>
                    <a:pt x="21943" y="34111"/>
                    <a:pt x="22132" y="33992"/>
                  </a:cubicBezTo>
                  <a:lnTo>
                    <a:pt x="22488" y="33803"/>
                  </a:lnTo>
                  <a:cubicBezTo>
                    <a:pt x="22607" y="33732"/>
                    <a:pt x="22725" y="33637"/>
                    <a:pt x="22868" y="33518"/>
                  </a:cubicBezTo>
                  <a:cubicBezTo>
                    <a:pt x="23010" y="33399"/>
                    <a:pt x="23152" y="33281"/>
                    <a:pt x="23295" y="33162"/>
                  </a:cubicBezTo>
                  <a:cubicBezTo>
                    <a:pt x="23437" y="33020"/>
                    <a:pt x="23579" y="32878"/>
                    <a:pt x="23722" y="32735"/>
                  </a:cubicBezTo>
                  <a:cubicBezTo>
                    <a:pt x="23864" y="32569"/>
                    <a:pt x="24006" y="32403"/>
                    <a:pt x="24149" y="32213"/>
                  </a:cubicBezTo>
                  <a:cubicBezTo>
                    <a:pt x="24267" y="32047"/>
                    <a:pt x="24386" y="31834"/>
                    <a:pt x="24528" y="31620"/>
                  </a:cubicBezTo>
                  <a:cubicBezTo>
                    <a:pt x="24599" y="31525"/>
                    <a:pt x="24647" y="31407"/>
                    <a:pt x="24718" y="31312"/>
                  </a:cubicBezTo>
                  <a:lnTo>
                    <a:pt x="24884" y="30956"/>
                  </a:lnTo>
                  <a:cubicBezTo>
                    <a:pt x="24979" y="30719"/>
                    <a:pt x="25097" y="30482"/>
                    <a:pt x="25169" y="30245"/>
                  </a:cubicBezTo>
                  <a:cubicBezTo>
                    <a:pt x="25335" y="29723"/>
                    <a:pt x="25477" y="29177"/>
                    <a:pt x="25548" y="28655"/>
                  </a:cubicBezTo>
                  <a:cubicBezTo>
                    <a:pt x="25643" y="28086"/>
                    <a:pt x="25690" y="27540"/>
                    <a:pt x="25690" y="26995"/>
                  </a:cubicBezTo>
                  <a:cubicBezTo>
                    <a:pt x="25667" y="26449"/>
                    <a:pt x="25643" y="25880"/>
                    <a:pt x="25548" y="25358"/>
                  </a:cubicBezTo>
                  <a:cubicBezTo>
                    <a:pt x="25477" y="24836"/>
                    <a:pt x="25382" y="24314"/>
                    <a:pt x="25240" y="23816"/>
                  </a:cubicBezTo>
                  <a:cubicBezTo>
                    <a:pt x="25097" y="23318"/>
                    <a:pt x="24955" y="22867"/>
                    <a:pt x="24789" y="22440"/>
                  </a:cubicBezTo>
                  <a:cubicBezTo>
                    <a:pt x="24623" y="22037"/>
                    <a:pt x="24457" y="21634"/>
                    <a:pt x="24243" y="21254"/>
                  </a:cubicBezTo>
                  <a:cubicBezTo>
                    <a:pt x="24101" y="20922"/>
                    <a:pt x="23911" y="20614"/>
                    <a:pt x="23722" y="20306"/>
                  </a:cubicBezTo>
                  <a:cubicBezTo>
                    <a:pt x="23532" y="20021"/>
                    <a:pt x="23366" y="19784"/>
                    <a:pt x="23223" y="19594"/>
                  </a:cubicBezTo>
                  <a:cubicBezTo>
                    <a:pt x="23081" y="19404"/>
                    <a:pt x="22963" y="19262"/>
                    <a:pt x="22891" y="19167"/>
                  </a:cubicBezTo>
                  <a:lnTo>
                    <a:pt x="22773" y="19025"/>
                  </a:lnTo>
                  <a:lnTo>
                    <a:pt x="22773" y="19214"/>
                  </a:lnTo>
                  <a:cubicBezTo>
                    <a:pt x="22773" y="19357"/>
                    <a:pt x="22773" y="19523"/>
                    <a:pt x="22797" y="19760"/>
                  </a:cubicBezTo>
                  <a:cubicBezTo>
                    <a:pt x="22844" y="19997"/>
                    <a:pt x="22844" y="20258"/>
                    <a:pt x="22868" y="20590"/>
                  </a:cubicBezTo>
                  <a:cubicBezTo>
                    <a:pt x="22891" y="20899"/>
                    <a:pt x="22939" y="21254"/>
                    <a:pt x="22963" y="21634"/>
                  </a:cubicBezTo>
                  <a:cubicBezTo>
                    <a:pt x="23010" y="22013"/>
                    <a:pt x="23057" y="22417"/>
                    <a:pt x="23105" y="22844"/>
                  </a:cubicBezTo>
                  <a:cubicBezTo>
                    <a:pt x="23152" y="23271"/>
                    <a:pt x="23176" y="23721"/>
                    <a:pt x="23223" y="24172"/>
                  </a:cubicBezTo>
                  <a:cubicBezTo>
                    <a:pt x="23295" y="24623"/>
                    <a:pt x="23318" y="25097"/>
                    <a:pt x="23342" y="25572"/>
                  </a:cubicBezTo>
                  <a:cubicBezTo>
                    <a:pt x="23342" y="26046"/>
                    <a:pt x="23366" y="26520"/>
                    <a:pt x="23390" y="26995"/>
                  </a:cubicBezTo>
                  <a:cubicBezTo>
                    <a:pt x="23390" y="27232"/>
                    <a:pt x="23390" y="27445"/>
                    <a:pt x="23366" y="27683"/>
                  </a:cubicBezTo>
                  <a:cubicBezTo>
                    <a:pt x="23366" y="27920"/>
                    <a:pt x="23366" y="28157"/>
                    <a:pt x="23342" y="28394"/>
                  </a:cubicBezTo>
                  <a:lnTo>
                    <a:pt x="23318" y="28726"/>
                  </a:lnTo>
                  <a:cubicBezTo>
                    <a:pt x="23318" y="28821"/>
                    <a:pt x="23295" y="28940"/>
                    <a:pt x="23271" y="29059"/>
                  </a:cubicBezTo>
                  <a:cubicBezTo>
                    <a:pt x="23247" y="29272"/>
                    <a:pt x="23223" y="29485"/>
                    <a:pt x="23200" y="29699"/>
                  </a:cubicBezTo>
                  <a:cubicBezTo>
                    <a:pt x="23176" y="29936"/>
                    <a:pt x="23105" y="30126"/>
                    <a:pt x="23081" y="30339"/>
                  </a:cubicBezTo>
                  <a:cubicBezTo>
                    <a:pt x="23057" y="30434"/>
                    <a:pt x="23034" y="30529"/>
                    <a:pt x="23010" y="30624"/>
                  </a:cubicBezTo>
                  <a:cubicBezTo>
                    <a:pt x="22986" y="30719"/>
                    <a:pt x="22963" y="30838"/>
                    <a:pt x="22939" y="30932"/>
                  </a:cubicBezTo>
                  <a:cubicBezTo>
                    <a:pt x="22868" y="31122"/>
                    <a:pt x="22820" y="31312"/>
                    <a:pt x="22773" y="31502"/>
                  </a:cubicBezTo>
                  <a:cubicBezTo>
                    <a:pt x="22725" y="31692"/>
                    <a:pt x="22630" y="31834"/>
                    <a:pt x="22583" y="32024"/>
                  </a:cubicBezTo>
                  <a:cubicBezTo>
                    <a:pt x="22536" y="32190"/>
                    <a:pt x="22464" y="32356"/>
                    <a:pt x="22393" y="32498"/>
                  </a:cubicBezTo>
                  <a:cubicBezTo>
                    <a:pt x="22322" y="32640"/>
                    <a:pt x="22251" y="32783"/>
                    <a:pt x="22203" y="32925"/>
                  </a:cubicBezTo>
                  <a:cubicBezTo>
                    <a:pt x="22132" y="33044"/>
                    <a:pt x="22085" y="33186"/>
                    <a:pt x="22014" y="33305"/>
                  </a:cubicBezTo>
                  <a:lnTo>
                    <a:pt x="21824" y="33637"/>
                  </a:lnTo>
                  <a:cubicBezTo>
                    <a:pt x="21705" y="33850"/>
                    <a:pt x="21610" y="34016"/>
                    <a:pt x="21563" y="34111"/>
                  </a:cubicBezTo>
                  <a:lnTo>
                    <a:pt x="21539" y="34158"/>
                  </a:lnTo>
                  <a:cubicBezTo>
                    <a:pt x="20899" y="32522"/>
                    <a:pt x="20211" y="30885"/>
                    <a:pt x="19499" y="29272"/>
                  </a:cubicBezTo>
                  <a:lnTo>
                    <a:pt x="19523" y="29248"/>
                  </a:lnTo>
                  <a:cubicBezTo>
                    <a:pt x="19713" y="29177"/>
                    <a:pt x="19879" y="29059"/>
                    <a:pt x="20045" y="28940"/>
                  </a:cubicBezTo>
                  <a:cubicBezTo>
                    <a:pt x="20163" y="28845"/>
                    <a:pt x="20282" y="28774"/>
                    <a:pt x="20401" y="28655"/>
                  </a:cubicBezTo>
                  <a:cubicBezTo>
                    <a:pt x="20519" y="28560"/>
                    <a:pt x="20638" y="28418"/>
                    <a:pt x="20780" y="28299"/>
                  </a:cubicBezTo>
                  <a:cubicBezTo>
                    <a:pt x="20923" y="28157"/>
                    <a:pt x="21041" y="27991"/>
                    <a:pt x="21183" y="27825"/>
                  </a:cubicBezTo>
                  <a:cubicBezTo>
                    <a:pt x="21326" y="27659"/>
                    <a:pt x="21421" y="27469"/>
                    <a:pt x="21539" y="27256"/>
                  </a:cubicBezTo>
                  <a:cubicBezTo>
                    <a:pt x="21800" y="26805"/>
                    <a:pt x="21990" y="26331"/>
                    <a:pt x="22132" y="25832"/>
                  </a:cubicBezTo>
                  <a:cubicBezTo>
                    <a:pt x="22298" y="25287"/>
                    <a:pt x="22417" y="24741"/>
                    <a:pt x="22464" y="24172"/>
                  </a:cubicBezTo>
                  <a:cubicBezTo>
                    <a:pt x="22512" y="23579"/>
                    <a:pt x="22512" y="22986"/>
                    <a:pt x="22464" y="22393"/>
                  </a:cubicBezTo>
                  <a:cubicBezTo>
                    <a:pt x="22393" y="21776"/>
                    <a:pt x="22322" y="21183"/>
                    <a:pt x="22180" y="20614"/>
                  </a:cubicBezTo>
                  <a:cubicBezTo>
                    <a:pt x="22061" y="20021"/>
                    <a:pt x="21895" y="19452"/>
                    <a:pt x="21729" y="18882"/>
                  </a:cubicBezTo>
                  <a:cubicBezTo>
                    <a:pt x="21539" y="18337"/>
                    <a:pt x="21326" y="17791"/>
                    <a:pt x="21136" y="17293"/>
                  </a:cubicBezTo>
                  <a:cubicBezTo>
                    <a:pt x="20733" y="16368"/>
                    <a:pt x="20282" y="15490"/>
                    <a:pt x="19784" y="14636"/>
                  </a:cubicBezTo>
                  <a:cubicBezTo>
                    <a:pt x="19333" y="13877"/>
                    <a:pt x="18930" y="13284"/>
                    <a:pt x="18645" y="12857"/>
                  </a:cubicBezTo>
                  <a:cubicBezTo>
                    <a:pt x="18503" y="12644"/>
                    <a:pt x="18361" y="12478"/>
                    <a:pt x="18290" y="12359"/>
                  </a:cubicBezTo>
                  <a:cubicBezTo>
                    <a:pt x="18218" y="12240"/>
                    <a:pt x="18171" y="12193"/>
                    <a:pt x="18171" y="12193"/>
                  </a:cubicBezTo>
                  <a:lnTo>
                    <a:pt x="18171" y="12193"/>
                  </a:lnTo>
                  <a:cubicBezTo>
                    <a:pt x="18171" y="12454"/>
                    <a:pt x="18171" y="12739"/>
                    <a:pt x="18218" y="12999"/>
                  </a:cubicBezTo>
                  <a:cubicBezTo>
                    <a:pt x="18266" y="13711"/>
                    <a:pt x="18384" y="14399"/>
                    <a:pt x="18527" y="15111"/>
                  </a:cubicBezTo>
                  <a:cubicBezTo>
                    <a:pt x="18693" y="15965"/>
                    <a:pt x="18930" y="16913"/>
                    <a:pt x="19191" y="17933"/>
                  </a:cubicBezTo>
                  <a:cubicBezTo>
                    <a:pt x="19310" y="18455"/>
                    <a:pt x="19452" y="18977"/>
                    <a:pt x="19570" y="19499"/>
                  </a:cubicBezTo>
                  <a:cubicBezTo>
                    <a:pt x="19713" y="20021"/>
                    <a:pt x="19831" y="20543"/>
                    <a:pt x="19950" y="21088"/>
                  </a:cubicBezTo>
                  <a:cubicBezTo>
                    <a:pt x="20045" y="21610"/>
                    <a:pt x="20163" y="22132"/>
                    <a:pt x="20235" y="22654"/>
                  </a:cubicBezTo>
                  <a:cubicBezTo>
                    <a:pt x="20306" y="23152"/>
                    <a:pt x="20401" y="23674"/>
                    <a:pt x="20424" y="24148"/>
                  </a:cubicBezTo>
                  <a:cubicBezTo>
                    <a:pt x="20448" y="24623"/>
                    <a:pt x="20472" y="25073"/>
                    <a:pt x="20448" y="25548"/>
                  </a:cubicBezTo>
                  <a:cubicBezTo>
                    <a:pt x="20424" y="25951"/>
                    <a:pt x="20377" y="26378"/>
                    <a:pt x="20306" y="26781"/>
                  </a:cubicBezTo>
                  <a:cubicBezTo>
                    <a:pt x="20282" y="26971"/>
                    <a:pt x="20211" y="27161"/>
                    <a:pt x="20187" y="27351"/>
                  </a:cubicBezTo>
                  <a:lnTo>
                    <a:pt x="20021" y="27849"/>
                  </a:lnTo>
                  <a:cubicBezTo>
                    <a:pt x="19974" y="27991"/>
                    <a:pt x="19903" y="28133"/>
                    <a:pt x="19855" y="28276"/>
                  </a:cubicBezTo>
                  <a:cubicBezTo>
                    <a:pt x="19808" y="28418"/>
                    <a:pt x="19760" y="28537"/>
                    <a:pt x="19713" y="28655"/>
                  </a:cubicBezTo>
                  <a:cubicBezTo>
                    <a:pt x="19618" y="28869"/>
                    <a:pt x="19499" y="29059"/>
                    <a:pt x="19428" y="29177"/>
                  </a:cubicBezTo>
                  <a:cubicBezTo>
                    <a:pt x="19167" y="28537"/>
                    <a:pt x="18883" y="27920"/>
                    <a:pt x="18574" y="27303"/>
                  </a:cubicBezTo>
                  <a:cubicBezTo>
                    <a:pt x="17981" y="26046"/>
                    <a:pt x="17364" y="24789"/>
                    <a:pt x="16724" y="23579"/>
                  </a:cubicBezTo>
                  <a:lnTo>
                    <a:pt x="16748" y="23555"/>
                  </a:lnTo>
                  <a:cubicBezTo>
                    <a:pt x="16890" y="23413"/>
                    <a:pt x="17032" y="23271"/>
                    <a:pt x="17151" y="23105"/>
                  </a:cubicBezTo>
                  <a:cubicBezTo>
                    <a:pt x="17341" y="22844"/>
                    <a:pt x="17507" y="22559"/>
                    <a:pt x="17649" y="22274"/>
                  </a:cubicBezTo>
                  <a:cubicBezTo>
                    <a:pt x="17839" y="21895"/>
                    <a:pt x="17981" y="21515"/>
                    <a:pt x="18100" y="21112"/>
                  </a:cubicBezTo>
                  <a:cubicBezTo>
                    <a:pt x="18218" y="20638"/>
                    <a:pt x="18313" y="20163"/>
                    <a:pt x="18361" y="19665"/>
                  </a:cubicBezTo>
                  <a:cubicBezTo>
                    <a:pt x="18408" y="19119"/>
                    <a:pt x="18432" y="18574"/>
                    <a:pt x="18408" y="18052"/>
                  </a:cubicBezTo>
                  <a:cubicBezTo>
                    <a:pt x="18384" y="17459"/>
                    <a:pt x="18337" y="16890"/>
                    <a:pt x="18242" y="16344"/>
                  </a:cubicBezTo>
                  <a:cubicBezTo>
                    <a:pt x="18147" y="15751"/>
                    <a:pt x="18029" y="15182"/>
                    <a:pt x="17863" y="14613"/>
                  </a:cubicBezTo>
                  <a:cubicBezTo>
                    <a:pt x="17720" y="14067"/>
                    <a:pt x="17554" y="13498"/>
                    <a:pt x="17341" y="12952"/>
                  </a:cubicBezTo>
                  <a:cubicBezTo>
                    <a:pt x="17127" y="12430"/>
                    <a:pt x="16937" y="11908"/>
                    <a:pt x="16700" y="11410"/>
                  </a:cubicBezTo>
                  <a:cubicBezTo>
                    <a:pt x="16297" y="10533"/>
                    <a:pt x="15799" y="9655"/>
                    <a:pt x="15277" y="8825"/>
                  </a:cubicBezTo>
                  <a:cubicBezTo>
                    <a:pt x="14755" y="8018"/>
                    <a:pt x="14162" y="7259"/>
                    <a:pt x="13498" y="6547"/>
                  </a:cubicBezTo>
                  <a:lnTo>
                    <a:pt x="13498" y="6547"/>
                  </a:lnTo>
                  <a:lnTo>
                    <a:pt x="13522" y="6761"/>
                  </a:lnTo>
                  <a:cubicBezTo>
                    <a:pt x="13545" y="6880"/>
                    <a:pt x="13569" y="7093"/>
                    <a:pt x="13617" y="7354"/>
                  </a:cubicBezTo>
                  <a:cubicBezTo>
                    <a:pt x="13711" y="7852"/>
                    <a:pt x="13854" y="8564"/>
                    <a:pt x="14067" y="9370"/>
                  </a:cubicBezTo>
                  <a:cubicBezTo>
                    <a:pt x="14257" y="10200"/>
                    <a:pt x="14518" y="11149"/>
                    <a:pt x="14803" y="12146"/>
                  </a:cubicBezTo>
                  <a:cubicBezTo>
                    <a:pt x="14921" y="12620"/>
                    <a:pt x="15087" y="13142"/>
                    <a:pt x="15230" y="13664"/>
                  </a:cubicBezTo>
                  <a:cubicBezTo>
                    <a:pt x="15372" y="14186"/>
                    <a:pt x="15514" y="14707"/>
                    <a:pt x="15657" y="15229"/>
                  </a:cubicBezTo>
                  <a:cubicBezTo>
                    <a:pt x="15799" y="15751"/>
                    <a:pt x="15941" y="16273"/>
                    <a:pt x="16060" y="16771"/>
                  </a:cubicBezTo>
                  <a:cubicBezTo>
                    <a:pt x="16131" y="17032"/>
                    <a:pt x="16178" y="17293"/>
                    <a:pt x="16250" y="17530"/>
                  </a:cubicBezTo>
                  <a:cubicBezTo>
                    <a:pt x="16297" y="17791"/>
                    <a:pt x="16344" y="18052"/>
                    <a:pt x="16392" y="18289"/>
                  </a:cubicBezTo>
                  <a:cubicBezTo>
                    <a:pt x="16582" y="19167"/>
                    <a:pt x="16724" y="20045"/>
                    <a:pt x="16771" y="20946"/>
                  </a:cubicBezTo>
                  <a:cubicBezTo>
                    <a:pt x="16795" y="21159"/>
                    <a:pt x="16795" y="21349"/>
                    <a:pt x="16795" y="21515"/>
                  </a:cubicBezTo>
                  <a:cubicBezTo>
                    <a:pt x="16819" y="21705"/>
                    <a:pt x="16819" y="21871"/>
                    <a:pt x="16795" y="22037"/>
                  </a:cubicBezTo>
                  <a:cubicBezTo>
                    <a:pt x="16795" y="22227"/>
                    <a:pt x="16771" y="22369"/>
                    <a:pt x="16771" y="22512"/>
                  </a:cubicBezTo>
                  <a:cubicBezTo>
                    <a:pt x="16771" y="22654"/>
                    <a:pt x="16748" y="22772"/>
                    <a:pt x="16748" y="22915"/>
                  </a:cubicBezTo>
                  <a:cubicBezTo>
                    <a:pt x="16724" y="23105"/>
                    <a:pt x="16677" y="23294"/>
                    <a:pt x="16653" y="23413"/>
                  </a:cubicBezTo>
                  <a:cubicBezTo>
                    <a:pt x="15799" y="21800"/>
                    <a:pt x="14921" y="20211"/>
                    <a:pt x="13996" y="18669"/>
                  </a:cubicBezTo>
                  <a:lnTo>
                    <a:pt x="13996" y="18526"/>
                  </a:lnTo>
                  <a:cubicBezTo>
                    <a:pt x="13996" y="18384"/>
                    <a:pt x="14044" y="18171"/>
                    <a:pt x="14067" y="17910"/>
                  </a:cubicBezTo>
                  <a:cubicBezTo>
                    <a:pt x="14091" y="17649"/>
                    <a:pt x="14115" y="17317"/>
                    <a:pt x="14115" y="16937"/>
                  </a:cubicBezTo>
                  <a:cubicBezTo>
                    <a:pt x="14115" y="16581"/>
                    <a:pt x="14091" y="16154"/>
                    <a:pt x="14067" y="15704"/>
                  </a:cubicBezTo>
                  <a:cubicBezTo>
                    <a:pt x="14044" y="15229"/>
                    <a:pt x="13972" y="14755"/>
                    <a:pt x="13925" y="14233"/>
                  </a:cubicBezTo>
                  <a:cubicBezTo>
                    <a:pt x="13854" y="13711"/>
                    <a:pt x="13759" y="13166"/>
                    <a:pt x="13617" y="12620"/>
                  </a:cubicBezTo>
                  <a:cubicBezTo>
                    <a:pt x="13498" y="12051"/>
                    <a:pt x="13356" y="11481"/>
                    <a:pt x="13166" y="10912"/>
                  </a:cubicBezTo>
                  <a:cubicBezTo>
                    <a:pt x="13000" y="10343"/>
                    <a:pt x="12786" y="9773"/>
                    <a:pt x="12573" y="9180"/>
                  </a:cubicBezTo>
                  <a:cubicBezTo>
                    <a:pt x="12383" y="8611"/>
                    <a:pt x="12122" y="8066"/>
                    <a:pt x="11837" y="7520"/>
                  </a:cubicBezTo>
                  <a:cubicBezTo>
                    <a:pt x="11577" y="6998"/>
                    <a:pt x="11292" y="6476"/>
                    <a:pt x="10984" y="5978"/>
                  </a:cubicBezTo>
                  <a:cubicBezTo>
                    <a:pt x="10699" y="5480"/>
                    <a:pt x="10343" y="5006"/>
                    <a:pt x="10058" y="4579"/>
                  </a:cubicBezTo>
                  <a:cubicBezTo>
                    <a:pt x="9750" y="4152"/>
                    <a:pt x="9394" y="3772"/>
                    <a:pt x="9062" y="3440"/>
                  </a:cubicBezTo>
                  <a:cubicBezTo>
                    <a:pt x="8777" y="3132"/>
                    <a:pt x="8445" y="2847"/>
                    <a:pt x="8137" y="2586"/>
                  </a:cubicBezTo>
                  <a:cubicBezTo>
                    <a:pt x="7876" y="2373"/>
                    <a:pt x="7615" y="2183"/>
                    <a:pt x="7331" y="2017"/>
                  </a:cubicBezTo>
                  <a:cubicBezTo>
                    <a:pt x="7093" y="1851"/>
                    <a:pt x="6904" y="1756"/>
                    <a:pt x="6785" y="1685"/>
                  </a:cubicBezTo>
                  <a:lnTo>
                    <a:pt x="6571" y="1590"/>
                  </a:lnTo>
                  <a:lnTo>
                    <a:pt x="6571" y="1590"/>
                  </a:lnTo>
                  <a:lnTo>
                    <a:pt x="6690" y="1780"/>
                  </a:lnTo>
                  <a:cubicBezTo>
                    <a:pt x="6761" y="1922"/>
                    <a:pt x="6856" y="2112"/>
                    <a:pt x="6998" y="2325"/>
                  </a:cubicBezTo>
                  <a:cubicBezTo>
                    <a:pt x="7141" y="2539"/>
                    <a:pt x="7259" y="2847"/>
                    <a:pt x="7449" y="3155"/>
                  </a:cubicBezTo>
                  <a:cubicBezTo>
                    <a:pt x="7615" y="3464"/>
                    <a:pt x="7781" y="3820"/>
                    <a:pt x="7971" y="4223"/>
                  </a:cubicBezTo>
                  <a:cubicBezTo>
                    <a:pt x="8066" y="4413"/>
                    <a:pt x="8161" y="4602"/>
                    <a:pt x="8279" y="4816"/>
                  </a:cubicBezTo>
                  <a:lnTo>
                    <a:pt x="8564" y="5480"/>
                  </a:lnTo>
                  <a:cubicBezTo>
                    <a:pt x="8754" y="5931"/>
                    <a:pt x="8967" y="6405"/>
                    <a:pt x="9181" y="6903"/>
                  </a:cubicBezTo>
                  <a:cubicBezTo>
                    <a:pt x="9276" y="7164"/>
                    <a:pt x="9394" y="7401"/>
                    <a:pt x="9489" y="7662"/>
                  </a:cubicBezTo>
                  <a:cubicBezTo>
                    <a:pt x="9608" y="7900"/>
                    <a:pt x="9703" y="8184"/>
                    <a:pt x="9797" y="8445"/>
                  </a:cubicBezTo>
                  <a:cubicBezTo>
                    <a:pt x="10035" y="8967"/>
                    <a:pt x="10224" y="9489"/>
                    <a:pt x="10438" y="10034"/>
                  </a:cubicBezTo>
                  <a:cubicBezTo>
                    <a:pt x="10865" y="11102"/>
                    <a:pt x="11268" y="12193"/>
                    <a:pt x="11671" y="13189"/>
                  </a:cubicBezTo>
                  <a:cubicBezTo>
                    <a:pt x="11861" y="13711"/>
                    <a:pt x="12075" y="14209"/>
                    <a:pt x="12264" y="14660"/>
                  </a:cubicBezTo>
                  <a:cubicBezTo>
                    <a:pt x="12454" y="15134"/>
                    <a:pt x="12620" y="15585"/>
                    <a:pt x="12786" y="15988"/>
                  </a:cubicBezTo>
                  <a:cubicBezTo>
                    <a:pt x="12952" y="16392"/>
                    <a:pt x="13118" y="16771"/>
                    <a:pt x="13261" y="17103"/>
                  </a:cubicBezTo>
                  <a:cubicBezTo>
                    <a:pt x="13403" y="17435"/>
                    <a:pt x="13545" y="17744"/>
                    <a:pt x="13640" y="17981"/>
                  </a:cubicBezTo>
                  <a:cubicBezTo>
                    <a:pt x="13660" y="18040"/>
                    <a:pt x="13679" y="18098"/>
                    <a:pt x="13712" y="18157"/>
                  </a:cubicBezTo>
                  <a:lnTo>
                    <a:pt x="13712" y="18157"/>
                  </a:lnTo>
                  <a:cubicBezTo>
                    <a:pt x="12675" y="16462"/>
                    <a:pt x="11568" y="14790"/>
                    <a:pt x="10438" y="13166"/>
                  </a:cubicBezTo>
                  <a:cubicBezTo>
                    <a:pt x="10367" y="13071"/>
                    <a:pt x="10248" y="12999"/>
                    <a:pt x="10130" y="12976"/>
                  </a:cubicBezTo>
                  <a:cubicBezTo>
                    <a:pt x="9964" y="12525"/>
                    <a:pt x="9679" y="11908"/>
                    <a:pt x="9323" y="11197"/>
                  </a:cubicBezTo>
                  <a:cubicBezTo>
                    <a:pt x="8896" y="10366"/>
                    <a:pt x="8445" y="9584"/>
                    <a:pt x="7924" y="8801"/>
                  </a:cubicBezTo>
                  <a:cubicBezTo>
                    <a:pt x="7639" y="8374"/>
                    <a:pt x="7354" y="7923"/>
                    <a:pt x="7046" y="7496"/>
                  </a:cubicBezTo>
                  <a:cubicBezTo>
                    <a:pt x="6714" y="7069"/>
                    <a:pt x="6405" y="6619"/>
                    <a:pt x="6073" y="6192"/>
                  </a:cubicBezTo>
                  <a:cubicBezTo>
                    <a:pt x="5741" y="5765"/>
                    <a:pt x="5409" y="5361"/>
                    <a:pt x="5077" y="4958"/>
                  </a:cubicBezTo>
                  <a:cubicBezTo>
                    <a:pt x="4721" y="4555"/>
                    <a:pt x="4389" y="4152"/>
                    <a:pt x="4057" y="3772"/>
                  </a:cubicBezTo>
                  <a:cubicBezTo>
                    <a:pt x="3701" y="3369"/>
                    <a:pt x="3369" y="3037"/>
                    <a:pt x="3037" y="2705"/>
                  </a:cubicBezTo>
                  <a:cubicBezTo>
                    <a:pt x="2729" y="2373"/>
                    <a:pt x="2420" y="2064"/>
                    <a:pt x="2112" y="1780"/>
                  </a:cubicBezTo>
                  <a:cubicBezTo>
                    <a:pt x="1519" y="1210"/>
                    <a:pt x="997" y="760"/>
                    <a:pt x="618" y="451"/>
                  </a:cubicBezTo>
                  <a:cubicBezTo>
                    <a:pt x="428" y="309"/>
                    <a:pt x="262" y="190"/>
                    <a:pt x="167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-168925" y="898163"/>
              <a:ext cx="971400" cy="1015425"/>
            </a:xfrm>
            <a:custGeom>
              <a:avLst/>
              <a:gdLst/>
              <a:ahLst/>
              <a:cxnLst/>
              <a:rect l="l" t="t" r="r" b="b"/>
              <a:pathLst>
                <a:path w="38856" h="40617" extrusionOk="0">
                  <a:moveTo>
                    <a:pt x="15489" y="1"/>
                  </a:moveTo>
                  <a:cubicBezTo>
                    <a:pt x="15475" y="1"/>
                    <a:pt x="15459" y="3"/>
                    <a:pt x="15443" y="7"/>
                  </a:cubicBezTo>
                  <a:cubicBezTo>
                    <a:pt x="15395" y="7"/>
                    <a:pt x="15348" y="7"/>
                    <a:pt x="15324" y="31"/>
                  </a:cubicBezTo>
                  <a:cubicBezTo>
                    <a:pt x="15277" y="78"/>
                    <a:pt x="15253" y="126"/>
                    <a:pt x="15253" y="197"/>
                  </a:cubicBezTo>
                  <a:lnTo>
                    <a:pt x="15016" y="1217"/>
                  </a:lnTo>
                  <a:lnTo>
                    <a:pt x="15016" y="1240"/>
                  </a:lnTo>
                  <a:cubicBezTo>
                    <a:pt x="14874" y="1715"/>
                    <a:pt x="14707" y="2189"/>
                    <a:pt x="14518" y="2616"/>
                  </a:cubicBezTo>
                  <a:cubicBezTo>
                    <a:pt x="14470" y="2759"/>
                    <a:pt x="14423" y="2877"/>
                    <a:pt x="14375" y="2996"/>
                  </a:cubicBezTo>
                  <a:cubicBezTo>
                    <a:pt x="14280" y="3209"/>
                    <a:pt x="14186" y="3423"/>
                    <a:pt x="14067" y="3636"/>
                  </a:cubicBezTo>
                  <a:cubicBezTo>
                    <a:pt x="13877" y="4063"/>
                    <a:pt x="13711" y="4467"/>
                    <a:pt x="13569" y="4894"/>
                  </a:cubicBezTo>
                  <a:cubicBezTo>
                    <a:pt x="13284" y="5724"/>
                    <a:pt x="12952" y="6554"/>
                    <a:pt x="12644" y="7384"/>
                  </a:cubicBezTo>
                  <a:cubicBezTo>
                    <a:pt x="12217" y="8380"/>
                    <a:pt x="11908" y="9424"/>
                    <a:pt x="11695" y="10492"/>
                  </a:cubicBezTo>
                  <a:cubicBezTo>
                    <a:pt x="11576" y="11180"/>
                    <a:pt x="11481" y="11867"/>
                    <a:pt x="11387" y="12555"/>
                  </a:cubicBezTo>
                  <a:cubicBezTo>
                    <a:pt x="11363" y="13077"/>
                    <a:pt x="11363" y="13599"/>
                    <a:pt x="11387" y="14121"/>
                  </a:cubicBezTo>
                  <a:cubicBezTo>
                    <a:pt x="11434" y="14975"/>
                    <a:pt x="11505" y="15853"/>
                    <a:pt x="11576" y="16730"/>
                  </a:cubicBezTo>
                  <a:cubicBezTo>
                    <a:pt x="11861" y="19340"/>
                    <a:pt x="12762" y="21878"/>
                    <a:pt x="14209" y="24084"/>
                  </a:cubicBezTo>
                  <a:lnTo>
                    <a:pt x="14209" y="24297"/>
                  </a:lnTo>
                  <a:cubicBezTo>
                    <a:pt x="14209" y="24511"/>
                    <a:pt x="14209" y="24724"/>
                    <a:pt x="14186" y="24938"/>
                  </a:cubicBezTo>
                  <a:cubicBezTo>
                    <a:pt x="13901" y="25199"/>
                    <a:pt x="13640" y="25459"/>
                    <a:pt x="13379" y="25720"/>
                  </a:cubicBezTo>
                  <a:cubicBezTo>
                    <a:pt x="12952" y="26147"/>
                    <a:pt x="12549" y="26574"/>
                    <a:pt x="12122" y="27001"/>
                  </a:cubicBezTo>
                  <a:cubicBezTo>
                    <a:pt x="10746" y="28448"/>
                    <a:pt x="9370" y="29919"/>
                    <a:pt x="7971" y="31366"/>
                  </a:cubicBezTo>
                  <a:cubicBezTo>
                    <a:pt x="7520" y="31793"/>
                    <a:pt x="7093" y="32267"/>
                    <a:pt x="6690" y="32742"/>
                  </a:cubicBezTo>
                  <a:lnTo>
                    <a:pt x="6500" y="33026"/>
                  </a:lnTo>
                  <a:cubicBezTo>
                    <a:pt x="6453" y="32671"/>
                    <a:pt x="6429" y="32339"/>
                    <a:pt x="6381" y="31983"/>
                  </a:cubicBezTo>
                  <a:cubicBezTo>
                    <a:pt x="7686" y="30844"/>
                    <a:pt x="8611" y="29326"/>
                    <a:pt x="8991" y="27642"/>
                  </a:cubicBezTo>
                  <a:cubicBezTo>
                    <a:pt x="9204" y="26717"/>
                    <a:pt x="9275" y="25768"/>
                    <a:pt x="9228" y="24819"/>
                  </a:cubicBezTo>
                  <a:cubicBezTo>
                    <a:pt x="9157" y="23633"/>
                    <a:pt x="9014" y="22471"/>
                    <a:pt x="8754" y="21332"/>
                  </a:cubicBezTo>
                  <a:cubicBezTo>
                    <a:pt x="8398" y="19790"/>
                    <a:pt x="7805" y="18343"/>
                    <a:pt x="6974" y="16991"/>
                  </a:cubicBezTo>
                  <a:cubicBezTo>
                    <a:pt x="6121" y="15663"/>
                    <a:pt x="5267" y="14334"/>
                    <a:pt x="4413" y="13006"/>
                  </a:cubicBezTo>
                  <a:cubicBezTo>
                    <a:pt x="3227" y="11156"/>
                    <a:pt x="1969" y="9329"/>
                    <a:pt x="1068" y="7337"/>
                  </a:cubicBezTo>
                  <a:cubicBezTo>
                    <a:pt x="1044" y="7313"/>
                    <a:pt x="1044" y="7289"/>
                    <a:pt x="1021" y="7266"/>
                  </a:cubicBezTo>
                  <a:cubicBezTo>
                    <a:pt x="997" y="7242"/>
                    <a:pt x="973" y="7242"/>
                    <a:pt x="949" y="7218"/>
                  </a:cubicBezTo>
                  <a:lnTo>
                    <a:pt x="878" y="7218"/>
                  </a:lnTo>
                  <a:cubicBezTo>
                    <a:pt x="831" y="7242"/>
                    <a:pt x="783" y="7266"/>
                    <a:pt x="760" y="7289"/>
                  </a:cubicBezTo>
                  <a:lnTo>
                    <a:pt x="736" y="7313"/>
                  </a:lnTo>
                  <a:cubicBezTo>
                    <a:pt x="712" y="7360"/>
                    <a:pt x="712" y="7408"/>
                    <a:pt x="712" y="7455"/>
                  </a:cubicBezTo>
                  <a:cubicBezTo>
                    <a:pt x="736" y="8689"/>
                    <a:pt x="712" y="9922"/>
                    <a:pt x="570" y="11132"/>
                  </a:cubicBezTo>
                  <a:cubicBezTo>
                    <a:pt x="451" y="12508"/>
                    <a:pt x="333" y="13860"/>
                    <a:pt x="214" y="15236"/>
                  </a:cubicBezTo>
                  <a:cubicBezTo>
                    <a:pt x="143" y="16232"/>
                    <a:pt x="48" y="17228"/>
                    <a:pt x="1" y="18225"/>
                  </a:cubicBezTo>
                  <a:cubicBezTo>
                    <a:pt x="1" y="18628"/>
                    <a:pt x="24" y="19007"/>
                    <a:pt x="72" y="19411"/>
                  </a:cubicBezTo>
                  <a:cubicBezTo>
                    <a:pt x="143" y="20122"/>
                    <a:pt x="214" y="20810"/>
                    <a:pt x="309" y="21522"/>
                  </a:cubicBezTo>
                  <a:cubicBezTo>
                    <a:pt x="522" y="23206"/>
                    <a:pt x="949" y="24866"/>
                    <a:pt x="1542" y="26456"/>
                  </a:cubicBezTo>
                  <a:cubicBezTo>
                    <a:pt x="2230" y="28282"/>
                    <a:pt x="3535" y="29800"/>
                    <a:pt x="4958" y="31105"/>
                  </a:cubicBezTo>
                  <a:cubicBezTo>
                    <a:pt x="5267" y="31413"/>
                    <a:pt x="5622" y="31698"/>
                    <a:pt x="5954" y="32006"/>
                  </a:cubicBezTo>
                  <a:cubicBezTo>
                    <a:pt x="5954" y="32505"/>
                    <a:pt x="6049" y="33026"/>
                    <a:pt x="6121" y="33525"/>
                  </a:cubicBezTo>
                  <a:lnTo>
                    <a:pt x="1922" y="39431"/>
                  </a:lnTo>
                  <a:lnTo>
                    <a:pt x="1329" y="40285"/>
                  </a:lnTo>
                  <a:cubicBezTo>
                    <a:pt x="1227" y="40438"/>
                    <a:pt x="1357" y="40616"/>
                    <a:pt x="1491" y="40616"/>
                  </a:cubicBezTo>
                  <a:cubicBezTo>
                    <a:pt x="1544" y="40616"/>
                    <a:pt x="1597" y="40589"/>
                    <a:pt x="1637" y="40522"/>
                  </a:cubicBezTo>
                  <a:lnTo>
                    <a:pt x="3867" y="37391"/>
                  </a:lnTo>
                  <a:cubicBezTo>
                    <a:pt x="4721" y="36181"/>
                    <a:pt x="5599" y="35019"/>
                    <a:pt x="6429" y="33786"/>
                  </a:cubicBezTo>
                  <a:lnTo>
                    <a:pt x="7639" y="33572"/>
                  </a:lnTo>
                  <a:cubicBezTo>
                    <a:pt x="7734" y="33548"/>
                    <a:pt x="7828" y="33548"/>
                    <a:pt x="7923" y="33525"/>
                  </a:cubicBezTo>
                  <a:cubicBezTo>
                    <a:pt x="9347" y="34426"/>
                    <a:pt x="10888" y="35114"/>
                    <a:pt x="12525" y="35517"/>
                  </a:cubicBezTo>
                  <a:cubicBezTo>
                    <a:pt x="14209" y="35992"/>
                    <a:pt x="15941" y="36252"/>
                    <a:pt x="17696" y="36252"/>
                  </a:cubicBezTo>
                  <a:cubicBezTo>
                    <a:pt x="19096" y="36229"/>
                    <a:pt x="20472" y="35849"/>
                    <a:pt x="21800" y="35422"/>
                  </a:cubicBezTo>
                  <a:cubicBezTo>
                    <a:pt x="23579" y="34877"/>
                    <a:pt x="25382" y="34260"/>
                    <a:pt x="27113" y="33548"/>
                  </a:cubicBezTo>
                  <a:cubicBezTo>
                    <a:pt x="28869" y="32860"/>
                    <a:pt x="30529" y="31983"/>
                    <a:pt x="32095" y="30963"/>
                  </a:cubicBezTo>
                  <a:cubicBezTo>
                    <a:pt x="32276" y="30827"/>
                    <a:pt x="32132" y="30582"/>
                    <a:pt x="31974" y="30582"/>
                  </a:cubicBezTo>
                  <a:cubicBezTo>
                    <a:pt x="31967" y="30582"/>
                    <a:pt x="31960" y="30582"/>
                    <a:pt x="31953" y="30583"/>
                  </a:cubicBezTo>
                  <a:cubicBezTo>
                    <a:pt x="31550" y="30599"/>
                    <a:pt x="31148" y="30606"/>
                    <a:pt x="30747" y="30606"/>
                  </a:cubicBezTo>
                  <a:cubicBezTo>
                    <a:pt x="29307" y="30606"/>
                    <a:pt x="27878" y="30508"/>
                    <a:pt x="26449" y="30322"/>
                  </a:cubicBezTo>
                  <a:cubicBezTo>
                    <a:pt x="24789" y="30109"/>
                    <a:pt x="23128" y="29824"/>
                    <a:pt x="21468" y="29587"/>
                  </a:cubicBezTo>
                  <a:cubicBezTo>
                    <a:pt x="20144" y="29417"/>
                    <a:pt x="18806" y="29300"/>
                    <a:pt x="17473" y="29300"/>
                  </a:cubicBezTo>
                  <a:cubicBezTo>
                    <a:pt x="15820" y="29300"/>
                    <a:pt x="14175" y="29481"/>
                    <a:pt x="12573" y="29966"/>
                  </a:cubicBezTo>
                  <a:cubicBezTo>
                    <a:pt x="10699" y="30465"/>
                    <a:pt x="9038" y="31579"/>
                    <a:pt x="7876" y="33098"/>
                  </a:cubicBezTo>
                  <a:lnTo>
                    <a:pt x="6785" y="33287"/>
                  </a:lnTo>
                  <a:cubicBezTo>
                    <a:pt x="6832" y="33216"/>
                    <a:pt x="6880" y="33145"/>
                    <a:pt x="6927" y="33074"/>
                  </a:cubicBezTo>
                  <a:cubicBezTo>
                    <a:pt x="7235" y="32671"/>
                    <a:pt x="7567" y="32315"/>
                    <a:pt x="7923" y="31983"/>
                  </a:cubicBezTo>
                  <a:cubicBezTo>
                    <a:pt x="8730" y="31152"/>
                    <a:pt x="9513" y="30322"/>
                    <a:pt x="10295" y="29492"/>
                  </a:cubicBezTo>
                  <a:cubicBezTo>
                    <a:pt x="11339" y="28401"/>
                    <a:pt x="12383" y="27310"/>
                    <a:pt x="13427" y="26219"/>
                  </a:cubicBezTo>
                  <a:cubicBezTo>
                    <a:pt x="13640" y="26005"/>
                    <a:pt x="13854" y="25792"/>
                    <a:pt x="14091" y="25578"/>
                  </a:cubicBezTo>
                  <a:cubicBezTo>
                    <a:pt x="14186" y="25459"/>
                    <a:pt x="14280" y="25341"/>
                    <a:pt x="14399" y="25246"/>
                  </a:cubicBezTo>
                  <a:cubicBezTo>
                    <a:pt x="14447" y="25222"/>
                    <a:pt x="14518" y="25222"/>
                    <a:pt x="14565" y="25222"/>
                  </a:cubicBezTo>
                  <a:lnTo>
                    <a:pt x="14874" y="25199"/>
                  </a:lnTo>
                  <a:cubicBezTo>
                    <a:pt x="16154" y="26242"/>
                    <a:pt x="17483" y="27167"/>
                    <a:pt x="18882" y="28021"/>
                  </a:cubicBezTo>
                  <a:cubicBezTo>
                    <a:pt x="19570" y="28448"/>
                    <a:pt x="20306" y="28757"/>
                    <a:pt x="21088" y="28994"/>
                  </a:cubicBezTo>
                  <a:cubicBezTo>
                    <a:pt x="21895" y="29160"/>
                    <a:pt x="22701" y="29302"/>
                    <a:pt x="23532" y="29397"/>
                  </a:cubicBezTo>
                  <a:cubicBezTo>
                    <a:pt x="24314" y="29516"/>
                    <a:pt x="25121" y="29634"/>
                    <a:pt x="25904" y="29706"/>
                  </a:cubicBezTo>
                  <a:cubicBezTo>
                    <a:pt x="26278" y="29734"/>
                    <a:pt x="26649" y="29747"/>
                    <a:pt x="27017" y="29747"/>
                  </a:cubicBezTo>
                  <a:cubicBezTo>
                    <a:pt x="27582" y="29747"/>
                    <a:pt x="28143" y="29716"/>
                    <a:pt x="28703" y="29658"/>
                  </a:cubicBezTo>
                  <a:cubicBezTo>
                    <a:pt x="29509" y="29611"/>
                    <a:pt x="30316" y="29492"/>
                    <a:pt x="31122" y="29468"/>
                  </a:cubicBezTo>
                  <a:cubicBezTo>
                    <a:pt x="32024" y="29421"/>
                    <a:pt x="32925" y="29302"/>
                    <a:pt x="33803" y="29113"/>
                  </a:cubicBezTo>
                  <a:cubicBezTo>
                    <a:pt x="34704" y="28946"/>
                    <a:pt x="35582" y="28709"/>
                    <a:pt x="36436" y="28353"/>
                  </a:cubicBezTo>
                  <a:cubicBezTo>
                    <a:pt x="37195" y="28021"/>
                    <a:pt x="37954" y="27642"/>
                    <a:pt x="38689" y="27262"/>
                  </a:cubicBezTo>
                  <a:cubicBezTo>
                    <a:pt x="38855" y="27167"/>
                    <a:pt x="38855" y="26859"/>
                    <a:pt x="38642" y="26859"/>
                  </a:cubicBezTo>
                  <a:cubicBezTo>
                    <a:pt x="36792" y="26764"/>
                    <a:pt x="35107" y="26124"/>
                    <a:pt x="33494" y="25246"/>
                  </a:cubicBezTo>
                  <a:cubicBezTo>
                    <a:pt x="32000" y="24392"/>
                    <a:pt x="30434" y="23657"/>
                    <a:pt x="28845" y="23040"/>
                  </a:cubicBezTo>
                  <a:cubicBezTo>
                    <a:pt x="27620" y="22583"/>
                    <a:pt x="26321" y="22362"/>
                    <a:pt x="25014" y="22362"/>
                  </a:cubicBezTo>
                  <a:cubicBezTo>
                    <a:pt x="24828" y="22362"/>
                    <a:pt x="24643" y="22367"/>
                    <a:pt x="24457" y="22376"/>
                  </a:cubicBezTo>
                  <a:cubicBezTo>
                    <a:pt x="23887" y="22399"/>
                    <a:pt x="23342" y="22423"/>
                    <a:pt x="22773" y="22447"/>
                  </a:cubicBezTo>
                  <a:cubicBezTo>
                    <a:pt x="22661" y="22444"/>
                    <a:pt x="22550" y="22442"/>
                    <a:pt x="22438" y="22442"/>
                  </a:cubicBezTo>
                  <a:cubicBezTo>
                    <a:pt x="21672" y="22442"/>
                    <a:pt x="20909" y="22512"/>
                    <a:pt x="20163" y="22637"/>
                  </a:cubicBezTo>
                  <a:cubicBezTo>
                    <a:pt x="18313" y="23016"/>
                    <a:pt x="16605" y="23823"/>
                    <a:pt x="14968" y="24724"/>
                  </a:cubicBezTo>
                  <a:cubicBezTo>
                    <a:pt x="15490" y="24250"/>
                    <a:pt x="16036" y="23775"/>
                    <a:pt x="16581" y="23325"/>
                  </a:cubicBezTo>
                  <a:cubicBezTo>
                    <a:pt x="18242" y="22447"/>
                    <a:pt x="19926" y="21617"/>
                    <a:pt x="21658" y="20905"/>
                  </a:cubicBezTo>
                  <a:cubicBezTo>
                    <a:pt x="23247" y="20241"/>
                    <a:pt x="24884" y="19814"/>
                    <a:pt x="26449" y="19150"/>
                  </a:cubicBezTo>
                  <a:cubicBezTo>
                    <a:pt x="27801" y="18604"/>
                    <a:pt x="29035" y="17774"/>
                    <a:pt x="30007" y="16706"/>
                  </a:cubicBezTo>
                  <a:cubicBezTo>
                    <a:pt x="30529" y="16137"/>
                    <a:pt x="31004" y="15497"/>
                    <a:pt x="31407" y="14856"/>
                  </a:cubicBezTo>
                  <a:cubicBezTo>
                    <a:pt x="31953" y="14050"/>
                    <a:pt x="32403" y="13220"/>
                    <a:pt x="32783" y="12342"/>
                  </a:cubicBezTo>
                  <a:cubicBezTo>
                    <a:pt x="33067" y="11535"/>
                    <a:pt x="33423" y="10753"/>
                    <a:pt x="33826" y="10017"/>
                  </a:cubicBezTo>
                  <a:cubicBezTo>
                    <a:pt x="34325" y="9140"/>
                    <a:pt x="34918" y="8357"/>
                    <a:pt x="35629" y="7645"/>
                  </a:cubicBezTo>
                  <a:cubicBezTo>
                    <a:pt x="35730" y="7503"/>
                    <a:pt x="35676" y="7241"/>
                    <a:pt x="35510" y="7241"/>
                  </a:cubicBezTo>
                  <a:cubicBezTo>
                    <a:pt x="35482" y="7241"/>
                    <a:pt x="35450" y="7248"/>
                    <a:pt x="35416" y="7266"/>
                  </a:cubicBezTo>
                  <a:cubicBezTo>
                    <a:pt x="34419" y="7835"/>
                    <a:pt x="33376" y="8262"/>
                    <a:pt x="32285" y="8570"/>
                  </a:cubicBezTo>
                  <a:cubicBezTo>
                    <a:pt x="30838" y="8973"/>
                    <a:pt x="29367" y="9353"/>
                    <a:pt x="27873" y="9661"/>
                  </a:cubicBezTo>
                  <a:cubicBezTo>
                    <a:pt x="27351" y="9733"/>
                    <a:pt x="26853" y="9899"/>
                    <a:pt x="26402" y="10136"/>
                  </a:cubicBezTo>
                  <a:cubicBezTo>
                    <a:pt x="25666" y="10515"/>
                    <a:pt x="25002" y="10966"/>
                    <a:pt x="24362" y="11488"/>
                  </a:cubicBezTo>
                  <a:cubicBezTo>
                    <a:pt x="23366" y="12247"/>
                    <a:pt x="22488" y="13196"/>
                    <a:pt x="21824" y="14287"/>
                  </a:cubicBezTo>
                  <a:cubicBezTo>
                    <a:pt x="21017" y="15615"/>
                    <a:pt x="20400" y="17039"/>
                    <a:pt x="19665" y="18414"/>
                  </a:cubicBezTo>
                  <a:cubicBezTo>
                    <a:pt x="18764" y="20075"/>
                    <a:pt x="17649" y="21593"/>
                    <a:pt x="16368" y="22969"/>
                  </a:cubicBezTo>
                  <a:cubicBezTo>
                    <a:pt x="15751" y="23467"/>
                    <a:pt x="15158" y="23989"/>
                    <a:pt x="14565" y="24534"/>
                  </a:cubicBezTo>
                  <a:lnTo>
                    <a:pt x="14565" y="24416"/>
                  </a:lnTo>
                  <a:cubicBezTo>
                    <a:pt x="14565" y="24321"/>
                    <a:pt x="14565" y="24202"/>
                    <a:pt x="14589" y="24107"/>
                  </a:cubicBezTo>
                  <a:cubicBezTo>
                    <a:pt x="14589" y="24084"/>
                    <a:pt x="14595" y="24078"/>
                    <a:pt x="14601" y="24078"/>
                  </a:cubicBezTo>
                  <a:cubicBezTo>
                    <a:pt x="14607" y="24078"/>
                    <a:pt x="14613" y="24084"/>
                    <a:pt x="14613" y="24084"/>
                  </a:cubicBezTo>
                  <a:cubicBezTo>
                    <a:pt x="14707" y="23941"/>
                    <a:pt x="14802" y="23846"/>
                    <a:pt x="14921" y="23728"/>
                  </a:cubicBezTo>
                  <a:cubicBezTo>
                    <a:pt x="15372" y="23182"/>
                    <a:pt x="15822" y="22660"/>
                    <a:pt x="16297" y="22115"/>
                  </a:cubicBezTo>
                  <a:cubicBezTo>
                    <a:pt x="16771" y="21522"/>
                    <a:pt x="17174" y="20858"/>
                    <a:pt x="17507" y="20146"/>
                  </a:cubicBezTo>
                  <a:cubicBezTo>
                    <a:pt x="17957" y="19197"/>
                    <a:pt x="18337" y="18248"/>
                    <a:pt x="18645" y="17252"/>
                  </a:cubicBezTo>
                  <a:cubicBezTo>
                    <a:pt x="18953" y="16374"/>
                    <a:pt x="19167" y="15473"/>
                    <a:pt x="19309" y="14548"/>
                  </a:cubicBezTo>
                  <a:cubicBezTo>
                    <a:pt x="19428" y="13575"/>
                    <a:pt x="19428" y="12603"/>
                    <a:pt x="19357" y="11630"/>
                  </a:cubicBezTo>
                  <a:cubicBezTo>
                    <a:pt x="19309" y="10776"/>
                    <a:pt x="19167" y="9922"/>
                    <a:pt x="18930" y="9116"/>
                  </a:cubicBezTo>
                  <a:cubicBezTo>
                    <a:pt x="18645" y="8333"/>
                    <a:pt x="18313" y="7598"/>
                    <a:pt x="17957" y="6862"/>
                  </a:cubicBezTo>
                  <a:cubicBezTo>
                    <a:pt x="17412" y="5771"/>
                    <a:pt x="16937" y="4656"/>
                    <a:pt x="16534" y="3494"/>
                  </a:cubicBezTo>
                  <a:cubicBezTo>
                    <a:pt x="16178" y="2403"/>
                    <a:pt x="15941" y="1264"/>
                    <a:pt x="15633" y="149"/>
                  </a:cubicBezTo>
                  <a:cubicBezTo>
                    <a:pt x="15633" y="149"/>
                    <a:pt x="15633" y="126"/>
                    <a:pt x="15633" y="126"/>
                  </a:cubicBezTo>
                  <a:cubicBezTo>
                    <a:pt x="15613" y="47"/>
                    <a:pt x="1556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2" name="Google Shape;1522;p18"/>
            <p:cNvGrpSpPr/>
            <p:nvPr/>
          </p:nvGrpSpPr>
          <p:grpSpPr>
            <a:xfrm rot="928061">
              <a:off x="-214564" y="3671513"/>
              <a:ext cx="1062696" cy="1215749"/>
              <a:chOff x="2169375" y="4246925"/>
              <a:chExt cx="1062675" cy="1215725"/>
            </a:xfrm>
          </p:grpSpPr>
          <p:sp>
            <p:nvSpPr>
              <p:cNvPr id="1523" name="Google Shape;1523;p18"/>
              <p:cNvSpPr/>
              <p:nvPr/>
            </p:nvSpPr>
            <p:spPr>
              <a:xfrm>
                <a:off x="2564925" y="4385850"/>
                <a:ext cx="119825" cy="201900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8076" extrusionOk="0">
                    <a:moveTo>
                      <a:pt x="2373" y="1"/>
                    </a:moveTo>
                    <a:cubicBezTo>
                      <a:pt x="2349" y="1"/>
                      <a:pt x="2325" y="7"/>
                      <a:pt x="2302" y="18"/>
                    </a:cubicBezTo>
                    <a:cubicBezTo>
                      <a:pt x="2302" y="66"/>
                      <a:pt x="2302" y="90"/>
                      <a:pt x="2302" y="137"/>
                    </a:cubicBezTo>
                    <a:cubicBezTo>
                      <a:pt x="2396" y="256"/>
                      <a:pt x="2515" y="374"/>
                      <a:pt x="2610" y="493"/>
                    </a:cubicBezTo>
                    <a:lnTo>
                      <a:pt x="2895" y="896"/>
                    </a:lnTo>
                    <a:cubicBezTo>
                      <a:pt x="2918" y="991"/>
                      <a:pt x="2989" y="1086"/>
                      <a:pt x="3084" y="1133"/>
                    </a:cubicBezTo>
                    <a:cubicBezTo>
                      <a:pt x="3061" y="1157"/>
                      <a:pt x="3061" y="1204"/>
                      <a:pt x="3084" y="1228"/>
                    </a:cubicBezTo>
                    <a:cubicBezTo>
                      <a:pt x="2966" y="1465"/>
                      <a:pt x="2847" y="1703"/>
                      <a:pt x="2752" y="1940"/>
                    </a:cubicBezTo>
                    <a:cubicBezTo>
                      <a:pt x="2254" y="2912"/>
                      <a:pt x="1803" y="3885"/>
                      <a:pt x="1305" y="4857"/>
                    </a:cubicBezTo>
                    <a:cubicBezTo>
                      <a:pt x="1116" y="5213"/>
                      <a:pt x="973" y="5593"/>
                      <a:pt x="855" y="5972"/>
                    </a:cubicBezTo>
                    <a:cubicBezTo>
                      <a:pt x="570" y="6636"/>
                      <a:pt x="285" y="7277"/>
                      <a:pt x="24" y="7941"/>
                    </a:cubicBezTo>
                    <a:cubicBezTo>
                      <a:pt x="1" y="7989"/>
                      <a:pt x="1" y="8036"/>
                      <a:pt x="48" y="8060"/>
                    </a:cubicBezTo>
                    <a:cubicBezTo>
                      <a:pt x="68" y="8070"/>
                      <a:pt x="91" y="8075"/>
                      <a:pt x="116" y="8075"/>
                    </a:cubicBezTo>
                    <a:cubicBezTo>
                      <a:pt x="150" y="8075"/>
                      <a:pt x="186" y="8064"/>
                      <a:pt x="214" y="8036"/>
                    </a:cubicBezTo>
                    <a:cubicBezTo>
                      <a:pt x="285" y="7965"/>
                      <a:pt x="333" y="7894"/>
                      <a:pt x="356" y="7799"/>
                    </a:cubicBezTo>
                    <a:cubicBezTo>
                      <a:pt x="665" y="7158"/>
                      <a:pt x="926" y="6494"/>
                      <a:pt x="1187" y="5854"/>
                    </a:cubicBezTo>
                    <a:lnTo>
                      <a:pt x="1258" y="5735"/>
                    </a:lnTo>
                    <a:lnTo>
                      <a:pt x="1471" y="5237"/>
                    </a:lnTo>
                    <a:lnTo>
                      <a:pt x="1519" y="5118"/>
                    </a:lnTo>
                    <a:lnTo>
                      <a:pt x="1732" y="4644"/>
                    </a:lnTo>
                    <a:cubicBezTo>
                      <a:pt x="2444" y="3648"/>
                      <a:pt x="2800" y="2462"/>
                      <a:pt x="3298" y="1347"/>
                    </a:cubicBezTo>
                    <a:cubicBezTo>
                      <a:pt x="3345" y="1252"/>
                      <a:pt x="3440" y="1181"/>
                      <a:pt x="3535" y="1133"/>
                    </a:cubicBezTo>
                    <a:cubicBezTo>
                      <a:pt x="3891" y="1181"/>
                      <a:pt x="4270" y="1252"/>
                      <a:pt x="4626" y="1276"/>
                    </a:cubicBezTo>
                    <a:cubicBezTo>
                      <a:pt x="4674" y="1276"/>
                      <a:pt x="4745" y="1228"/>
                      <a:pt x="4792" y="1204"/>
                    </a:cubicBezTo>
                    <a:cubicBezTo>
                      <a:pt x="4745" y="1157"/>
                      <a:pt x="4697" y="1086"/>
                      <a:pt x="4650" y="1086"/>
                    </a:cubicBezTo>
                    <a:cubicBezTo>
                      <a:pt x="4436" y="1038"/>
                      <a:pt x="4199" y="1038"/>
                      <a:pt x="3962" y="1015"/>
                    </a:cubicBezTo>
                    <a:cubicBezTo>
                      <a:pt x="3820" y="991"/>
                      <a:pt x="3654" y="967"/>
                      <a:pt x="3582" y="801"/>
                    </a:cubicBezTo>
                    <a:cubicBezTo>
                      <a:pt x="3563" y="743"/>
                      <a:pt x="3527" y="700"/>
                      <a:pt x="3476" y="700"/>
                    </a:cubicBezTo>
                    <a:cubicBezTo>
                      <a:pt x="3465" y="700"/>
                      <a:pt x="3453" y="702"/>
                      <a:pt x="3440" y="706"/>
                    </a:cubicBezTo>
                    <a:cubicBezTo>
                      <a:pt x="3382" y="730"/>
                      <a:pt x="3332" y="741"/>
                      <a:pt x="3288" y="741"/>
                    </a:cubicBezTo>
                    <a:cubicBezTo>
                      <a:pt x="3115" y="741"/>
                      <a:pt x="3032" y="582"/>
                      <a:pt x="2918" y="469"/>
                    </a:cubicBezTo>
                    <a:cubicBezTo>
                      <a:pt x="2823" y="256"/>
                      <a:pt x="2634" y="161"/>
                      <a:pt x="2444" y="18"/>
                    </a:cubicBezTo>
                    <a:cubicBezTo>
                      <a:pt x="2420" y="7"/>
                      <a:pt x="2396" y="1"/>
                      <a:pt x="2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973525" y="4582350"/>
                <a:ext cx="238425" cy="164150"/>
              </a:xfrm>
              <a:custGeom>
                <a:avLst/>
                <a:gdLst/>
                <a:ahLst/>
                <a:cxnLst/>
                <a:rect l="l" t="t" r="r" b="b"/>
                <a:pathLst>
                  <a:path w="9537" h="6566" extrusionOk="0">
                    <a:moveTo>
                      <a:pt x="7852" y="3165"/>
                    </a:moveTo>
                    <a:cubicBezTo>
                      <a:pt x="7710" y="3165"/>
                      <a:pt x="7591" y="3236"/>
                      <a:pt x="7496" y="3331"/>
                    </a:cubicBezTo>
                    <a:cubicBezTo>
                      <a:pt x="7560" y="3352"/>
                      <a:pt x="7624" y="3364"/>
                      <a:pt x="7686" y="3364"/>
                    </a:cubicBezTo>
                    <a:cubicBezTo>
                      <a:pt x="7762" y="3364"/>
                      <a:pt x="7834" y="3346"/>
                      <a:pt x="7899" y="3307"/>
                    </a:cubicBezTo>
                    <a:cubicBezTo>
                      <a:pt x="7923" y="3283"/>
                      <a:pt x="7947" y="3236"/>
                      <a:pt x="7947" y="3212"/>
                    </a:cubicBezTo>
                    <a:cubicBezTo>
                      <a:pt x="7923" y="3165"/>
                      <a:pt x="7899" y="3165"/>
                      <a:pt x="7852" y="3165"/>
                    </a:cubicBezTo>
                    <a:close/>
                    <a:moveTo>
                      <a:pt x="1629" y="1"/>
                    </a:moveTo>
                    <a:cubicBezTo>
                      <a:pt x="1525" y="1"/>
                      <a:pt x="1425" y="12"/>
                      <a:pt x="1329" y="34"/>
                    </a:cubicBezTo>
                    <a:cubicBezTo>
                      <a:pt x="1210" y="81"/>
                      <a:pt x="1115" y="223"/>
                      <a:pt x="1163" y="295"/>
                    </a:cubicBezTo>
                    <a:cubicBezTo>
                      <a:pt x="1352" y="532"/>
                      <a:pt x="1424" y="864"/>
                      <a:pt x="1756" y="1006"/>
                    </a:cubicBezTo>
                    <a:cubicBezTo>
                      <a:pt x="1779" y="1101"/>
                      <a:pt x="1803" y="1196"/>
                      <a:pt x="1874" y="1291"/>
                    </a:cubicBezTo>
                    <a:cubicBezTo>
                      <a:pt x="1993" y="1504"/>
                      <a:pt x="2088" y="1718"/>
                      <a:pt x="2159" y="1931"/>
                    </a:cubicBezTo>
                    <a:lnTo>
                      <a:pt x="2776" y="2477"/>
                    </a:lnTo>
                    <a:cubicBezTo>
                      <a:pt x="3037" y="2690"/>
                      <a:pt x="3274" y="2951"/>
                      <a:pt x="3487" y="3212"/>
                    </a:cubicBezTo>
                    <a:cubicBezTo>
                      <a:pt x="3487" y="3307"/>
                      <a:pt x="3535" y="3426"/>
                      <a:pt x="3582" y="3521"/>
                    </a:cubicBezTo>
                    <a:cubicBezTo>
                      <a:pt x="3724" y="3687"/>
                      <a:pt x="3748" y="3900"/>
                      <a:pt x="3653" y="4114"/>
                    </a:cubicBezTo>
                    <a:cubicBezTo>
                      <a:pt x="3440" y="4161"/>
                      <a:pt x="3345" y="4375"/>
                      <a:pt x="3179" y="4469"/>
                    </a:cubicBezTo>
                    <a:cubicBezTo>
                      <a:pt x="2752" y="4896"/>
                      <a:pt x="2159" y="5134"/>
                      <a:pt x="1756" y="5608"/>
                    </a:cubicBezTo>
                    <a:cubicBezTo>
                      <a:pt x="1400" y="5703"/>
                      <a:pt x="1115" y="5916"/>
                      <a:pt x="902" y="6225"/>
                    </a:cubicBezTo>
                    <a:cubicBezTo>
                      <a:pt x="1281" y="6130"/>
                      <a:pt x="1613" y="5916"/>
                      <a:pt x="1922" y="5656"/>
                    </a:cubicBezTo>
                    <a:cubicBezTo>
                      <a:pt x="2396" y="5371"/>
                      <a:pt x="2847" y="5039"/>
                      <a:pt x="3274" y="4659"/>
                    </a:cubicBezTo>
                    <a:cubicBezTo>
                      <a:pt x="3409" y="4541"/>
                      <a:pt x="3556" y="4435"/>
                      <a:pt x="3732" y="4435"/>
                    </a:cubicBezTo>
                    <a:cubicBezTo>
                      <a:pt x="3804" y="4435"/>
                      <a:pt x="3880" y="4452"/>
                      <a:pt x="3962" y="4493"/>
                    </a:cubicBezTo>
                    <a:cubicBezTo>
                      <a:pt x="4199" y="4636"/>
                      <a:pt x="4460" y="4754"/>
                      <a:pt x="4721" y="4825"/>
                    </a:cubicBezTo>
                    <a:cubicBezTo>
                      <a:pt x="4744" y="4849"/>
                      <a:pt x="4792" y="4873"/>
                      <a:pt x="4839" y="4896"/>
                    </a:cubicBezTo>
                    <a:cubicBezTo>
                      <a:pt x="4934" y="5039"/>
                      <a:pt x="5100" y="5157"/>
                      <a:pt x="5266" y="5181"/>
                    </a:cubicBezTo>
                    <a:cubicBezTo>
                      <a:pt x="5432" y="5252"/>
                      <a:pt x="5575" y="5371"/>
                      <a:pt x="5622" y="5561"/>
                    </a:cubicBezTo>
                    <a:cubicBezTo>
                      <a:pt x="5678" y="5672"/>
                      <a:pt x="5709" y="5718"/>
                      <a:pt x="5787" y="5718"/>
                    </a:cubicBezTo>
                    <a:cubicBezTo>
                      <a:pt x="5842" y="5718"/>
                      <a:pt x="5921" y="5695"/>
                      <a:pt x="6049" y="5656"/>
                    </a:cubicBezTo>
                    <a:cubicBezTo>
                      <a:pt x="6168" y="5727"/>
                      <a:pt x="6286" y="5798"/>
                      <a:pt x="6405" y="5869"/>
                    </a:cubicBezTo>
                    <a:cubicBezTo>
                      <a:pt x="6476" y="5912"/>
                      <a:pt x="6513" y="5946"/>
                      <a:pt x="6552" y="5946"/>
                    </a:cubicBezTo>
                    <a:cubicBezTo>
                      <a:pt x="6578" y="5946"/>
                      <a:pt x="6604" y="5931"/>
                      <a:pt x="6642" y="5893"/>
                    </a:cubicBezTo>
                    <a:cubicBezTo>
                      <a:pt x="6713" y="5822"/>
                      <a:pt x="6642" y="5774"/>
                      <a:pt x="6595" y="5727"/>
                    </a:cubicBezTo>
                    <a:cubicBezTo>
                      <a:pt x="6476" y="5584"/>
                      <a:pt x="6334" y="5466"/>
                      <a:pt x="6144" y="5418"/>
                    </a:cubicBezTo>
                    <a:cubicBezTo>
                      <a:pt x="5812" y="5229"/>
                      <a:pt x="5504" y="4991"/>
                      <a:pt x="5219" y="4730"/>
                    </a:cubicBezTo>
                    <a:cubicBezTo>
                      <a:pt x="5005" y="4517"/>
                      <a:pt x="4721" y="4398"/>
                      <a:pt x="4412" y="4398"/>
                    </a:cubicBezTo>
                    <a:cubicBezTo>
                      <a:pt x="4389" y="4398"/>
                      <a:pt x="4341" y="4375"/>
                      <a:pt x="4317" y="4375"/>
                    </a:cubicBezTo>
                    <a:cubicBezTo>
                      <a:pt x="4287" y="4269"/>
                      <a:pt x="4228" y="4250"/>
                      <a:pt x="4159" y="4250"/>
                    </a:cubicBezTo>
                    <a:cubicBezTo>
                      <a:pt x="4119" y="4250"/>
                      <a:pt x="4076" y="4256"/>
                      <a:pt x="4033" y="4256"/>
                    </a:cubicBezTo>
                    <a:cubicBezTo>
                      <a:pt x="3985" y="4232"/>
                      <a:pt x="3962" y="4232"/>
                      <a:pt x="3914" y="4232"/>
                    </a:cubicBezTo>
                    <a:lnTo>
                      <a:pt x="4175" y="3924"/>
                    </a:lnTo>
                    <a:cubicBezTo>
                      <a:pt x="4555" y="4137"/>
                      <a:pt x="4982" y="4256"/>
                      <a:pt x="5409" y="4303"/>
                    </a:cubicBezTo>
                    <a:cubicBezTo>
                      <a:pt x="5812" y="4493"/>
                      <a:pt x="6263" y="4612"/>
                      <a:pt x="6690" y="4659"/>
                    </a:cubicBezTo>
                    <a:cubicBezTo>
                      <a:pt x="6784" y="4659"/>
                      <a:pt x="6879" y="4659"/>
                      <a:pt x="6950" y="4636"/>
                    </a:cubicBezTo>
                    <a:cubicBezTo>
                      <a:pt x="7117" y="4683"/>
                      <a:pt x="7259" y="4730"/>
                      <a:pt x="7401" y="4778"/>
                    </a:cubicBezTo>
                    <a:cubicBezTo>
                      <a:pt x="7518" y="4841"/>
                      <a:pt x="7642" y="4870"/>
                      <a:pt x="7764" y="4870"/>
                    </a:cubicBezTo>
                    <a:cubicBezTo>
                      <a:pt x="7965" y="4870"/>
                      <a:pt x="8164" y="4792"/>
                      <a:pt x="8326" y="4659"/>
                    </a:cubicBezTo>
                    <a:cubicBezTo>
                      <a:pt x="8350" y="4659"/>
                      <a:pt x="8350" y="4683"/>
                      <a:pt x="8374" y="4707"/>
                    </a:cubicBezTo>
                    <a:cubicBezTo>
                      <a:pt x="8544" y="4948"/>
                      <a:pt x="8646" y="5053"/>
                      <a:pt x="8783" y="5053"/>
                    </a:cubicBezTo>
                    <a:cubicBezTo>
                      <a:pt x="8874" y="5053"/>
                      <a:pt x="8980" y="5006"/>
                      <a:pt x="9133" y="4920"/>
                    </a:cubicBezTo>
                    <a:cubicBezTo>
                      <a:pt x="9441" y="4754"/>
                      <a:pt x="9536" y="4351"/>
                      <a:pt x="9299" y="4066"/>
                    </a:cubicBezTo>
                    <a:cubicBezTo>
                      <a:pt x="9228" y="3971"/>
                      <a:pt x="9133" y="3924"/>
                      <a:pt x="9014" y="3924"/>
                    </a:cubicBezTo>
                    <a:cubicBezTo>
                      <a:pt x="8658" y="3995"/>
                      <a:pt x="8279" y="4090"/>
                      <a:pt x="8231" y="4517"/>
                    </a:cubicBezTo>
                    <a:cubicBezTo>
                      <a:pt x="8208" y="4541"/>
                      <a:pt x="8208" y="4564"/>
                      <a:pt x="8208" y="4588"/>
                    </a:cubicBezTo>
                    <a:cubicBezTo>
                      <a:pt x="7947" y="4541"/>
                      <a:pt x="7710" y="4469"/>
                      <a:pt x="7449" y="4422"/>
                    </a:cubicBezTo>
                    <a:cubicBezTo>
                      <a:pt x="7283" y="4375"/>
                      <a:pt x="7111" y="4351"/>
                      <a:pt x="6939" y="4351"/>
                    </a:cubicBezTo>
                    <a:cubicBezTo>
                      <a:pt x="6767" y="4351"/>
                      <a:pt x="6595" y="4375"/>
                      <a:pt x="6429" y="4422"/>
                    </a:cubicBezTo>
                    <a:lnTo>
                      <a:pt x="5883" y="4232"/>
                    </a:lnTo>
                    <a:lnTo>
                      <a:pt x="5409" y="3995"/>
                    </a:lnTo>
                    <a:cubicBezTo>
                      <a:pt x="5788" y="3876"/>
                      <a:pt x="6191" y="3829"/>
                      <a:pt x="6595" y="3829"/>
                    </a:cubicBezTo>
                    <a:lnTo>
                      <a:pt x="6666" y="3829"/>
                    </a:lnTo>
                    <a:lnTo>
                      <a:pt x="7093" y="3568"/>
                    </a:lnTo>
                    <a:cubicBezTo>
                      <a:pt x="7283" y="3544"/>
                      <a:pt x="7377" y="3426"/>
                      <a:pt x="7496" y="3331"/>
                    </a:cubicBezTo>
                    <a:lnTo>
                      <a:pt x="7283" y="3212"/>
                    </a:lnTo>
                    <a:cubicBezTo>
                      <a:pt x="7283" y="3141"/>
                      <a:pt x="7306" y="3023"/>
                      <a:pt x="7235" y="2975"/>
                    </a:cubicBezTo>
                    <a:cubicBezTo>
                      <a:pt x="7193" y="2958"/>
                      <a:pt x="7151" y="2950"/>
                      <a:pt x="7111" y="2950"/>
                    </a:cubicBezTo>
                    <a:cubicBezTo>
                      <a:pt x="7038" y="2950"/>
                      <a:pt x="6973" y="2977"/>
                      <a:pt x="6927" y="3023"/>
                    </a:cubicBezTo>
                    <a:cubicBezTo>
                      <a:pt x="6832" y="3141"/>
                      <a:pt x="6761" y="3260"/>
                      <a:pt x="6690" y="3402"/>
                    </a:cubicBezTo>
                    <a:cubicBezTo>
                      <a:pt x="6595" y="3426"/>
                      <a:pt x="6500" y="3497"/>
                      <a:pt x="6476" y="3616"/>
                    </a:cubicBezTo>
                    <a:cubicBezTo>
                      <a:pt x="6452" y="3639"/>
                      <a:pt x="6429" y="3687"/>
                      <a:pt x="6429" y="3710"/>
                    </a:cubicBezTo>
                    <a:cubicBezTo>
                      <a:pt x="6334" y="3687"/>
                      <a:pt x="6239" y="3687"/>
                      <a:pt x="6144" y="3687"/>
                    </a:cubicBezTo>
                    <a:cubicBezTo>
                      <a:pt x="5930" y="3710"/>
                      <a:pt x="5717" y="3722"/>
                      <a:pt x="5504" y="3722"/>
                    </a:cubicBezTo>
                    <a:cubicBezTo>
                      <a:pt x="5290" y="3722"/>
                      <a:pt x="5077" y="3710"/>
                      <a:pt x="4863" y="3687"/>
                    </a:cubicBezTo>
                    <a:cubicBezTo>
                      <a:pt x="4816" y="3687"/>
                      <a:pt x="4768" y="3710"/>
                      <a:pt x="4744" y="3710"/>
                    </a:cubicBezTo>
                    <a:cubicBezTo>
                      <a:pt x="4578" y="3616"/>
                      <a:pt x="4816" y="3402"/>
                      <a:pt x="4650" y="3331"/>
                    </a:cubicBezTo>
                    <a:cubicBezTo>
                      <a:pt x="4484" y="3260"/>
                      <a:pt x="4531" y="3117"/>
                      <a:pt x="4460" y="3023"/>
                    </a:cubicBezTo>
                    <a:cubicBezTo>
                      <a:pt x="4460" y="2833"/>
                      <a:pt x="4412" y="2643"/>
                      <a:pt x="4294" y="2477"/>
                    </a:cubicBezTo>
                    <a:cubicBezTo>
                      <a:pt x="4223" y="2335"/>
                      <a:pt x="4080" y="2240"/>
                      <a:pt x="3914" y="2216"/>
                    </a:cubicBezTo>
                    <a:cubicBezTo>
                      <a:pt x="3899" y="2213"/>
                      <a:pt x="3884" y="2211"/>
                      <a:pt x="3869" y="2211"/>
                    </a:cubicBezTo>
                    <a:cubicBezTo>
                      <a:pt x="3772" y="2211"/>
                      <a:pt x="3695" y="2279"/>
                      <a:pt x="3653" y="2382"/>
                    </a:cubicBezTo>
                    <a:cubicBezTo>
                      <a:pt x="3630" y="2596"/>
                      <a:pt x="3819" y="2809"/>
                      <a:pt x="3653" y="3023"/>
                    </a:cubicBezTo>
                    <a:cubicBezTo>
                      <a:pt x="3630" y="2999"/>
                      <a:pt x="3558" y="2975"/>
                      <a:pt x="3558" y="2951"/>
                    </a:cubicBezTo>
                    <a:cubicBezTo>
                      <a:pt x="3345" y="2453"/>
                      <a:pt x="2965" y="2074"/>
                      <a:pt x="2515" y="1813"/>
                    </a:cubicBezTo>
                    <a:cubicBezTo>
                      <a:pt x="2277" y="1552"/>
                      <a:pt x="2088" y="1243"/>
                      <a:pt x="1945" y="935"/>
                    </a:cubicBezTo>
                    <a:cubicBezTo>
                      <a:pt x="1898" y="722"/>
                      <a:pt x="1969" y="532"/>
                      <a:pt x="2135" y="413"/>
                    </a:cubicBezTo>
                    <a:cubicBezTo>
                      <a:pt x="2277" y="295"/>
                      <a:pt x="2183" y="129"/>
                      <a:pt x="2017" y="57"/>
                    </a:cubicBezTo>
                    <a:cubicBezTo>
                      <a:pt x="1886" y="18"/>
                      <a:pt x="1755" y="1"/>
                      <a:pt x="1629" y="1"/>
                    </a:cubicBezTo>
                    <a:close/>
                    <a:moveTo>
                      <a:pt x="727" y="6193"/>
                    </a:moveTo>
                    <a:cubicBezTo>
                      <a:pt x="497" y="6193"/>
                      <a:pt x="339" y="6370"/>
                      <a:pt x="166" y="6486"/>
                    </a:cubicBezTo>
                    <a:lnTo>
                      <a:pt x="0" y="6557"/>
                    </a:lnTo>
                    <a:cubicBezTo>
                      <a:pt x="18" y="6563"/>
                      <a:pt x="36" y="6566"/>
                      <a:pt x="53" y="6566"/>
                    </a:cubicBezTo>
                    <a:cubicBezTo>
                      <a:pt x="106" y="6566"/>
                      <a:pt x="154" y="6539"/>
                      <a:pt x="190" y="6486"/>
                    </a:cubicBezTo>
                    <a:cubicBezTo>
                      <a:pt x="261" y="6516"/>
                      <a:pt x="325" y="6529"/>
                      <a:pt x="383" y="6529"/>
                    </a:cubicBezTo>
                    <a:cubicBezTo>
                      <a:pt x="596" y="6529"/>
                      <a:pt x="734" y="6355"/>
                      <a:pt x="902" y="6225"/>
                    </a:cubicBezTo>
                    <a:cubicBezTo>
                      <a:pt x="839" y="6202"/>
                      <a:pt x="781" y="6193"/>
                      <a:pt x="727" y="6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375750" y="4389750"/>
                <a:ext cx="13345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004" extrusionOk="0">
                    <a:moveTo>
                      <a:pt x="1943" y="0"/>
                    </a:moveTo>
                    <a:cubicBezTo>
                      <a:pt x="1854" y="0"/>
                      <a:pt x="1773" y="67"/>
                      <a:pt x="1756" y="171"/>
                    </a:cubicBezTo>
                    <a:cubicBezTo>
                      <a:pt x="1685" y="527"/>
                      <a:pt x="1875" y="882"/>
                      <a:pt x="2230" y="1025"/>
                    </a:cubicBezTo>
                    <a:cubicBezTo>
                      <a:pt x="2230" y="1120"/>
                      <a:pt x="2230" y="1238"/>
                      <a:pt x="2183" y="1333"/>
                    </a:cubicBezTo>
                    <a:cubicBezTo>
                      <a:pt x="2112" y="1570"/>
                      <a:pt x="2088" y="1831"/>
                      <a:pt x="2136" y="2092"/>
                    </a:cubicBezTo>
                    <a:cubicBezTo>
                      <a:pt x="2159" y="2211"/>
                      <a:pt x="2159" y="2353"/>
                      <a:pt x="2136" y="2472"/>
                    </a:cubicBezTo>
                    <a:cubicBezTo>
                      <a:pt x="2136" y="2567"/>
                      <a:pt x="2136" y="2709"/>
                      <a:pt x="1993" y="2709"/>
                    </a:cubicBezTo>
                    <a:cubicBezTo>
                      <a:pt x="1827" y="2709"/>
                      <a:pt x="1803" y="2590"/>
                      <a:pt x="1732" y="2519"/>
                    </a:cubicBezTo>
                    <a:cubicBezTo>
                      <a:pt x="1661" y="2211"/>
                      <a:pt x="1424" y="2021"/>
                      <a:pt x="1210" y="1831"/>
                    </a:cubicBezTo>
                    <a:cubicBezTo>
                      <a:pt x="1044" y="1902"/>
                      <a:pt x="1139" y="2021"/>
                      <a:pt x="1163" y="2116"/>
                    </a:cubicBezTo>
                    <a:cubicBezTo>
                      <a:pt x="1258" y="2282"/>
                      <a:pt x="1376" y="2448"/>
                      <a:pt x="1543" y="2590"/>
                    </a:cubicBezTo>
                    <a:cubicBezTo>
                      <a:pt x="1709" y="2780"/>
                      <a:pt x="1732" y="3088"/>
                      <a:pt x="2017" y="3207"/>
                    </a:cubicBezTo>
                    <a:lnTo>
                      <a:pt x="2064" y="3326"/>
                    </a:lnTo>
                    <a:cubicBezTo>
                      <a:pt x="2156" y="3526"/>
                      <a:pt x="2177" y="3573"/>
                      <a:pt x="2042" y="3573"/>
                    </a:cubicBezTo>
                    <a:cubicBezTo>
                      <a:pt x="2001" y="3573"/>
                      <a:pt x="1946" y="3568"/>
                      <a:pt x="1875" y="3563"/>
                    </a:cubicBezTo>
                    <a:cubicBezTo>
                      <a:pt x="1448" y="3231"/>
                      <a:pt x="997" y="2970"/>
                      <a:pt x="523" y="2733"/>
                    </a:cubicBezTo>
                    <a:cubicBezTo>
                      <a:pt x="491" y="2722"/>
                      <a:pt x="459" y="2711"/>
                      <a:pt x="431" y="2711"/>
                    </a:cubicBezTo>
                    <a:cubicBezTo>
                      <a:pt x="397" y="2711"/>
                      <a:pt x="370" y="2728"/>
                      <a:pt x="357" y="2780"/>
                    </a:cubicBezTo>
                    <a:cubicBezTo>
                      <a:pt x="333" y="2827"/>
                      <a:pt x="333" y="2899"/>
                      <a:pt x="357" y="2946"/>
                    </a:cubicBezTo>
                    <a:cubicBezTo>
                      <a:pt x="428" y="3065"/>
                      <a:pt x="523" y="3136"/>
                      <a:pt x="641" y="3160"/>
                    </a:cubicBezTo>
                    <a:cubicBezTo>
                      <a:pt x="950" y="3254"/>
                      <a:pt x="1258" y="3468"/>
                      <a:pt x="1448" y="3753"/>
                    </a:cubicBezTo>
                    <a:cubicBezTo>
                      <a:pt x="1471" y="3800"/>
                      <a:pt x="1471" y="3824"/>
                      <a:pt x="1448" y="3871"/>
                    </a:cubicBezTo>
                    <a:cubicBezTo>
                      <a:pt x="1424" y="3895"/>
                      <a:pt x="1376" y="3895"/>
                      <a:pt x="1329" y="3895"/>
                    </a:cubicBezTo>
                    <a:cubicBezTo>
                      <a:pt x="1163" y="3824"/>
                      <a:pt x="973" y="3753"/>
                      <a:pt x="807" y="3681"/>
                    </a:cubicBezTo>
                    <a:cubicBezTo>
                      <a:pt x="611" y="3603"/>
                      <a:pt x="382" y="3557"/>
                      <a:pt x="147" y="3557"/>
                    </a:cubicBezTo>
                    <a:cubicBezTo>
                      <a:pt x="98" y="3557"/>
                      <a:pt x="50" y="3559"/>
                      <a:pt x="1" y="3563"/>
                    </a:cubicBezTo>
                    <a:cubicBezTo>
                      <a:pt x="48" y="3634"/>
                      <a:pt x="72" y="3658"/>
                      <a:pt x="72" y="3658"/>
                    </a:cubicBezTo>
                    <a:cubicBezTo>
                      <a:pt x="641" y="3776"/>
                      <a:pt x="1187" y="3966"/>
                      <a:pt x="1732" y="4227"/>
                    </a:cubicBezTo>
                    <a:cubicBezTo>
                      <a:pt x="1839" y="4280"/>
                      <a:pt x="1959" y="4307"/>
                      <a:pt x="2083" y="4307"/>
                    </a:cubicBezTo>
                    <a:cubicBezTo>
                      <a:pt x="2124" y="4307"/>
                      <a:pt x="2165" y="4304"/>
                      <a:pt x="2207" y="4298"/>
                    </a:cubicBezTo>
                    <a:lnTo>
                      <a:pt x="2444" y="4369"/>
                    </a:lnTo>
                    <a:cubicBezTo>
                      <a:pt x="2491" y="4393"/>
                      <a:pt x="2563" y="4440"/>
                      <a:pt x="2586" y="4488"/>
                    </a:cubicBezTo>
                    <a:cubicBezTo>
                      <a:pt x="2610" y="4559"/>
                      <a:pt x="2515" y="4607"/>
                      <a:pt x="2468" y="4607"/>
                    </a:cubicBezTo>
                    <a:cubicBezTo>
                      <a:pt x="2349" y="4607"/>
                      <a:pt x="2230" y="4607"/>
                      <a:pt x="2112" y="4630"/>
                    </a:cubicBezTo>
                    <a:cubicBezTo>
                      <a:pt x="1709" y="4630"/>
                      <a:pt x="1305" y="4583"/>
                      <a:pt x="902" y="4464"/>
                    </a:cubicBezTo>
                    <a:cubicBezTo>
                      <a:pt x="831" y="4464"/>
                      <a:pt x="760" y="4464"/>
                      <a:pt x="689" y="4488"/>
                    </a:cubicBezTo>
                    <a:cubicBezTo>
                      <a:pt x="523" y="4440"/>
                      <a:pt x="333" y="4393"/>
                      <a:pt x="167" y="4346"/>
                    </a:cubicBezTo>
                    <a:cubicBezTo>
                      <a:pt x="143" y="4346"/>
                      <a:pt x="96" y="4393"/>
                      <a:pt x="72" y="4417"/>
                    </a:cubicBezTo>
                    <a:cubicBezTo>
                      <a:pt x="72" y="4464"/>
                      <a:pt x="72" y="4512"/>
                      <a:pt x="119" y="4535"/>
                    </a:cubicBezTo>
                    <a:cubicBezTo>
                      <a:pt x="404" y="4678"/>
                      <a:pt x="712" y="4773"/>
                      <a:pt x="1044" y="4796"/>
                    </a:cubicBezTo>
                    <a:cubicBezTo>
                      <a:pt x="1143" y="4875"/>
                      <a:pt x="1209" y="5003"/>
                      <a:pt x="1351" y="5003"/>
                    </a:cubicBezTo>
                    <a:cubicBezTo>
                      <a:pt x="1380" y="5003"/>
                      <a:pt x="1412" y="4998"/>
                      <a:pt x="1448" y="4986"/>
                    </a:cubicBezTo>
                    <a:cubicBezTo>
                      <a:pt x="1883" y="4862"/>
                      <a:pt x="2335" y="4792"/>
                      <a:pt x="2791" y="4792"/>
                    </a:cubicBezTo>
                    <a:cubicBezTo>
                      <a:pt x="2857" y="4792"/>
                      <a:pt x="2923" y="4793"/>
                      <a:pt x="2990" y="4796"/>
                    </a:cubicBezTo>
                    <a:cubicBezTo>
                      <a:pt x="3013" y="4796"/>
                      <a:pt x="3037" y="4773"/>
                      <a:pt x="3061" y="4749"/>
                    </a:cubicBezTo>
                    <a:cubicBezTo>
                      <a:pt x="3250" y="4678"/>
                      <a:pt x="3298" y="4488"/>
                      <a:pt x="3393" y="4346"/>
                    </a:cubicBezTo>
                    <a:cubicBezTo>
                      <a:pt x="3416" y="4322"/>
                      <a:pt x="3488" y="4322"/>
                      <a:pt x="3511" y="4298"/>
                    </a:cubicBezTo>
                    <a:cubicBezTo>
                      <a:pt x="3749" y="3871"/>
                      <a:pt x="4010" y="3444"/>
                      <a:pt x="4247" y="3017"/>
                    </a:cubicBezTo>
                    <a:cubicBezTo>
                      <a:pt x="4318" y="2875"/>
                      <a:pt x="4365" y="2709"/>
                      <a:pt x="4365" y="2519"/>
                    </a:cubicBezTo>
                    <a:cubicBezTo>
                      <a:pt x="4389" y="2234"/>
                      <a:pt x="4531" y="1974"/>
                      <a:pt x="4792" y="1831"/>
                    </a:cubicBezTo>
                    <a:cubicBezTo>
                      <a:pt x="5196" y="1831"/>
                      <a:pt x="5338" y="1736"/>
                      <a:pt x="5338" y="1452"/>
                    </a:cubicBezTo>
                    <a:cubicBezTo>
                      <a:pt x="5338" y="1333"/>
                      <a:pt x="5219" y="1238"/>
                      <a:pt x="5077" y="1214"/>
                    </a:cubicBezTo>
                    <a:cubicBezTo>
                      <a:pt x="4816" y="1191"/>
                      <a:pt x="4816" y="1191"/>
                      <a:pt x="4911" y="954"/>
                    </a:cubicBezTo>
                    <a:cubicBezTo>
                      <a:pt x="4935" y="882"/>
                      <a:pt x="4958" y="835"/>
                      <a:pt x="4887" y="787"/>
                    </a:cubicBezTo>
                    <a:cubicBezTo>
                      <a:pt x="4854" y="771"/>
                      <a:pt x="4820" y="754"/>
                      <a:pt x="4787" y="754"/>
                    </a:cubicBezTo>
                    <a:cubicBezTo>
                      <a:pt x="4773" y="754"/>
                      <a:pt x="4759" y="757"/>
                      <a:pt x="4745" y="764"/>
                    </a:cubicBezTo>
                    <a:cubicBezTo>
                      <a:pt x="4413" y="835"/>
                      <a:pt x="4342" y="906"/>
                      <a:pt x="4342" y="1238"/>
                    </a:cubicBezTo>
                    <a:cubicBezTo>
                      <a:pt x="4342" y="1404"/>
                      <a:pt x="4342" y="1570"/>
                      <a:pt x="4365" y="1760"/>
                    </a:cubicBezTo>
                    <a:cubicBezTo>
                      <a:pt x="4223" y="2377"/>
                      <a:pt x="4010" y="2994"/>
                      <a:pt x="3725" y="3563"/>
                    </a:cubicBezTo>
                    <a:cubicBezTo>
                      <a:pt x="3654" y="3753"/>
                      <a:pt x="3535" y="3919"/>
                      <a:pt x="3393" y="4037"/>
                    </a:cubicBezTo>
                    <a:cubicBezTo>
                      <a:pt x="3319" y="4067"/>
                      <a:pt x="3246" y="4087"/>
                      <a:pt x="3178" y="4087"/>
                    </a:cubicBezTo>
                    <a:cubicBezTo>
                      <a:pt x="3137" y="4087"/>
                      <a:pt x="3097" y="4079"/>
                      <a:pt x="3061" y="4061"/>
                    </a:cubicBezTo>
                    <a:cubicBezTo>
                      <a:pt x="3037" y="4037"/>
                      <a:pt x="2990" y="3966"/>
                      <a:pt x="3013" y="3942"/>
                    </a:cubicBezTo>
                    <a:cubicBezTo>
                      <a:pt x="3227" y="3658"/>
                      <a:pt x="3156" y="3326"/>
                      <a:pt x="3179" y="2994"/>
                    </a:cubicBezTo>
                    <a:cubicBezTo>
                      <a:pt x="3179" y="2638"/>
                      <a:pt x="3227" y="2282"/>
                      <a:pt x="3369" y="1926"/>
                    </a:cubicBezTo>
                    <a:cubicBezTo>
                      <a:pt x="3416" y="1736"/>
                      <a:pt x="3416" y="1547"/>
                      <a:pt x="3369" y="1357"/>
                    </a:cubicBezTo>
                    <a:cubicBezTo>
                      <a:pt x="3156" y="1594"/>
                      <a:pt x="3037" y="1855"/>
                      <a:pt x="3013" y="2163"/>
                    </a:cubicBezTo>
                    <a:cubicBezTo>
                      <a:pt x="2990" y="2353"/>
                      <a:pt x="2942" y="2543"/>
                      <a:pt x="2871" y="2709"/>
                    </a:cubicBezTo>
                    <a:cubicBezTo>
                      <a:pt x="2800" y="2827"/>
                      <a:pt x="2776" y="2994"/>
                      <a:pt x="2563" y="3017"/>
                    </a:cubicBezTo>
                    <a:lnTo>
                      <a:pt x="2539" y="3017"/>
                    </a:lnTo>
                    <a:cubicBezTo>
                      <a:pt x="2563" y="2946"/>
                      <a:pt x="2539" y="2875"/>
                      <a:pt x="2491" y="2827"/>
                    </a:cubicBezTo>
                    <a:cubicBezTo>
                      <a:pt x="2563" y="2424"/>
                      <a:pt x="2396" y="2021"/>
                      <a:pt x="2420" y="1594"/>
                    </a:cubicBezTo>
                    <a:cubicBezTo>
                      <a:pt x="2420" y="1380"/>
                      <a:pt x="2420" y="1167"/>
                      <a:pt x="2396" y="954"/>
                    </a:cubicBezTo>
                    <a:cubicBezTo>
                      <a:pt x="2420" y="859"/>
                      <a:pt x="2444" y="740"/>
                      <a:pt x="2468" y="645"/>
                    </a:cubicBezTo>
                    <a:cubicBezTo>
                      <a:pt x="2515" y="361"/>
                      <a:pt x="2325" y="171"/>
                      <a:pt x="2041" y="28"/>
                    </a:cubicBezTo>
                    <a:cubicBezTo>
                      <a:pt x="2009" y="9"/>
                      <a:pt x="1975" y="0"/>
                      <a:pt x="19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812225" y="4548450"/>
                <a:ext cx="332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006" extrusionOk="0">
                    <a:moveTo>
                      <a:pt x="431" y="1"/>
                    </a:moveTo>
                    <a:cubicBezTo>
                      <a:pt x="335" y="1"/>
                      <a:pt x="247" y="28"/>
                      <a:pt x="166" y="109"/>
                    </a:cubicBezTo>
                    <a:cubicBezTo>
                      <a:pt x="0" y="299"/>
                      <a:pt x="0" y="559"/>
                      <a:pt x="166" y="749"/>
                    </a:cubicBezTo>
                    <a:cubicBezTo>
                      <a:pt x="190" y="797"/>
                      <a:pt x="237" y="844"/>
                      <a:pt x="285" y="915"/>
                    </a:cubicBezTo>
                    <a:cubicBezTo>
                      <a:pt x="313" y="985"/>
                      <a:pt x="366" y="1006"/>
                      <a:pt x="424" y="1006"/>
                    </a:cubicBezTo>
                    <a:cubicBezTo>
                      <a:pt x="464" y="1006"/>
                      <a:pt x="507" y="996"/>
                      <a:pt x="546" y="986"/>
                    </a:cubicBezTo>
                    <a:cubicBezTo>
                      <a:pt x="641" y="939"/>
                      <a:pt x="736" y="892"/>
                      <a:pt x="830" y="844"/>
                    </a:cubicBezTo>
                    <a:cubicBezTo>
                      <a:pt x="1044" y="844"/>
                      <a:pt x="1139" y="702"/>
                      <a:pt x="1210" y="559"/>
                    </a:cubicBezTo>
                    <a:cubicBezTo>
                      <a:pt x="1329" y="370"/>
                      <a:pt x="1210" y="132"/>
                      <a:pt x="996" y="109"/>
                    </a:cubicBezTo>
                    <a:cubicBezTo>
                      <a:pt x="902" y="85"/>
                      <a:pt x="783" y="85"/>
                      <a:pt x="664" y="38"/>
                    </a:cubicBezTo>
                    <a:cubicBezTo>
                      <a:pt x="582" y="17"/>
                      <a:pt x="504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3086775" y="4600975"/>
                <a:ext cx="184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804" extrusionOk="0">
                    <a:moveTo>
                      <a:pt x="380" y="0"/>
                    </a:moveTo>
                    <a:cubicBezTo>
                      <a:pt x="191" y="24"/>
                      <a:pt x="286" y="190"/>
                      <a:pt x="214" y="261"/>
                    </a:cubicBezTo>
                    <a:cubicBezTo>
                      <a:pt x="167" y="332"/>
                      <a:pt x="72" y="427"/>
                      <a:pt x="167" y="546"/>
                    </a:cubicBezTo>
                    <a:cubicBezTo>
                      <a:pt x="48" y="712"/>
                      <a:pt x="1" y="925"/>
                      <a:pt x="48" y="1115"/>
                    </a:cubicBezTo>
                    <a:cubicBezTo>
                      <a:pt x="72" y="1234"/>
                      <a:pt x="96" y="1352"/>
                      <a:pt x="96" y="1495"/>
                    </a:cubicBezTo>
                    <a:cubicBezTo>
                      <a:pt x="72" y="1590"/>
                      <a:pt x="96" y="1708"/>
                      <a:pt x="167" y="1779"/>
                    </a:cubicBezTo>
                    <a:cubicBezTo>
                      <a:pt x="178" y="1796"/>
                      <a:pt x="203" y="1804"/>
                      <a:pt x="235" y="1804"/>
                    </a:cubicBezTo>
                    <a:cubicBezTo>
                      <a:pt x="338" y="1804"/>
                      <a:pt x="516" y="1727"/>
                      <a:pt x="570" y="1637"/>
                    </a:cubicBezTo>
                    <a:cubicBezTo>
                      <a:pt x="641" y="1566"/>
                      <a:pt x="689" y="1447"/>
                      <a:pt x="713" y="1352"/>
                    </a:cubicBezTo>
                    <a:cubicBezTo>
                      <a:pt x="736" y="1091"/>
                      <a:pt x="713" y="831"/>
                      <a:pt x="618" y="593"/>
                    </a:cubicBezTo>
                    <a:cubicBezTo>
                      <a:pt x="713" y="332"/>
                      <a:pt x="499" y="19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3065450" y="4657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2673450" y="4574925"/>
                <a:ext cx="28275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853" extrusionOk="0">
                    <a:moveTo>
                      <a:pt x="417" y="0"/>
                    </a:moveTo>
                    <a:cubicBezTo>
                      <a:pt x="357" y="0"/>
                      <a:pt x="295" y="8"/>
                      <a:pt x="238" y="22"/>
                    </a:cubicBezTo>
                    <a:cubicBezTo>
                      <a:pt x="95" y="70"/>
                      <a:pt x="1" y="236"/>
                      <a:pt x="48" y="378"/>
                    </a:cubicBezTo>
                    <a:cubicBezTo>
                      <a:pt x="72" y="473"/>
                      <a:pt x="95" y="544"/>
                      <a:pt x="119" y="639"/>
                    </a:cubicBezTo>
                    <a:cubicBezTo>
                      <a:pt x="167" y="781"/>
                      <a:pt x="309" y="853"/>
                      <a:pt x="451" y="853"/>
                    </a:cubicBezTo>
                    <a:cubicBezTo>
                      <a:pt x="579" y="853"/>
                      <a:pt x="707" y="782"/>
                      <a:pt x="845" y="782"/>
                    </a:cubicBezTo>
                    <a:cubicBezTo>
                      <a:pt x="887" y="782"/>
                      <a:pt x="929" y="789"/>
                      <a:pt x="973" y="805"/>
                    </a:cubicBezTo>
                    <a:cubicBezTo>
                      <a:pt x="1021" y="710"/>
                      <a:pt x="1068" y="615"/>
                      <a:pt x="1092" y="497"/>
                    </a:cubicBezTo>
                    <a:cubicBezTo>
                      <a:pt x="1131" y="418"/>
                      <a:pt x="1121" y="372"/>
                      <a:pt x="1077" y="372"/>
                    </a:cubicBezTo>
                    <a:cubicBezTo>
                      <a:pt x="1067" y="372"/>
                      <a:pt x="1056" y="374"/>
                      <a:pt x="1044" y="378"/>
                    </a:cubicBezTo>
                    <a:cubicBezTo>
                      <a:pt x="1022" y="381"/>
                      <a:pt x="1003" y="382"/>
                      <a:pt x="985" y="382"/>
                    </a:cubicBezTo>
                    <a:cubicBezTo>
                      <a:pt x="825" y="382"/>
                      <a:pt x="800" y="290"/>
                      <a:pt x="736" y="141"/>
                    </a:cubicBezTo>
                    <a:cubicBezTo>
                      <a:pt x="686" y="42"/>
                      <a:pt x="556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2697775" y="4595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3191750" y="4589900"/>
                <a:ext cx="290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720" extrusionOk="0">
                    <a:moveTo>
                      <a:pt x="771" y="0"/>
                    </a:moveTo>
                    <a:cubicBezTo>
                      <a:pt x="588" y="0"/>
                      <a:pt x="407" y="69"/>
                      <a:pt x="285" y="206"/>
                    </a:cubicBezTo>
                    <a:cubicBezTo>
                      <a:pt x="214" y="301"/>
                      <a:pt x="95" y="396"/>
                      <a:pt x="24" y="491"/>
                    </a:cubicBezTo>
                    <a:cubicBezTo>
                      <a:pt x="1" y="562"/>
                      <a:pt x="24" y="633"/>
                      <a:pt x="95" y="657"/>
                    </a:cubicBezTo>
                    <a:cubicBezTo>
                      <a:pt x="232" y="698"/>
                      <a:pt x="357" y="719"/>
                      <a:pt x="470" y="719"/>
                    </a:cubicBezTo>
                    <a:cubicBezTo>
                      <a:pt x="751" y="719"/>
                      <a:pt x="963" y="588"/>
                      <a:pt x="1115" y="301"/>
                    </a:cubicBezTo>
                    <a:cubicBezTo>
                      <a:pt x="1163" y="206"/>
                      <a:pt x="1139" y="111"/>
                      <a:pt x="1068" y="64"/>
                    </a:cubicBezTo>
                    <a:cubicBezTo>
                      <a:pt x="975" y="21"/>
                      <a:pt x="873" y="0"/>
                      <a:pt x="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3111100" y="4516050"/>
                <a:ext cx="57550" cy="1181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726" extrusionOk="0">
                    <a:moveTo>
                      <a:pt x="1848" y="1"/>
                    </a:moveTo>
                    <a:cubicBezTo>
                      <a:pt x="1834" y="1"/>
                      <a:pt x="1819" y="2"/>
                      <a:pt x="1803" y="5"/>
                    </a:cubicBezTo>
                    <a:cubicBezTo>
                      <a:pt x="1661" y="5"/>
                      <a:pt x="1542" y="53"/>
                      <a:pt x="1400" y="100"/>
                    </a:cubicBezTo>
                    <a:cubicBezTo>
                      <a:pt x="1210" y="219"/>
                      <a:pt x="1139" y="456"/>
                      <a:pt x="1210" y="646"/>
                    </a:cubicBezTo>
                    <a:cubicBezTo>
                      <a:pt x="1281" y="812"/>
                      <a:pt x="1329" y="978"/>
                      <a:pt x="1329" y="1168"/>
                    </a:cubicBezTo>
                    <a:cubicBezTo>
                      <a:pt x="1281" y="1239"/>
                      <a:pt x="1258" y="1310"/>
                      <a:pt x="1210" y="1405"/>
                    </a:cubicBezTo>
                    <a:cubicBezTo>
                      <a:pt x="1210" y="1547"/>
                      <a:pt x="1258" y="1689"/>
                      <a:pt x="1115" y="1808"/>
                    </a:cubicBezTo>
                    <a:cubicBezTo>
                      <a:pt x="665" y="2235"/>
                      <a:pt x="356" y="2781"/>
                      <a:pt x="214" y="3397"/>
                    </a:cubicBezTo>
                    <a:cubicBezTo>
                      <a:pt x="95" y="3587"/>
                      <a:pt x="24" y="3824"/>
                      <a:pt x="1" y="4061"/>
                    </a:cubicBezTo>
                    <a:cubicBezTo>
                      <a:pt x="1" y="4260"/>
                      <a:pt x="24" y="4343"/>
                      <a:pt x="166" y="4343"/>
                    </a:cubicBezTo>
                    <a:cubicBezTo>
                      <a:pt x="228" y="4343"/>
                      <a:pt x="313" y="4327"/>
                      <a:pt x="427" y="4299"/>
                    </a:cubicBezTo>
                    <a:lnTo>
                      <a:pt x="427" y="4299"/>
                    </a:lnTo>
                    <a:cubicBezTo>
                      <a:pt x="594" y="4417"/>
                      <a:pt x="380" y="4583"/>
                      <a:pt x="475" y="4726"/>
                    </a:cubicBezTo>
                    <a:cubicBezTo>
                      <a:pt x="1187" y="4631"/>
                      <a:pt x="1471" y="4109"/>
                      <a:pt x="1803" y="3611"/>
                    </a:cubicBezTo>
                    <a:cubicBezTo>
                      <a:pt x="1922" y="3587"/>
                      <a:pt x="1993" y="3516"/>
                      <a:pt x="2041" y="3421"/>
                    </a:cubicBezTo>
                    <a:lnTo>
                      <a:pt x="2301" y="2828"/>
                    </a:lnTo>
                    <a:lnTo>
                      <a:pt x="2301" y="2828"/>
                    </a:lnTo>
                    <a:cubicBezTo>
                      <a:pt x="1898" y="2852"/>
                      <a:pt x="1708" y="3136"/>
                      <a:pt x="1471" y="3350"/>
                    </a:cubicBezTo>
                    <a:cubicBezTo>
                      <a:pt x="1305" y="3492"/>
                      <a:pt x="1163" y="3658"/>
                      <a:pt x="1068" y="3848"/>
                    </a:cubicBezTo>
                    <a:cubicBezTo>
                      <a:pt x="973" y="3990"/>
                      <a:pt x="854" y="4133"/>
                      <a:pt x="712" y="4204"/>
                    </a:cubicBezTo>
                    <a:cubicBezTo>
                      <a:pt x="641" y="4038"/>
                      <a:pt x="807" y="3872"/>
                      <a:pt x="688" y="3706"/>
                    </a:cubicBezTo>
                    <a:lnTo>
                      <a:pt x="854" y="3231"/>
                    </a:lnTo>
                    <a:cubicBezTo>
                      <a:pt x="878" y="2994"/>
                      <a:pt x="926" y="2781"/>
                      <a:pt x="1021" y="2567"/>
                    </a:cubicBezTo>
                    <a:cubicBezTo>
                      <a:pt x="1234" y="2140"/>
                      <a:pt x="1400" y="1666"/>
                      <a:pt x="1566" y="1239"/>
                    </a:cubicBezTo>
                    <a:cubicBezTo>
                      <a:pt x="1590" y="1215"/>
                      <a:pt x="1614" y="1168"/>
                      <a:pt x="1614" y="1144"/>
                    </a:cubicBezTo>
                    <a:cubicBezTo>
                      <a:pt x="1732" y="1002"/>
                      <a:pt x="1851" y="883"/>
                      <a:pt x="1946" y="741"/>
                    </a:cubicBezTo>
                    <a:cubicBezTo>
                      <a:pt x="2064" y="575"/>
                      <a:pt x="2088" y="361"/>
                      <a:pt x="2041" y="171"/>
                    </a:cubicBezTo>
                    <a:cubicBezTo>
                      <a:pt x="2020" y="68"/>
                      <a:pt x="1945" y="1"/>
                      <a:pt x="18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3149050" y="4723350"/>
                <a:ext cx="249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69" extrusionOk="0">
                    <a:moveTo>
                      <a:pt x="640" y="1"/>
                    </a:moveTo>
                    <a:cubicBezTo>
                      <a:pt x="545" y="1"/>
                      <a:pt x="443" y="51"/>
                      <a:pt x="333" y="134"/>
                    </a:cubicBezTo>
                    <a:cubicBezTo>
                      <a:pt x="24" y="395"/>
                      <a:pt x="1" y="585"/>
                      <a:pt x="190" y="869"/>
                    </a:cubicBezTo>
                    <a:cubicBezTo>
                      <a:pt x="249" y="928"/>
                      <a:pt x="335" y="969"/>
                      <a:pt x="414" y="969"/>
                    </a:cubicBezTo>
                    <a:cubicBezTo>
                      <a:pt x="463" y="969"/>
                      <a:pt x="510" y="953"/>
                      <a:pt x="546" y="917"/>
                    </a:cubicBezTo>
                    <a:cubicBezTo>
                      <a:pt x="689" y="798"/>
                      <a:pt x="783" y="656"/>
                      <a:pt x="855" y="490"/>
                    </a:cubicBezTo>
                    <a:cubicBezTo>
                      <a:pt x="902" y="348"/>
                      <a:pt x="997" y="205"/>
                      <a:pt x="831" y="87"/>
                    </a:cubicBezTo>
                    <a:cubicBezTo>
                      <a:pt x="771" y="27"/>
                      <a:pt x="707" y="1"/>
                      <a:pt x="6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2626000" y="4893925"/>
                <a:ext cx="154825" cy="14542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817" extrusionOk="0">
                    <a:moveTo>
                      <a:pt x="2420" y="0"/>
                    </a:moveTo>
                    <a:cubicBezTo>
                      <a:pt x="2254" y="0"/>
                      <a:pt x="2231" y="143"/>
                      <a:pt x="2183" y="261"/>
                    </a:cubicBezTo>
                    <a:cubicBezTo>
                      <a:pt x="2159" y="333"/>
                      <a:pt x="2136" y="427"/>
                      <a:pt x="2112" y="522"/>
                    </a:cubicBezTo>
                    <a:cubicBezTo>
                      <a:pt x="2183" y="712"/>
                      <a:pt x="2136" y="926"/>
                      <a:pt x="2041" y="1115"/>
                    </a:cubicBezTo>
                    <a:cubicBezTo>
                      <a:pt x="1827" y="1447"/>
                      <a:pt x="1661" y="1779"/>
                      <a:pt x="1543" y="2159"/>
                    </a:cubicBezTo>
                    <a:cubicBezTo>
                      <a:pt x="1424" y="2301"/>
                      <a:pt x="1329" y="2420"/>
                      <a:pt x="1234" y="2562"/>
                    </a:cubicBezTo>
                    <a:cubicBezTo>
                      <a:pt x="1139" y="2728"/>
                      <a:pt x="1021" y="2894"/>
                      <a:pt x="1116" y="3108"/>
                    </a:cubicBezTo>
                    <a:lnTo>
                      <a:pt x="902" y="3582"/>
                    </a:lnTo>
                    <a:cubicBezTo>
                      <a:pt x="760" y="3392"/>
                      <a:pt x="689" y="3132"/>
                      <a:pt x="784" y="2894"/>
                    </a:cubicBezTo>
                    <a:cubicBezTo>
                      <a:pt x="855" y="2420"/>
                      <a:pt x="973" y="1969"/>
                      <a:pt x="1187" y="1542"/>
                    </a:cubicBezTo>
                    <a:cubicBezTo>
                      <a:pt x="1234" y="1471"/>
                      <a:pt x="1258" y="1400"/>
                      <a:pt x="1282" y="1305"/>
                    </a:cubicBezTo>
                    <a:cubicBezTo>
                      <a:pt x="1306" y="1234"/>
                      <a:pt x="1448" y="1115"/>
                      <a:pt x="1258" y="1044"/>
                    </a:cubicBezTo>
                    <a:cubicBezTo>
                      <a:pt x="1248" y="1042"/>
                      <a:pt x="1238" y="1040"/>
                      <a:pt x="1228" y="1040"/>
                    </a:cubicBezTo>
                    <a:cubicBezTo>
                      <a:pt x="1148" y="1040"/>
                      <a:pt x="1087" y="1123"/>
                      <a:pt x="1045" y="1186"/>
                    </a:cubicBezTo>
                    <a:cubicBezTo>
                      <a:pt x="855" y="1613"/>
                      <a:pt x="594" y="2040"/>
                      <a:pt x="594" y="2515"/>
                    </a:cubicBezTo>
                    <a:cubicBezTo>
                      <a:pt x="594" y="2966"/>
                      <a:pt x="404" y="3392"/>
                      <a:pt x="499" y="3843"/>
                    </a:cubicBezTo>
                    <a:cubicBezTo>
                      <a:pt x="499" y="4104"/>
                      <a:pt x="452" y="4365"/>
                      <a:pt x="333" y="4626"/>
                    </a:cubicBezTo>
                    <a:cubicBezTo>
                      <a:pt x="167" y="4650"/>
                      <a:pt x="1" y="4673"/>
                      <a:pt x="72" y="4911"/>
                    </a:cubicBezTo>
                    <a:cubicBezTo>
                      <a:pt x="96" y="5006"/>
                      <a:pt x="96" y="5100"/>
                      <a:pt x="96" y="5219"/>
                    </a:cubicBezTo>
                    <a:cubicBezTo>
                      <a:pt x="96" y="5338"/>
                      <a:pt x="48" y="5432"/>
                      <a:pt x="167" y="5504"/>
                    </a:cubicBezTo>
                    <a:cubicBezTo>
                      <a:pt x="247" y="5557"/>
                      <a:pt x="334" y="5588"/>
                      <a:pt x="421" y="5588"/>
                    </a:cubicBezTo>
                    <a:cubicBezTo>
                      <a:pt x="488" y="5588"/>
                      <a:pt x="555" y="5569"/>
                      <a:pt x="618" y="5527"/>
                    </a:cubicBezTo>
                    <a:cubicBezTo>
                      <a:pt x="807" y="5456"/>
                      <a:pt x="973" y="5266"/>
                      <a:pt x="1021" y="5053"/>
                    </a:cubicBezTo>
                    <a:cubicBezTo>
                      <a:pt x="1076" y="5029"/>
                      <a:pt x="1134" y="5019"/>
                      <a:pt x="1193" y="5019"/>
                    </a:cubicBezTo>
                    <a:cubicBezTo>
                      <a:pt x="1311" y="5019"/>
                      <a:pt x="1432" y="5061"/>
                      <a:pt x="1543" y="5124"/>
                    </a:cubicBezTo>
                    <a:cubicBezTo>
                      <a:pt x="1695" y="5193"/>
                      <a:pt x="1855" y="5230"/>
                      <a:pt x="2018" y="5230"/>
                    </a:cubicBezTo>
                    <a:cubicBezTo>
                      <a:pt x="2135" y="5230"/>
                      <a:pt x="2254" y="5211"/>
                      <a:pt x="2373" y="5172"/>
                    </a:cubicBezTo>
                    <a:cubicBezTo>
                      <a:pt x="2475" y="5162"/>
                      <a:pt x="2576" y="5157"/>
                      <a:pt x="2678" y="5157"/>
                    </a:cubicBezTo>
                    <a:cubicBezTo>
                      <a:pt x="3075" y="5157"/>
                      <a:pt x="3471" y="5229"/>
                      <a:pt x="3867" y="5361"/>
                    </a:cubicBezTo>
                    <a:cubicBezTo>
                      <a:pt x="3962" y="5399"/>
                      <a:pt x="4069" y="5418"/>
                      <a:pt x="4176" y="5418"/>
                    </a:cubicBezTo>
                    <a:cubicBezTo>
                      <a:pt x="4336" y="5418"/>
                      <a:pt x="4498" y="5376"/>
                      <a:pt x="4626" y="5290"/>
                    </a:cubicBezTo>
                    <a:cubicBezTo>
                      <a:pt x="4670" y="5299"/>
                      <a:pt x="4710" y="5304"/>
                      <a:pt x="4748" y="5304"/>
                    </a:cubicBezTo>
                    <a:cubicBezTo>
                      <a:pt x="4815" y="5304"/>
                      <a:pt x="4875" y="5288"/>
                      <a:pt x="4935" y="5243"/>
                    </a:cubicBezTo>
                    <a:lnTo>
                      <a:pt x="5172" y="5361"/>
                    </a:lnTo>
                    <a:cubicBezTo>
                      <a:pt x="5148" y="5432"/>
                      <a:pt x="5125" y="5480"/>
                      <a:pt x="5125" y="5551"/>
                    </a:cubicBezTo>
                    <a:cubicBezTo>
                      <a:pt x="5125" y="5739"/>
                      <a:pt x="5198" y="5816"/>
                      <a:pt x="5344" y="5816"/>
                    </a:cubicBezTo>
                    <a:cubicBezTo>
                      <a:pt x="5365" y="5816"/>
                      <a:pt x="5386" y="5815"/>
                      <a:pt x="5409" y="5812"/>
                    </a:cubicBezTo>
                    <a:cubicBezTo>
                      <a:pt x="5504" y="5788"/>
                      <a:pt x="5599" y="5741"/>
                      <a:pt x="5670" y="5717"/>
                    </a:cubicBezTo>
                    <a:cubicBezTo>
                      <a:pt x="5789" y="5717"/>
                      <a:pt x="5907" y="5670"/>
                      <a:pt x="5955" y="5575"/>
                    </a:cubicBezTo>
                    <a:cubicBezTo>
                      <a:pt x="6097" y="5432"/>
                      <a:pt x="6192" y="5219"/>
                      <a:pt x="6192" y="5006"/>
                    </a:cubicBezTo>
                    <a:cubicBezTo>
                      <a:pt x="6154" y="4974"/>
                      <a:pt x="6117" y="4962"/>
                      <a:pt x="6082" y="4962"/>
                    </a:cubicBezTo>
                    <a:cubicBezTo>
                      <a:pt x="5993" y="4962"/>
                      <a:pt x="5910" y="5032"/>
                      <a:pt x="5818" y="5032"/>
                    </a:cubicBezTo>
                    <a:cubicBezTo>
                      <a:pt x="5808" y="5032"/>
                      <a:pt x="5798" y="5031"/>
                      <a:pt x="5789" y="5029"/>
                    </a:cubicBezTo>
                    <a:cubicBezTo>
                      <a:pt x="5694" y="4982"/>
                      <a:pt x="5575" y="4934"/>
                      <a:pt x="5480" y="4911"/>
                    </a:cubicBezTo>
                    <a:cubicBezTo>
                      <a:pt x="5398" y="4898"/>
                      <a:pt x="5315" y="4892"/>
                      <a:pt x="5233" y="4892"/>
                    </a:cubicBezTo>
                    <a:cubicBezTo>
                      <a:pt x="5010" y="4892"/>
                      <a:pt x="4794" y="4936"/>
                      <a:pt x="4603" y="5006"/>
                    </a:cubicBezTo>
                    <a:cubicBezTo>
                      <a:pt x="4403" y="5043"/>
                      <a:pt x="4200" y="5062"/>
                      <a:pt x="3997" y="5062"/>
                    </a:cubicBezTo>
                    <a:cubicBezTo>
                      <a:pt x="3691" y="5062"/>
                      <a:pt x="3383" y="5020"/>
                      <a:pt x="3085" y="4934"/>
                    </a:cubicBezTo>
                    <a:lnTo>
                      <a:pt x="3013" y="4745"/>
                    </a:lnTo>
                    <a:lnTo>
                      <a:pt x="3179" y="4673"/>
                    </a:lnTo>
                    <a:cubicBezTo>
                      <a:pt x="3772" y="4626"/>
                      <a:pt x="4342" y="4412"/>
                      <a:pt x="4840" y="4080"/>
                    </a:cubicBezTo>
                    <a:cubicBezTo>
                      <a:pt x="4982" y="4009"/>
                      <a:pt x="5125" y="3938"/>
                      <a:pt x="5243" y="3867"/>
                    </a:cubicBezTo>
                    <a:cubicBezTo>
                      <a:pt x="5345" y="3875"/>
                      <a:pt x="5430" y="3881"/>
                      <a:pt x="5503" y="3881"/>
                    </a:cubicBezTo>
                    <a:cubicBezTo>
                      <a:pt x="5838" y="3881"/>
                      <a:pt x="5896" y="3765"/>
                      <a:pt x="5955" y="3298"/>
                    </a:cubicBezTo>
                    <a:cubicBezTo>
                      <a:pt x="5955" y="3250"/>
                      <a:pt x="5955" y="3203"/>
                      <a:pt x="5955" y="3155"/>
                    </a:cubicBezTo>
                    <a:cubicBezTo>
                      <a:pt x="5893" y="3001"/>
                      <a:pt x="5912" y="2937"/>
                      <a:pt x="5835" y="2937"/>
                    </a:cubicBezTo>
                    <a:cubicBezTo>
                      <a:pt x="5793" y="2937"/>
                      <a:pt x="5724" y="2956"/>
                      <a:pt x="5599" y="2989"/>
                    </a:cubicBezTo>
                    <a:cubicBezTo>
                      <a:pt x="5314" y="3013"/>
                      <a:pt x="5125" y="3226"/>
                      <a:pt x="5101" y="3487"/>
                    </a:cubicBezTo>
                    <a:cubicBezTo>
                      <a:pt x="4982" y="3772"/>
                      <a:pt x="4745" y="3986"/>
                      <a:pt x="4437" y="4080"/>
                    </a:cubicBezTo>
                    <a:cubicBezTo>
                      <a:pt x="4010" y="4246"/>
                      <a:pt x="3559" y="4389"/>
                      <a:pt x="3108" y="4531"/>
                    </a:cubicBezTo>
                    <a:cubicBezTo>
                      <a:pt x="3056" y="4540"/>
                      <a:pt x="3001" y="4545"/>
                      <a:pt x="2945" y="4545"/>
                    </a:cubicBezTo>
                    <a:cubicBezTo>
                      <a:pt x="2848" y="4545"/>
                      <a:pt x="2748" y="4529"/>
                      <a:pt x="2658" y="4484"/>
                    </a:cubicBezTo>
                    <a:cubicBezTo>
                      <a:pt x="2752" y="4270"/>
                      <a:pt x="2895" y="4080"/>
                      <a:pt x="3108" y="3938"/>
                    </a:cubicBezTo>
                    <a:cubicBezTo>
                      <a:pt x="3725" y="3487"/>
                      <a:pt x="4366" y="3084"/>
                      <a:pt x="5006" y="2633"/>
                    </a:cubicBezTo>
                    <a:lnTo>
                      <a:pt x="5528" y="2349"/>
                    </a:lnTo>
                    <a:cubicBezTo>
                      <a:pt x="5320" y="2141"/>
                      <a:pt x="5191" y="2034"/>
                      <a:pt x="5088" y="2034"/>
                    </a:cubicBezTo>
                    <a:cubicBezTo>
                      <a:pt x="4980" y="2034"/>
                      <a:pt x="4902" y="2153"/>
                      <a:pt x="4792" y="2396"/>
                    </a:cubicBezTo>
                    <a:cubicBezTo>
                      <a:pt x="4674" y="2562"/>
                      <a:pt x="4508" y="2705"/>
                      <a:pt x="4318" y="2823"/>
                    </a:cubicBezTo>
                    <a:cubicBezTo>
                      <a:pt x="3796" y="3132"/>
                      <a:pt x="3274" y="3464"/>
                      <a:pt x="2752" y="3796"/>
                    </a:cubicBezTo>
                    <a:cubicBezTo>
                      <a:pt x="2634" y="3891"/>
                      <a:pt x="2515" y="3986"/>
                      <a:pt x="2397" y="4104"/>
                    </a:cubicBezTo>
                    <a:cubicBezTo>
                      <a:pt x="2302" y="4175"/>
                      <a:pt x="2159" y="4246"/>
                      <a:pt x="2112" y="4365"/>
                    </a:cubicBezTo>
                    <a:lnTo>
                      <a:pt x="1946" y="4460"/>
                    </a:lnTo>
                    <a:lnTo>
                      <a:pt x="1922" y="4460"/>
                    </a:lnTo>
                    <a:cubicBezTo>
                      <a:pt x="1899" y="4455"/>
                      <a:pt x="1874" y="4454"/>
                      <a:pt x="1849" y="4454"/>
                    </a:cubicBezTo>
                    <a:cubicBezTo>
                      <a:pt x="1833" y="4454"/>
                      <a:pt x="1816" y="4455"/>
                      <a:pt x="1800" y="4455"/>
                    </a:cubicBezTo>
                    <a:cubicBezTo>
                      <a:pt x="1719" y="4455"/>
                      <a:pt x="1646" y="4444"/>
                      <a:pt x="1614" y="4318"/>
                    </a:cubicBezTo>
                    <a:lnTo>
                      <a:pt x="1946" y="4033"/>
                    </a:lnTo>
                    <a:cubicBezTo>
                      <a:pt x="2136" y="3986"/>
                      <a:pt x="2183" y="3843"/>
                      <a:pt x="2231" y="3701"/>
                    </a:cubicBezTo>
                    <a:lnTo>
                      <a:pt x="2278" y="3582"/>
                    </a:lnTo>
                    <a:cubicBezTo>
                      <a:pt x="2468" y="3559"/>
                      <a:pt x="2515" y="3440"/>
                      <a:pt x="2586" y="3298"/>
                    </a:cubicBezTo>
                    <a:cubicBezTo>
                      <a:pt x="2634" y="3250"/>
                      <a:pt x="2705" y="3226"/>
                      <a:pt x="2752" y="3203"/>
                    </a:cubicBezTo>
                    <a:cubicBezTo>
                      <a:pt x="2800" y="3132"/>
                      <a:pt x="2824" y="3060"/>
                      <a:pt x="2871" y="2989"/>
                    </a:cubicBezTo>
                    <a:cubicBezTo>
                      <a:pt x="3251" y="2847"/>
                      <a:pt x="3535" y="2539"/>
                      <a:pt x="3678" y="2183"/>
                    </a:cubicBezTo>
                    <a:cubicBezTo>
                      <a:pt x="3535" y="2183"/>
                      <a:pt x="3417" y="2230"/>
                      <a:pt x="3322" y="2325"/>
                    </a:cubicBezTo>
                    <a:cubicBezTo>
                      <a:pt x="3156" y="2491"/>
                      <a:pt x="2966" y="2633"/>
                      <a:pt x="2800" y="2799"/>
                    </a:cubicBezTo>
                    <a:cubicBezTo>
                      <a:pt x="2776" y="2847"/>
                      <a:pt x="2752" y="2871"/>
                      <a:pt x="2729" y="2918"/>
                    </a:cubicBezTo>
                    <a:cubicBezTo>
                      <a:pt x="2681" y="2942"/>
                      <a:pt x="2610" y="2966"/>
                      <a:pt x="2563" y="2989"/>
                    </a:cubicBezTo>
                    <a:cubicBezTo>
                      <a:pt x="2539" y="3013"/>
                      <a:pt x="2515" y="3060"/>
                      <a:pt x="2492" y="3084"/>
                    </a:cubicBezTo>
                    <a:cubicBezTo>
                      <a:pt x="2444" y="3132"/>
                      <a:pt x="2397" y="3155"/>
                      <a:pt x="2326" y="3179"/>
                    </a:cubicBezTo>
                    <a:cubicBezTo>
                      <a:pt x="2231" y="3274"/>
                      <a:pt x="2088" y="3321"/>
                      <a:pt x="2017" y="3464"/>
                    </a:cubicBezTo>
                    <a:cubicBezTo>
                      <a:pt x="1993" y="3464"/>
                      <a:pt x="1946" y="3440"/>
                      <a:pt x="1922" y="3416"/>
                    </a:cubicBezTo>
                    <a:cubicBezTo>
                      <a:pt x="1922" y="3369"/>
                      <a:pt x="1922" y="3345"/>
                      <a:pt x="1946" y="3298"/>
                    </a:cubicBezTo>
                    <a:cubicBezTo>
                      <a:pt x="2112" y="2989"/>
                      <a:pt x="2397" y="2752"/>
                      <a:pt x="2492" y="2396"/>
                    </a:cubicBezTo>
                    <a:cubicBezTo>
                      <a:pt x="2800" y="2230"/>
                      <a:pt x="2871" y="1898"/>
                      <a:pt x="3085" y="1661"/>
                    </a:cubicBezTo>
                    <a:cubicBezTo>
                      <a:pt x="3085" y="1661"/>
                      <a:pt x="3061" y="1590"/>
                      <a:pt x="3013" y="1566"/>
                    </a:cubicBezTo>
                    <a:cubicBezTo>
                      <a:pt x="3002" y="1554"/>
                      <a:pt x="2978" y="1548"/>
                      <a:pt x="2957" y="1548"/>
                    </a:cubicBezTo>
                    <a:cubicBezTo>
                      <a:pt x="2936" y="1548"/>
                      <a:pt x="2919" y="1554"/>
                      <a:pt x="2919" y="1566"/>
                    </a:cubicBezTo>
                    <a:cubicBezTo>
                      <a:pt x="2776" y="1708"/>
                      <a:pt x="2658" y="1851"/>
                      <a:pt x="2515" y="1993"/>
                    </a:cubicBezTo>
                    <a:cubicBezTo>
                      <a:pt x="2207" y="2254"/>
                      <a:pt x="2065" y="2610"/>
                      <a:pt x="1804" y="2918"/>
                    </a:cubicBezTo>
                    <a:cubicBezTo>
                      <a:pt x="1732" y="3013"/>
                      <a:pt x="1590" y="3084"/>
                      <a:pt x="1472" y="3084"/>
                    </a:cubicBezTo>
                    <a:lnTo>
                      <a:pt x="1590" y="2728"/>
                    </a:lnTo>
                    <a:cubicBezTo>
                      <a:pt x="1638" y="2562"/>
                      <a:pt x="1804" y="2396"/>
                      <a:pt x="1661" y="2206"/>
                    </a:cubicBezTo>
                    <a:cubicBezTo>
                      <a:pt x="1804" y="2112"/>
                      <a:pt x="1899" y="1993"/>
                      <a:pt x="1970" y="1851"/>
                    </a:cubicBezTo>
                    <a:cubicBezTo>
                      <a:pt x="2088" y="1495"/>
                      <a:pt x="2278" y="1186"/>
                      <a:pt x="2515" y="902"/>
                    </a:cubicBezTo>
                    <a:cubicBezTo>
                      <a:pt x="2610" y="807"/>
                      <a:pt x="2586" y="641"/>
                      <a:pt x="2468" y="546"/>
                    </a:cubicBezTo>
                    <a:cubicBezTo>
                      <a:pt x="2515" y="499"/>
                      <a:pt x="2539" y="451"/>
                      <a:pt x="2563" y="380"/>
                    </a:cubicBezTo>
                    <a:cubicBezTo>
                      <a:pt x="2610" y="166"/>
                      <a:pt x="2539" y="0"/>
                      <a:pt x="2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2832975" y="4624100"/>
                <a:ext cx="267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837" extrusionOk="0">
                    <a:moveTo>
                      <a:pt x="712" y="0"/>
                    </a:moveTo>
                    <a:cubicBezTo>
                      <a:pt x="641" y="0"/>
                      <a:pt x="570" y="24"/>
                      <a:pt x="499" y="48"/>
                    </a:cubicBezTo>
                    <a:cubicBezTo>
                      <a:pt x="309" y="95"/>
                      <a:pt x="238" y="261"/>
                      <a:pt x="119" y="404"/>
                    </a:cubicBezTo>
                    <a:cubicBezTo>
                      <a:pt x="0" y="522"/>
                      <a:pt x="119" y="641"/>
                      <a:pt x="190" y="736"/>
                    </a:cubicBezTo>
                    <a:cubicBezTo>
                      <a:pt x="234" y="808"/>
                      <a:pt x="295" y="837"/>
                      <a:pt x="363" y="837"/>
                    </a:cubicBezTo>
                    <a:cubicBezTo>
                      <a:pt x="407" y="837"/>
                      <a:pt x="453" y="825"/>
                      <a:pt x="499" y="807"/>
                    </a:cubicBezTo>
                    <a:cubicBezTo>
                      <a:pt x="665" y="759"/>
                      <a:pt x="807" y="665"/>
                      <a:pt x="949" y="546"/>
                    </a:cubicBezTo>
                    <a:cubicBezTo>
                      <a:pt x="1068" y="333"/>
                      <a:pt x="949" y="48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2426750" y="5330975"/>
                <a:ext cx="25525" cy="13167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5267" extrusionOk="0">
                    <a:moveTo>
                      <a:pt x="950" y="1"/>
                    </a:moveTo>
                    <a:cubicBezTo>
                      <a:pt x="807" y="190"/>
                      <a:pt x="736" y="451"/>
                      <a:pt x="760" y="712"/>
                    </a:cubicBezTo>
                    <a:cubicBezTo>
                      <a:pt x="712" y="1210"/>
                      <a:pt x="546" y="1709"/>
                      <a:pt x="689" y="2230"/>
                    </a:cubicBezTo>
                    <a:cubicBezTo>
                      <a:pt x="641" y="2349"/>
                      <a:pt x="594" y="2468"/>
                      <a:pt x="546" y="2586"/>
                    </a:cubicBezTo>
                    <a:cubicBezTo>
                      <a:pt x="475" y="2681"/>
                      <a:pt x="475" y="2800"/>
                      <a:pt x="546" y="2895"/>
                    </a:cubicBezTo>
                    <a:cubicBezTo>
                      <a:pt x="523" y="3156"/>
                      <a:pt x="451" y="3440"/>
                      <a:pt x="380" y="3701"/>
                    </a:cubicBezTo>
                    <a:cubicBezTo>
                      <a:pt x="309" y="3843"/>
                      <a:pt x="285" y="4010"/>
                      <a:pt x="285" y="4176"/>
                    </a:cubicBezTo>
                    <a:cubicBezTo>
                      <a:pt x="119" y="4484"/>
                      <a:pt x="1" y="4816"/>
                      <a:pt x="1" y="5172"/>
                    </a:cubicBezTo>
                    <a:cubicBezTo>
                      <a:pt x="1" y="5196"/>
                      <a:pt x="24" y="5267"/>
                      <a:pt x="48" y="5267"/>
                    </a:cubicBezTo>
                    <a:cubicBezTo>
                      <a:pt x="96" y="5267"/>
                      <a:pt x="190" y="5267"/>
                      <a:pt x="238" y="5243"/>
                    </a:cubicBezTo>
                    <a:cubicBezTo>
                      <a:pt x="309" y="5172"/>
                      <a:pt x="380" y="5077"/>
                      <a:pt x="404" y="4982"/>
                    </a:cubicBezTo>
                    <a:cubicBezTo>
                      <a:pt x="451" y="4792"/>
                      <a:pt x="475" y="4603"/>
                      <a:pt x="499" y="4413"/>
                    </a:cubicBezTo>
                    <a:cubicBezTo>
                      <a:pt x="523" y="4128"/>
                      <a:pt x="594" y="3820"/>
                      <a:pt x="736" y="3559"/>
                    </a:cubicBezTo>
                    <a:cubicBezTo>
                      <a:pt x="831" y="3369"/>
                      <a:pt x="855" y="3156"/>
                      <a:pt x="831" y="2942"/>
                    </a:cubicBezTo>
                    <a:cubicBezTo>
                      <a:pt x="807" y="2823"/>
                      <a:pt x="831" y="2705"/>
                      <a:pt x="855" y="2563"/>
                    </a:cubicBezTo>
                    <a:cubicBezTo>
                      <a:pt x="902" y="2468"/>
                      <a:pt x="878" y="2349"/>
                      <a:pt x="807" y="2278"/>
                    </a:cubicBezTo>
                    <a:cubicBezTo>
                      <a:pt x="926" y="1993"/>
                      <a:pt x="973" y="1685"/>
                      <a:pt x="973" y="1376"/>
                    </a:cubicBezTo>
                    <a:cubicBezTo>
                      <a:pt x="997" y="1021"/>
                      <a:pt x="1021" y="665"/>
                      <a:pt x="997" y="285"/>
                    </a:cubicBezTo>
                    <a:cubicBezTo>
                      <a:pt x="997" y="190"/>
                      <a:pt x="973" y="96"/>
                      <a:pt x="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2633125" y="4895075"/>
                <a:ext cx="237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47" extrusionOk="0">
                    <a:moveTo>
                      <a:pt x="428" y="1"/>
                    </a:moveTo>
                    <a:cubicBezTo>
                      <a:pt x="293" y="1"/>
                      <a:pt x="177" y="51"/>
                      <a:pt x="95" y="215"/>
                    </a:cubicBezTo>
                    <a:cubicBezTo>
                      <a:pt x="1" y="429"/>
                      <a:pt x="48" y="524"/>
                      <a:pt x="261" y="595"/>
                    </a:cubicBezTo>
                    <a:cubicBezTo>
                      <a:pt x="370" y="628"/>
                      <a:pt x="457" y="647"/>
                      <a:pt x="532" y="647"/>
                    </a:cubicBezTo>
                    <a:cubicBezTo>
                      <a:pt x="670" y="647"/>
                      <a:pt x="762" y="583"/>
                      <a:pt x="854" y="429"/>
                    </a:cubicBezTo>
                    <a:cubicBezTo>
                      <a:pt x="926" y="358"/>
                      <a:pt x="949" y="239"/>
                      <a:pt x="926" y="144"/>
                    </a:cubicBezTo>
                    <a:cubicBezTo>
                      <a:pt x="872" y="37"/>
                      <a:pt x="792" y="24"/>
                      <a:pt x="705" y="24"/>
                    </a:cubicBezTo>
                    <a:cubicBezTo>
                      <a:pt x="677" y="24"/>
                      <a:pt x="647" y="26"/>
                      <a:pt x="617" y="26"/>
                    </a:cubicBezTo>
                    <a:cubicBezTo>
                      <a:pt x="551" y="11"/>
                      <a:pt x="488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2647950" y="4246925"/>
                <a:ext cx="30275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812" extrusionOk="0">
                    <a:moveTo>
                      <a:pt x="665" y="1"/>
                    </a:moveTo>
                    <a:cubicBezTo>
                      <a:pt x="451" y="72"/>
                      <a:pt x="261" y="167"/>
                      <a:pt x="95" y="309"/>
                    </a:cubicBezTo>
                    <a:cubicBezTo>
                      <a:pt x="1" y="380"/>
                      <a:pt x="1" y="570"/>
                      <a:pt x="119" y="618"/>
                    </a:cubicBezTo>
                    <a:cubicBezTo>
                      <a:pt x="306" y="742"/>
                      <a:pt x="528" y="812"/>
                      <a:pt x="755" y="812"/>
                    </a:cubicBezTo>
                    <a:cubicBezTo>
                      <a:pt x="788" y="812"/>
                      <a:pt x="821" y="810"/>
                      <a:pt x="854" y="807"/>
                    </a:cubicBezTo>
                    <a:cubicBezTo>
                      <a:pt x="997" y="807"/>
                      <a:pt x="1139" y="713"/>
                      <a:pt x="1187" y="547"/>
                    </a:cubicBezTo>
                    <a:cubicBezTo>
                      <a:pt x="1210" y="380"/>
                      <a:pt x="1139" y="214"/>
                      <a:pt x="973" y="120"/>
                    </a:cubicBezTo>
                    <a:cubicBezTo>
                      <a:pt x="878" y="72"/>
                      <a:pt x="783" y="48"/>
                      <a:pt x="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>
                <a:off x="3201250" y="4627025"/>
                <a:ext cx="308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999" extrusionOk="0">
                    <a:moveTo>
                      <a:pt x="808" y="1"/>
                    </a:moveTo>
                    <a:cubicBezTo>
                      <a:pt x="799" y="1"/>
                      <a:pt x="791" y="1"/>
                      <a:pt x="783" y="2"/>
                    </a:cubicBezTo>
                    <a:cubicBezTo>
                      <a:pt x="664" y="2"/>
                      <a:pt x="522" y="26"/>
                      <a:pt x="403" y="73"/>
                    </a:cubicBezTo>
                    <a:cubicBezTo>
                      <a:pt x="380" y="69"/>
                      <a:pt x="356" y="67"/>
                      <a:pt x="333" y="67"/>
                    </a:cubicBezTo>
                    <a:cubicBezTo>
                      <a:pt x="216" y="67"/>
                      <a:pt x="111" y="117"/>
                      <a:pt x="71" y="216"/>
                    </a:cubicBezTo>
                    <a:cubicBezTo>
                      <a:pt x="48" y="382"/>
                      <a:pt x="24" y="548"/>
                      <a:pt x="0" y="714"/>
                    </a:cubicBezTo>
                    <a:cubicBezTo>
                      <a:pt x="190" y="880"/>
                      <a:pt x="427" y="903"/>
                      <a:pt x="617" y="998"/>
                    </a:cubicBezTo>
                    <a:cubicBezTo>
                      <a:pt x="996" y="951"/>
                      <a:pt x="1091" y="642"/>
                      <a:pt x="1186" y="382"/>
                    </a:cubicBezTo>
                    <a:cubicBezTo>
                      <a:pt x="1232" y="245"/>
                      <a:pt x="994" y="1"/>
                      <a:pt x="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>
                <a:off x="2315850" y="4623450"/>
                <a:ext cx="184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874" extrusionOk="0">
                    <a:moveTo>
                      <a:pt x="392" y="0"/>
                    </a:moveTo>
                    <a:cubicBezTo>
                      <a:pt x="229" y="0"/>
                      <a:pt x="161" y="153"/>
                      <a:pt x="72" y="264"/>
                    </a:cubicBezTo>
                    <a:cubicBezTo>
                      <a:pt x="1" y="359"/>
                      <a:pt x="119" y="762"/>
                      <a:pt x="238" y="857"/>
                    </a:cubicBezTo>
                    <a:cubicBezTo>
                      <a:pt x="257" y="868"/>
                      <a:pt x="283" y="874"/>
                      <a:pt x="313" y="874"/>
                    </a:cubicBezTo>
                    <a:cubicBezTo>
                      <a:pt x="464" y="874"/>
                      <a:pt x="716" y="735"/>
                      <a:pt x="736" y="596"/>
                    </a:cubicBezTo>
                    <a:cubicBezTo>
                      <a:pt x="736" y="525"/>
                      <a:pt x="736" y="430"/>
                      <a:pt x="736" y="359"/>
                    </a:cubicBezTo>
                    <a:cubicBezTo>
                      <a:pt x="736" y="169"/>
                      <a:pt x="594" y="26"/>
                      <a:pt x="428" y="3"/>
                    </a:cubicBezTo>
                    <a:cubicBezTo>
                      <a:pt x="415" y="1"/>
                      <a:pt x="404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2764175" y="4347200"/>
                <a:ext cx="261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47" extrusionOk="0">
                    <a:moveTo>
                      <a:pt x="568" y="1"/>
                    </a:moveTo>
                    <a:cubicBezTo>
                      <a:pt x="475" y="1"/>
                      <a:pt x="385" y="73"/>
                      <a:pt x="309" y="212"/>
                    </a:cubicBezTo>
                    <a:cubicBezTo>
                      <a:pt x="262" y="260"/>
                      <a:pt x="262" y="331"/>
                      <a:pt x="238" y="378"/>
                    </a:cubicBezTo>
                    <a:cubicBezTo>
                      <a:pt x="214" y="426"/>
                      <a:pt x="191" y="449"/>
                      <a:pt x="167" y="473"/>
                    </a:cubicBezTo>
                    <a:cubicBezTo>
                      <a:pt x="1" y="734"/>
                      <a:pt x="1" y="758"/>
                      <a:pt x="357" y="829"/>
                    </a:cubicBezTo>
                    <a:cubicBezTo>
                      <a:pt x="380" y="841"/>
                      <a:pt x="410" y="847"/>
                      <a:pt x="443" y="847"/>
                    </a:cubicBezTo>
                    <a:cubicBezTo>
                      <a:pt x="475" y="847"/>
                      <a:pt x="511" y="841"/>
                      <a:pt x="546" y="829"/>
                    </a:cubicBezTo>
                    <a:cubicBezTo>
                      <a:pt x="973" y="710"/>
                      <a:pt x="1045" y="497"/>
                      <a:pt x="807" y="165"/>
                    </a:cubicBezTo>
                    <a:cubicBezTo>
                      <a:pt x="730" y="55"/>
                      <a:pt x="648" y="1"/>
                      <a:pt x="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2169375" y="4693575"/>
                <a:ext cx="218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89" extrusionOk="0">
                    <a:moveTo>
                      <a:pt x="546" y="1"/>
                    </a:moveTo>
                    <a:cubicBezTo>
                      <a:pt x="462" y="1"/>
                      <a:pt x="359" y="23"/>
                      <a:pt x="238" y="68"/>
                    </a:cubicBezTo>
                    <a:cubicBezTo>
                      <a:pt x="72" y="115"/>
                      <a:pt x="1" y="353"/>
                      <a:pt x="167" y="471"/>
                    </a:cubicBezTo>
                    <a:cubicBezTo>
                      <a:pt x="262" y="542"/>
                      <a:pt x="357" y="590"/>
                      <a:pt x="475" y="661"/>
                    </a:cubicBezTo>
                    <a:cubicBezTo>
                      <a:pt x="531" y="680"/>
                      <a:pt x="582" y="688"/>
                      <a:pt x="627" y="688"/>
                    </a:cubicBezTo>
                    <a:cubicBezTo>
                      <a:pt x="755" y="688"/>
                      <a:pt x="837" y="618"/>
                      <a:pt x="855" y="495"/>
                    </a:cubicBezTo>
                    <a:cubicBezTo>
                      <a:pt x="872" y="166"/>
                      <a:pt x="775" y="1"/>
                      <a:pt x="5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3098650" y="4626950"/>
                <a:ext cx="872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1310" extrusionOk="0">
                    <a:moveTo>
                      <a:pt x="2335" y="0"/>
                    </a:moveTo>
                    <a:cubicBezTo>
                      <a:pt x="2299" y="0"/>
                      <a:pt x="2224" y="56"/>
                      <a:pt x="2183" y="76"/>
                    </a:cubicBezTo>
                    <a:lnTo>
                      <a:pt x="1352" y="598"/>
                    </a:lnTo>
                    <a:cubicBezTo>
                      <a:pt x="1281" y="598"/>
                      <a:pt x="1234" y="622"/>
                      <a:pt x="1186" y="693"/>
                    </a:cubicBezTo>
                    <a:lnTo>
                      <a:pt x="831" y="812"/>
                    </a:lnTo>
                    <a:cubicBezTo>
                      <a:pt x="774" y="799"/>
                      <a:pt x="718" y="794"/>
                      <a:pt x="662" y="794"/>
                    </a:cubicBezTo>
                    <a:cubicBezTo>
                      <a:pt x="390" y="794"/>
                      <a:pt x="138" y="935"/>
                      <a:pt x="0" y="1191"/>
                    </a:cubicBezTo>
                    <a:cubicBezTo>
                      <a:pt x="0" y="1191"/>
                      <a:pt x="0" y="1215"/>
                      <a:pt x="24" y="1239"/>
                    </a:cubicBezTo>
                    <a:cubicBezTo>
                      <a:pt x="48" y="1262"/>
                      <a:pt x="95" y="1310"/>
                      <a:pt x="119" y="1310"/>
                    </a:cubicBezTo>
                    <a:cubicBezTo>
                      <a:pt x="380" y="1215"/>
                      <a:pt x="641" y="1120"/>
                      <a:pt x="925" y="1001"/>
                    </a:cubicBezTo>
                    <a:cubicBezTo>
                      <a:pt x="950" y="1004"/>
                      <a:pt x="974" y="1006"/>
                      <a:pt x="998" y="1006"/>
                    </a:cubicBezTo>
                    <a:cubicBezTo>
                      <a:pt x="1163" y="1006"/>
                      <a:pt x="1326" y="936"/>
                      <a:pt x="1471" y="812"/>
                    </a:cubicBezTo>
                    <a:cubicBezTo>
                      <a:pt x="1708" y="764"/>
                      <a:pt x="1945" y="598"/>
                      <a:pt x="2088" y="385"/>
                    </a:cubicBezTo>
                    <a:lnTo>
                      <a:pt x="2230" y="408"/>
                    </a:lnTo>
                    <a:cubicBezTo>
                      <a:pt x="2497" y="515"/>
                      <a:pt x="2777" y="568"/>
                      <a:pt x="3071" y="568"/>
                    </a:cubicBezTo>
                    <a:cubicBezTo>
                      <a:pt x="3169" y="568"/>
                      <a:pt x="3268" y="562"/>
                      <a:pt x="3369" y="551"/>
                    </a:cubicBezTo>
                    <a:cubicBezTo>
                      <a:pt x="3416" y="551"/>
                      <a:pt x="3440" y="479"/>
                      <a:pt x="3464" y="408"/>
                    </a:cubicBezTo>
                    <a:cubicBezTo>
                      <a:pt x="3487" y="361"/>
                      <a:pt x="3416" y="337"/>
                      <a:pt x="3369" y="337"/>
                    </a:cubicBezTo>
                    <a:cubicBezTo>
                      <a:pt x="3013" y="266"/>
                      <a:pt x="2681" y="171"/>
                      <a:pt x="2349" y="5"/>
                    </a:cubicBezTo>
                    <a:cubicBezTo>
                      <a:pt x="2345" y="2"/>
                      <a:pt x="2341" y="0"/>
                      <a:pt x="2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2452850" y="4395325"/>
                <a:ext cx="1722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11" extrusionOk="0">
                    <a:moveTo>
                      <a:pt x="447" y="0"/>
                    </a:moveTo>
                    <a:cubicBezTo>
                      <a:pt x="400" y="0"/>
                      <a:pt x="352" y="14"/>
                      <a:pt x="309" y="43"/>
                    </a:cubicBezTo>
                    <a:cubicBezTo>
                      <a:pt x="190" y="114"/>
                      <a:pt x="95" y="232"/>
                      <a:pt x="48" y="398"/>
                    </a:cubicBezTo>
                    <a:cubicBezTo>
                      <a:pt x="0" y="541"/>
                      <a:pt x="48" y="707"/>
                      <a:pt x="190" y="802"/>
                    </a:cubicBezTo>
                    <a:cubicBezTo>
                      <a:pt x="203" y="808"/>
                      <a:pt x="219" y="811"/>
                      <a:pt x="237" y="811"/>
                    </a:cubicBezTo>
                    <a:cubicBezTo>
                      <a:pt x="285" y="811"/>
                      <a:pt x="345" y="789"/>
                      <a:pt x="380" y="754"/>
                    </a:cubicBezTo>
                    <a:cubicBezTo>
                      <a:pt x="393" y="759"/>
                      <a:pt x="406" y="761"/>
                      <a:pt x="419" y="761"/>
                    </a:cubicBezTo>
                    <a:cubicBezTo>
                      <a:pt x="476" y="761"/>
                      <a:pt x="527" y="722"/>
                      <a:pt x="546" y="683"/>
                    </a:cubicBezTo>
                    <a:cubicBezTo>
                      <a:pt x="641" y="541"/>
                      <a:pt x="688" y="375"/>
                      <a:pt x="688" y="185"/>
                    </a:cubicBezTo>
                    <a:cubicBezTo>
                      <a:pt x="655" y="70"/>
                      <a:pt x="554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2357375" y="4424250"/>
                <a:ext cx="1485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42" extrusionOk="0">
                    <a:moveTo>
                      <a:pt x="238" y="0"/>
                    </a:moveTo>
                    <a:cubicBezTo>
                      <a:pt x="119" y="0"/>
                      <a:pt x="24" y="72"/>
                      <a:pt x="0" y="190"/>
                    </a:cubicBezTo>
                    <a:cubicBezTo>
                      <a:pt x="0" y="285"/>
                      <a:pt x="0" y="404"/>
                      <a:pt x="24" y="499"/>
                    </a:cubicBezTo>
                    <a:cubicBezTo>
                      <a:pt x="64" y="680"/>
                      <a:pt x="122" y="741"/>
                      <a:pt x="312" y="741"/>
                    </a:cubicBezTo>
                    <a:cubicBezTo>
                      <a:pt x="346" y="741"/>
                      <a:pt x="384" y="739"/>
                      <a:pt x="427" y="736"/>
                    </a:cubicBezTo>
                    <a:cubicBezTo>
                      <a:pt x="475" y="736"/>
                      <a:pt x="522" y="712"/>
                      <a:pt x="593" y="712"/>
                    </a:cubicBezTo>
                    <a:cubicBezTo>
                      <a:pt x="546" y="522"/>
                      <a:pt x="498" y="333"/>
                      <a:pt x="451" y="143"/>
                    </a:cubicBezTo>
                    <a:cubicBezTo>
                      <a:pt x="427" y="48"/>
                      <a:pt x="332" y="0"/>
                      <a:pt x="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2681750" y="5209400"/>
                <a:ext cx="599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487" extrusionOk="0">
                    <a:moveTo>
                      <a:pt x="1" y="1"/>
                    </a:moveTo>
                    <a:cubicBezTo>
                      <a:pt x="24" y="167"/>
                      <a:pt x="167" y="191"/>
                      <a:pt x="285" y="262"/>
                    </a:cubicBezTo>
                    <a:cubicBezTo>
                      <a:pt x="356" y="380"/>
                      <a:pt x="404" y="499"/>
                      <a:pt x="451" y="618"/>
                    </a:cubicBezTo>
                    <a:cubicBezTo>
                      <a:pt x="522" y="784"/>
                      <a:pt x="499" y="973"/>
                      <a:pt x="380" y="1092"/>
                    </a:cubicBezTo>
                    <a:cubicBezTo>
                      <a:pt x="285" y="1187"/>
                      <a:pt x="356" y="1258"/>
                      <a:pt x="404" y="1329"/>
                    </a:cubicBezTo>
                    <a:cubicBezTo>
                      <a:pt x="450" y="1375"/>
                      <a:pt x="506" y="1401"/>
                      <a:pt x="565" y="1401"/>
                    </a:cubicBezTo>
                    <a:cubicBezTo>
                      <a:pt x="598" y="1401"/>
                      <a:pt x="631" y="1394"/>
                      <a:pt x="665" y="1377"/>
                    </a:cubicBezTo>
                    <a:cubicBezTo>
                      <a:pt x="736" y="1353"/>
                      <a:pt x="783" y="1258"/>
                      <a:pt x="760" y="1163"/>
                    </a:cubicBezTo>
                    <a:cubicBezTo>
                      <a:pt x="760" y="1092"/>
                      <a:pt x="712" y="997"/>
                      <a:pt x="783" y="902"/>
                    </a:cubicBezTo>
                    <a:cubicBezTo>
                      <a:pt x="997" y="1021"/>
                      <a:pt x="1210" y="1140"/>
                      <a:pt x="1424" y="1282"/>
                    </a:cubicBezTo>
                    <a:cubicBezTo>
                      <a:pt x="1499" y="1414"/>
                      <a:pt x="1635" y="1486"/>
                      <a:pt x="1783" y="1486"/>
                    </a:cubicBezTo>
                    <a:cubicBezTo>
                      <a:pt x="1821" y="1486"/>
                      <a:pt x="1860" y="1481"/>
                      <a:pt x="1898" y="1472"/>
                    </a:cubicBezTo>
                    <a:cubicBezTo>
                      <a:pt x="2064" y="1424"/>
                      <a:pt x="2230" y="1329"/>
                      <a:pt x="2349" y="1211"/>
                    </a:cubicBezTo>
                    <a:cubicBezTo>
                      <a:pt x="2396" y="1163"/>
                      <a:pt x="2396" y="1092"/>
                      <a:pt x="2349" y="1021"/>
                    </a:cubicBezTo>
                    <a:cubicBezTo>
                      <a:pt x="2325" y="973"/>
                      <a:pt x="2278" y="950"/>
                      <a:pt x="2207" y="926"/>
                    </a:cubicBezTo>
                    <a:cubicBezTo>
                      <a:pt x="2112" y="926"/>
                      <a:pt x="2041" y="926"/>
                      <a:pt x="1946" y="950"/>
                    </a:cubicBezTo>
                    <a:cubicBezTo>
                      <a:pt x="1851" y="997"/>
                      <a:pt x="1756" y="1045"/>
                      <a:pt x="1661" y="1092"/>
                    </a:cubicBezTo>
                    <a:cubicBezTo>
                      <a:pt x="1353" y="1021"/>
                      <a:pt x="1187" y="784"/>
                      <a:pt x="926" y="665"/>
                    </a:cubicBezTo>
                    <a:lnTo>
                      <a:pt x="617" y="357"/>
                    </a:lnTo>
                    <a:cubicBezTo>
                      <a:pt x="499" y="120"/>
                      <a:pt x="214" y="9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2318225" y="4653150"/>
                <a:ext cx="77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543" extrusionOk="0">
                    <a:moveTo>
                      <a:pt x="167" y="1"/>
                    </a:moveTo>
                    <a:cubicBezTo>
                      <a:pt x="143" y="1"/>
                      <a:pt x="143" y="24"/>
                      <a:pt x="143" y="48"/>
                    </a:cubicBezTo>
                    <a:cubicBezTo>
                      <a:pt x="96" y="475"/>
                      <a:pt x="48" y="902"/>
                      <a:pt x="1" y="1329"/>
                    </a:cubicBezTo>
                    <a:cubicBezTo>
                      <a:pt x="1" y="1400"/>
                      <a:pt x="1" y="1519"/>
                      <a:pt x="96" y="1543"/>
                    </a:cubicBezTo>
                    <a:cubicBezTo>
                      <a:pt x="214" y="1543"/>
                      <a:pt x="262" y="1424"/>
                      <a:pt x="262" y="1329"/>
                    </a:cubicBezTo>
                    <a:cubicBezTo>
                      <a:pt x="285" y="1187"/>
                      <a:pt x="309" y="1068"/>
                      <a:pt x="309" y="926"/>
                    </a:cubicBezTo>
                    <a:cubicBezTo>
                      <a:pt x="309" y="641"/>
                      <a:pt x="309" y="333"/>
                      <a:pt x="285" y="48"/>
                    </a:cubicBezTo>
                    <a:cubicBezTo>
                      <a:pt x="285" y="24"/>
                      <a:pt x="238" y="1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2828825" y="4661450"/>
                <a:ext cx="255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642" extrusionOk="0">
                    <a:moveTo>
                      <a:pt x="902" y="1"/>
                    </a:moveTo>
                    <a:cubicBezTo>
                      <a:pt x="831" y="1"/>
                      <a:pt x="759" y="1"/>
                      <a:pt x="712" y="25"/>
                    </a:cubicBezTo>
                    <a:cubicBezTo>
                      <a:pt x="546" y="96"/>
                      <a:pt x="380" y="167"/>
                      <a:pt x="214" y="262"/>
                    </a:cubicBezTo>
                    <a:cubicBezTo>
                      <a:pt x="119" y="309"/>
                      <a:pt x="0" y="357"/>
                      <a:pt x="95" y="499"/>
                    </a:cubicBezTo>
                    <a:cubicBezTo>
                      <a:pt x="166" y="594"/>
                      <a:pt x="285" y="641"/>
                      <a:pt x="404" y="641"/>
                    </a:cubicBezTo>
                    <a:cubicBezTo>
                      <a:pt x="641" y="546"/>
                      <a:pt x="878" y="380"/>
                      <a:pt x="1020" y="143"/>
                    </a:cubicBezTo>
                    <a:cubicBezTo>
                      <a:pt x="1020" y="72"/>
                      <a:pt x="973" y="25"/>
                      <a:pt x="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3042300" y="4836650"/>
                <a:ext cx="19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9" extrusionOk="0">
                    <a:moveTo>
                      <a:pt x="415" y="0"/>
                    </a:moveTo>
                    <a:cubicBezTo>
                      <a:pt x="327" y="0"/>
                      <a:pt x="242" y="17"/>
                      <a:pt x="167" y="62"/>
                    </a:cubicBezTo>
                    <a:cubicBezTo>
                      <a:pt x="72" y="85"/>
                      <a:pt x="1" y="180"/>
                      <a:pt x="48" y="251"/>
                    </a:cubicBezTo>
                    <a:cubicBezTo>
                      <a:pt x="96" y="441"/>
                      <a:pt x="262" y="584"/>
                      <a:pt x="452" y="655"/>
                    </a:cubicBezTo>
                    <a:cubicBezTo>
                      <a:pt x="464" y="657"/>
                      <a:pt x="476" y="658"/>
                      <a:pt x="487" y="658"/>
                    </a:cubicBezTo>
                    <a:cubicBezTo>
                      <a:pt x="585" y="658"/>
                      <a:pt x="649" y="571"/>
                      <a:pt x="713" y="465"/>
                    </a:cubicBezTo>
                    <a:cubicBezTo>
                      <a:pt x="736" y="394"/>
                      <a:pt x="736" y="323"/>
                      <a:pt x="760" y="251"/>
                    </a:cubicBezTo>
                    <a:cubicBezTo>
                      <a:pt x="760" y="109"/>
                      <a:pt x="689" y="38"/>
                      <a:pt x="570" y="14"/>
                    </a:cubicBezTo>
                    <a:cubicBezTo>
                      <a:pt x="518" y="6"/>
                      <a:pt x="466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3008500" y="4943850"/>
                <a:ext cx="190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47" extrusionOk="0">
                    <a:moveTo>
                      <a:pt x="418" y="1"/>
                    </a:moveTo>
                    <a:cubicBezTo>
                      <a:pt x="268" y="1"/>
                      <a:pt x="123" y="70"/>
                      <a:pt x="25" y="186"/>
                    </a:cubicBezTo>
                    <a:cubicBezTo>
                      <a:pt x="1" y="257"/>
                      <a:pt x="1" y="328"/>
                      <a:pt x="48" y="375"/>
                    </a:cubicBezTo>
                    <a:cubicBezTo>
                      <a:pt x="119" y="494"/>
                      <a:pt x="238" y="565"/>
                      <a:pt x="357" y="613"/>
                    </a:cubicBezTo>
                    <a:cubicBezTo>
                      <a:pt x="397" y="636"/>
                      <a:pt x="440" y="646"/>
                      <a:pt x="482" y="646"/>
                    </a:cubicBezTo>
                    <a:cubicBezTo>
                      <a:pt x="613" y="646"/>
                      <a:pt x="736" y="543"/>
                      <a:pt x="736" y="399"/>
                    </a:cubicBezTo>
                    <a:cubicBezTo>
                      <a:pt x="760" y="257"/>
                      <a:pt x="712" y="115"/>
                      <a:pt x="618" y="43"/>
                    </a:cubicBezTo>
                    <a:cubicBezTo>
                      <a:pt x="552" y="14"/>
                      <a:pt x="485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3178700" y="4554975"/>
                <a:ext cx="243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19" extrusionOk="0">
                    <a:moveTo>
                      <a:pt x="586" y="1"/>
                    </a:moveTo>
                    <a:cubicBezTo>
                      <a:pt x="482" y="1"/>
                      <a:pt x="379" y="20"/>
                      <a:pt x="285" y="61"/>
                    </a:cubicBezTo>
                    <a:cubicBezTo>
                      <a:pt x="167" y="109"/>
                      <a:pt x="1" y="180"/>
                      <a:pt x="143" y="346"/>
                    </a:cubicBezTo>
                    <a:cubicBezTo>
                      <a:pt x="167" y="441"/>
                      <a:pt x="167" y="512"/>
                      <a:pt x="190" y="607"/>
                    </a:cubicBezTo>
                    <a:cubicBezTo>
                      <a:pt x="167" y="773"/>
                      <a:pt x="309" y="915"/>
                      <a:pt x="475" y="915"/>
                    </a:cubicBezTo>
                    <a:cubicBezTo>
                      <a:pt x="496" y="918"/>
                      <a:pt x="517" y="919"/>
                      <a:pt x="537" y="919"/>
                    </a:cubicBezTo>
                    <a:cubicBezTo>
                      <a:pt x="716" y="919"/>
                      <a:pt x="831" y="823"/>
                      <a:pt x="831" y="631"/>
                    </a:cubicBezTo>
                    <a:cubicBezTo>
                      <a:pt x="926" y="465"/>
                      <a:pt x="973" y="275"/>
                      <a:pt x="973" y="85"/>
                    </a:cubicBezTo>
                    <a:cubicBezTo>
                      <a:pt x="853" y="32"/>
                      <a:pt x="719" y="1"/>
                      <a:pt x="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3040525" y="4591425"/>
                <a:ext cx="194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15" extrusionOk="0">
                    <a:moveTo>
                      <a:pt x="314" y="1"/>
                    </a:moveTo>
                    <a:cubicBezTo>
                      <a:pt x="297" y="1"/>
                      <a:pt x="280" y="2"/>
                      <a:pt x="262" y="3"/>
                    </a:cubicBezTo>
                    <a:cubicBezTo>
                      <a:pt x="96" y="3"/>
                      <a:pt x="1" y="216"/>
                      <a:pt x="119" y="335"/>
                    </a:cubicBezTo>
                    <a:lnTo>
                      <a:pt x="262" y="548"/>
                    </a:lnTo>
                    <a:cubicBezTo>
                      <a:pt x="309" y="643"/>
                      <a:pt x="357" y="714"/>
                      <a:pt x="451" y="714"/>
                    </a:cubicBezTo>
                    <a:cubicBezTo>
                      <a:pt x="570" y="714"/>
                      <a:pt x="617" y="596"/>
                      <a:pt x="665" y="501"/>
                    </a:cubicBezTo>
                    <a:cubicBezTo>
                      <a:pt x="777" y="208"/>
                      <a:pt x="634" y="1"/>
                      <a:pt x="3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2710800" y="4550550"/>
                <a:ext cx="243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58" extrusionOk="0">
                    <a:moveTo>
                      <a:pt x="537" y="0"/>
                    </a:moveTo>
                    <a:cubicBezTo>
                      <a:pt x="422" y="0"/>
                      <a:pt x="304" y="43"/>
                      <a:pt x="214" y="120"/>
                    </a:cubicBezTo>
                    <a:cubicBezTo>
                      <a:pt x="120" y="167"/>
                      <a:pt x="1" y="215"/>
                      <a:pt x="120" y="357"/>
                    </a:cubicBezTo>
                    <a:cubicBezTo>
                      <a:pt x="167" y="452"/>
                      <a:pt x="214" y="523"/>
                      <a:pt x="286" y="618"/>
                    </a:cubicBezTo>
                    <a:cubicBezTo>
                      <a:pt x="355" y="710"/>
                      <a:pt x="401" y="757"/>
                      <a:pt x="461" y="757"/>
                    </a:cubicBezTo>
                    <a:cubicBezTo>
                      <a:pt x="524" y="757"/>
                      <a:pt x="602" y="704"/>
                      <a:pt x="736" y="594"/>
                    </a:cubicBezTo>
                    <a:cubicBezTo>
                      <a:pt x="807" y="499"/>
                      <a:pt x="879" y="381"/>
                      <a:pt x="926" y="262"/>
                    </a:cubicBezTo>
                    <a:cubicBezTo>
                      <a:pt x="974" y="167"/>
                      <a:pt x="926" y="120"/>
                      <a:pt x="807" y="96"/>
                    </a:cubicBezTo>
                    <a:cubicBezTo>
                      <a:pt x="731" y="31"/>
                      <a:pt x="635" y="0"/>
                      <a:pt x="5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2681750" y="5196950"/>
                <a:ext cx="611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8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4" y="191"/>
                      <a:pt x="499" y="285"/>
                      <a:pt x="807" y="285"/>
                    </a:cubicBezTo>
                    <a:cubicBezTo>
                      <a:pt x="846" y="282"/>
                      <a:pt x="885" y="281"/>
                      <a:pt x="924" y="281"/>
                    </a:cubicBezTo>
                    <a:cubicBezTo>
                      <a:pt x="1188" y="281"/>
                      <a:pt x="1436" y="351"/>
                      <a:pt x="1685" y="475"/>
                    </a:cubicBezTo>
                    <a:cubicBezTo>
                      <a:pt x="1637" y="641"/>
                      <a:pt x="1732" y="784"/>
                      <a:pt x="1898" y="831"/>
                    </a:cubicBezTo>
                    <a:cubicBezTo>
                      <a:pt x="1922" y="834"/>
                      <a:pt x="1946" y="835"/>
                      <a:pt x="1970" y="835"/>
                    </a:cubicBezTo>
                    <a:cubicBezTo>
                      <a:pt x="2140" y="835"/>
                      <a:pt x="2316" y="763"/>
                      <a:pt x="2420" y="618"/>
                    </a:cubicBezTo>
                    <a:cubicBezTo>
                      <a:pt x="2444" y="499"/>
                      <a:pt x="2373" y="357"/>
                      <a:pt x="2254" y="333"/>
                    </a:cubicBezTo>
                    <a:cubicBezTo>
                      <a:pt x="2112" y="285"/>
                      <a:pt x="1946" y="262"/>
                      <a:pt x="1803" y="262"/>
                    </a:cubicBezTo>
                    <a:cubicBezTo>
                      <a:pt x="1637" y="167"/>
                      <a:pt x="1495" y="143"/>
                      <a:pt x="1329" y="119"/>
                    </a:cubicBezTo>
                    <a:cubicBezTo>
                      <a:pt x="902" y="96"/>
                      <a:pt x="475" y="48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2687675" y="5176725"/>
                <a:ext cx="243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32" extrusionOk="0">
                    <a:moveTo>
                      <a:pt x="819" y="0"/>
                    </a:moveTo>
                    <a:cubicBezTo>
                      <a:pt x="516" y="0"/>
                      <a:pt x="220" y="120"/>
                      <a:pt x="25" y="359"/>
                    </a:cubicBezTo>
                    <a:cubicBezTo>
                      <a:pt x="1" y="383"/>
                      <a:pt x="1" y="430"/>
                      <a:pt x="25" y="478"/>
                    </a:cubicBezTo>
                    <a:cubicBezTo>
                      <a:pt x="44" y="497"/>
                      <a:pt x="78" y="532"/>
                      <a:pt x="104" y="532"/>
                    </a:cubicBezTo>
                    <a:cubicBezTo>
                      <a:pt x="110" y="532"/>
                      <a:pt x="115" y="530"/>
                      <a:pt x="119" y="525"/>
                    </a:cubicBezTo>
                    <a:cubicBezTo>
                      <a:pt x="404" y="407"/>
                      <a:pt x="689" y="264"/>
                      <a:pt x="973" y="122"/>
                    </a:cubicBezTo>
                    <a:lnTo>
                      <a:pt x="973" y="74"/>
                    </a:lnTo>
                    <a:cubicBezTo>
                      <a:pt x="950" y="51"/>
                      <a:pt x="926" y="27"/>
                      <a:pt x="902" y="3"/>
                    </a:cubicBezTo>
                    <a:cubicBezTo>
                      <a:pt x="875" y="1"/>
                      <a:pt x="847" y="0"/>
                      <a:pt x="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>
                <a:off x="3096275" y="4533450"/>
                <a:ext cx="2137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468" extrusionOk="0">
                    <a:moveTo>
                      <a:pt x="701" y="1"/>
                    </a:moveTo>
                    <a:cubicBezTo>
                      <a:pt x="666" y="1"/>
                      <a:pt x="618" y="18"/>
                      <a:pt x="546" y="45"/>
                    </a:cubicBezTo>
                    <a:cubicBezTo>
                      <a:pt x="499" y="45"/>
                      <a:pt x="427" y="68"/>
                      <a:pt x="380" y="116"/>
                    </a:cubicBezTo>
                    <a:cubicBezTo>
                      <a:pt x="261" y="139"/>
                      <a:pt x="190" y="187"/>
                      <a:pt x="190" y="306"/>
                    </a:cubicBezTo>
                    <a:cubicBezTo>
                      <a:pt x="95" y="424"/>
                      <a:pt x="72" y="566"/>
                      <a:pt x="119" y="709"/>
                    </a:cubicBezTo>
                    <a:cubicBezTo>
                      <a:pt x="0" y="922"/>
                      <a:pt x="0" y="1183"/>
                      <a:pt x="95" y="1397"/>
                    </a:cubicBezTo>
                    <a:cubicBezTo>
                      <a:pt x="119" y="1444"/>
                      <a:pt x="143" y="1468"/>
                      <a:pt x="190" y="1468"/>
                    </a:cubicBezTo>
                    <a:cubicBezTo>
                      <a:pt x="238" y="1468"/>
                      <a:pt x="261" y="1444"/>
                      <a:pt x="285" y="1397"/>
                    </a:cubicBezTo>
                    <a:cubicBezTo>
                      <a:pt x="404" y="1159"/>
                      <a:pt x="522" y="899"/>
                      <a:pt x="617" y="661"/>
                    </a:cubicBezTo>
                    <a:lnTo>
                      <a:pt x="617" y="638"/>
                    </a:lnTo>
                    <a:cubicBezTo>
                      <a:pt x="831" y="566"/>
                      <a:pt x="854" y="424"/>
                      <a:pt x="807" y="258"/>
                    </a:cubicBezTo>
                    <a:cubicBezTo>
                      <a:pt x="831" y="234"/>
                      <a:pt x="831" y="187"/>
                      <a:pt x="807" y="163"/>
                    </a:cubicBezTo>
                    <a:cubicBezTo>
                      <a:pt x="778" y="45"/>
                      <a:pt x="757" y="1"/>
                      <a:pt x="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>
                <a:off x="3058925" y="4557450"/>
                <a:ext cx="3145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348" extrusionOk="0">
                    <a:moveTo>
                      <a:pt x="602" y="1"/>
                    </a:moveTo>
                    <a:cubicBezTo>
                      <a:pt x="569" y="1"/>
                      <a:pt x="535" y="4"/>
                      <a:pt x="498" y="10"/>
                    </a:cubicBezTo>
                    <a:cubicBezTo>
                      <a:pt x="380" y="33"/>
                      <a:pt x="261" y="57"/>
                      <a:pt x="166" y="105"/>
                    </a:cubicBezTo>
                    <a:cubicBezTo>
                      <a:pt x="0" y="176"/>
                      <a:pt x="24" y="294"/>
                      <a:pt x="119" y="413"/>
                    </a:cubicBezTo>
                    <a:cubicBezTo>
                      <a:pt x="48" y="579"/>
                      <a:pt x="166" y="769"/>
                      <a:pt x="332" y="792"/>
                    </a:cubicBezTo>
                    <a:cubicBezTo>
                      <a:pt x="403" y="816"/>
                      <a:pt x="451" y="840"/>
                      <a:pt x="498" y="887"/>
                    </a:cubicBezTo>
                    <a:cubicBezTo>
                      <a:pt x="593" y="1101"/>
                      <a:pt x="783" y="1267"/>
                      <a:pt x="996" y="1338"/>
                    </a:cubicBezTo>
                    <a:cubicBezTo>
                      <a:pt x="1010" y="1345"/>
                      <a:pt x="1026" y="1348"/>
                      <a:pt x="1044" y="1348"/>
                    </a:cubicBezTo>
                    <a:cubicBezTo>
                      <a:pt x="1085" y="1348"/>
                      <a:pt x="1136" y="1331"/>
                      <a:pt x="1186" y="1314"/>
                    </a:cubicBezTo>
                    <a:cubicBezTo>
                      <a:pt x="1257" y="1291"/>
                      <a:pt x="1257" y="1196"/>
                      <a:pt x="1186" y="1148"/>
                    </a:cubicBezTo>
                    <a:cubicBezTo>
                      <a:pt x="1020" y="1030"/>
                      <a:pt x="901" y="864"/>
                      <a:pt x="783" y="698"/>
                    </a:cubicBezTo>
                    <a:lnTo>
                      <a:pt x="783" y="674"/>
                    </a:lnTo>
                    <a:cubicBezTo>
                      <a:pt x="807" y="579"/>
                      <a:pt x="854" y="484"/>
                      <a:pt x="878" y="366"/>
                    </a:cubicBezTo>
                    <a:cubicBezTo>
                      <a:pt x="940" y="138"/>
                      <a:pt x="822" y="1"/>
                      <a:pt x="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2490200" y="4540000"/>
                <a:ext cx="590675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23627" h="16626" extrusionOk="0">
                    <a:moveTo>
                      <a:pt x="18337" y="13185"/>
                    </a:moveTo>
                    <a:cubicBezTo>
                      <a:pt x="18349" y="13197"/>
                      <a:pt x="18355" y="13209"/>
                      <a:pt x="18361" y="13220"/>
                    </a:cubicBezTo>
                    <a:lnTo>
                      <a:pt x="18361" y="13220"/>
                    </a:lnTo>
                    <a:lnTo>
                      <a:pt x="18337" y="13185"/>
                    </a:lnTo>
                    <a:close/>
                    <a:moveTo>
                      <a:pt x="11610" y="0"/>
                    </a:moveTo>
                    <a:cubicBezTo>
                      <a:pt x="11373" y="0"/>
                      <a:pt x="11296" y="140"/>
                      <a:pt x="11316" y="470"/>
                    </a:cubicBezTo>
                    <a:lnTo>
                      <a:pt x="11316" y="613"/>
                    </a:lnTo>
                    <a:cubicBezTo>
                      <a:pt x="11292" y="684"/>
                      <a:pt x="11316" y="731"/>
                      <a:pt x="11387" y="755"/>
                    </a:cubicBezTo>
                    <a:lnTo>
                      <a:pt x="11363" y="803"/>
                    </a:lnTo>
                    <a:cubicBezTo>
                      <a:pt x="11292" y="1040"/>
                      <a:pt x="11197" y="1277"/>
                      <a:pt x="11078" y="1490"/>
                    </a:cubicBezTo>
                    <a:cubicBezTo>
                      <a:pt x="10889" y="1775"/>
                      <a:pt x="10770" y="2107"/>
                      <a:pt x="10746" y="2463"/>
                    </a:cubicBezTo>
                    <a:cubicBezTo>
                      <a:pt x="10699" y="2700"/>
                      <a:pt x="10628" y="2914"/>
                      <a:pt x="10533" y="3127"/>
                    </a:cubicBezTo>
                    <a:lnTo>
                      <a:pt x="10367" y="3459"/>
                    </a:lnTo>
                    <a:lnTo>
                      <a:pt x="10106" y="3056"/>
                    </a:lnTo>
                    <a:cubicBezTo>
                      <a:pt x="10035" y="2890"/>
                      <a:pt x="9964" y="2700"/>
                      <a:pt x="9869" y="2534"/>
                    </a:cubicBezTo>
                    <a:cubicBezTo>
                      <a:pt x="9826" y="2459"/>
                      <a:pt x="9793" y="2423"/>
                      <a:pt x="9752" y="2423"/>
                    </a:cubicBezTo>
                    <a:cubicBezTo>
                      <a:pt x="9702" y="2423"/>
                      <a:pt x="9641" y="2477"/>
                      <a:pt x="9537" y="2582"/>
                    </a:cubicBezTo>
                    <a:lnTo>
                      <a:pt x="9347" y="2629"/>
                    </a:lnTo>
                    <a:lnTo>
                      <a:pt x="8303" y="2202"/>
                    </a:lnTo>
                    <a:lnTo>
                      <a:pt x="8303" y="2202"/>
                    </a:lnTo>
                    <a:cubicBezTo>
                      <a:pt x="8232" y="2297"/>
                      <a:pt x="8256" y="2439"/>
                      <a:pt x="8351" y="2510"/>
                    </a:cubicBezTo>
                    <a:cubicBezTo>
                      <a:pt x="8374" y="2534"/>
                      <a:pt x="8398" y="2558"/>
                      <a:pt x="8422" y="2582"/>
                    </a:cubicBezTo>
                    <a:cubicBezTo>
                      <a:pt x="8493" y="2795"/>
                      <a:pt x="8588" y="3009"/>
                      <a:pt x="8730" y="3175"/>
                    </a:cubicBezTo>
                    <a:cubicBezTo>
                      <a:pt x="8730" y="3191"/>
                      <a:pt x="8766" y="3208"/>
                      <a:pt x="8803" y="3208"/>
                    </a:cubicBezTo>
                    <a:cubicBezTo>
                      <a:pt x="8819" y="3208"/>
                      <a:pt x="8835" y="3205"/>
                      <a:pt x="8849" y="3198"/>
                    </a:cubicBezTo>
                    <a:cubicBezTo>
                      <a:pt x="8872" y="3175"/>
                      <a:pt x="8896" y="3151"/>
                      <a:pt x="8896" y="3103"/>
                    </a:cubicBezTo>
                    <a:cubicBezTo>
                      <a:pt x="8872" y="2985"/>
                      <a:pt x="8778" y="2866"/>
                      <a:pt x="8849" y="2748"/>
                    </a:cubicBezTo>
                    <a:lnTo>
                      <a:pt x="8849" y="2748"/>
                    </a:lnTo>
                    <a:lnTo>
                      <a:pt x="9631" y="3032"/>
                    </a:lnTo>
                    <a:cubicBezTo>
                      <a:pt x="9584" y="3127"/>
                      <a:pt x="9584" y="3246"/>
                      <a:pt x="9631" y="3341"/>
                    </a:cubicBezTo>
                    <a:cubicBezTo>
                      <a:pt x="9631" y="3625"/>
                      <a:pt x="9726" y="3910"/>
                      <a:pt x="9892" y="4123"/>
                    </a:cubicBezTo>
                    <a:lnTo>
                      <a:pt x="10035" y="4195"/>
                    </a:lnTo>
                    <a:cubicBezTo>
                      <a:pt x="10011" y="4242"/>
                      <a:pt x="9987" y="4266"/>
                      <a:pt x="9964" y="4290"/>
                    </a:cubicBezTo>
                    <a:cubicBezTo>
                      <a:pt x="9769" y="4438"/>
                      <a:pt x="9668" y="4515"/>
                      <a:pt x="9571" y="4515"/>
                    </a:cubicBezTo>
                    <a:cubicBezTo>
                      <a:pt x="9467" y="4515"/>
                      <a:pt x="9366" y="4426"/>
                      <a:pt x="9157" y="4242"/>
                    </a:cubicBezTo>
                    <a:cubicBezTo>
                      <a:pt x="9038" y="4408"/>
                      <a:pt x="9015" y="4598"/>
                      <a:pt x="9038" y="4788"/>
                    </a:cubicBezTo>
                    <a:cubicBezTo>
                      <a:pt x="9038" y="5072"/>
                      <a:pt x="8944" y="5310"/>
                      <a:pt x="8778" y="5523"/>
                    </a:cubicBezTo>
                    <a:cubicBezTo>
                      <a:pt x="8279" y="6116"/>
                      <a:pt x="7852" y="6780"/>
                      <a:pt x="7544" y="7492"/>
                    </a:cubicBezTo>
                    <a:cubicBezTo>
                      <a:pt x="7449" y="7729"/>
                      <a:pt x="7188" y="7895"/>
                      <a:pt x="7188" y="8180"/>
                    </a:cubicBezTo>
                    <a:cubicBezTo>
                      <a:pt x="6904" y="8441"/>
                      <a:pt x="6951" y="8844"/>
                      <a:pt x="6809" y="9176"/>
                    </a:cubicBezTo>
                    <a:cubicBezTo>
                      <a:pt x="6666" y="9484"/>
                      <a:pt x="6548" y="9816"/>
                      <a:pt x="6524" y="10172"/>
                    </a:cubicBezTo>
                    <a:cubicBezTo>
                      <a:pt x="6453" y="10410"/>
                      <a:pt x="6382" y="10623"/>
                      <a:pt x="6263" y="10836"/>
                    </a:cubicBezTo>
                    <a:lnTo>
                      <a:pt x="5741" y="12023"/>
                    </a:lnTo>
                    <a:cubicBezTo>
                      <a:pt x="5718" y="12046"/>
                      <a:pt x="5694" y="12070"/>
                      <a:pt x="5670" y="12094"/>
                    </a:cubicBezTo>
                    <a:cubicBezTo>
                      <a:pt x="5338" y="12094"/>
                      <a:pt x="5409" y="12355"/>
                      <a:pt x="5338" y="12544"/>
                    </a:cubicBezTo>
                    <a:lnTo>
                      <a:pt x="5148" y="12616"/>
                    </a:lnTo>
                    <a:lnTo>
                      <a:pt x="4105" y="13066"/>
                    </a:lnTo>
                    <a:cubicBezTo>
                      <a:pt x="3820" y="13161"/>
                      <a:pt x="3559" y="13280"/>
                      <a:pt x="3298" y="13422"/>
                    </a:cubicBezTo>
                    <a:cubicBezTo>
                      <a:pt x="2942" y="13636"/>
                      <a:pt x="2563" y="13849"/>
                      <a:pt x="2159" y="14015"/>
                    </a:cubicBezTo>
                    <a:cubicBezTo>
                      <a:pt x="2112" y="14039"/>
                      <a:pt x="2088" y="14110"/>
                      <a:pt x="2041" y="14157"/>
                    </a:cubicBezTo>
                    <a:cubicBezTo>
                      <a:pt x="1851" y="14157"/>
                      <a:pt x="1732" y="14300"/>
                      <a:pt x="1566" y="14395"/>
                    </a:cubicBezTo>
                    <a:cubicBezTo>
                      <a:pt x="1211" y="14608"/>
                      <a:pt x="831" y="14798"/>
                      <a:pt x="475" y="15011"/>
                    </a:cubicBezTo>
                    <a:cubicBezTo>
                      <a:pt x="262" y="15106"/>
                      <a:pt x="96" y="15249"/>
                      <a:pt x="1" y="15438"/>
                    </a:cubicBezTo>
                    <a:cubicBezTo>
                      <a:pt x="16" y="15440"/>
                      <a:pt x="31" y="15441"/>
                      <a:pt x="46" y="15441"/>
                    </a:cubicBezTo>
                    <a:cubicBezTo>
                      <a:pt x="254" y="15441"/>
                      <a:pt x="369" y="15290"/>
                      <a:pt x="546" y="15201"/>
                    </a:cubicBezTo>
                    <a:cubicBezTo>
                      <a:pt x="1068" y="14916"/>
                      <a:pt x="1614" y="14632"/>
                      <a:pt x="2136" y="14347"/>
                    </a:cubicBezTo>
                    <a:cubicBezTo>
                      <a:pt x="2563" y="14063"/>
                      <a:pt x="3085" y="13896"/>
                      <a:pt x="3511" y="13636"/>
                    </a:cubicBezTo>
                    <a:cubicBezTo>
                      <a:pt x="4033" y="13398"/>
                      <a:pt x="4555" y="13137"/>
                      <a:pt x="5077" y="12876"/>
                    </a:cubicBezTo>
                    <a:cubicBezTo>
                      <a:pt x="5218" y="12966"/>
                      <a:pt x="5381" y="13008"/>
                      <a:pt x="5541" y="13008"/>
                    </a:cubicBezTo>
                    <a:cubicBezTo>
                      <a:pt x="5677" y="13008"/>
                      <a:pt x="5811" y="12978"/>
                      <a:pt x="5931" y="12924"/>
                    </a:cubicBezTo>
                    <a:cubicBezTo>
                      <a:pt x="6121" y="12829"/>
                      <a:pt x="6239" y="12734"/>
                      <a:pt x="6216" y="12544"/>
                    </a:cubicBezTo>
                    <a:cubicBezTo>
                      <a:pt x="6216" y="12497"/>
                      <a:pt x="6311" y="12450"/>
                      <a:pt x="6358" y="12402"/>
                    </a:cubicBezTo>
                    <a:lnTo>
                      <a:pt x="6405" y="12402"/>
                    </a:lnTo>
                    <a:cubicBezTo>
                      <a:pt x="7544" y="11975"/>
                      <a:pt x="8754" y="11809"/>
                      <a:pt x="9916" y="11477"/>
                    </a:cubicBezTo>
                    <a:cubicBezTo>
                      <a:pt x="10035" y="11430"/>
                      <a:pt x="10177" y="11406"/>
                      <a:pt x="10319" y="11406"/>
                    </a:cubicBezTo>
                    <a:cubicBezTo>
                      <a:pt x="11173" y="11263"/>
                      <a:pt x="12027" y="11097"/>
                      <a:pt x="12881" y="10884"/>
                    </a:cubicBezTo>
                    <a:cubicBezTo>
                      <a:pt x="13024" y="10836"/>
                      <a:pt x="13166" y="10813"/>
                      <a:pt x="13332" y="10789"/>
                    </a:cubicBezTo>
                    <a:cubicBezTo>
                      <a:pt x="13549" y="10888"/>
                      <a:pt x="13783" y="10937"/>
                      <a:pt x="14020" y="10937"/>
                    </a:cubicBezTo>
                    <a:cubicBezTo>
                      <a:pt x="14067" y="10937"/>
                      <a:pt x="14115" y="10935"/>
                      <a:pt x="14162" y="10931"/>
                    </a:cubicBezTo>
                    <a:cubicBezTo>
                      <a:pt x="14210" y="10979"/>
                      <a:pt x="14233" y="11003"/>
                      <a:pt x="14281" y="11026"/>
                    </a:cubicBezTo>
                    <a:cubicBezTo>
                      <a:pt x="14637" y="11358"/>
                      <a:pt x="15040" y="11619"/>
                      <a:pt x="15467" y="11785"/>
                    </a:cubicBezTo>
                    <a:cubicBezTo>
                      <a:pt x="15657" y="12070"/>
                      <a:pt x="15989" y="12260"/>
                      <a:pt x="16321" y="12260"/>
                    </a:cubicBezTo>
                    <a:cubicBezTo>
                      <a:pt x="16416" y="12473"/>
                      <a:pt x="16629" y="12521"/>
                      <a:pt x="16819" y="12592"/>
                    </a:cubicBezTo>
                    <a:lnTo>
                      <a:pt x="16890" y="12639"/>
                    </a:lnTo>
                    <a:lnTo>
                      <a:pt x="16937" y="12639"/>
                    </a:lnTo>
                    <a:lnTo>
                      <a:pt x="18005" y="13066"/>
                    </a:lnTo>
                    <a:lnTo>
                      <a:pt x="18384" y="13256"/>
                    </a:lnTo>
                    <a:lnTo>
                      <a:pt x="19191" y="13564"/>
                    </a:lnTo>
                    <a:cubicBezTo>
                      <a:pt x="19333" y="13636"/>
                      <a:pt x="19523" y="13683"/>
                      <a:pt x="19476" y="13920"/>
                    </a:cubicBezTo>
                    <a:cubicBezTo>
                      <a:pt x="19404" y="14252"/>
                      <a:pt x="19381" y="14584"/>
                      <a:pt x="19333" y="14916"/>
                    </a:cubicBezTo>
                    <a:cubicBezTo>
                      <a:pt x="19333" y="15083"/>
                      <a:pt x="19310" y="15249"/>
                      <a:pt x="19262" y="15415"/>
                    </a:cubicBezTo>
                    <a:cubicBezTo>
                      <a:pt x="19072" y="15747"/>
                      <a:pt x="19215" y="15984"/>
                      <a:pt x="19428" y="16221"/>
                    </a:cubicBezTo>
                    <a:cubicBezTo>
                      <a:pt x="19357" y="16363"/>
                      <a:pt x="19428" y="16458"/>
                      <a:pt x="19547" y="16553"/>
                    </a:cubicBezTo>
                    <a:cubicBezTo>
                      <a:pt x="19593" y="16599"/>
                      <a:pt x="19668" y="16625"/>
                      <a:pt x="19742" y="16625"/>
                    </a:cubicBezTo>
                    <a:cubicBezTo>
                      <a:pt x="19782" y="16625"/>
                      <a:pt x="19822" y="16617"/>
                      <a:pt x="19855" y="16601"/>
                    </a:cubicBezTo>
                    <a:cubicBezTo>
                      <a:pt x="19903" y="16577"/>
                      <a:pt x="19974" y="16553"/>
                      <a:pt x="19950" y="16458"/>
                    </a:cubicBezTo>
                    <a:cubicBezTo>
                      <a:pt x="19926" y="16269"/>
                      <a:pt x="19808" y="16103"/>
                      <a:pt x="19642" y="16008"/>
                    </a:cubicBezTo>
                    <a:cubicBezTo>
                      <a:pt x="19642" y="15723"/>
                      <a:pt x="19665" y="15462"/>
                      <a:pt x="19689" y="15201"/>
                    </a:cubicBezTo>
                    <a:cubicBezTo>
                      <a:pt x="20045" y="15083"/>
                      <a:pt x="20045" y="15083"/>
                      <a:pt x="19950" y="14845"/>
                    </a:cubicBezTo>
                    <a:cubicBezTo>
                      <a:pt x="19903" y="14727"/>
                      <a:pt x="19879" y="14632"/>
                      <a:pt x="19855" y="14513"/>
                    </a:cubicBezTo>
                    <a:cubicBezTo>
                      <a:pt x="19855" y="14466"/>
                      <a:pt x="19855" y="14395"/>
                      <a:pt x="19903" y="14347"/>
                    </a:cubicBezTo>
                    <a:cubicBezTo>
                      <a:pt x="19926" y="14312"/>
                      <a:pt x="19950" y="14294"/>
                      <a:pt x="19977" y="14294"/>
                    </a:cubicBezTo>
                    <a:cubicBezTo>
                      <a:pt x="20003" y="14294"/>
                      <a:pt x="20033" y="14312"/>
                      <a:pt x="20069" y="14347"/>
                    </a:cubicBezTo>
                    <a:cubicBezTo>
                      <a:pt x="20211" y="14727"/>
                      <a:pt x="20519" y="15035"/>
                      <a:pt x="20875" y="15201"/>
                    </a:cubicBezTo>
                    <a:cubicBezTo>
                      <a:pt x="21278" y="15438"/>
                      <a:pt x="21658" y="15699"/>
                      <a:pt x="22014" y="15984"/>
                    </a:cubicBezTo>
                    <a:cubicBezTo>
                      <a:pt x="22109" y="16055"/>
                      <a:pt x="22204" y="16103"/>
                      <a:pt x="22298" y="16150"/>
                    </a:cubicBezTo>
                    <a:cubicBezTo>
                      <a:pt x="22453" y="16304"/>
                      <a:pt x="22577" y="16381"/>
                      <a:pt x="22684" y="16381"/>
                    </a:cubicBezTo>
                    <a:cubicBezTo>
                      <a:pt x="22791" y="16381"/>
                      <a:pt x="22880" y="16304"/>
                      <a:pt x="22963" y="16150"/>
                    </a:cubicBezTo>
                    <a:cubicBezTo>
                      <a:pt x="23010" y="16055"/>
                      <a:pt x="23034" y="15936"/>
                      <a:pt x="23034" y="15842"/>
                    </a:cubicBezTo>
                    <a:cubicBezTo>
                      <a:pt x="23053" y="15783"/>
                      <a:pt x="23009" y="15741"/>
                      <a:pt x="22952" y="15741"/>
                    </a:cubicBezTo>
                    <a:cubicBezTo>
                      <a:pt x="22940" y="15741"/>
                      <a:pt x="22928" y="15743"/>
                      <a:pt x="22915" y="15747"/>
                    </a:cubicBezTo>
                    <a:cubicBezTo>
                      <a:pt x="22749" y="15794"/>
                      <a:pt x="22583" y="15865"/>
                      <a:pt x="22417" y="15913"/>
                    </a:cubicBezTo>
                    <a:lnTo>
                      <a:pt x="21350" y="15201"/>
                    </a:lnTo>
                    <a:cubicBezTo>
                      <a:pt x="20899" y="14940"/>
                      <a:pt x="20638" y="14513"/>
                      <a:pt x="20282" y="14181"/>
                    </a:cubicBezTo>
                    <a:cubicBezTo>
                      <a:pt x="20282" y="14157"/>
                      <a:pt x="20258" y="14134"/>
                      <a:pt x="20235" y="14110"/>
                    </a:cubicBezTo>
                    <a:cubicBezTo>
                      <a:pt x="20146" y="13950"/>
                      <a:pt x="20123" y="13910"/>
                      <a:pt x="20238" y="13910"/>
                    </a:cubicBezTo>
                    <a:cubicBezTo>
                      <a:pt x="20276" y="13910"/>
                      <a:pt x="20330" y="13914"/>
                      <a:pt x="20401" y="13920"/>
                    </a:cubicBezTo>
                    <a:lnTo>
                      <a:pt x="21563" y="14395"/>
                    </a:lnTo>
                    <a:cubicBezTo>
                      <a:pt x="21954" y="14612"/>
                      <a:pt x="22405" y="14730"/>
                      <a:pt x="22861" y="14730"/>
                    </a:cubicBezTo>
                    <a:cubicBezTo>
                      <a:pt x="22903" y="14730"/>
                      <a:pt x="22944" y="14729"/>
                      <a:pt x="22986" y="14727"/>
                    </a:cubicBezTo>
                    <a:cubicBezTo>
                      <a:pt x="23057" y="14774"/>
                      <a:pt x="23152" y="14774"/>
                      <a:pt x="23247" y="14798"/>
                    </a:cubicBezTo>
                    <a:cubicBezTo>
                      <a:pt x="23532" y="14774"/>
                      <a:pt x="23627" y="14656"/>
                      <a:pt x="23603" y="14371"/>
                    </a:cubicBezTo>
                    <a:cubicBezTo>
                      <a:pt x="23579" y="14252"/>
                      <a:pt x="23484" y="14205"/>
                      <a:pt x="23366" y="14205"/>
                    </a:cubicBezTo>
                    <a:cubicBezTo>
                      <a:pt x="23129" y="14205"/>
                      <a:pt x="23010" y="14395"/>
                      <a:pt x="22868" y="14490"/>
                    </a:cubicBezTo>
                    <a:cubicBezTo>
                      <a:pt x="22800" y="14506"/>
                      <a:pt x="22733" y="14514"/>
                      <a:pt x="22667" y="14514"/>
                    </a:cubicBezTo>
                    <a:cubicBezTo>
                      <a:pt x="22546" y="14514"/>
                      <a:pt x="22429" y="14488"/>
                      <a:pt x="22322" y="14442"/>
                    </a:cubicBezTo>
                    <a:cubicBezTo>
                      <a:pt x="22109" y="14323"/>
                      <a:pt x="21871" y="14229"/>
                      <a:pt x="21634" y="14134"/>
                    </a:cubicBezTo>
                    <a:cubicBezTo>
                      <a:pt x="21507" y="14061"/>
                      <a:pt x="21367" y="14030"/>
                      <a:pt x="21223" y="14030"/>
                    </a:cubicBezTo>
                    <a:cubicBezTo>
                      <a:pt x="21178" y="14030"/>
                      <a:pt x="21133" y="14033"/>
                      <a:pt x="21089" y="14039"/>
                    </a:cubicBezTo>
                    <a:cubicBezTo>
                      <a:pt x="20970" y="13991"/>
                      <a:pt x="20851" y="13944"/>
                      <a:pt x="20733" y="13873"/>
                    </a:cubicBezTo>
                    <a:cubicBezTo>
                      <a:pt x="20614" y="13825"/>
                      <a:pt x="20543" y="13707"/>
                      <a:pt x="20567" y="13588"/>
                    </a:cubicBezTo>
                    <a:lnTo>
                      <a:pt x="20994" y="13564"/>
                    </a:lnTo>
                    <a:cubicBezTo>
                      <a:pt x="21032" y="13581"/>
                      <a:pt x="21069" y="13587"/>
                      <a:pt x="21105" y="13587"/>
                    </a:cubicBezTo>
                    <a:cubicBezTo>
                      <a:pt x="21227" y="13587"/>
                      <a:pt x="21340" y="13517"/>
                      <a:pt x="21468" y="13517"/>
                    </a:cubicBezTo>
                    <a:cubicBezTo>
                      <a:pt x="21848" y="13446"/>
                      <a:pt x="22227" y="13470"/>
                      <a:pt x="22512" y="13232"/>
                    </a:cubicBezTo>
                    <a:cubicBezTo>
                      <a:pt x="22398" y="13209"/>
                      <a:pt x="22279" y="13199"/>
                      <a:pt x="22158" y="13199"/>
                    </a:cubicBezTo>
                    <a:cubicBezTo>
                      <a:pt x="21902" y="13199"/>
                      <a:pt x="21639" y="13247"/>
                      <a:pt x="21397" y="13327"/>
                    </a:cubicBezTo>
                    <a:cubicBezTo>
                      <a:pt x="21231" y="13327"/>
                      <a:pt x="21065" y="13327"/>
                      <a:pt x="20899" y="13398"/>
                    </a:cubicBezTo>
                    <a:cubicBezTo>
                      <a:pt x="20875" y="13386"/>
                      <a:pt x="20851" y="13381"/>
                      <a:pt x="20831" y="13381"/>
                    </a:cubicBezTo>
                    <a:cubicBezTo>
                      <a:pt x="20810" y="13381"/>
                      <a:pt x="20792" y="13386"/>
                      <a:pt x="20780" y="13398"/>
                    </a:cubicBezTo>
                    <a:cubicBezTo>
                      <a:pt x="20685" y="13327"/>
                      <a:pt x="20472" y="13280"/>
                      <a:pt x="20685" y="13137"/>
                    </a:cubicBezTo>
                    <a:cubicBezTo>
                      <a:pt x="20780" y="13066"/>
                      <a:pt x="20899" y="12971"/>
                      <a:pt x="20994" y="12900"/>
                    </a:cubicBezTo>
                    <a:cubicBezTo>
                      <a:pt x="21016" y="12913"/>
                      <a:pt x="21039" y="12919"/>
                      <a:pt x="21062" y="12919"/>
                    </a:cubicBezTo>
                    <a:cubicBezTo>
                      <a:pt x="21165" y="12919"/>
                      <a:pt x="21265" y="12803"/>
                      <a:pt x="21207" y="12687"/>
                    </a:cubicBezTo>
                    <a:cubicBezTo>
                      <a:pt x="21177" y="12627"/>
                      <a:pt x="21123" y="12601"/>
                      <a:pt x="21069" y="12601"/>
                    </a:cubicBezTo>
                    <a:cubicBezTo>
                      <a:pt x="20995" y="12601"/>
                      <a:pt x="20923" y="12651"/>
                      <a:pt x="20923" y="12734"/>
                    </a:cubicBezTo>
                    <a:cubicBezTo>
                      <a:pt x="20904" y="12728"/>
                      <a:pt x="20883" y="12725"/>
                      <a:pt x="20862" y="12725"/>
                    </a:cubicBezTo>
                    <a:cubicBezTo>
                      <a:pt x="20806" y="12725"/>
                      <a:pt x="20750" y="12747"/>
                      <a:pt x="20733" y="12782"/>
                    </a:cubicBezTo>
                    <a:cubicBezTo>
                      <a:pt x="20590" y="12876"/>
                      <a:pt x="20401" y="12900"/>
                      <a:pt x="20306" y="13043"/>
                    </a:cubicBezTo>
                    <a:cubicBezTo>
                      <a:pt x="20199" y="13096"/>
                      <a:pt x="20092" y="13163"/>
                      <a:pt x="19976" y="13163"/>
                    </a:cubicBezTo>
                    <a:cubicBezTo>
                      <a:pt x="19937" y="13163"/>
                      <a:pt x="19897" y="13155"/>
                      <a:pt x="19855" y="13137"/>
                    </a:cubicBezTo>
                    <a:cubicBezTo>
                      <a:pt x="19776" y="13095"/>
                      <a:pt x="19710" y="13077"/>
                      <a:pt x="19652" y="13077"/>
                    </a:cubicBezTo>
                    <a:cubicBezTo>
                      <a:pt x="19483" y="13077"/>
                      <a:pt x="19386" y="13227"/>
                      <a:pt x="19262" y="13351"/>
                    </a:cubicBezTo>
                    <a:cubicBezTo>
                      <a:pt x="18906" y="13232"/>
                      <a:pt x="18550" y="13114"/>
                      <a:pt x="18242" y="12924"/>
                    </a:cubicBezTo>
                    <a:lnTo>
                      <a:pt x="17957" y="12829"/>
                    </a:lnTo>
                    <a:cubicBezTo>
                      <a:pt x="17744" y="12680"/>
                      <a:pt x="17493" y="12588"/>
                      <a:pt x="17238" y="12588"/>
                    </a:cubicBezTo>
                    <a:cubicBezTo>
                      <a:pt x="17209" y="12588"/>
                      <a:pt x="17180" y="12589"/>
                      <a:pt x="17151" y="12592"/>
                    </a:cubicBezTo>
                    <a:cubicBezTo>
                      <a:pt x="17056" y="12426"/>
                      <a:pt x="16890" y="12331"/>
                      <a:pt x="16724" y="12283"/>
                    </a:cubicBezTo>
                    <a:cubicBezTo>
                      <a:pt x="16344" y="12141"/>
                      <a:pt x="15989" y="11928"/>
                      <a:pt x="15657" y="11714"/>
                    </a:cubicBezTo>
                    <a:lnTo>
                      <a:pt x="14613" y="10979"/>
                    </a:lnTo>
                    <a:lnTo>
                      <a:pt x="14399" y="10765"/>
                    </a:lnTo>
                    <a:lnTo>
                      <a:pt x="14423" y="10742"/>
                    </a:lnTo>
                    <a:cubicBezTo>
                      <a:pt x="14518" y="10315"/>
                      <a:pt x="14874" y="10172"/>
                      <a:pt x="15253" y="10101"/>
                    </a:cubicBezTo>
                    <a:cubicBezTo>
                      <a:pt x="15728" y="10006"/>
                      <a:pt x="16178" y="9864"/>
                      <a:pt x="16629" y="9698"/>
                    </a:cubicBezTo>
                    <a:cubicBezTo>
                      <a:pt x="17127" y="9532"/>
                      <a:pt x="17625" y="9318"/>
                      <a:pt x="18076" y="9010"/>
                    </a:cubicBezTo>
                    <a:cubicBezTo>
                      <a:pt x="18147" y="9010"/>
                      <a:pt x="18242" y="8986"/>
                      <a:pt x="18313" y="8939"/>
                    </a:cubicBezTo>
                    <a:cubicBezTo>
                      <a:pt x="18574" y="8749"/>
                      <a:pt x="18859" y="8583"/>
                      <a:pt x="19144" y="8441"/>
                    </a:cubicBezTo>
                    <a:cubicBezTo>
                      <a:pt x="19215" y="8417"/>
                      <a:pt x="19262" y="8322"/>
                      <a:pt x="19310" y="8251"/>
                    </a:cubicBezTo>
                    <a:lnTo>
                      <a:pt x="19310" y="8251"/>
                    </a:lnTo>
                    <a:cubicBezTo>
                      <a:pt x="19025" y="8275"/>
                      <a:pt x="18740" y="8370"/>
                      <a:pt x="18527" y="8583"/>
                    </a:cubicBezTo>
                    <a:cubicBezTo>
                      <a:pt x="18361" y="8702"/>
                      <a:pt x="18171" y="8796"/>
                      <a:pt x="18005" y="8868"/>
                    </a:cubicBezTo>
                    <a:cubicBezTo>
                      <a:pt x="17554" y="8891"/>
                      <a:pt x="17246" y="9152"/>
                      <a:pt x="16890" y="9342"/>
                    </a:cubicBezTo>
                    <a:cubicBezTo>
                      <a:pt x="16629" y="9484"/>
                      <a:pt x="16344" y="9579"/>
                      <a:pt x="16060" y="9650"/>
                    </a:cubicBezTo>
                    <a:cubicBezTo>
                      <a:pt x="15514" y="9769"/>
                      <a:pt x="14969" y="9935"/>
                      <a:pt x="14423" y="10077"/>
                    </a:cubicBezTo>
                    <a:lnTo>
                      <a:pt x="14067" y="9793"/>
                    </a:lnTo>
                    <a:cubicBezTo>
                      <a:pt x="14038" y="9677"/>
                      <a:pt x="13974" y="9641"/>
                      <a:pt x="13896" y="9641"/>
                    </a:cubicBezTo>
                    <a:cubicBezTo>
                      <a:pt x="13846" y="9641"/>
                      <a:pt x="13791" y="9656"/>
                      <a:pt x="13735" y="9674"/>
                    </a:cubicBezTo>
                    <a:cubicBezTo>
                      <a:pt x="13593" y="9722"/>
                      <a:pt x="13545" y="9840"/>
                      <a:pt x="13522" y="9959"/>
                    </a:cubicBezTo>
                    <a:cubicBezTo>
                      <a:pt x="13474" y="10006"/>
                      <a:pt x="13403" y="10054"/>
                      <a:pt x="13403" y="10101"/>
                    </a:cubicBezTo>
                    <a:cubicBezTo>
                      <a:pt x="13403" y="10315"/>
                      <a:pt x="13261" y="10410"/>
                      <a:pt x="13118" y="10528"/>
                    </a:cubicBezTo>
                    <a:cubicBezTo>
                      <a:pt x="11861" y="10884"/>
                      <a:pt x="10557" y="11169"/>
                      <a:pt x="9252" y="11358"/>
                    </a:cubicBezTo>
                    <a:cubicBezTo>
                      <a:pt x="9157" y="11358"/>
                      <a:pt x="9062" y="11382"/>
                      <a:pt x="8967" y="11406"/>
                    </a:cubicBezTo>
                    <a:lnTo>
                      <a:pt x="6145" y="12189"/>
                    </a:lnTo>
                    <a:cubicBezTo>
                      <a:pt x="6097" y="12165"/>
                      <a:pt x="6050" y="12165"/>
                      <a:pt x="6026" y="12117"/>
                    </a:cubicBezTo>
                    <a:cubicBezTo>
                      <a:pt x="6192" y="11738"/>
                      <a:pt x="6358" y="11335"/>
                      <a:pt x="6524" y="10931"/>
                    </a:cubicBezTo>
                    <a:cubicBezTo>
                      <a:pt x="6571" y="10481"/>
                      <a:pt x="6880" y="10125"/>
                      <a:pt x="6975" y="9674"/>
                    </a:cubicBezTo>
                    <a:cubicBezTo>
                      <a:pt x="7093" y="9271"/>
                      <a:pt x="7259" y="8868"/>
                      <a:pt x="7449" y="8464"/>
                    </a:cubicBezTo>
                    <a:cubicBezTo>
                      <a:pt x="7686" y="7919"/>
                      <a:pt x="7995" y="7397"/>
                      <a:pt x="8327" y="6899"/>
                    </a:cubicBezTo>
                    <a:cubicBezTo>
                      <a:pt x="8635" y="6377"/>
                      <a:pt x="9015" y="5950"/>
                      <a:pt x="9347" y="5476"/>
                    </a:cubicBezTo>
                    <a:cubicBezTo>
                      <a:pt x="9465" y="5286"/>
                      <a:pt x="9608" y="5143"/>
                      <a:pt x="9774" y="5025"/>
                    </a:cubicBezTo>
                    <a:cubicBezTo>
                      <a:pt x="9774" y="5049"/>
                      <a:pt x="9774" y="5072"/>
                      <a:pt x="9798" y="5096"/>
                    </a:cubicBezTo>
                    <a:cubicBezTo>
                      <a:pt x="9821" y="5215"/>
                      <a:pt x="9916" y="5310"/>
                      <a:pt x="10011" y="5333"/>
                    </a:cubicBezTo>
                    <a:lnTo>
                      <a:pt x="10414" y="5499"/>
                    </a:lnTo>
                    <a:cubicBezTo>
                      <a:pt x="10438" y="5594"/>
                      <a:pt x="10533" y="5689"/>
                      <a:pt x="10628" y="5713"/>
                    </a:cubicBezTo>
                    <a:cubicBezTo>
                      <a:pt x="10936" y="5808"/>
                      <a:pt x="11150" y="6069"/>
                      <a:pt x="11434" y="6211"/>
                    </a:cubicBezTo>
                    <a:cubicBezTo>
                      <a:pt x="11648" y="6330"/>
                      <a:pt x="11861" y="6424"/>
                      <a:pt x="12122" y="6472"/>
                    </a:cubicBezTo>
                    <a:cubicBezTo>
                      <a:pt x="12146" y="6519"/>
                      <a:pt x="12170" y="6590"/>
                      <a:pt x="12193" y="6662"/>
                    </a:cubicBezTo>
                    <a:cubicBezTo>
                      <a:pt x="12241" y="6780"/>
                      <a:pt x="12288" y="6875"/>
                      <a:pt x="12478" y="6875"/>
                    </a:cubicBezTo>
                    <a:cubicBezTo>
                      <a:pt x="12857" y="6828"/>
                      <a:pt x="12857" y="6851"/>
                      <a:pt x="12763" y="6424"/>
                    </a:cubicBezTo>
                    <a:lnTo>
                      <a:pt x="12976" y="6211"/>
                    </a:lnTo>
                    <a:cubicBezTo>
                      <a:pt x="13024" y="6140"/>
                      <a:pt x="13047" y="6069"/>
                      <a:pt x="12976" y="5974"/>
                    </a:cubicBezTo>
                    <a:cubicBezTo>
                      <a:pt x="12929" y="5903"/>
                      <a:pt x="12763" y="5760"/>
                      <a:pt x="12644" y="5665"/>
                    </a:cubicBezTo>
                    <a:cubicBezTo>
                      <a:pt x="12573" y="5594"/>
                      <a:pt x="12573" y="5476"/>
                      <a:pt x="12644" y="5428"/>
                    </a:cubicBezTo>
                    <a:cubicBezTo>
                      <a:pt x="12691" y="5357"/>
                      <a:pt x="12668" y="5286"/>
                      <a:pt x="12597" y="5286"/>
                    </a:cubicBezTo>
                    <a:cubicBezTo>
                      <a:pt x="12217" y="5238"/>
                      <a:pt x="11837" y="5215"/>
                      <a:pt x="11458" y="5167"/>
                    </a:cubicBezTo>
                    <a:cubicBezTo>
                      <a:pt x="11335" y="5121"/>
                      <a:pt x="11213" y="5095"/>
                      <a:pt x="11090" y="5095"/>
                    </a:cubicBezTo>
                    <a:cubicBezTo>
                      <a:pt x="11023" y="5095"/>
                      <a:pt x="10956" y="5103"/>
                      <a:pt x="10889" y="5120"/>
                    </a:cubicBezTo>
                    <a:cubicBezTo>
                      <a:pt x="10841" y="5072"/>
                      <a:pt x="10770" y="5049"/>
                      <a:pt x="10746" y="5001"/>
                    </a:cubicBezTo>
                    <a:cubicBezTo>
                      <a:pt x="10723" y="4954"/>
                      <a:pt x="10818" y="4906"/>
                      <a:pt x="10865" y="4906"/>
                    </a:cubicBezTo>
                    <a:cubicBezTo>
                      <a:pt x="11173" y="4883"/>
                      <a:pt x="11458" y="4788"/>
                      <a:pt x="11743" y="4622"/>
                    </a:cubicBezTo>
                    <a:cubicBezTo>
                      <a:pt x="11861" y="4574"/>
                      <a:pt x="11980" y="4550"/>
                      <a:pt x="12122" y="4503"/>
                    </a:cubicBezTo>
                    <a:cubicBezTo>
                      <a:pt x="12264" y="4550"/>
                      <a:pt x="12431" y="4574"/>
                      <a:pt x="12597" y="4622"/>
                    </a:cubicBezTo>
                    <a:cubicBezTo>
                      <a:pt x="12631" y="4625"/>
                      <a:pt x="12663" y="4627"/>
                      <a:pt x="12691" y="4627"/>
                    </a:cubicBezTo>
                    <a:cubicBezTo>
                      <a:pt x="12873" y="4627"/>
                      <a:pt x="12934" y="4547"/>
                      <a:pt x="13118" y="4218"/>
                    </a:cubicBezTo>
                    <a:cubicBezTo>
                      <a:pt x="12963" y="4210"/>
                      <a:pt x="12810" y="4198"/>
                      <a:pt x="12662" y="4198"/>
                    </a:cubicBezTo>
                    <a:cubicBezTo>
                      <a:pt x="12404" y="4198"/>
                      <a:pt x="12158" y="4234"/>
                      <a:pt x="11932" y="4384"/>
                    </a:cubicBezTo>
                    <a:cubicBezTo>
                      <a:pt x="11899" y="4368"/>
                      <a:pt x="11862" y="4360"/>
                      <a:pt x="11826" y="4360"/>
                    </a:cubicBezTo>
                    <a:cubicBezTo>
                      <a:pt x="11759" y="4360"/>
                      <a:pt x="11694" y="4386"/>
                      <a:pt x="11648" y="4432"/>
                    </a:cubicBezTo>
                    <a:cubicBezTo>
                      <a:pt x="11577" y="4432"/>
                      <a:pt x="11505" y="4456"/>
                      <a:pt x="11434" y="4479"/>
                    </a:cubicBezTo>
                    <a:cubicBezTo>
                      <a:pt x="11369" y="4473"/>
                      <a:pt x="11304" y="4470"/>
                      <a:pt x="11239" y="4470"/>
                    </a:cubicBezTo>
                    <a:cubicBezTo>
                      <a:pt x="11043" y="4470"/>
                      <a:pt x="10847" y="4497"/>
                      <a:pt x="10651" y="4550"/>
                    </a:cubicBezTo>
                    <a:cubicBezTo>
                      <a:pt x="10533" y="4527"/>
                      <a:pt x="10462" y="4456"/>
                      <a:pt x="10580" y="4337"/>
                    </a:cubicBezTo>
                    <a:cubicBezTo>
                      <a:pt x="10699" y="4242"/>
                      <a:pt x="10770" y="4195"/>
                      <a:pt x="10865" y="4100"/>
                    </a:cubicBezTo>
                    <a:lnTo>
                      <a:pt x="11411" y="3910"/>
                    </a:lnTo>
                    <a:lnTo>
                      <a:pt x="11909" y="3815"/>
                    </a:lnTo>
                    <a:cubicBezTo>
                      <a:pt x="12122" y="3791"/>
                      <a:pt x="12336" y="3744"/>
                      <a:pt x="12525" y="3625"/>
                    </a:cubicBezTo>
                    <a:lnTo>
                      <a:pt x="14020" y="2890"/>
                    </a:lnTo>
                    <a:cubicBezTo>
                      <a:pt x="14042" y="2892"/>
                      <a:pt x="14064" y="2893"/>
                      <a:pt x="14086" y="2893"/>
                    </a:cubicBezTo>
                    <a:cubicBezTo>
                      <a:pt x="14328" y="2893"/>
                      <a:pt x="14579" y="2777"/>
                      <a:pt x="14731" y="2582"/>
                    </a:cubicBezTo>
                    <a:cubicBezTo>
                      <a:pt x="14826" y="2487"/>
                      <a:pt x="14874" y="2368"/>
                      <a:pt x="14708" y="2297"/>
                    </a:cubicBezTo>
                    <a:cubicBezTo>
                      <a:pt x="14563" y="2152"/>
                      <a:pt x="14495" y="2095"/>
                      <a:pt x="14407" y="2095"/>
                    </a:cubicBezTo>
                    <a:cubicBezTo>
                      <a:pt x="14365" y="2095"/>
                      <a:pt x="14318" y="2108"/>
                      <a:pt x="14257" y="2131"/>
                    </a:cubicBezTo>
                    <a:cubicBezTo>
                      <a:pt x="14091" y="2226"/>
                      <a:pt x="14044" y="2392"/>
                      <a:pt x="13972" y="2534"/>
                    </a:cubicBezTo>
                    <a:cubicBezTo>
                      <a:pt x="13332" y="2914"/>
                      <a:pt x="12668" y="3222"/>
                      <a:pt x="11980" y="3436"/>
                    </a:cubicBezTo>
                    <a:lnTo>
                      <a:pt x="11980" y="3293"/>
                    </a:lnTo>
                    <a:lnTo>
                      <a:pt x="12027" y="3175"/>
                    </a:lnTo>
                    <a:cubicBezTo>
                      <a:pt x="12051" y="3127"/>
                      <a:pt x="12051" y="3103"/>
                      <a:pt x="12075" y="3056"/>
                    </a:cubicBezTo>
                    <a:cubicBezTo>
                      <a:pt x="12098" y="3032"/>
                      <a:pt x="12122" y="3009"/>
                      <a:pt x="12146" y="2961"/>
                    </a:cubicBezTo>
                    <a:cubicBezTo>
                      <a:pt x="12193" y="2914"/>
                      <a:pt x="12241" y="2890"/>
                      <a:pt x="12312" y="2866"/>
                    </a:cubicBezTo>
                    <a:lnTo>
                      <a:pt x="12454" y="2677"/>
                    </a:lnTo>
                    <a:cubicBezTo>
                      <a:pt x="12644" y="2510"/>
                      <a:pt x="12857" y="2368"/>
                      <a:pt x="13095" y="2273"/>
                    </a:cubicBezTo>
                    <a:cubicBezTo>
                      <a:pt x="13118" y="2250"/>
                      <a:pt x="13142" y="2202"/>
                      <a:pt x="13142" y="2178"/>
                    </a:cubicBezTo>
                    <a:cubicBezTo>
                      <a:pt x="13118" y="2131"/>
                      <a:pt x="13095" y="2083"/>
                      <a:pt x="13047" y="2060"/>
                    </a:cubicBezTo>
                    <a:cubicBezTo>
                      <a:pt x="12981" y="2038"/>
                      <a:pt x="12913" y="2027"/>
                      <a:pt x="12845" y="2027"/>
                    </a:cubicBezTo>
                    <a:cubicBezTo>
                      <a:pt x="12694" y="2027"/>
                      <a:pt x="12545" y="2080"/>
                      <a:pt x="12431" y="2178"/>
                    </a:cubicBezTo>
                    <a:lnTo>
                      <a:pt x="12241" y="2250"/>
                    </a:lnTo>
                    <a:cubicBezTo>
                      <a:pt x="12027" y="2416"/>
                      <a:pt x="11837" y="2534"/>
                      <a:pt x="11648" y="2724"/>
                    </a:cubicBezTo>
                    <a:cubicBezTo>
                      <a:pt x="11505" y="2819"/>
                      <a:pt x="11482" y="2985"/>
                      <a:pt x="11577" y="3127"/>
                    </a:cubicBezTo>
                    <a:lnTo>
                      <a:pt x="11292" y="3412"/>
                    </a:lnTo>
                    <a:lnTo>
                      <a:pt x="11292" y="3388"/>
                    </a:lnTo>
                    <a:cubicBezTo>
                      <a:pt x="11244" y="3293"/>
                      <a:pt x="11244" y="3198"/>
                      <a:pt x="11292" y="3103"/>
                    </a:cubicBezTo>
                    <a:cubicBezTo>
                      <a:pt x="11363" y="2985"/>
                      <a:pt x="11387" y="2843"/>
                      <a:pt x="11316" y="2724"/>
                    </a:cubicBezTo>
                    <a:cubicBezTo>
                      <a:pt x="11316" y="2700"/>
                      <a:pt x="11339" y="2653"/>
                      <a:pt x="11339" y="2605"/>
                    </a:cubicBezTo>
                    <a:cubicBezTo>
                      <a:pt x="11363" y="2534"/>
                      <a:pt x="11339" y="2463"/>
                      <a:pt x="11268" y="2439"/>
                    </a:cubicBezTo>
                    <a:cubicBezTo>
                      <a:pt x="11292" y="2344"/>
                      <a:pt x="11316" y="2226"/>
                      <a:pt x="11316" y="2131"/>
                    </a:cubicBezTo>
                    <a:cubicBezTo>
                      <a:pt x="11316" y="1894"/>
                      <a:pt x="11458" y="1704"/>
                      <a:pt x="11671" y="1633"/>
                    </a:cubicBezTo>
                    <a:cubicBezTo>
                      <a:pt x="11814" y="1609"/>
                      <a:pt x="11932" y="1538"/>
                      <a:pt x="12004" y="1419"/>
                    </a:cubicBezTo>
                    <a:cubicBezTo>
                      <a:pt x="12027" y="1396"/>
                      <a:pt x="12027" y="1348"/>
                      <a:pt x="12004" y="1301"/>
                    </a:cubicBezTo>
                    <a:cubicBezTo>
                      <a:pt x="11987" y="1284"/>
                      <a:pt x="11958" y="1267"/>
                      <a:pt x="11926" y="1267"/>
                    </a:cubicBezTo>
                    <a:cubicBezTo>
                      <a:pt x="11913" y="1267"/>
                      <a:pt x="11899" y="1270"/>
                      <a:pt x="11885" y="1277"/>
                    </a:cubicBezTo>
                    <a:cubicBezTo>
                      <a:pt x="11837" y="1301"/>
                      <a:pt x="11766" y="1324"/>
                      <a:pt x="11719" y="1372"/>
                    </a:cubicBezTo>
                    <a:cubicBezTo>
                      <a:pt x="11670" y="1388"/>
                      <a:pt x="11622" y="1426"/>
                      <a:pt x="11566" y="1426"/>
                    </a:cubicBezTo>
                    <a:cubicBezTo>
                      <a:pt x="11539" y="1426"/>
                      <a:pt x="11512" y="1418"/>
                      <a:pt x="11482" y="1396"/>
                    </a:cubicBezTo>
                    <a:cubicBezTo>
                      <a:pt x="11434" y="1206"/>
                      <a:pt x="11577" y="1040"/>
                      <a:pt x="11624" y="874"/>
                    </a:cubicBezTo>
                    <a:cubicBezTo>
                      <a:pt x="11648" y="850"/>
                      <a:pt x="11671" y="803"/>
                      <a:pt x="11695" y="779"/>
                    </a:cubicBezTo>
                    <a:cubicBezTo>
                      <a:pt x="12051" y="660"/>
                      <a:pt x="11885" y="352"/>
                      <a:pt x="11932" y="115"/>
                    </a:cubicBezTo>
                    <a:cubicBezTo>
                      <a:pt x="11932" y="44"/>
                      <a:pt x="11837" y="20"/>
                      <a:pt x="11790" y="20"/>
                    </a:cubicBezTo>
                    <a:cubicBezTo>
                      <a:pt x="11722" y="7"/>
                      <a:pt x="11662" y="0"/>
                      <a:pt x="11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2972925" y="4746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2723850" y="5145375"/>
                <a:ext cx="178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54" extrusionOk="0">
                    <a:moveTo>
                      <a:pt x="523" y="0"/>
                    </a:moveTo>
                    <a:cubicBezTo>
                      <a:pt x="380" y="0"/>
                      <a:pt x="262" y="47"/>
                      <a:pt x="119" y="47"/>
                    </a:cubicBezTo>
                    <a:cubicBezTo>
                      <a:pt x="48" y="71"/>
                      <a:pt x="1" y="142"/>
                      <a:pt x="25" y="190"/>
                    </a:cubicBezTo>
                    <a:cubicBezTo>
                      <a:pt x="46" y="342"/>
                      <a:pt x="187" y="454"/>
                      <a:pt x="338" y="454"/>
                    </a:cubicBezTo>
                    <a:cubicBezTo>
                      <a:pt x="352" y="454"/>
                      <a:pt x="366" y="453"/>
                      <a:pt x="380" y="451"/>
                    </a:cubicBezTo>
                    <a:cubicBezTo>
                      <a:pt x="570" y="451"/>
                      <a:pt x="712" y="285"/>
                      <a:pt x="689" y="95"/>
                    </a:cubicBezTo>
                    <a:cubicBezTo>
                      <a:pt x="665" y="71"/>
                      <a:pt x="665" y="71"/>
                      <a:pt x="665" y="47"/>
                    </a:cubicBezTo>
                    <a:cubicBezTo>
                      <a:pt x="618" y="24"/>
                      <a:pt x="570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2726825" y="4927350"/>
                <a:ext cx="166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65" extrusionOk="0">
                    <a:moveTo>
                      <a:pt x="240" y="0"/>
                    </a:moveTo>
                    <a:cubicBezTo>
                      <a:pt x="185" y="0"/>
                      <a:pt x="133" y="23"/>
                      <a:pt x="95" y="87"/>
                    </a:cubicBezTo>
                    <a:cubicBezTo>
                      <a:pt x="0" y="253"/>
                      <a:pt x="48" y="466"/>
                      <a:pt x="214" y="537"/>
                    </a:cubicBezTo>
                    <a:cubicBezTo>
                      <a:pt x="257" y="556"/>
                      <a:pt x="301" y="565"/>
                      <a:pt x="342" y="565"/>
                    </a:cubicBezTo>
                    <a:cubicBezTo>
                      <a:pt x="460" y="565"/>
                      <a:pt x="565" y="494"/>
                      <a:pt x="617" y="371"/>
                    </a:cubicBezTo>
                    <a:cubicBezTo>
                      <a:pt x="665" y="229"/>
                      <a:pt x="617" y="134"/>
                      <a:pt x="380" y="39"/>
                    </a:cubicBezTo>
                    <a:cubicBezTo>
                      <a:pt x="336" y="17"/>
                      <a:pt x="287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2734525" y="5170625"/>
                <a:ext cx="166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67" extrusionOk="0">
                    <a:moveTo>
                      <a:pt x="261" y="0"/>
                    </a:moveTo>
                    <a:cubicBezTo>
                      <a:pt x="175" y="0"/>
                      <a:pt x="89" y="48"/>
                      <a:pt x="25" y="129"/>
                    </a:cubicBezTo>
                    <a:cubicBezTo>
                      <a:pt x="25" y="152"/>
                      <a:pt x="1" y="200"/>
                      <a:pt x="25" y="247"/>
                    </a:cubicBezTo>
                    <a:cubicBezTo>
                      <a:pt x="72" y="342"/>
                      <a:pt x="119" y="461"/>
                      <a:pt x="262" y="461"/>
                    </a:cubicBezTo>
                    <a:cubicBezTo>
                      <a:pt x="285" y="465"/>
                      <a:pt x="309" y="467"/>
                      <a:pt x="332" y="467"/>
                    </a:cubicBezTo>
                    <a:cubicBezTo>
                      <a:pt x="456" y="467"/>
                      <a:pt x="585" y="414"/>
                      <a:pt x="665" y="295"/>
                    </a:cubicBezTo>
                    <a:cubicBezTo>
                      <a:pt x="665" y="271"/>
                      <a:pt x="665" y="247"/>
                      <a:pt x="665" y="224"/>
                    </a:cubicBezTo>
                    <a:cubicBezTo>
                      <a:pt x="618" y="105"/>
                      <a:pt x="523" y="57"/>
                      <a:pt x="380" y="34"/>
                    </a:cubicBezTo>
                    <a:cubicBezTo>
                      <a:pt x="342" y="11"/>
                      <a:pt x="302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2199625" y="4513675"/>
                <a:ext cx="507650" cy="7704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30819" extrusionOk="0">
                    <a:moveTo>
                      <a:pt x="2444" y="4702"/>
                    </a:moveTo>
                    <a:lnTo>
                      <a:pt x="2444" y="4702"/>
                    </a:lnTo>
                    <a:cubicBezTo>
                      <a:pt x="2468" y="4726"/>
                      <a:pt x="2491" y="4750"/>
                      <a:pt x="2515" y="4797"/>
                    </a:cubicBezTo>
                    <a:cubicBezTo>
                      <a:pt x="2515" y="4811"/>
                      <a:pt x="2515" y="4821"/>
                      <a:pt x="2516" y="4829"/>
                    </a:cubicBezTo>
                    <a:lnTo>
                      <a:pt x="2516" y="4829"/>
                    </a:lnTo>
                    <a:cubicBezTo>
                      <a:pt x="2491" y="4799"/>
                      <a:pt x="2457" y="4754"/>
                      <a:pt x="2444" y="4702"/>
                    </a:cubicBezTo>
                    <a:close/>
                    <a:moveTo>
                      <a:pt x="2942" y="10016"/>
                    </a:moveTo>
                    <a:lnTo>
                      <a:pt x="2966" y="10063"/>
                    </a:lnTo>
                    <a:cubicBezTo>
                      <a:pt x="2942" y="10039"/>
                      <a:pt x="2942" y="10016"/>
                      <a:pt x="2942" y="10016"/>
                    </a:cubicBezTo>
                    <a:close/>
                    <a:moveTo>
                      <a:pt x="10424" y="1"/>
                    </a:moveTo>
                    <a:cubicBezTo>
                      <a:pt x="10338" y="1"/>
                      <a:pt x="10245" y="68"/>
                      <a:pt x="10224" y="171"/>
                    </a:cubicBezTo>
                    <a:cubicBezTo>
                      <a:pt x="10153" y="361"/>
                      <a:pt x="10272" y="575"/>
                      <a:pt x="10461" y="646"/>
                    </a:cubicBezTo>
                    <a:cubicBezTo>
                      <a:pt x="10580" y="717"/>
                      <a:pt x="10675" y="812"/>
                      <a:pt x="10746" y="930"/>
                    </a:cubicBezTo>
                    <a:cubicBezTo>
                      <a:pt x="10936" y="1310"/>
                      <a:pt x="11173" y="1690"/>
                      <a:pt x="11410" y="2045"/>
                    </a:cubicBezTo>
                    <a:cubicBezTo>
                      <a:pt x="11719" y="2615"/>
                      <a:pt x="12098" y="3113"/>
                      <a:pt x="12573" y="3516"/>
                    </a:cubicBezTo>
                    <a:cubicBezTo>
                      <a:pt x="12762" y="3872"/>
                      <a:pt x="13094" y="4062"/>
                      <a:pt x="13332" y="4346"/>
                    </a:cubicBezTo>
                    <a:cubicBezTo>
                      <a:pt x="13399" y="4572"/>
                      <a:pt x="13510" y="4776"/>
                      <a:pt x="13644" y="4959"/>
                    </a:cubicBezTo>
                    <a:lnTo>
                      <a:pt x="13644" y="4959"/>
                    </a:lnTo>
                    <a:cubicBezTo>
                      <a:pt x="13642" y="4961"/>
                      <a:pt x="13641" y="4962"/>
                      <a:pt x="13640" y="4963"/>
                    </a:cubicBezTo>
                    <a:cubicBezTo>
                      <a:pt x="13355" y="5627"/>
                      <a:pt x="13071" y="6291"/>
                      <a:pt x="12786" y="6956"/>
                    </a:cubicBezTo>
                    <a:cubicBezTo>
                      <a:pt x="12644" y="7311"/>
                      <a:pt x="12501" y="7667"/>
                      <a:pt x="12335" y="8023"/>
                    </a:cubicBezTo>
                    <a:cubicBezTo>
                      <a:pt x="12288" y="8118"/>
                      <a:pt x="12288" y="8236"/>
                      <a:pt x="12335" y="8331"/>
                    </a:cubicBezTo>
                    <a:cubicBezTo>
                      <a:pt x="12241" y="8663"/>
                      <a:pt x="12193" y="8996"/>
                      <a:pt x="12146" y="9351"/>
                    </a:cubicBezTo>
                    <a:cubicBezTo>
                      <a:pt x="12122" y="9399"/>
                      <a:pt x="12122" y="9446"/>
                      <a:pt x="12146" y="9494"/>
                    </a:cubicBezTo>
                    <a:cubicBezTo>
                      <a:pt x="12027" y="9660"/>
                      <a:pt x="12003" y="9849"/>
                      <a:pt x="12051" y="10039"/>
                    </a:cubicBezTo>
                    <a:cubicBezTo>
                      <a:pt x="11980" y="10348"/>
                      <a:pt x="11932" y="10632"/>
                      <a:pt x="11861" y="10941"/>
                    </a:cubicBezTo>
                    <a:cubicBezTo>
                      <a:pt x="11790" y="11059"/>
                      <a:pt x="11695" y="11202"/>
                      <a:pt x="11814" y="11344"/>
                    </a:cubicBezTo>
                    <a:cubicBezTo>
                      <a:pt x="11600" y="11842"/>
                      <a:pt x="11458" y="12364"/>
                      <a:pt x="11363" y="12886"/>
                    </a:cubicBezTo>
                    <a:cubicBezTo>
                      <a:pt x="11244" y="13408"/>
                      <a:pt x="11149" y="13953"/>
                      <a:pt x="11078" y="14475"/>
                    </a:cubicBezTo>
                    <a:cubicBezTo>
                      <a:pt x="10960" y="15068"/>
                      <a:pt x="10817" y="15661"/>
                      <a:pt x="10628" y="16230"/>
                    </a:cubicBezTo>
                    <a:cubicBezTo>
                      <a:pt x="10509" y="16230"/>
                      <a:pt x="10485" y="16254"/>
                      <a:pt x="10580" y="16325"/>
                    </a:cubicBezTo>
                    <a:lnTo>
                      <a:pt x="10461" y="16562"/>
                    </a:lnTo>
                    <a:cubicBezTo>
                      <a:pt x="10367" y="16634"/>
                      <a:pt x="10295" y="16681"/>
                      <a:pt x="10224" y="16776"/>
                    </a:cubicBezTo>
                    <a:cubicBezTo>
                      <a:pt x="10129" y="16895"/>
                      <a:pt x="10082" y="17061"/>
                      <a:pt x="10248" y="17179"/>
                    </a:cubicBezTo>
                    <a:cubicBezTo>
                      <a:pt x="10485" y="17298"/>
                      <a:pt x="10390" y="17511"/>
                      <a:pt x="10438" y="17677"/>
                    </a:cubicBezTo>
                    <a:cubicBezTo>
                      <a:pt x="10295" y="17986"/>
                      <a:pt x="10224" y="18294"/>
                      <a:pt x="10248" y="18626"/>
                    </a:cubicBezTo>
                    <a:lnTo>
                      <a:pt x="10248" y="20002"/>
                    </a:lnTo>
                    <a:cubicBezTo>
                      <a:pt x="10201" y="20073"/>
                      <a:pt x="10201" y="20192"/>
                      <a:pt x="10248" y="20287"/>
                    </a:cubicBezTo>
                    <a:cubicBezTo>
                      <a:pt x="10224" y="20310"/>
                      <a:pt x="10224" y="20358"/>
                      <a:pt x="10248" y="20382"/>
                    </a:cubicBezTo>
                    <a:cubicBezTo>
                      <a:pt x="10224" y="20809"/>
                      <a:pt x="10201" y="21212"/>
                      <a:pt x="10177" y="21639"/>
                    </a:cubicBezTo>
                    <a:cubicBezTo>
                      <a:pt x="10201" y="21686"/>
                      <a:pt x="10224" y="21734"/>
                      <a:pt x="10224" y="21805"/>
                    </a:cubicBezTo>
                    <a:cubicBezTo>
                      <a:pt x="10201" y="22137"/>
                      <a:pt x="10177" y="22445"/>
                      <a:pt x="10153" y="22754"/>
                    </a:cubicBezTo>
                    <a:cubicBezTo>
                      <a:pt x="10177" y="22967"/>
                      <a:pt x="10106" y="23181"/>
                      <a:pt x="10011" y="23370"/>
                    </a:cubicBezTo>
                    <a:lnTo>
                      <a:pt x="9133" y="22279"/>
                    </a:lnTo>
                    <a:lnTo>
                      <a:pt x="8255" y="21117"/>
                    </a:lnTo>
                    <a:cubicBezTo>
                      <a:pt x="7828" y="20429"/>
                      <a:pt x="7402" y="19765"/>
                      <a:pt x="6975" y="19077"/>
                    </a:cubicBezTo>
                    <a:cubicBezTo>
                      <a:pt x="6951" y="19053"/>
                      <a:pt x="6903" y="19029"/>
                      <a:pt x="6880" y="19006"/>
                    </a:cubicBezTo>
                    <a:cubicBezTo>
                      <a:pt x="6595" y="18365"/>
                      <a:pt x="6334" y="17749"/>
                      <a:pt x="6049" y="17108"/>
                    </a:cubicBezTo>
                    <a:cubicBezTo>
                      <a:pt x="5812" y="16539"/>
                      <a:pt x="5646" y="15969"/>
                      <a:pt x="5504" y="15376"/>
                    </a:cubicBezTo>
                    <a:cubicBezTo>
                      <a:pt x="5338" y="14641"/>
                      <a:pt x="5290" y="13906"/>
                      <a:pt x="5077" y="13194"/>
                    </a:cubicBezTo>
                    <a:cubicBezTo>
                      <a:pt x="5148" y="13028"/>
                      <a:pt x="5148" y="12862"/>
                      <a:pt x="5077" y="12696"/>
                    </a:cubicBezTo>
                    <a:cubicBezTo>
                      <a:pt x="5006" y="12411"/>
                      <a:pt x="5053" y="12103"/>
                      <a:pt x="5195" y="11842"/>
                    </a:cubicBezTo>
                    <a:cubicBezTo>
                      <a:pt x="5290" y="11700"/>
                      <a:pt x="5362" y="11534"/>
                      <a:pt x="5385" y="11344"/>
                    </a:cubicBezTo>
                    <a:cubicBezTo>
                      <a:pt x="5480" y="11083"/>
                      <a:pt x="5694" y="10917"/>
                      <a:pt x="5978" y="10893"/>
                    </a:cubicBezTo>
                    <a:cubicBezTo>
                      <a:pt x="6358" y="10822"/>
                      <a:pt x="6737" y="10727"/>
                      <a:pt x="7117" y="10632"/>
                    </a:cubicBezTo>
                    <a:cubicBezTo>
                      <a:pt x="7164" y="10609"/>
                      <a:pt x="7212" y="10585"/>
                      <a:pt x="7283" y="10561"/>
                    </a:cubicBezTo>
                    <a:cubicBezTo>
                      <a:pt x="7923" y="10443"/>
                      <a:pt x="8493" y="10016"/>
                      <a:pt x="8825" y="9446"/>
                    </a:cubicBezTo>
                    <a:cubicBezTo>
                      <a:pt x="8896" y="9304"/>
                      <a:pt x="8967" y="9185"/>
                      <a:pt x="9015" y="9043"/>
                    </a:cubicBezTo>
                    <a:cubicBezTo>
                      <a:pt x="9323" y="8948"/>
                      <a:pt x="9655" y="8972"/>
                      <a:pt x="9797" y="8663"/>
                    </a:cubicBezTo>
                    <a:cubicBezTo>
                      <a:pt x="9867" y="8690"/>
                      <a:pt x="9927" y="8706"/>
                      <a:pt x="9977" y="8706"/>
                    </a:cubicBezTo>
                    <a:cubicBezTo>
                      <a:pt x="10064" y="8706"/>
                      <a:pt x="10123" y="8656"/>
                      <a:pt x="10153" y="8521"/>
                    </a:cubicBezTo>
                    <a:cubicBezTo>
                      <a:pt x="10201" y="8379"/>
                      <a:pt x="10153" y="8213"/>
                      <a:pt x="10058" y="8094"/>
                    </a:cubicBezTo>
                    <a:cubicBezTo>
                      <a:pt x="9987" y="7976"/>
                      <a:pt x="9821" y="7904"/>
                      <a:pt x="9655" y="7904"/>
                    </a:cubicBezTo>
                    <a:lnTo>
                      <a:pt x="9418" y="7976"/>
                    </a:lnTo>
                    <a:cubicBezTo>
                      <a:pt x="9133" y="8047"/>
                      <a:pt x="8920" y="8284"/>
                      <a:pt x="8920" y="8569"/>
                    </a:cubicBezTo>
                    <a:cubicBezTo>
                      <a:pt x="8920" y="8711"/>
                      <a:pt x="8920" y="8830"/>
                      <a:pt x="8896" y="8972"/>
                    </a:cubicBezTo>
                    <a:cubicBezTo>
                      <a:pt x="8445" y="9589"/>
                      <a:pt x="7852" y="10087"/>
                      <a:pt x="7164" y="10443"/>
                    </a:cubicBezTo>
                    <a:cubicBezTo>
                      <a:pt x="7117" y="10443"/>
                      <a:pt x="7069" y="10419"/>
                      <a:pt x="7046" y="10419"/>
                    </a:cubicBezTo>
                    <a:cubicBezTo>
                      <a:pt x="6975" y="10443"/>
                      <a:pt x="6927" y="10466"/>
                      <a:pt x="6880" y="10490"/>
                    </a:cubicBezTo>
                    <a:cubicBezTo>
                      <a:pt x="6808" y="10514"/>
                      <a:pt x="6737" y="10514"/>
                      <a:pt x="6666" y="10537"/>
                    </a:cubicBezTo>
                    <a:cubicBezTo>
                      <a:pt x="6595" y="10537"/>
                      <a:pt x="6500" y="10514"/>
                      <a:pt x="6405" y="10490"/>
                    </a:cubicBezTo>
                    <a:cubicBezTo>
                      <a:pt x="6334" y="10466"/>
                      <a:pt x="6287" y="10419"/>
                      <a:pt x="6310" y="10348"/>
                    </a:cubicBezTo>
                    <a:cubicBezTo>
                      <a:pt x="6405" y="10158"/>
                      <a:pt x="6476" y="9968"/>
                      <a:pt x="6548" y="9778"/>
                    </a:cubicBezTo>
                    <a:cubicBezTo>
                      <a:pt x="6927" y="9494"/>
                      <a:pt x="7235" y="9114"/>
                      <a:pt x="7449" y="8711"/>
                    </a:cubicBezTo>
                    <a:cubicBezTo>
                      <a:pt x="7615" y="8403"/>
                      <a:pt x="7947" y="8213"/>
                      <a:pt x="7971" y="7810"/>
                    </a:cubicBezTo>
                    <a:cubicBezTo>
                      <a:pt x="7948" y="7804"/>
                      <a:pt x="7926" y="7801"/>
                      <a:pt x="7904" y="7801"/>
                    </a:cubicBezTo>
                    <a:cubicBezTo>
                      <a:pt x="7834" y="7801"/>
                      <a:pt x="7770" y="7832"/>
                      <a:pt x="7734" y="7904"/>
                    </a:cubicBezTo>
                    <a:cubicBezTo>
                      <a:pt x="7307" y="8474"/>
                      <a:pt x="6880" y="9043"/>
                      <a:pt x="6476" y="9612"/>
                    </a:cubicBezTo>
                    <a:cubicBezTo>
                      <a:pt x="6463" y="9608"/>
                      <a:pt x="6450" y="9606"/>
                      <a:pt x="6438" y="9606"/>
                    </a:cubicBezTo>
                    <a:cubicBezTo>
                      <a:pt x="6381" y="9606"/>
                      <a:pt x="6330" y="9645"/>
                      <a:pt x="6310" y="9683"/>
                    </a:cubicBezTo>
                    <a:cubicBezTo>
                      <a:pt x="6168" y="9897"/>
                      <a:pt x="6049" y="10110"/>
                      <a:pt x="5765" y="10158"/>
                    </a:cubicBezTo>
                    <a:lnTo>
                      <a:pt x="5883" y="9826"/>
                    </a:lnTo>
                    <a:cubicBezTo>
                      <a:pt x="5869" y="9715"/>
                      <a:pt x="5864" y="9669"/>
                      <a:pt x="5823" y="9669"/>
                    </a:cubicBezTo>
                    <a:cubicBezTo>
                      <a:pt x="5795" y="9669"/>
                      <a:pt x="5748" y="9692"/>
                      <a:pt x="5670" y="9731"/>
                    </a:cubicBezTo>
                    <a:cubicBezTo>
                      <a:pt x="5646" y="9755"/>
                      <a:pt x="5622" y="9778"/>
                      <a:pt x="5599" y="9802"/>
                    </a:cubicBezTo>
                    <a:cubicBezTo>
                      <a:pt x="5551" y="9778"/>
                      <a:pt x="5528" y="9778"/>
                      <a:pt x="5504" y="9755"/>
                    </a:cubicBezTo>
                    <a:cubicBezTo>
                      <a:pt x="5528" y="9683"/>
                      <a:pt x="5551" y="9612"/>
                      <a:pt x="5575" y="9541"/>
                    </a:cubicBezTo>
                    <a:lnTo>
                      <a:pt x="6405" y="7620"/>
                    </a:lnTo>
                    <a:cubicBezTo>
                      <a:pt x="6476" y="7501"/>
                      <a:pt x="6500" y="7335"/>
                      <a:pt x="6453" y="7193"/>
                    </a:cubicBezTo>
                    <a:lnTo>
                      <a:pt x="6903" y="6102"/>
                    </a:lnTo>
                    <a:cubicBezTo>
                      <a:pt x="7046" y="5983"/>
                      <a:pt x="7188" y="5888"/>
                      <a:pt x="7212" y="5698"/>
                    </a:cubicBezTo>
                    <a:cubicBezTo>
                      <a:pt x="7283" y="5556"/>
                      <a:pt x="7330" y="5414"/>
                      <a:pt x="7378" y="5271"/>
                    </a:cubicBezTo>
                    <a:cubicBezTo>
                      <a:pt x="7402" y="5200"/>
                      <a:pt x="7307" y="5129"/>
                      <a:pt x="7212" y="5129"/>
                    </a:cubicBezTo>
                    <a:cubicBezTo>
                      <a:pt x="7189" y="5123"/>
                      <a:pt x="7171" y="5120"/>
                      <a:pt x="7156" y="5120"/>
                    </a:cubicBezTo>
                    <a:cubicBezTo>
                      <a:pt x="7108" y="5120"/>
                      <a:pt x="7099" y="5151"/>
                      <a:pt x="7117" y="5224"/>
                    </a:cubicBezTo>
                    <a:cubicBezTo>
                      <a:pt x="7082" y="5294"/>
                      <a:pt x="7027" y="5312"/>
                      <a:pt x="6965" y="5312"/>
                    </a:cubicBezTo>
                    <a:cubicBezTo>
                      <a:pt x="6898" y="5312"/>
                      <a:pt x="6821" y="5290"/>
                      <a:pt x="6751" y="5290"/>
                    </a:cubicBezTo>
                    <a:cubicBezTo>
                      <a:pt x="6712" y="5290"/>
                      <a:pt x="6675" y="5297"/>
                      <a:pt x="6642" y="5319"/>
                    </a:cubicBezTo>
                    <a:cubicBezTo>
                      <a:pt x="6690" y="5580"/>
                      <a:pt x="6737" y="5817"/>
                      <a:pt x="6785" y="6054"/>
                    </a:cubicBezTo>
                    <a:cubicBezTo>
                      <a:pt x="6666" y="6339"/>
                      <a:pt x="6500" y="6623"/>
                      <a:pt x="6310" y="6884"/>
                    </a:cubicBezTo>
                    <a:cubicBezTo>
                      <a:pt x="6097" y="7098"/>
                      <a:pt x="5978" y="7430"/>
                      <a:pt x="6049" y="7738"/>
                    </a:cubicBezTo>
                    <a:cubicBezTo>
                      <a:pt x="5836" y="7928"/>
                      <a:pt x="5670" y="8189"/>
                      <a:pt x="5599" y="8450"/>
                    </a:cubicBezTo>
                    <a:cubicBezTo>
                      <a:pt x="5528" y="8711"/>
                      <a:pt x="5385" y="8924"/>
                      <a:pt x="5172" y="9067"/>
                    </a:cubicBezTo>
                    <a:cubicBezTo>
                      <a:pt x="5077" y="9043"/>
                      <a:pt x="5006" y="9019"/>
                      <a:pt x="4911" y="8972"/>
                    </a:cubicBezTo>
                    <a:cubicBezTo>
                      <a:pt x="4958" y="8877"/>
                      <a:pt x="4958" y="8758"/>
                      <a:pt x="4887" y="8687"/>
                    </a:cubicBezTo>
                    <a:cubicBezTo>
                      <a:pt x="4911" y="8569"/>
                      <a:pt x="4935" y="8426"/>
                      <a:pt x="4911" y="8308"/>
                    </a:cubicBezTo>
                    <a:cubicBezTo>
                      <a:pt x="4840" y="8047"/>
                      <a:pt x="5077" y="7762"/>
                      <a:pt x="4816" y="7525"/>
                    </a:cubicBezTo>
                    <a:cubicBezTo>
                      <a:pt x="4602" y="7762"/>
                      <a:pt x="4697" y="8070"/>
                      <a:pt x="4626" y="8331"/>
                    </a:cubicBezTo>
                    <a:cubicBezTo>
                      <a:pt x="4579" y="8569"/>
                      <a:pt x="4555" y="8830"/>
                      <a:pt x="4555" y="9090"/>
                    </a:cubicBezTo>
                    <a:lnTo>
                      <a:pt x="4318" y="8996"/>
                    </a:lnTo>
                    <a:cubicBezTo>
                      <a:pt x="3986" y="8497"/>
                      <a:pt x="3820" y="7928"/>
                      <a:pt x="3464" y="7454"/>
                    </a:cubicBezTo>
                    <a:cubicBezTo>
                      <a:pt x="3416" y="7383"/>
                      <a:pt x="3393" y="7311"/>
                      <a:pt x="3369" y="7216"/>
                    </a:cubicBezTo>
                    <a:lnTo>
                      <a:pt x="2966" y="6173"/>
                    </a:lnTo>
                    <a:cubicBezTo>
                      <a:pt x="2847" y="5936"/>
                      <a:pt x="2847" y="5698"/>
                      <a:pt x="2895" y="5461"/>
                    </a:cubicBezTo>
                    <a:lnTo>
                      <a:pt x="2871" y="5176"/>
                    </a:lnTo>
                    <a:cubicBezTo>
                      <a:pt x="3084" y="4987"/>
                      <a:pt x="3084" y="4963"/>
                      <a:pt x="2918" y="4750"/>
                    </a:cubicBezTo>
                    <a:cubicBezTo>
                      <a:pt x="2900" y="4638"/>
                      <a:pt x="2837" y="4599"/>
                      <a:pt x="2754" y="4599"/>
                    </a:cubicBezTo>
                    <a:cubicBezTo>
                      <a:pt x="2731" y="4599"/>
                      <a:pt x="2707" y="4602"/>
                      <a:pt x="2681" y="4607"/>
                    </a:cubicBezTo>
                    <a:cubicBezTo>
                      <a:pt x="2586" y="4631"/>
                      <a:pt x="2515" y="4655"/>
                      <a:pt x="2444" y="4702"/>
                    </a:cubicBezTo>
                    <a:cubicBezTo>
                      <a:pt x="2112" y="4868"/>
                      <a:pt x="2041" y="4963"/>
                      <a:pt x="2230" y="5200"/>
                    </a:cubicBezTo>
                    <a:cubicBezTo>
                      <a:pt x="2325" y="5319"/>
                      <a:pt x="2444" y="5414"/>
                      <a:pt x="2562" y="5509"/>
                    </a:cubicBezTo>
                    <a:cubicBezTo>
                      <a:pt x="2657" y="6196"/>
                      <a:pt x="2847" y="6861"/>
                      <a:pt x="3084" y="7525"/>
                    </a:cubicBezTo>
                    <a:cubicBezTo>
                      <a:pt x="3250" y="7928"/>
                      <a:pt x="3416" y="8355"/>
                      <a:pt x="3582" y="8782"/>
                    </a:cubicBezTo>
                    <a:cubicBezTo>
                      <a:pt x="3654" y="8924"/>
                      <a:pt x="3654" y="9114"/>
                      <a:pt x="3559" y="9256"/>
                    </a:cubicBezTo>
                    <a:lnTo>
                      <a:pt x="3369" y="9328"/>
                    </a:lnTo>
                    <a:cubicBezTo>
                      <a:pt x="2847" y="9185"/>
                      <a:pt x="2515" y="8782"/>
                      <a:pt x="2112" y="8474"/>
                    </a:cubicBezTo>
                    <a:cubicBezTo>
                      <a:pt x="1637" y="8070"/>
                      <a:pt x="1234" y="7549"/>
                      <a:pt x="997" y="6979"/>
                    </a:cubicBezTo>
                    <a:cubicBezTo>
                      <a:pt x="949" y="6884"/>
                      <a:pt x="902" y="6813"/>
                      <a:pt x="831" y="6742"/>
                    </a:cubicBezTo>
                    <a:lnTo>
                      <a:pt x="902" y="6623"/>
                    </a:lnTo>
                    <a:cubicBezTo>
                      <a:pt x="1115" y="6552"/>
                      <a:pt x="1210" y="6339"/>
                      <a:pt x="1115" y="6149"/>
                    </a:cubicBezTo>
                    <a:cubicBezTo>
                      <a:pt x="1115" y="6102"/>
                      <a:pt x="1115" y="6054"/>
                      <a:pt x="1115" y="6007"/>
                    </a:cubicBezTo>
                    <a:cubicBezTo>
                      <a:pt x="1187" y="5936"/>
                      <a:pt x="1187" y="5793"/>
                      <a:pt x="1092" y="5746"/>
                    </a:cubicBezTo>
                    <a:cubicBezTo>
                      <a:pt x="1092" y="5580"/>
                      <a:pt x="973" y="5532"/>
                      <a:pt x="831" y="5532"/>
                    </a:cubicBezTo>
                    <a:cubicBezTo>
                      <a:pt x="736" y="5556"/>
                      <a:pt x="641" y="5580"/>
                      <a:pt x="546" y="5627"/>
                    </a:cubicBezTo>
                    <a:cubicBezTo>
                      <a:pt x="528" y="5621"/>
                      <a:pt x="509" y="5618"/>
                      <a:pt x="490" y="5618"/>
                    </a:cubicBezTo>
                    <a:cubicBezTo>
                      <a:pt x="432" y="5618"/>
                      <a:pt x="374" y="5645"/>
                      <a:pt x="356" y="5698"/>
                    </a:cubicBezTo>
                    <a:cubicBezTo>
                      <a:pt x="167" y="5722"/>
                      <a:pt x="167" y="5817"/>
                      <a:pt x="214" y="5959"/>
                    </a:cubicBezTo>
                    <a:cubicBezTo>
                      <a:pt x="262" y="6220"/>
                      <a:pt x="522" y="6386"/>
                      <a:pt x="546" y="6647"/>
                    </a:cubicBezTo>
                    <a:cubicBezTo>
                      <a:pt x="831" y="7572"/>
                      <a:pt x="1495" y="8236"/>
                      <a:pt x="2183" y="8877"/>
                    </a:cubicBezTo>
                    <a:cubicBezTo>
                      <a:pt x="2491" y="9185"/>
                      <a:pt x="2871" y="9446"/>
                      <a:pt x="3274" y="9589"/>
                    </a:cubicBezTo>
                    <a:cubicBezTo>
                      <a:pt x="3369" y="9660"/>
                      <a:pt x="3464" y="9755"/>
                      <a:pt x="3559" y="9849"/>
                    </a:cubicBezTo>
                    <a:cubicBezTo>
                      <a:pt x="3677" y="9921"/>
                      <a:pt x="3772" y="10039"/>
                      <a:pt x="3772" y="10205"/>
                    </a:cubicBezTo>
                    <a:cubicBezTo>
                      <a:pt x="3488" y="10205"/>
                      <a:pt x="3203" y="10134"/>
                      <a:pt x="2942" y="10016"/>
                    </a:cubicBezTo>
                    <a:lnTo>
                      <a:pt x="2800" y="9944"/>
                    </a:lnTo>
                    <a:lnTo>
                      <a:pt x="2539" y="9849"/>
                    </a:lnTo>
                    <a:cubicBezTo>
                      <a:pt x="2135" y="9612"/>
                      <a:pt x="1732" y="9375"/>
                      <a:pt x="1353" y="9114"/>
                    </a:cubicBezTo>
                    <a:cubicBezTo>
                      <a:pt x="1021" y="8901"/>
                      <a:pt x="736" y="8616"/>
                      <a:pt x="522" y="8308"/>
                    </a:cubicBezTo>
                    <a:cubicBezTo>
                      <a:pt x="404" y="8094"/>
                      <a:pt x="238" y="7952"/>
                      <a:pt x="48" y="7833"/>
                    </a:cubicBezTo>
                    <a:cubicBezTo>
                      <a:pt x="48" y="7881"/>
                      <a:pt x="1" y="7976"/>
                      <a:pt x="24" y="8023"/>
                    </a:cubicBezTo>
                    <a:cubicBezTo>
                      <a:pt x="309" y="8426"/>
                      <a:pt x="428" y="8948"/>
                      <a:pt x="878" y="9256"/>
                    </a:cubicBezTo>
                    <a:cubicBezTo>
                      <a:pt x="1139" y="9399"/>
                      <a:pt x="1400" y="9517"/>
                      <a:pt x="1685" y="9636"/>
                    </a:cubicBezTo>
                    <a:cubicBezTo>
                      <a:pt x="2159" y="9849"/>
                      <a:pt x="2586" y="10182"/>
                      <a:pt x="3108" y="10348"/>
                    </a:cubicBezTo>
                    <a:lnTo>
                      <a:pt x="4247" y="10822"/>
                    </a:lnTo>
                    <a:cubicBezTo>
                      <a:pt x="4247" y="10869"/>
                      <a:pt x="4247" y="10917"/>
                      <a:pt x="4247" y="10964"/>
                    </a:cubicBezTo>
                    <a:cubicBezTo>
                      <a:pt x="4104" y="11202"/>
                      <a:pt x="4270" y="11391"/>
                      <a:pt x="4389" y="11581"/>
                    </a:cubicBezTo>
                    <a:cubicBezTo>
                      <a:pt x="4413" y="11747"/>
                      <a:pt x="4555" y="11866"/>
                      <a:pt x="4650" y="11984"/>
                    </a:cubicBezTo>
                    <a:cubicBezTo>
                      <a:pt x="4602" y="12388"/>
                      <a:pt x="4768" y="12767"/>
                      <a:pt x="4768" y="13147"/>
                    </a:cubicBezTo>
                    <a:cubicBezTo>
                      <a:pt x="4840" y="13313"/>
                      <a:pt x="4863" y="13455"/>
                      <a:pt x="4863" y="13597"/>
                    </a:cubicBezTo>
                    <a:cubicBezTo>
                      <a:pt x="4863" y="14356"/>
                      <a:pt x="5006" y="15092"/>
                      <a:pt x="5290" y="15780"/>
                    </a:cubicBezTo>
                    <a:cubicBezTo>
                      <a:pt x="5409" y="16159"/>
                      <a:pt x="5528" y="16562"/>
                      <a:pt x="5646" y="16966"/>
                    </a:cubicBezTo>
                    <a:cubicBezTo>
                      <a:pt x="5883" y="17630"/>
                      <a:pt x="6168" y="18270"/>
                      <a:pt x="6524" y="18887"/>
                    </a:cubicBezTo>
                    <a:cubicBezTo>
                      <a:pt x="6548" y="18935"/>
                      <a:pt x="6642" y="18958"/>
                      <a:pt x="6690" y="19006"/>
                    </a:cubicBezTo>
                    <a:cubicBezTo>
                      <a:pt x="6927" y="19860"/>
                      <a:pt x="7473" y="20548"/>
                      <a:pt x="8042" y="21236"/>
                    </a:cubicBezTo>
                    <a:cubicBezTo>
                      <a:pt x="8066" y="21473"/>
                      <a:pt x="8184" y="21662"/>
                      <a:pt x="8327" y="21829"/>
                    </a:cubicBezTo>
                    <a:cubicBezTo>
                      <a:pt x="8516" y="22042"/>
                      <a:pt x="8706" y="22232"/>
                      <a:pt x="8872" y="22445"/>
                    </a:cubicBezTo>
                    <a:cubicBezTo>
                      <a:pt x="9062" y="22706"/>
                      <a:pt x="9204" y="22991"/>
                      <a:pt x="9323" y="23299"/>
                    </a:cubicBezTo>
                    <a:cubicBezTo>
                      <a:pt x="9347" y="23442"/>
                      <a:pt x="9441" y="23536"/>
                      <a:pt x="9584" y="23608"/>
                    </a:cubicBezTo>
                    <a:cubicBezTo>
                      <a:pt x="9560" y="23679"/>
                      <a:pt x="9584" y="23750"/>
                      <a:pt x="9631" y="23774"/>
                    </a:cubicBezTo>
                    <a:cubicBezTo>
                      <a:pt x="9631" y="23821"/>
                      <a:pt x="9655" y="23869"/>
                      <a:pt x="9655" y="23892"/>
                    </a:cubicBezTo>
                    <a:cubicBezTo>
                      <a:pt x="9702" y="24035"/>
                      <a:pt x="9726" y="24177"/>
                      <a:pt x="9774" y="24343"/>
                    </a:cubicBezTo>
                    <a:cubicBezTo>
                      <a:pt x="9774" y="24390"/>
                      <a:pt x="9774" y="24438"/>
                      <a:pt x="9774" y="24462"/>
                    </a:cubicBezTo>
                    <a:cubicBezTo>
                      <a:pt x="10035" y="24604"/>
                      <a:pt x="10153" y="24912"/>
                      <a:pt x="10082" y="25173"/>
                    </a:cubicBezTo>
                    <a:cubicBezTo>
                      <a:pt x="10082" y="25434"/>
                      <a:pt x="10082" y="25695"/>
                      <a:pt x="10106" y="25932"/>
                    </a:cubicBezTo>
                    <a:cubicBezTo>
                      <a:pt x="10011" y="26596"/>
                      <a:pt x="9987" y="27237"/>
                      <a:pt x="10035" y="27877"/>
                    </a:cubicBezTo>
                    <a:cubicBezTo>
                      <a:pt x="9963" y="28043"/>
                      <a:pt x="9963" y="28233"/>
                      <a:pt x="9987" y="28399"/>
                    </a:cubicBezTo>
                    <a:cubicBezTo>
                      <a:pt x="9726" y="28423"/>
                      <a:pt x="9702" y="28636"/>
                      <a:pt x="9608" y="28779"/>
                    </a:cubicBezTo>
                    <a:cubicBezTo>
                      <a:pt x="9441" y="28826"/>
                      <a:pt x="9323" y="28897"/>
                      <a:pt x="9370" y="29087"/>
                    </a:cubicBezTo>
                    <a:cubicBezTo>
                      <a:pt x="9394" y="29301"/>
                      <a:pt x="9560" y="29490"/>
                      <a:pt x="9774" y="29585"/>
                    </a:cubicBezTo>
                    <a:lnTo>
                      <a:pt x="9916" y="29941"/>
                    </a:lnTo>
                    <a:cubicBezTo>
                      <a:pt x="9821" y="30202"/>
                      <a:pt x="9821" y="30487"/>
                      <a:pt x="9892" y="30748"/>
                    </a:cubicBezTo>
                    <a:cubicBezTo>
                      <a:pt x="9892" y="30795"/>
                      <a:pt x="9916" y="30819"/>
                      <a:pt x="9963" y="30819"/>
                    </a:cubicBezTo>
                    <a:cubicBezTo>
                      <a:pt x="10011" y="30819"/>
                      <a:pt x="10058" y="30795"/>
                      <a:pt x="10082" y="30771"/>
                    </a:cubicBezTo>
                    <a:cubicBezTo>
                      <a:pt x="10106" y="30748"/>
                      <a:pt x="10106" y="30700"/>
                      <a:pt x="10129" y="30653"/>
                    </a:cubicBezTo>
                    <a:cubicBezTo>
                      <a:pt x="10153" y="30487"/>
                      <a:pt x="10224" y="30321"/>
                      <a:pt x="10272" y="30178"/>
                    </a:cubicBezTo>
                    <a:cubicBezTo>
                      <a:pt x="10699" y="30131"/>
                      <a:pt x="10770" y="29822"/>
                      <a:pt x="10817" y="29490"/>
                    </a:cubicBezTo>
                    <a:cubicBezTo>
                      <a:pt x="10841" y="29158"/>
                      <a:pt x="10817" y="28945"/>
                      <a:pt x="10438" y="28826"/>
                    </a:cubicBezTo>
                    <a:cubicBezTo>
                      <a:pt x="10461" y="28802"/>
                      <a:pt x="10461" y="28755"/>
                      <a:pt x="10461" y="28708"/>
                    </a:cubicBezTo>
                    <a:cubicBezTo>
                      <a:pt x="10604" y="28186"/>
                      <a:pt x="10983" y="27782"/>
                      <a:pt x="11244" y="27332"/>
                    </a:cubicBezTo>
                    <a:cubicBezTo>
                      <a:pt x="11505" y="26857"/>
                      <a:pt x="11790" y="26502"/>
                      <a:pt x="12051" y="26098"/>
                    </a:cubicBezTo>
                    <a:cubicBezTo>
                      <a:pt x="12122" y="26027"/>
                      <a:pt x="12193" y="25980"/>
                      <a:pt x="12264" y="25932"/>
                    </a:cubicBezTo>
                    <a:cubicBezTo>
                      <a:pt x="12389" y="26112"/>
                      <a:pt x="12457" y="26195"/>
                      <a:pt x="12530" y="26195"/>
                    </a:cubicBezTo>
                    <a:cubicBezTo>
                      <a:pt x="12582" y="26195"/>
                      <a:pt x="12636" y="26153"/>
                      <a:pt x="12715" y="26075"/>
                    </a:cubicBezTo>
                    <a:cubicBezTo>
                      <a:pt x="12834" y="25956"/>
                      <a:pt x="13000" y="25885"/>
                      <a:pt x="13189" y="25885"/>
                    </a:cubicBezTo>
                    <a:cubicBezTo>
                      <a:pt x="13261" y="25885"/>
                      <a:pt x="13355" y="25885"/>
                      <a:pt x="13379" y="25932"/>
                    </a:cubicBezTo>
                    <a:cubicBezTo>
                      <a:pt x="13759" y="26217"/>
                      <a:pt x="14233" y="26241"/>
                      <a:pt x="14684" y="26335"/>
                    </a:cubicBezTo>
                    <a:cubicBezTo>
                      <a:pt x="15016" y="26407"/>
                      <a:pt x="15348" y="26502"/>
                      <a:pt x="15656" y="26620"/>
                    </a:cubicBezTo>
                    <a:cubicBezTo>
                      <a:pt x="15872" y="26698"/>
                      <a:pt x="16087" y="26857"/>
                      <a:pt x="16329" y="26857"/>
                    </a:cubicBezTo>
                    <a:cubicBezTo>
                      <a:pt x="16380" y="26857"/>
                      <a:pt x="16433" y="26850"/>
                      <a:pt x="16487" y="26834"/>
                    </a:cubicBezTo>
                    <a:cubicBezTo>
                      <a:pt x="16534" y="26857"/>
                      <a:pt x="16558" y="26857"/>
                      <a:pt x="16605" y="26857"/>
                    </a:cubicBezTo>
                    <a:cubicBezTo>
                      <a:pt x="16838" y="26999"/>
                      <a:pt x="17077" y="27036"/>
                      <a:pt x="17320" y="27036"/>
                    </a:cubicBezTo>
                    <a:cubicBezTo>
                      <a:pt x="17523" y="27036"/>
                      <a:pt x="17728" y="27010"/>
                      <a:pt x="17934" y="27000"/>
                    </a:cubicBezTo>
                    <a:cubicBezTo>
                      <a:pt x="18020" y="27057"/>
                      <a:pt x="18115" y="27088"/>
                      <a:pt x="18213" y="27088"/>
                    </a:cubicBezTo>
                    <a:cubicBezTo>
                      <a:pt x="18273" y="27088"/>
                      <a:pt x="18335" y="27077"/>
                      <a:pt x="18396" y="27052"/>
                    </a:cubicBezTo>
                    <a:lnTo>
                      <a:pt x="18396" y="27052"/>
                    </a:lnTo>
                    <a:cubicBezTo>
                      <a:pt x="18475" y="27084"/>
                      <a:pt x="18553" y="27125"/>
                      <a:pt x="18624" y="27125"/>
                    </a:cubicBezTo>
                    <a:cubicBezTo>
                      <a:pt x="18656" y="27125"/>
                      <a:pt x="18688" y="27116"/>
                      <a:pt x="18716" y="27095"/>
                    </a:cubicBezTo>
                    <a:cubicBezTo>
                      <a:pt x="19001" y="26834"/>
                      <a:pt x="19428" y="26668"/>
                      <a:pt x="19594" y="26288"/>
                    </a:cubicBezTo>
                    <a:cubicBezTo>
                      <a:pt x="19713" y="26217"/>
                      <a:pt x="19831" y="26169"/>
                      <a:pt x="19950" y="26098"/>
                    </a:cubicBezTo>
                    <a:cubicBezTo>
                      <a:pt x="20116" y="26051"/>
                      <a:pt x="20258" y="25909"/>
                      <a:pt x="20306" y="25719"/>
                    </a:cubicBezTo>
                    <a:lnTo>
                      <a:pt x="20306" y="25719"/>
                    </a:lnTo>
                    <a:cubicBezTo>
                      <a:pt x="19974" y="25814"/>
                      <a:pt x="19641" y="25980"/>
                      <a:pt x="19357" y="26169"/>
                    </a:cubicBezTo>
                    <a:cubicBezTo>
                      <a:pt x="19096" y="26383"/>
                      <a:pt x="18811" y="26549"/>
                      <a:pt x="18716" y="26881"/>
                    </a:cubicBezTo>
                    <a:cubicBezTo>
                      <a:pt x="18693" y="26881"/>
                      <a:pt x="18645" y="26881"/>
                      <a:pt x="18645" y="26857"/>
                    </a:cubicBezTo>
                    <a:cubicBezTo>
                      <a:pt x="18621" y="26810"/>
                      <a:pt x="18621" y="26762"/>
                      <a:pt x="18645" y="26715"/>
                    </a:cubicBezTo>
                    <a:cubicBezTo>
                      <a:pt x="18764" y="26573"/>
                      <a:pt x="18811" y="26383"/>
                      <a:pt x="18811" y="26169"/>
                    </a:cubicBezTo>
                    <a:cubicBezTo>
                      <a:pt x="18408" y="26169"/>
                      <a:pt x="18028" y="26454"/>
                      <a:pt x="17957" y="26857"/>
                    </a:cubicBezTo>
                    <a:cubicBezTo>
                      <a:pt x="17903" y="26860"/>
                      <a:pt x="17849" y="26862"/>
                      <a:pt x="17795" y="26862"/>
                    </a:cubicBezTo>
                    <a:cubicBezTo>
                      <a:pt x="17422" y="26862"/>
                      <a:pt x="17052" y="26792"/>
                      <a:pt x="16700" y="26668"/>
                    </a:cubicBezTo>
                    <a:cubicBezTo>
                      <a:pt x="16684" y="26660"/>
                      <a:pt x="16666" y="26657"/>
                      <a:pt x="16646" y="26657"/>
                    </a:cubicBezTo>
                    <a:cubicBezTo>
                      <a:pt x="16605" y="26657"/>
                      <a:pt x="16558" y="26668"/>
                      <a:pt x="16510" y="26668"/>
                    </a:cubicBezTo>
                    <a:lnTo>
                      <a:pt x="16131" y="26549"/>
                    </a:lnTo>
                    <a:cubicBezTo>
                      <a:pt x="15633" y="26241"/>
                      <a:pt x="15040" y="26193"/>
                      <a:pt x="14470" y="26051"/>
                    </a:cubicBezTo>
                    <a:cubicBezTo>
                      <a:pt x="14114" y="25980"/>
                      <a:pt x="13759" y="25837"/>
                      <a:pt x="13474" y="25624"/>
                    </a:cubicBezTo>
                    <a:cubicBezTo>
                      <a:pt x="13374" y="25508"/>
                      <a:pt x="13228" y="25450"/>
                      <a:pt x="13084" y="25450"/>
                    </a:cubicBezTo>
                    <a:cubicBezTo>
                      <a:pt x="13023" y="25450"/>
                      <a:pt x="12962" y="25460"/>
                      <a:pt x="12905" y="25482"/>
                    </a:cubicBezTo>
                    <a:lnTo>
                      <a:pt x="12691" y="25553"/>
                    </a:lnTo>
                    <a:cubicBezTo>
                      <a:pt x="12596" y="25268"/>
                      <a:pt x="12786" y="25055"/>
                      <a:pt x="13000" y="24889"/>
                    </a:cubicBezTo>
                    <a:cubicBezTo>
                      <a:pt x="13332" y="24533"/>
                      <a:pt x="13664" y="24153"/>
                      <a:pt x="13948" y="23750"/>
                    </a:cubicBezTo>
                    <a:cubicBezTo>
                      <a:pt x="14043" y="23608"/>
                      <a:pt x="14114" y="23489"/>
                      <a:pt x="14162" y="23347"/>
                    </a:cubicBezTo>
                    <a:cubicBezTo>
                      <a:pt x="14494" y="23086"/>
                      <a:pt x="14802" y="22777"/>
                      <a:pt x="15016" y="22422"/>
                    </a:cubicBezTo>
                    <a:cubicBezTo>
                      <a:pt x="15253" y="22303"/>
                      <a:pt x="15443" y="22161"/>
                      <a:pt x="15609" y="21971"/>
                    </a:cubicBezTo>
                    <a:lnTo>
                      <a:pt x="15609" y="21923"/>
                    </a:lnTo>
                    <a:cubicBezTo>
                      <a:pt x="15609" y="21923"/>
                      <a:pt x="15514" y="21876"/>
                      <a:pt x="15514" y="21876"/>
                    </a:cubicBezTo>
                    <a:cubicBezTo>
                      <a:pt x="15301" y="21995"/>
                      <a:pt x="15134" y="22113"/>
                      <a:pt x="14945" y="22232"/>
                    </a:cubicBezTo>
                    <a:cubicBezTo>
                      <a:pt x="14613" y="22493"/>
                      <a:pt x="14304" y="22801"/>
                      <a:pt x="14091" y="23157"/>
                    </a:cubicBezTo>
                    <a:cubicBezTo>
                      <a:pt x="13640" y="23655"/>
                      <a:pt x="13166" y="24153"/>
                      <a:pt x="12739" y="24675"/>
                    </a:cubicBezTo>
                    <a:cubicBezTo>
                      <a:pt x="12288" y="25221"/>
                      <a:pt x="11885" y="25766"/>
                      <a:pt x="11505" y="26359"/>
                    </a:cubicBezTo>
                    <a:cubicBezTo>
                      <a:pt x="11292" y="26715"/>
                      <a:pt x="11102" y="27118"/>
                      <a:pt x="10841" y="27450"/>
                    </a:cubicBezTo>
                    <a:cubicBezTo>
                      <a:pt x="10722" y="27664"/>
                      <a:pt x="10533" y="27854"/>
                      <a:pt x="10319" y="27949"/>
                    </a:cubicBezTo>
                    <a:lnTo>
                      <a:pt x="10295" y="27949"/>
                    </a:lnTo>
                    <a:cubicBezTo>
                      <a:pt x="10367" y="27854"/>
                      <a:pt x="10367" y="27759"/>
                      <a:pt x="10295" y="27664"/>
                    </a:cubicBezTo>
                    <a:cubicBezTo>
                      <a:pt x="10319" y="27616"/>
                      <a:pt x="10343" y="27569"/>
                      <a:pt x="10319" y="27545"/>
                    </a:cubicBezTo>
                    <a:cubicBezTo>
                      <a:pt x="10390" y="26929"/>
                      <a:pt x="10414" y="26312"/>
                      <a:pt x="10367" y="25719"/>
                    </a:cubicBezTo>
                    <a:cubicBezTo>
                      <a:pt x="10414" y="25671"/>
                      <a:pt x="10438" y="25600"/>
                      <a:pt x="10438" y="25553"/>
                    </a:cubicBezTo>
                    <a:cubicBezTo>
                      <a:pt x="10461" y="25197"/>
                      <a:pt x="10461" y="24841"/>
                      <a:pt x="10485" y="24485"/>
                    </a:cubicBezTo>
                    <a:cubicBezTo>
                      <a:pt x="10509" y="24367"/>
                      <a:pt x="10556" y="24224"/>
                      <a:pt x="10580" y="24106"/>
                    </a:cubicBezTo>
                    <a:cubicBezTo>
                      <a:pt x="10628" y="23987"/>
                      <a:pt x="10651" y="23916"/>
                      <a:pt x="10580" y="23869"/>
                    </a:cubicBezTo>
                    <a:cubicBezTo>
                      <a:pt x="10319" y="23679"/>
                      <a:pt x="10438" y="23418"/>
                      <a:pt x="10390" y="23181"/>
                    </a:cubicBezTo>
                    <a:cubicBezTo>
                      <a:pt x="10438" y="22706"/>
                      <a:pt x="10461" y="22232"/>
                      <a:pt x="10438" y="21757"/>
                    </a:cubicBezTo>
                    <a:lnTo>
                      <a:pt x="10485" y="21520"/>
                    </a:lnTo>
                    <a:cubicBezTo>
                      <a:pt x="10461" y="21473"/>
                      <a:pt x="10461" y="21402"/>
                      <a:pt x="10461" y="21330"/>
                    </a:cubicBezTo>
                    <a:cubicBezTo>
                      <a:pt x="10509" y="20975"/>
                      <a:pt x="10509" y="20595"/>
                      <a:pt x="10485" y="20239"/>
                    </a:cubicBezTo>
                    <a:cubicBezTo>
                      <a:pt x="10533" y="19670"/>
                      <a:pt x="10580" y="19124"/>
                      <a:pt x="10604" y="18579"/>
                    </a:cubicBezTo>
                    <a:cubicBezTo>
                      <a:pt x="10628" y="18223"/>
                      <a:pt x="10699" y="17891"/>
                      <a:pt x="10817" y="17559"/>
                    </a:cubicBezTo>
                    <a:lnTo>
                      <a:pt x="10841" y="17582"/>
                    </a:lnTo>
                    <a:cubicBezTo>
                      <a:pt x="10960" y="17559"/>
                      <a:pt x="11078" y="17440"/>
                      <a:pt x="11102" y="17322"/>
                    </a:cubicBezTo>
                    <a:cubicBezTo>
                      <a:pt x="11221" y="17013"/>
                      <a:pt x="11387" y="16752"/>
                      <a:pt x="11624" y="16515"/>
                    </a:cubicBezTo>
                    <a:cubicBezTo>
                      <a:pt x="11607" y="16513"/>
                      <a:pt x="11590" y="16512"/>
                      <a:pt x="11574" y="16512"/>
                    </a:cubicBezTo>
                    <a:cubicBezTo>
                      <a:pt x="11434" y="16512"/>
                      <a:pt x="11304" y="16572"/>
                      <a:pt x="11177" y="16572"/>
                    </a:cubicBezTo>
                    <a:cubicBezTo>
                      <a:pt x="11128" y="16572"/>
                      <a:pt x="11079" y="16563"/>
                      <a:pt x="11031" y="16539"/>
                    </a:cubicBezTo>
                    <a:cubicBezTo>
                      <a:pt x="11031" y="16349"/>
                      <a:pt x="11055" y="16183"/>
                      <a:pt x="11055" y="15993"/>
                    </a:cubicBezTo>
                    <a:cubicBezTo>
                      <a:pt x="11173" y="15803"/>
                      <a:pt x="11221" y="15590"/>
                      <a:pt x="11221" y="15376"/>
                    </a:cubicBezTo>
                    <a:cubicBezTo>
                      <a:pt x="11434" y="14285"/>
                      <a:pt x="11648" y="13194"/>
                      <a:pt x="11861" y="12127"/>
                    </a:cubicBezTo>
                    <a:cubicBezTo>
                      <a:pt x="11908" y="11866"/>
                      <a:pt x="12122" y="11629"/>
                      <a:pt x="12051" y="11320"/>
                    </a:cubicBezTo>
                    <a:cubicBezTo>
                      <a:pt x="12241" y="10680"/>
                      <a:pt x="12383" y="10039"/>
                      <a:pt x="12501" y="9399"/>
                    </a:cubicBezTo>
                    <a:cubicBezTo>
                      <a:pt x="12573" y="9233"/>
                      <a:pt x="12596" y="9043"/>
                      <a:pt x="12596" y="8853"/>
                    </a:cubicBezTo>
                    <a:cubicBezTo>
                      <a:pt x="12596" y="8711"/>
                      <a:pt x="12668" y="8592"/>
                      <a:pt x="12762" y="8521"/>
                    </a:cubicBezTo>
                    <a:cubicBezTo>
                      <a:pt x="12810" y="8545"/>
                      <a:pt x="12857" y="8569"/>
                      <a:pt x="12905" y="8569"/>
                    </a:cubicBezTo>
                    <a:cubicBezTo>
                      <a:pt x="12987" y="8610"/>
                      <a:pt x="13076" y="8666"/>
                      <a:pt x="13156" y="8666"/>
                    </a:cubicBezTo>
                    <a:cubicBezTo>
                      <a:pt x="13215" y="8666"/>
                      <a:pt x="13268" y="8635"/>
                      <a:pt x="13308" y="8545"/>
                    </a:cubicBezTo>
                    <a:cubicBezTo>
                      <a:pt x="13379" y="8403"/>
                      <a:pt x="13284" y="8308"/>
                      <a:pt x="13142" y="8260"/>
                    </a:cubicBezTo>
                    <a:cubicBezTo>
                      <a:pt x="13023" y="8213"/>
                      <a:pt x="12976" y="8094"/>
                      <a:pt x="13023" y="7976"/>
                    </a:cubicBezTo>
                    <a:cubicBezTo>
                      <a:pt x="13047" y="7881"/>
                      <a:pt x="13094" y="7786"/>
                      <a:pt x="13118" y="7691"/>
                    </a:cubicBezTo>
                    <a:cubicBezTo>
                      <a:pt x="13213" y="7477"/>
                      <a:pt x="13308" y="7264"/>
                      <a:pt x="13379" y="7027"/>
                    </a:cubicBezTo>
                    <a:cubicBezTo>
                      <a:pt x="13521" y="6363"/>
                      <a:pt x="13759" y="5722"/>
                      <a:pt x="14091" y="5105"/>
                    </a:cubicBezTo>
                    <a:lnTo>
                      <a:pt x="14423" y="4275"/>
                    </a:lnTo>
                    <a:cubicBezTo>
                      <a:pt x="14399" y="3943"/>
                      <a:pt x="14589" y="3635"/>
                      <a:pt x="14470" y="3160"/>
                    </a:cubicBezTo>
                    <a:lnTo>
                      <a:pt x="14470" y="3160"/>
                    </a:lnTo>
                    <a:lnTo>
                      <a:pt x="13996" y="4228"/>
                    </a:lnTo>
                    <a:lnTo>
                      <a:pt x="13688" y="4275"/>
                    </a:lnTo>
                    <a:cubicBezTo>
                      <a:pt x="13474" y="4180"/>
                      <a:pt x="13284" y="4038"/>
                      <a:pt x="13166" y="3848"/>
                    </a:cubicBezTo>
                    <a:cubicBezTo>
                      <a:pt x="13047" y="3658"/>
                      <a:pt x="12881" y="3516"/>
                      <a:pt x="12691" y="3397"/>
                    </a:cubicBezTo>
                    <a:cubicBezTo>
                      <a:pt x="12668" y="3374"/>
                      <a:pt x="12644" y="3326"/>
                      <a:pt x="12620" y="3279"/>
                    </a:cubicBezTo>
                    <a:cubicBezTo>
                      <a:pt x="12241" y="2876"/>
                      <a:pt x="11908" y="2449"/>
                      <a:pt x="11624" y="1974"/>
                    </a:cubicBezTo>
                    <a:cubicBezTo>
                      <a:pt x="11481" y="1666"/>
                      <a:pt x="11315" y="1381"/>
                      <a:pt x="11102" y="1120"/>
                    </a:cubicBezTo>
                    <a:cubicBezTo>
                      <a:pt x="11007" y="907"/>
                      <a:pt x="10865" y="693"/>
                      <a:pt x="10746" y="480"/>
                    </a:cubicBezTo>
                    <a:cubicBezTo>
                      <a:pt x="10746" y="385"/>
                      <a:pt x="10722" y="290"/>
                      <a:pt x="10699" y="171"/>
                    </a:cubicBezTo>
                    <a:cubicBezTo>
                      <a:pt x="10699" y="77"/>
                      <a:pt x="10580" y="5"/>
                      <a:pt x="10461" y="5"/>
                    </a:cubicBezTo>
                    <a:cubicBezTo>
                      <a:pt x="10449" y="2"/>
                      <a:pt x="10437" y="1"/>
                      <a:pt x="104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2489625" y="4925950"/>
                <a:ext cx="6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0" y="0"/>
                    </a:move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2379900" y="4401100"/>
                <a:ext cx="154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01" extrusionOk="0">
                    <a:moveTo>
                      <a:pt x="244" y="0"/>
                    </a:moveTo>
                    <a:cubicBezTo>
                      <a:pt x="203" y="0"/>
                      <a:pt x="161" y="8"/>
                      <a:pt x="119" y="25"/>
                    </a:cubicBezTo>
                    <a:cubicBezTo>
                      <a:pt x="96" y="49"/>
                      <a:pt x="72" y="96"/>
                      <a:pt x="48" y="120"/>
                    </a:cubicBezTo>
                    <a:cubicBezTo>
                      <a:pt x="1" y="239"/>
                      <a:pt x="48" y="357"/>
                      <a:pt x="143" y="428"/>
                    </a:cubicBezTo>
                    <a:cubicBezTo>
                      <a:pt x="204" y="474"/>
                      <a:pt x="295" y="500"/>
                      <a:pt x="384" y="500"/>
                    </a:cubicBezTo>
                    <a:cubicBezTo>
                      <a:pt x="433" y="500"/>
                      <a:pt x="481" y="493"/>
                      <a:pt x="523" y="476"/>
                    </a:cubicBezTo>
                    <a:cubicBezTo>
                      <a:pt x="546" y="476"/>
                      <a:pt x="570" y="452"/>
                      <a:pt x="570" y="428"/>
                    </a:cubicBezTo>
                    <a:cubicBezTo>
                      <a:pt x="617" y="310"/>
                      <a:pt x="570" y="167"/>
                      <a:pt x="451" y="73"/>
                    </a:cubicBezTo>
                    <a:cubicBezTo>
                      <a:pt x="390" y="27"/>
                      <a:pt x="31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2649725" y="5196375"/>
                <a:ext cx="3325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542" extrusionOk="0">
                    <a:moveTo>
                      <a:pt x="24" y="0"/>
                    </a:moveTo>
                    <a:cubicBezTo>
                      <a:pt x="24" y="24"/>
                      <a:pt x="1" y="71"/>
                      <a:pt x="24" y="95"/>
                    </a:cubicBezTo>
                    <a:cubicBezTo>
                      <a:pt x="64" y="135"/>
                      <a:pt x="121" y="175"/>
                      <a:pt x="166" y="201"/>
                    </a:cubicBezTo>
                    <a:lnTo>
                      <a:pt x="166" y="201"/>
                    </a:lnTo>
                    <a:cubicBezTo>
                      <a:pt x="164" y="137"/>
                      <a:pt x="143" y="92"/>
                      <a:pt x="143" y="47"/>
                    </a:cubicBezTo>
                    <a:cubicBezTo>
                      <a:pt x="143" y="24"/>
                      <a:pt x="72" y="0"/>
                      <a:pt x="24" y="0"/>
                    </a:cubicBezTo>
                    <a:close/>
                    <a:moveTo>
                      <a:pt x="166" y="201"/>
                    </a:moveTo>
                    <a:cubicBezTo>
                      <a:pt x="167" y="205"/>
                      <a:pt x="167" y="209"/>
                      <a:pt x="167" y="214"/>
                    </a:cubicBezTo>
                    <a:cubicBezTo>
                      <a:pt x="173" y="218"/>
                      <a:pt x="179" y="222"/>
                      <a:pt x="185" y="226"/>
                    </a:cubicBezTo>
                    <a:lnTo>
                      <a:pt x="185" y="226"/>
                    </a:lnTo>
                    <a:cubicBezTo>
                      <a:pt x="187" y="222"/>
                      <a:pt x="189" y="218"/>
                      <a:pt x="190" y="214"/>
                    </a:cubicBezTo>
                    <a:cubicBezTo>
                      <a:pt x="183" y="210"/>
                      <a:pt x="175" y="205"/>
                      <a:pt x="166" y="201"/>
                    </a:cubicBezTo>
                    <a:close/>
                    <a:moveTo>
                      <a:pt x="185" y="226"/>
                    </a:moveTo>
                    <a:cubicBezTo>
                      <a:pt x="122" y="389"/>
                      <a:pt x="170" y="572"/>
                      <a:pt x="309" y="688"/>
                    </a:cubicBezTo>
                    <a:cubicBezTo>
                      <a:pt x="499" y="1044"/>
                      <a:pt x="831" y="1257"/>
                      <a:pt x="1329" y="1542"/>
                    </a:cubicBezTo>
                    <a:cubicBezTo>
                      <a:pt x="1044" y="1067"/>
                      <a:pt x="665" y="901"/>
                      <a:pt x="475" y="593"/>
                    </a:cubicBezTo>
                    <a:cubicBezTo>
                      <a:pt x="407" y="457"/>
                      <a:pt x="317" y="321"/>
                      <a:pt x="185" y="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2705475" y="4910850"/>
                <a:ext cx="118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57" extrusionOk="0">
                    <a:moveTo>
                      <a:pt x="269" y="1"/>
                    </a:moveTo>
                    <a:cubicBezTo>
                      <a:pt x="256" y="1"/>
                      <a:pt x="246" y="3"/>
                      <a:pt x="238" y="11"/>
                    </a:cubicBezTo>
                    <a:cubicBezTo>
                      <a:pt x="48" y="106"/>
                      <a:pt x="0" y="343"/>
                      <a:pt x="119" y="509"/>
                    </a:cubicBezTo>
                    <a:cubicBezTo>
                      <a:pt x="143" y="533"/>
                      <a:pt x="190" y="557"/>
                      <a:pt x="238" y="557"/>
                    </a:cubicBezTo>
                    <a:cubicBezTo>
                      <a:pt x="380" y="486"/>
                      <a:pt x="475" y="320"/>
                      <a:pt x="475" y="154"/>
                    </a:cubicBezTo>
                    <a:cubicBezTo>
                      <a:pt x="451" y="106"/>
                      <a:pt x="427" y="59"/>
                      <a:pt x="380" y="11"/>
                    </a:cubicBezTo>
                    <a:cubicBezTo>
                      <a:pt x="333" y="11"/>
                      <a:pt x="296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2700125" y="5133675"/>
                <a:ext cx="125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39" extrusionOk="0">
                    <a:moveTo>
                      <a:pt x="137" y="0"/>
                    </a:moveTo>
                    <a:cubicBezTo>
                      <a:pt x="107" y="0"/>
                      <a:pt x="78" y="12"/>
                      <a:pt x="48" y="41"/>
                    </a:cubicBezTo>
                    <a:cubicBezTo>
                      <a:pt x="1" y="160"/>
                      <a:pt x="25" y="302"/>
                      <a:pt x="143" y="397"/>
                    </a:cubicBezTo>
                    <a:cubicBezTo>
                      <a:pt x="181" y="425"/>
                      <a:pt x="222" y="438"/>
                      <a:pt x="262" y="438"/>
                    </a:cubicBezTo>
                    <a:cubicBezTo>
                      <a:pt x="324" y="438"/>
                      <a:pt x="385" y="407"/>
                      <a:pt x="428" y="349"/>
                    </a:cubicBezTo>
                    <a:cubicBezTo>
                      <a:pt x="499" y="255"/>
                      <a:pt x="452" y="112"/>
                      <a:pt x="333" y="89"/>
                    </a:cubicBezTo>
                    <a:cubicBezTo>
                      <a:pt x="268" y="56"/>
                      <a:pt x="202" y="0"/>
                      <a:pt x="1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2398300" y="4668375"/>
                <a:ext cx="2372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066" extrusionOk="0">
                    <a:moveTo>
                      <a:pt x="585" y="0"/>
                    </a:moveTo>
                    <a:cubicBezTo>
                      <a:pt x="448" y="0"/>
                      <a:pt x="313" y="58"/>
                      <a:pt x="214" y="175"/>
                    </a:cubicBezTo>
                    <a:cubicBezTo>
                      <a:pt x="190" y="198"/>
                      <a:pt x="166" y="222"/>
                      <a:pt x="119" y="269"/>
                    </a:cubicBezTo>
                    <a:cubicBezTo>
                      <a:pt x="0" y="412"/>
                      <a:pt x="24" y="483"/>
                      <a:pt x="285" y="625"/>
                    </a:cubicBezTo>
                    <a:cubicBezTo>
                      <a:pt x="285" y="768"/>
                      <a:pt x="166" y="934"/>
                      <a:pt x="356" y="1028"/>
                    </a:cubicBezTo>
                    <a:cubicBezTo>
                      <a:pt x="393" y="1053"/>
                      <a:pt x="431" y="1065"/>
                      <a:pt x="468" y="1065"/>
                    </a:cubicBezTo>
                    <a:cubicBezTo>
                      <a:pt x="571" y="1065"/>
                      <a:pt x="672" y="972"/>
                      <a:pt x="759" y="815"/>
                    </a:cubicBezTo>
                    <a:cubicBezTo>
                      <a:pt x="783" y="720"/>
                      <a:pt x="807" y="649"/>
                      <a:pt x="830" y="554"/>
                    </a:cubicBezTo>
                    <a:cubicBezTo>
                      <a:pt x="949" y="388"/>
                      <a:pt x="925" y="151"/>
                      <a:pt x="759" y="32"/>
                    </a:cubicBezTo>
                    <a:cubicBezTo>
                      <a:pt x="702" y="11"/>
                      <a:pt x="643" y="0"/>
                      <a:pt x="5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2560175" y="4295875"/>
                <a:ext cx="8925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39" extrusionOk="0">
                    <a:moveTo>
                      <a:pt x="196" y="1"/>
                    </a:moveTo>
                    <a:cubicBezTo>
                      <a:pt x="128" y="1"/>
                      <a:pt x="88" y="91"/>
                      <a:pt x="48" y="130"/>
                    </a:cubicBezTo>
                    <a:cubicBezTo>
                      <a:pt x="1" y="202"/>
                      <a:pt x="1" y="225"/>
                      <a:pt x="25" y="249"/>
                    </a:cubicBezTo>
                    <a:cubicBezTo>
                      <a:pt x="25" y="296"/>
                      <a:pt x="72" y="391"/>
                      <a:pt x="119" y="415"/>
                    </a:cubicBezTo>
                    <a:cubicBezTo>
                      <a:pt x="143" y="431"/>
                      <a:pt x="170" y="439"/>
                      <a:pt x="196" y="439"/>
                    </a:cubicBezTo>
                    <a:cubicBezTo>
                      <a:pt x="249" y="439"/>
                      <a:pt x="301" y="407"/>
                      <a:pt x="333" y="344"/>
                    </a:cubicBezTo>
                    <a:cubicBezTo>
                      <a:pt x="357" y="296"/>
                      <a:pt x="357" y="225"/>
                      <a:pt x="333" y="178"/>
                    </a:cubicBezTo>
                    <a:cubicBezTo>
                      <a:pt x="333" y="107"/>
                      <a:pt x="286" y="59"/>
                      <a:pt x="238" y="12"/>
                    </a:cubicBezTo>
                    <a:cubicBezTo>
                      <a:pt x="223" y="4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2346100" y="4453225"/>
                <a:ext cx="101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60" extrusionOk="0">
                    <a:moveTo>
                      <a:pt x="114" y="1"/>
                    </a:moveTo>
                    <a:cubicBezTo>
                      <a:pt x="100" y="1"/>
                      <a:pt x="86" y="2"/>
                      <a:pt x="72" y="4"/>
                    </a:cubicBezTo>
                    <a:cubicBezTo>
                      <a:pt x="48" y="4"/>
                      <a:pt x="1" y="75"/>
                      <a:pt x="1" y="99"/>
                    </a:cubicBezTo>
                    <a:cubicBezTo>
                      <a:pt x="24" y="217"/>
                      <a:pt x="119" y="336"/>
                      <a:pt x="262" y="360"/>
                    </a:cubicBezTo>
                    <a:cubicBezTo>
                      <a:pt x="333" y="360"/>
                      <a:pt x="404" y="336"/>
                      <a:pt x="404" y="265"/>
                    </a:cubicBezTo>
                    <a:cubicBezTo>
                      <a:pt x="382" y="113"/>
                      <a:pt x="261" y="1"/>
                      <a:pt x="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2680700" y="5125850"/>
                <a:ext cx="105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07" extrusionOk="0">
                    <a:moveTo>
                      <a:pt x="216" y="1"/>
                    </a:moveTo>
                    <a:cubicBezTo>
                      <a:pt x="102" y="1"/>
                      <a:pt x="0" y="103"/>
                      <a:pt x="19" y="235"/>
                    </a:cubicBezTo>
                    <a:cubicBezTo>
                      <a:pt x="19" y="283"/>
                      <a:pt x="43" y="307"/>
                      <a:pt x="90" y="307"/>
                    </a:cubicBezTo>
                    <a:cubicBezTo>
                      <a:pt x="209" y="307"/>
                      <a:pt x="327" y="259"/>
                      <a:pt x="398" y="164"/>
                    </a:cubicBezTo>
                    <a:cubicBezTo>
                      <a:pt x="422" y="117"/>
                      <a:pt x="398" y="46"/>
                      <a:pt x="304" y="22"/>
                    </a:cubicBezTo>
                    <a:cubicBezTo>
                      <a:pt x="275" y="8"/>
                      <a:pt x="245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8"/>
              <p:cNvSpPr/>
              <p:nvPr/>
            </p:nvSpPr>
            <p:spPr>
              <a:xfrm>
                <a:off x="2749350" y="4580150"/>
                <a:ext cx="107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73" extrusionOk="0">
                    <a:moveTo>
                      <a:pt x="347" y="0"/>
                    </a:moveTo>
                    <a:cubicBezTo>
                      <a:pt x="222" y="0"/>
                      <a:pt x="22" y="106"/>
                      <a:pt x="1" y="193"/>
                    </a:cubicBezTo>
                    <a:cubicBezTo>
                      <a:pt x="1" y="246"/>
                      <a:pt x="27" y="273"/>
                      <a:pt x="61" y="273"/>
                    </a:cubicBezTo>
                    <a:cubicBezTo>
                      <a:pt x="72" y="273"/>
                      <a:pt x="84" y="270"/>
                      <a:pt x="96" y="264"/>
                    </a:cubicBezTo>
                    <a:cubicBezTo>
                      <a:pt x="191" y="217"/>
                      <a:pt x="309" y="169"/>
                      <a:pt x="404" y="122"/>
                    </a:cubicBezTo>
                    <a:cubicBezTo>
                      <a:pt x="404" y="122"/>
                      <a:pt x="428" y="98"/>
                      <a:pt x="404" y="74"/>
                    </a:cubicBezTo>
                    <a:cubicBezTo>
                      <a:pt x="404" y="51"/>
                      <a:pt x="404" y="27"/>
                      <a:pt x="380" y="3"/>
                    </a:cubicBezTo>
                    <a:cubicBezTo>
                      <a:pt x="370" y="1"/>
                      <a:pt x="359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8"/>
              <p:cNvSpPr/>
              <p:nvPr/>
            </p:nvSpPr>
            <p:spPr>
              <a:xfrm>
                <a:off x="2681150" y="520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8"/>
              <p:cNvSpPr/>
              <p:nvPr/>
            </p:nvSpPr>
            <p:spPr>
              <a:xfrm>
                <a:off x="2671075" y="5199925"/>
                <a:ext cx="107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57" extrusionOk="0">
                    <a:moveTo>
                      <a:pt x="143" y="0"/>
                    </a:moveTo>
                    <a:cubicBezTo>
                      <a:pt x="96" y="0"/>
                      <a:pt x="48" y="0"/>
                      <a:pt x="24" y="24"/>
                    </a:cubicBezTo>
                    <a:cubicBezTo>
                      <a:pt x="1" y="72"/>
                      <a:pt x="1" y="95"/>
                      <a:pt x="24" y="143"/>
                    </a:cubicBezTo>
                    <a:cubicBezTo>
                      <a:pt x="143" y="238"/>
                      <a:pt x="285" y="332"/>
                      <a:pt x="428" y="356"/>
                    </a:cubicBezTo>
                    <a:cubicBezTo>
                      <a:pt x="380" y="214"/>
                      <a:pt x="285" y="95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8"/>
              <p:cNvSpPr/>
              <p:nvPr/>
            </p:nvSpPr>
            <p:spPr>
              <a:xfrm>
                <a:off x="2684725" y="5250925"/>
                <a:ext cx="65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14" extrusionOk="0">
                    <a:moveTo>
                      <a:pt x="95" y="0"/>
                    </a:moveTo>
                    <a:cubicBezTo>
                      <a:pt x="71" y="0"/>
                      <a:pt x="48" y="24"/>
                      <a:pt x="0" y="48"/>
                    </a:cubicBezTo>
                    <a:cubicBezTo>
                      <a:pt x="0" y="143"/>
                      <a:pt x="48" y="214"/>
                      <a:pt x="143" y="214"/>
                    </a:cubicBezTo>
                    <a:cubicBezTo>
                      <a:pt x="190" y="214"/>
                      <a:pt x="214" y="190"/>
                      <a:pt x="237" y="166"/>
                    </a:cubicBezTo>
                    <a:cubicBezTo>
                      <a:pt x="261" y="72"/>
                      <a:pt x="190" y="24"/>
                      <a:pt x="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8"/>
              <p:cNvSpPr/>
              <p:nvPr/>
            </p:nvSpPr>
            <p:spPr>
              <a:xfrm>
                <a:off x="2339575" y="4483525"/>
                <a:ext cx="59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4" extrusionOk="0">
                    <a:moveTo>
                      <a:pt x="137" y="0"/>
                    </a:moveTo>
                    <a:cubicBezTo>
                      <a:pt x="72" y="0"/>
                      <a:pt x="36" y="67"/>
                      <a:pt x="1" y="120"/>
                    </a:cubicBezTo>
                    <a:cubicBezTo>
                      <a:pt x="1" y="168"/>
                      <a:pt x="1" y="215"/>
                      <a:pt x="48" y="215"/>
                    </a:cubicBezTo>
                    <a:cubicBezTo>
                      <a:pt x="67" y="228"/>
                      <a:pt x="88" y="234"/>
                      <a:pt x="109" y="234"/>
                    </a:cubicBezTo>
                    <a:cubicBezTo>
                      <a:pt x="165" y="234"/>
                      <a:pt x="221" y="190"/>
                      <a:pt x="238" y="120"/>
                    </a:cubicBezTo>
                    <a:cubicBezTo>
                      <a:pt x="238" y="73"/>
                      <a:pt x="238" y="49"/>
                      <a:pt x="214" y="25"/>
                    </a:cubicBezTo>
                    <a:cubicBezTo>
                      <a:pt x="185" y="8"/>
                      <a:pt x="159" y="0"/>
                      <a:pt x="1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>
                <a:off x="2574425" y="4256900"/>
                <a:ext cx="205800" cy="160975"/>
              </a:xfrm>
              <a:custGeom>
                <a:avLst/>
                <a:gdLst/>
                <a:ahLst/>
                <a:cxnLst/>
                <a:rect l="l" t="t" r="r" b="b"/>
                <a:pathLst>
                  <a:path w="8232" h="6439" extrusionOk="0">
                    <a:moveTo>
                      <a:pt x="2338" y="1"/>
                    </a:moveTo>
                    <a:cubicBezTo>
                      <a:pt x="2333" y="1"/>
                      <a:pt x="2328" y="2"/>
                      <a:pt x="2325" y="5"/>
                    </a:cubicBezTo>
                    <a:cubicBezTo>
                      <a:pt x="2111" y="76"/>
                      <a:pt x="1850" y="100"/>
                      <a:pt x="1732" y="290"/>
                    </a:cubicBezTo>
                    <a:cubicBezTo>
                      <a:pt x="1566" y="480"/>
                      <a:pt x="1589" y="764"/>
                      <a:pt x="1756" y="954"/>
                    </a:cubicBezTo>
                    <a:cubicBezTo>
                      <a:pt x="1898" y="1357"/>
                      <a:pt x="1993" y="1784"/>
                      <a:pt x="2016" y="2211"/>
                    </a:cubicBezTo>
                    <a:cubicBezTo>
                      <a:pt x="1993" y="2496"/>
                      <a:pt x="2064" y="2781"/>
                      <a:pt x="2230" y="3018"/>
                    </a:cubicBezTo>
                    <a:cubicBezTo>
                      <a:pt x="2230" y="3041"/>
                      <a:pt x="2230" y="3089"/>
                      <a:pt x="2230" y="3136"/>
                    </a:cubicBezTo>
                    <a:cubicBezTo>
                      <a:pt x="2230" y="3184"/>
                      <a:pt x="2254" y="3231"/>
                      <a:pt x="2301" y="3279"/>
                    </a:cubicBezTo>
                    <a:lnTo>
                      <a:pt x="2301" y="3302"/>
                    </a:lnTo>
                    <a:cubicBezTo>
                      <a:pt x="2301" y="3350"/>
                      <a:pt x="2325" y="3397"/>
                      <a:pt x="2372" y="3445"/>
                    </a:cubicBezTo>
                    <a:cubicBezTo>
                      <a:pt x="2467" y="3635"/>
                      <a:pt x="2515" y="3848"/>
                      <a:pt x="2538" y="4061"/>
                    </a:cubicBezTo>
                    <a:cubicBezTo>
                      <a:pt x="2515" y="4133"/>
                      <a:pt x="2491" y="4180"/>
                      <a:pt x="2443" y="4228"/>
                    </a:cubicBezTo>
                    <a:cubicBezTo>
                      <a:pt x="2416" y="4246"/>
                      <a:pt x="2389" y="4253"/>
                      <a:pt x="2363" y="4253"/>
                    </a:cubicBezTo>
                    <a:cubicBezTo>
                      <a:pt x="2321" y="4253"/>
                      <a:pt x="2283" y="4233"/>
                      <a:pt x="2254" y="4204"/>
                    </a:cubicBezTo>
                    <a:cubicBezTo>
                      <a:pt x="2111" y="4109"/>
                      <a:pt x="1993" y="4014"/>
                      <a:pt x="1874" y="3919"/>
                    </a:cubicBezTo>
                    <a:lnTo>
                      <a:pt x="1779" y="3777"/>
                    </a:lnTo>
                    <a:cubicBezTo>
                      <a:pt x="1423" y="3326"/>
                      <a:pt x="1044" y="2875"/>
                      <a:pt x="664" y="2401"/>
                    </a:cubicBezTo>
                    <a:cubicBezTo>
                      <a:pt x="593" y="2306"/>
                      <a:pt x="546" y="2211"/>
                      <a:pt x="475" y="2116"/>
                    </a:cubicBezTo>
                    <a:cubicBezTo>
                      <a:pt x="498" y="2069"/>
                      <a:pt x="451" y="1998"/>
                      <a:pt x="403" y="1950"/>
                    </a:cubicBezTo>
                    <a:cubicBezTo>
                      <a:pt x="356" y="1927"/>
                      <a:pt x="332" y="1903"/>
                      <a:pt x="285" y="1903"/>
                    </a:cubicBezTo>
                    <a:cubicBezTo>
                      <a:pt x="261" y="1808"/>
                      <a:pt x="237" y="1737"/>
                      <a:pt x="214" y="1666"/>
                    </a:cubicBezTo>
                    <a:cubicBezTo>
                      <a:pt x="179" y="1614"/>
                      <a:pt x="145" y="1575"/>
                      <a:pt x="102" y="1575"/>
                    </a:cubicBezTo>
                    <a:cubicBezTo>
                      <a:pt x="85" y="1575"/>
                      <a:pt x="67" y="1581"/>
                      <a:pt x="48" y="1595"/>
                    </a:cubicBezTo>
                    <a:cubicBezTo>
                      <a:pt x="0" y="1642"/>
                      <a:pt x="48" y="1689"/>
                      <a:pt x="48" y="1761"/>
                    </a:cubicBezTo>
                    <a:cubicBezTo>
                      <a:pt x="95" y="1784"/>
                      <a:pt x="119" y="1832"/>
                      <a:pt x="190" y="1855"/>
                    </a:cubicBezTo>
                    <a:lnTo>
                      <a:pt x="142" y="1974"/>
                    </a:lnTo>
                    <a:cubicBezTo>
                      <a:pt x="166" y="2045"/>
                      <a:pt x="190" y="2093"/>
                      <a:pt x="190" y="2164"/>
                    </a:cubicBezTo>
                    <a:cubicBezTo>
                      <a:pt x="285" y="2306"/>
                      <a:pt x="380" y="2472"/>
                      <a:pt x="498" y="2615"/>
                    </a:cubicBezTo>
                    <a:cubicBezTo>
                      <a:pt x="830" y="3018"/>
                      <a:pt x="1162" y="3397"/>
                      <a:pt x="1495" y="3801"/>
                    </a:cubicBezTo>
                    <a:cubicBezTo>
                      <a:pt x="1566" y="3919"/>
                      <a:pt x="1684" y="4014"/>
                      <a:pt x="1803" y="4085"/>
                    </a:cubicBezTo>
                    <a:cubicBezTo>
                      <a:pt x="1850" y="4133"/>
                      <a:pt x="1874" y="4204"/>
                      <a:pt x="1898" y="4275"/>
                    </a:cubicBezTo>
                    <a:cubicBezTo>
                      <a:pt x="1874" y="4346"/>
                      <a:pt x="1898" y="4417"/>
                      <a:pt x="1969" y="4441"/>
                    </a:cubicBezTo>
                    <a:cubicBezTo>
                      <a:pt x="1969" y="4560"/>
                      <a:pt x="2088" y="4607"/>
                      <a:pt x="2182" y="4655"/>
                    </a:cubicBezTo>
                    <a:cubicBezTo>
                      <a:pt x="2301" y="4821"/>
                      <a:pt x="2467" y="4939"/>
                      <a:pt x="2633" y="5010"/>
                    </a:cubicBezTo>
                    <a:cubicBezTo>
                      <a:pt x="2776" y="5224"/>
                      <a:pt x="2989" y="5390"/>
                      <a:pt x="3226" y="5485"/>
                    </a:cubicBezTo>
                    <a:cubicBezTo>
                      <a:pt x="3321" y="5603"/>
                      <a:pt x="3463" y="5651"/>
                      <a:pt x="3629" y="5651"/>
                    </a:cubicBezTo>
                    <a:lnTo>
                      <a:pt x="4128" y="5841"/>
                    </a:lnTo>
                    <a:cubicBezTo>
                      <a:pt x="4799" y="6085"/>
                      <a:pt x="5470" y="6311"/>
                      <a:pt x="6185" y="6311"/>
                    </a:cubicBezTo>
                    <a:cubicBezTo>
                      <a:pt x="6305" y="6311"/>
                      <a:pt x="6425" y="6305"/>
                      <a:pt x="6547" y="6291"/>
                    </a:cubicBezTo>
                    <a:lnTo>
                      <a:pt x="7472" y="6244"/>
                    </a:lnTo>
                    <a:cubicBezTo>
                      <a:pt x="7555" y="6368"/>
                      <a:pt x="7692" y="6438"/>
                      <a:pt x="7836" y="6438"/>
                    </a:cubicBezTo>
                    <a:cubicBezTo>
                      <a:pt x="7857" y="6438"/>
                      <a:pt x="7878" y="6437"/>
                      <a:pt x="7899" y="6434"/>
                    </a:cubicBezTo>
                    <a:cubicBezTo>
                      <a:pt x="7994" y="6434"/>
                      <a:pt x="8089" y="6386"/>
                      <a:pt x="8160" y="6339"/>
                    </a:cubicBezTo>
                    <a:cubicBezTo>
                      <a:pt x="8231" y="6268"/>
                      <a:pt x="8113" y="6196"/>
                      <a:pt x="8065" y="6125"/>
                    </a:cubicBezTo>
                    <a:cubicBezTo>
                      <a:pt x="7970" y="6007"/>
                      <a:pt x="8018" y="5935"/>
                      <a:pt x="8089" y="5841"/>
                    </a:cubicBezTo>
                    <a:cubicBezTo>
                      <a:pt x="8136" y="5793"/>
                      <a:pt x="8160" y="5722"/>
                      <a:pt x="8089" y="5651"/>
                    </a:cubicBezTo>
                    <a:cubicBezTo>
                      <a:pt x="7804" y="5698"/>
                      <a:pt x="7543" y="5841"/>
                      <a:pt x="7377" y="6078"/>
                    </a:cubicBezTo>
                    <a:cubicBezTo>
                      <a:pt x="7295" y="6063"/>
                      <a:pt x="7210" y="6055"/>
                      <a:pt x="7125" y="6055"/>
                    </a:cubicBezTo>
                    <a:cubicBezTo>
                      <a:pt x="6941" y="6055"/>
                      <a:pt x="6757" y="6092"/>
                      <a:pt x="6595" y="6173"/>
                    </a:cubicBezTo>
                    <a:cubicBezTo>
                      <a:pt x="5978" y="6030"/>
                      <a:pt x="5361" y="5912"/>
                      <a:pt x="4768" y="5769"/>
                    </a:cubicBezTo>
                    <a:cubicBezTo>
                      <a:pt x="4578" y="5722"/>
                      <a:pt x="4389" y="5675"/>
                      <a:pt x="4222" y="5627"/>
                    </a:cubicBezTo>
                    <a:cubicBezTo>
                      <a:pt x="4175" y="5603"/>
                      <a:pt x="4151" y="5580"/>
                      <a:pt x="4104" y="5580"/>
                    </a:cubicBezTo>
                    <a:lnTo>
                      <a:pt x="4199" y="5342"/>
                    </a:lnTo>
                    <a:lnTo>
                      <a:pt x="4389" y="5295"/>
                    </a:lnTo>
                    <a:cubicBezTo>
                      <a:pt x="4887" y="5248"/>
                      <a:pt x="5385" y="5153"/>
                      <a:pt x="5859" y="5010"/>
                    </a:cubicBezTo>
                    <a:cubicBezTo>
                      <a:pt x="6310" y="4963"/>
                      <a:pt x="6761" y="4797"/>
                      <a:pt x="7140" y="4560"/>
                    </a:cubicBezTo>
                    <a:lnTo>
                      <a:pt x="7259" y="4560"/>
                    </a:lnTo>
                    <a:cubicBezTo>
                      <a:pt x="7259" y="4560"/>
                      <a:pt x="7259" y="4488"/>
                      <a:pt x="7188" y="4465"/>
                    </a:cubicBezTo>
                    <a:lnTo>
                      <a:pt x="5788" y="4844"/>
                    </a:lnTo>
                    <a:cubicBezTo>
                      <a:pt x="5575" y="4868"/>
                      <a:pt x="5337" y="4915"/>
                      <a:pt x="5124" y="4939"/>
                    </a:cubicBezTo>
                    <a:cubicBezTo>
                      <a:pt x="5082" y="4943"/>
                      <a:pt x="5048" y="4946"/>
                      <a:pt x="5020" y="4946"/>
                    </a:cubicBezTo>
                    <a:cubicBezTo>
                      <a:pt x="4895" y="4946"/>
                      <a:pt x="4915" y="4888"/>
                      <a:pt x="4934" y="4655"/>
                    </a:cubicBezTo>
                    <a:cubicBezTo>
                      <a:pt x="5124" y="4465"/>
                      <a:pt x="5337" y="4322"/>
                      <a:pt x="5598" y="4228"/>
                    </a:cubicBezTo>
                    <a:lnTo>
                      <a:pt x="5788" y="4180"/>
                    </a:lnTo>
                    <a:cubicBezTo>
                      <a:pt x="5859" y="4133"/>
                      <a:pt x="5907" y="4109"/>
                      <a:pt x="5954" y="4085"/>
                    </a:cubicBezTo>
                    <a:cubicBezTo>
                      <a:pt x="6025" y="4085"/>
                      <a:pt x="6073" y="4061"/>
                      <a:pt x="6144" y="4038"/>
                    </a:cubicBezTo>
                    <a:lnTo>
                      <a:pt x="6334" y="3967"/>
                    </a:lnTo>
                    <a:cubicBezTo>
                      <a:pt x="6381" y="3943"/>
                      <a:pt x="6452" y="3919"/>
                      <a:pt x="6500" y="3895"/>
                    </a:cubicBezTo>
                    <a:cubicBezTo>
                      <a:pt x="6571" y="3895"/>
                      <a:pt x="6666" y="3872"/>
                      <a:pt x="6689" y="3801"/>
                    </a:cubicBezTo>
                    <a:cubicBezTo>
                      <a:pt x="6713" y="3777"/>
                      <a:pt x="6737" y="3753"/>
                      <a:pt x="6761" y="3729"/>
                    </a:cubicBezTo>
                    <a:cubicBezTo>
                      <a:pt x="6808" y="3682"/>
                      <a:pt x="6879" y="3658"/>
                      <a:pt x="6927" y="3635"/>
                    </a:cubicBezTo>
                    <a:cubicBezTo>
                      <a:pt x="7045" y="3635"/>
                      <a:pt x="7116" y="3563"/>
                      <a:pt x="7164" y="3468"/>
                    </a:cubicBezTo>
                    <a:lnTo>
                      <a:pt x="7567" y="3184"/>
                    </a:lnTo>
                    <a:cubicBezTo>
                      <a:pt x="7757" y="3065"/>
                      <a:pt x="7923" y="2947"/>
                      <a:pt x="8113" y="2828"/>
                    </a:cubicBezTo>
                    <a:cubicBezTo>
                      <a:pt x="8184" y="2757"/>
                      <a:pt x="8208" y="2662"/>
                      <a:pt x="8160" y="2591"/>
                    </a:cubicBezTo>
                    <a:cubicBezTo>
                      <a:pt x="8132" y="2548"/>
                      <a:pt x="8095" y="2540"/>
                      <a:pt x="8054" y="2540"/>
                    </a:cubicBezTo>
                    <a:cubicBezTo>
                      <a:pt x="8027" y="2540"/>
                      <a:pt x="7999" y="2543"/>
                      <a:pt x="7970" y="2543"/>
                    </a:cubicBezTo>
                    <a:cubicBezTo>
                      <a:pt x="7899" y="2555"/>
                      <a:pt x="7822" y="2561"/>
                      <a:pt x="7745" y="2561"/>
                    </a:cubicBezTo>
                    <a:cubicBezTo>
                      <a:pt x="7668" y="2561"/>
                      <a:pt x="7591" y="2555"/>
                      <a:pt x="7520" y="2543"/>
                    </a:cubicBezTo>
                    <a:cubicBezTo>
                      <a:pt x="7282" y="2543"/>
                      <a:pt x="7330" y="2401"/>
                      <a:pt x="7354" y="2282"/>
                    </a:cubicBezTo>
                    <a:cubicBezTo>
                      <a:pt x="7449" y="2140"/>
                      <a:pt x="7591" y="1974"/>
                      <a:pt x="7425" y="1832"/>
                    </a:cubicBezTo>
                    <a:cubicBezTo>
                      <a:pt x="7370" y="1768"/>
                      <a:pt x="7312" y="1746"/>
                      <a:pt x="7252" y="1746"/>
                    </a:cubicBezTo>
                    <a:cubicBezTo>
                      <a:pt x="7155" y="1746"/>
                      <a:pt x="7053" y="1802"/>
                      <a:pt x="6950" y="1832"/>
                    </a:cubicBezTo>
                    <a:cubicBezTo>
                      <a:pt x="6642" y="1903"/>
                      <a:pt x="6761" y="2116"/>
                      <a:pt x="6761" y="2282"/>
                    </a:cubicBezTo>
                    <a:cubicBezTo>
                      <a:pt x="6595" y="2567"/>
                      <a:pt x="6357" y="2828"/>
                      <a:pt x="6073" y="3018"/>
                    </a:cubicBezTo>
                    <a:cubicBezTo>
                      <a:pt x="5741" y="3231"/>
                      <a:pt x="5432" y="3468"/>
                      <a:pt x="5171" y="3753"/>
                    </a:cubicBezTo>
                    <a:lnTo>
                      <a:pt x="4649" y="4156"/>
                    </a:lnTo>
                    <a:cubicBezTo>
                      <a:pt x="4578" y="4038"/>
                      <a:pt x="4649" y="3943"/>
                      <a:pt x="4673" y="3848"/>
                    </a:cubicBezTo>
                    <a:cubicBezTo>
                      <a:pt x="4958" y="3350"/>
                      <a:pt x="5148" y="2781"/>
                      <a:pt x="5219" y="2211"/>
                    </a:cubicBezTo>
                    <a:cubicBezTo>
                      <a:pt x="5242" y="2021"/>
                      <a:pt x="5290" y="1879"/>
                      <a:pt x="5385" y="1737"/>
                    </a:cubicBezTo>
                    <a:cubicBezTo>
                      <a:pt x="5503" y="1523"/>
                      <a:pt x="5598" y="1334"/>
                      <a:pt x="5669" y="1144"/>
                    </a:cubicBezTo>
                    <a:cubicBezTo>
                      <a:pt x="5859" y="1096"/>
                      <a:pt x="6025" y="1049"/>
                      <a:pt x="6215" y="1001"/>
                    </a:cubicBezTo>
                    <a:cubicBezTo>
                      <a:pt x="6381" y="930"/>
                      <a:pt x="6476" y="835"/>
                      <a:pt x="6286" y="669"/>
                    </a:cubicBezTo>
                    <a:cubicBezTo>
                      <a:pt x="6215" y="598"/>
                      <a:pt x="6262" y="480"/>
                      <a:pt x="6357" y="456"/>
                    </a:cubicBezTo>
                    <a:cubicBezTo>
                      <a:pt x="6523" y="408"/>
                      <a:pt x="6500" y="314"/>
                      <a:pt x="6429" y="219"/>
                    </a:cubicBezTo>
                    <a:cubicBezTo>
                      <a:pt x="6381" y="171"/>
                      <a:pt x="6334" y="124"/>
                      <a:pt x="6262" y="100"/>
                    </a:cubicBezTo>
                    <a:cubicBezTo>
                      <a:pt x="6142" y="32"/>
                      <a:pt x="6022" y="1"/>
                      <a:pt x="5911" y="1"/>
                    </a:cubicBezTo>
                    <a:cubicBezTo>
                      <a:pt x="5671" y="1"/>
                      <a:pt x="5473" y="149"/>
                      <a:pt x="5409" y="408"/>
                    </a:cubicBezTo>
                    <a:cubicBezTo>
                      <a:pt x="5385" y="551"/>
                      <a:pt x="5361" y="717"/>
                      <a:pt x="5361" y="859"/>
                    </a:cubicBezTo>
                    <a:cubicBezTo>
                      <a:pt x="5290" y="1001"/>
                      <a:pt x="5171" y="1120"/>
                      <a:pt x="5076" y="1215"/>
                    </a:cubicBezTo>
                    <a:cubicBezTo>
                      <a:pt x="4792" y="1452"/>
                      <a:pt x="4602" y="1761"/>
                      <a:pt x="4531" y="2116"/>
                    </a:cubicBezTo>
                    <a:cubicBezTo>
                      <a:pt x="4365" y="2733"/>
                      <a:pt x="4151" y="3350"/>
                      <a:pt x="3867" y="3943"/>
                    </a:cubicBezTo>
                    <a:cubicBezTo>
                      <a:pt x="3829" y="3981"/>
                      <a:pt x="3795" y="4000"/>
                      <a:pt x="3767" y="4000"/>
                    </a:cubicBezTo>
                    <a:cubicBezTo>
                      <a:pt x="3726" y="4000"/>
                      <a:pt x="3701" y="3957"/>
                      <a:pt x="3701" y="3872"/>
                    </a:cubicBezTo>
                    <a:cubicBezTo>
                      <a:pt x="3724" y="3801"/>
                      <a:pt x="3701" y="3753"/>
                      <a:pt x="3629" y="3729"/>
                    </a:cubicBezTo>
                    <a:cubicBezTo>
                      <a:pt x="3606" y="2757"/>
                      <a:pt x="3677" y="1784"/>
                      <a:pt x="3724" y="788"/>
                    </a:cubicBezTo>
                    <a:lnTo>
                      <a:pt x="3724" y="788"/>
                    </a:lnTo>
                    <a:cubicBezTo>
                      <a:pt x="3653" y="907"/>
                      <a:pt x="3582" y="1025"/>
                      <a:pt x="3535" y="1144"/>
                    </a:cubicBezTo>
                    <a:cubicBezTo>
                      <a:pt x="3487" y="1286"/>
                      <a:pt x="3440" y="1428"/>
                      <a:pt x="3392" y="1571"/>
                    </a:cubicBezTo>
                    <a:cubicBezTo>
                      <a:pt x="3297" y="1998"/>
                      <a:pt x="3274" y="2425"/>
                      <a:pt x="3274" y="2852"/>
                    </a:cubicBezTo>
                    <a:cubicBezTo>
                      <a:pt x="3274" y="2970"/>
                      <a:pt x="3274" y="3065"/>
                      <a:pt x="3250" y="3184"/>
                    </a:cubicBezTo>
                    <a:cubicBezTo>
                      <a:pt x="3250" y="3279"/>
                      <a:pt x="3155" y="3326"/>
                      <a:pt x="3060" y="3326"/>
                    </a:cubicBezTo>
                    <a:cubicBezTo>
                      <a:pt x="3013" y="3136"/>
                      <a:pt x="2942" y="2970"/>
                      <a:pt x="2823" y="2804"/>
                    </a:cubicBezTo>
                    <a:cubicBezTo>
                      <a:pt x="2633" y="2211"/>
                      <a:pt x="2420" y="1618"/>
                      <a:pt x="2230" y="1025"/>
                    </a:cubicBezTo>
                    <a:cubicBezTo>
                      <a:pt x="2325" y="812"/>
                      <a:pt x="2420" y="622"/>
                      <a:pt x="2491" y="432"/>
                    </a:cubicBezTo>
                    <a:cubicBezTo>
                      <a:pt x="2562" y="314"/>
                      <a:pt x="2538" y="195"/>
                      <a:pt x="2467" y="100"/>
                    </a:cubicBezTo>
                    <a:cubicBezTo>
                      <a:pt x="2447" y="59"/>
                      <a:pt x="2373" y="1"/>
                      <a:pt x="2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>
                <a:off x="2577375" y="4289050"/>
                <a:ext cx="89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1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95"/>
                      <a:pt x="119" y="190"/>
                      <a:pt x="238" y="214"/>
                    </a:cubicBezTo>
                    <a:lnTo>
                      <a:pt x="357" y="214"/>
                    </a:lnTo>
                    <a:cubicBezTo>
                      <a:pt x="357" y="190"/>
                      <a:pt x="357" y="142"/>
                      <a:pt x="333" y="119"/>
                    </a:cubicBezTo>
                    <a:cubicBezTo>
                      <a:pt x="238" y="71"/>
                      <a:pt x="119" y="4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8"/>
              <p:cNvSpPr/>
              <p:nvPr/>
            </p:nvSpPr>
            <p:spPr>
              <a:xfrm>
                <a:off x="2707850" y="5156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8"/>
              <p:cNvSpPr/>
              <p:nvPr/>
            </p:nvSpPr>
            <p:spPr>
              <a:xfrm>
                <a:off x="2707850" y="5151300"/>
                <a:ext cx="83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14" extrusionOk="0">
                    <a:moveTo>
                      <a:pt x="309" y="0"/>
                    </a:moveTo>
                    <a:cubicBezTo>
                      <a:pt x="143" y="0"/>
                      <a:pt x="72" y="95"/>
                      <a:pt x="0" y="214"/>
                    </a:cubicBezTo>
                    <a:cubicBezTo>
                      <a:pt x="143" y="214"/>
                      <a:pt x="285" y="190"/>
                      <a:pt x="332" y="71"/>
                    </a:cubicBezTo>
                    <a:cubicBezTo>
                      <a:pt x="332" y="48"/>
                      <a:pt x="309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8"/>
              <p:cNvSpPr/>
              <p:nvPr/>
            </p:nvSpPr>
            <p:spPr>
              <a:xfrm>
                <a:off x="2601100" y="5049725"/>
                <a:ext cx="59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97" extrusionOk="0">
                    <a:moveTo>
                      <a:pt x="164" y="1"/>
                    </a:moveTo>
                    <a:cubicBezTo>
                      <a:pt x="88" y="1"/>
                      <a:pt x="20" y="43"/>
                      <a:pt x="1" y="102"/>
                    </a:cubicBezTo>
                    <a:cubicBezTo>
                      <a:pt x="24" y="149"/>
                      <a:pt x="48" y="197"/>
                      <a:pt x="72" y="197"/>
                    </a:cubicBezTo>
                    <a:cubicBezTo>
                      <a:pt x="143" y="197"/>
                      <a:pt x="214" y="149"/>
                      <a:pt x="238" y="54"/>
                    </a:cubicBezTo>
                    <a:cubicBezTo>
                      <a:pt x="238" y="31"/>
                      <a:pt x="214" y="31"/>
                      <a:pt x="214" y="7"/>
                    </a:cubicBezTo>
                    <a:cubicBezTo>
                      <a:pt x="197" y="3"/>
                      <a:pt x="180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8"/>
              <p:cNvSpPr/>
              <p:nvPr/>
            </p:nvSpPr>
            <p:spPr>
              <a:xfrm>
                <a:off x="3168625" y="4586750"/>
                <a:ext cx="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8"/>
              <p:cNvSpPr/>
              <p:nvPr/>
            </p:nvSpPr>
            <p:spPr>
              <a:xfrm>
                <a:off x="3168625" y="4582000"/>
                <a:ext cx="53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0" extrusionOk="0">
                    <a:moveTo>
                      <a:pt x="214" y="0"/>
                    </a:moveTo>
                    <a:cubicBezTo>
                      <a:pt x="119" y="0"/>
                      <a:pt x="24" y="71"/>
                      <a:pt x="0" y="190"/>
                    </a:cubicBezTo>
                    <a:cubicBezTo>
                      <a:pt x="95" y="166"/>
                      <a:pt x="190" y="95"/>
                      <a:pt x="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8"/>
              <p:cNvSpPr/>
              <p:nvPr/>
            </p:nvSpPr>
            <p:spPr>
              <a:xfrm>
                <a:off x="3020950" y="485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8"/>
              <p:cNvSpPr/>
              <p:nvPr/>
            </p:nvSpPr>
            <p:spPr>
              <a:xfrm>
                <a:off x="3020950" y="4856425"/>
                <a:ext cx="77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0" extrusionOk="0">
                    <a:moveTo>
                      <a:pt x="155" y="0"/>
                    </a:moveTo>
                    <a:cubicBezTo>
                      <a:pt x="102" y="0"/>
                      <a:pt x="48" y="18"/>
                      <a:pt x="1" y="53"/>
                    </a:cubicBezTo>
                    <a:cubicBezTo>
                      <a:pt x="48" y="77"/>
                      <a:pt x="102" y="89"/>
                      <a:pt x="155" y="89"/>
                    </a:cubicBezTo>
                    <a:cubicBezTo>
                      <a:pt x="209" y="89"/>
                      <a:pt x="262" y="77"/>
                      <a:pt x="309" y="53"/>
                    </a:cubicBezTo>
                    <a:cubicBezTo>
                      <a:pt x="262" y="18"/>
                      <a:pt x="209" y="0"/>
                      <a:pt x="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8"/>
              <p:cNvSpPr/>
              <p:nvPr/>
            </p:nvSpPr>
            <p:spPr>
              <a:xfrm>
                <a:off x="3053575" y="487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8"/>
              <p:cNvSpPr/>
              <p:nvPr/>
            </p:nvSpPr>
            <p:spPr>
              <a:xfrm>
                <a:off x="3052975" y="4855350"/>
                <a:ext cx="2315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676" extrusionOk="0">
                    <a:moveTo>
                      <a:pt x="720" y="1"/>
                    </a:moveTo>
                    <a:cubicBezTo>
                      <a:pt x="678" y="1"/>
                      <a:pt x="635" y="16"/>
                      <a:pt x="594" y="49"/>
                    </a:cubicBezTo>
                    <a:cubicBezTo>
                      <a:pt x="452" y="215"/>
                      <a:pt x="333" y="381"/>
                      <a:pt x="191" y="571"/>
                    </a:cubicBezTo>
                    <a:lnTo>
                      <a:pt x="1" y="618"/>
                    </a:lnTo>
                    <a:cubicBezTo>
                      <a:pt x="53" y="657"/>
                      <a:pt x="113" y="675"/>
                      <a:pt x="171" y="675"/>
                    </a:cubicBezTo>
                    <a:cubicBezTo>
                      <a:pt x="219" y="675"/>
                      <a:pt x="267" y="663"/>
                      <a:pt x="309" y="642"/>
                    </a:cubicBezTo>
                    <a:lnTo>
                      <a:pt x="926" y="500"/>
                    </a:lnTo>
                    <a:cubicBezTo>
                      <a:pt x="926" y="381"/>
                      <a:pt x="926" y="286"/>
                      <a:pt x="902" y="168"/>
                    </a:cubicBezTo>
                    <a:cubicBezTo>
                      <a:pt x="871" y="59"/>
                      <a:pt x="799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>
                <a:off x="2717325" y="4949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>
                <a:off x="2717325" y="4945525"/>
                <a:ext cx="41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19" extrusionOk="0">
                    <a:moveTo>
                      <a:pt x="119" y="0"/>
                    </a:moveTo>
                    <a:cubicBezTo>
                      <a:pt x="119" y="0"/>
                      <a:pt x="72" y="0"/>
                      <a:pt x="72" y="24"/>
                    </a:cubicBezTo>
                    <a:cubicBezTo>
                      <a:pt x="48" y="24"/>
                      <a:pt x="25" y="95"/>
                      <a:pt x="1" y="119"/>
                    </a:cubicBezTo>
                    <a:cubicBezTo>
                      <a:pt x="48" y="119"/>
                      <a:pt x="96" y="95"/>
                      <a:pt x="119" y="95"/>
                    </a:cubicBezTo>
                    <a:cubicBezTo>
                      <a:pt x="167" y="71"/>
                      <a:pt x="167" y="24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8"/>
              <p:cNvSpPr/>
              <p:nvPr/>
            </p:nvSpPr>
            <p:spPr>
              <a:xfrm>
                <a:off x="2793250" y="4611650"/>
                <a:ext cx="47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96" extrusionOk="0">
                    <a:moveTo>
                      <a:pt x="190" y="0"/>
                    </a:moveTo>
                    <a:lnTo>
                      <a:pt x="0" y="95"/>
                    </a:lnTo>
                    <a:cubicBezTo>
                      <a:pt x="71" y="95"/>
                      <a:pt x="142" y="71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8"/>
              <p:cNvSpPr/>
              <p:nvPr/>
            </p:nvSpPr>
            <p:spPr>
              <a:xfrm>
                <a:off x="2972925" y="4746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8"/>
              <p:cNvSpPr/>
              <p:nvPr/>
            </p:nvSpPr>
            <p:spPr>
              <a:xfrm>
                <a:off x="3037575" y="4853000"/>
                <a:ext cx="180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49" extrusionOk="0">
                    <a:moveTo>
                      <a:pt x="48" y="1"/>
                    </a:moveTo>
                    <a:cubicBezTo>
                      <a:pt x="24" y="24"/>
                      <a:pt x="0" y="24"/>
                      <a:pt x="0" y="48"/>
                    </a:cubicBezTo>
                    <a:lnTo>
                      <a:pt x="71" y="24"/>
                    </a:lnTo>
                    <a:cubicBezTo>
                      <a:pt x="71" y="24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8"/>
              <p:cNvSpPr/>
              <p:nvPr/>
            </p:nvSpPr>
            <p:spPr>
              <a:xfrm>
                <a:off x="3033425" y="4853975"/>
                <a:ext cx="41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1" extrusionOk="0">
                    <a:moveTo>
                      <a:pt x="113" y="0"/>
                    </a:moveTo>
                    <a:cubicBezTo>
                      <a:pt x="62" y="0"/>
                      <a:pt x="18" y="27"/>
                      <a:pt x="0" y="80"/>
                    </a:cubicBezTo>
                    <a:cubicBezTo>
                      <a:pt x="48" y="80"/>
                      <a:pt x="119" y="57"/>
                      <a:pt x="166" y="9"/>
                    </a:cubicBezTo>
                    <a:cubicBezTo>
                      <a:pt x="148" y="3"/>
                      <a:pt x="131" y="0"/>
                      <a:pt x="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>
                <a:off x="3028675" y="4855725"/>
                <a:ext cx="47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8" extrusionOk="0">
                    <a:moveTo>
                      <a:pt x="133" y="1"/>
                    </a:moveTo>
                    <a:cubicBezTo>
                      <a:pt x="82" y="1"/>
                      <a:pt x="35" y="23"/>
                      <a:pt x="0" y="58"/>
                    </a:cubicBezTo>
                    <a:cubicBezTo>
                      <a:pt x="19" y="64"/>
                      <a:pt x="38" y="67"/>
                      <a:pt x="57" y="67"/>
                    </a:cubicBezTo>
                    <a:cubicBezTo>
                      <a:pt x="108" y="67"/>
                      <a:pt x="155" y="45"/>
                      <a:pt x="190" y="10"/>
                    </a:cubicBezTo>
                    <a:cubicBezTo>
                      <a:pt x="171" y="4"/>
                      <a:pt x="152" y="1"/>
                      <a:pt x="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>
                <a:off x="3028675" y="4857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8"/>
              <p:cNvSpPr/>
              <p:nvPr/>
            </p:nvSpPr>
            <p:spPr>
              <a:xfrm>
                <a:off x="2452850" y="5055825"/>
                <a:ext cx="18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7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71"/>
                      <a:pt x="24" y="143"/>
                      <a:pt x="72" y="166"/>
                    </a:cubicBezTo>
                    <a:cubicBezTo>
                      <a:pt x="48" y="119"/>
                      <a:pt x="24" y="48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8"/>
              <p:cNvSpPr/>
              <p:nvPr/>
            </p:nvSpPr>
            <p:spPr>
              <a:xfrm>
                <a:off x="2199625" y="470772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48" y="0"/>
                    </a:moveTo>
                    <a:cubicBezTo>
                      <a:pt x="48" y="0"/>
                      <a:pt x="1" y="24"/>
                      <a:pt x="48" y="71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8"/>
              <p:cNvSpPr/>
              <p:nvPr/>
            </p:nvSpPr>
            <p:spPr>
              <a:xfrm>
                <a:off x="2200825" y="4709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8"/>
              <p:cNvSpPr/>
              <p:nvPr/>
            </p:nvSpPr>
            <p:spPr>
              <a:xfrm>
                <a:off x="2576200" y="4287250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48" y="1"/>
                    </a:moveTo>
                    <a:cubicBezTo>
                      <a:pt x="48" y="1"/>
                      <a:pt x="0" y="25"/>
                      <a:pt x="48" y="72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8"/>
              <p:cNvSpPr/>
              <p:nvPr/>
            </p:nvSpPr>
            <p:spPr>
              <a:xfrm>
                <a:off x="2630750" y="4335300"/>
                <a:ext cx="18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43" extrusionOk="0">
                    <a:moveTo>
                      <a:pt x="1" y="0"/>
                    </a:moveTo>
                    <a:cubicBezTo>
                      <a:pt x="1" y="48"/>
                      <a:pt x="24" y="119"/>
                      <a:pt x="72" y="143"/>
                    </a:cubicBezTo>
                    <a:cubicBezTo>
                      <a:pt x="48" y="95"/>
                      <a:pt x="24" y="4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8"/>
              <p:cNvSpPr/>
              <p:nvPr/>
            </p:nvSpPr>
            <p:spPr>
              <a:xfrm>
                <a:off x="2632525" y="4339450"/>
                <a:ext cx="18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7" extrusionOk="0">
                    <a:moveTo>
                      <a:pt x="1" y="0"/>
                    </a:moveTo>
                    <a:cubicBezTo>
                      <a:pt x="1" y="72"/>
                      <a:pt x="25" y="119"/>
                      <a:pt x="72" y="1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>
                <a:off x="3174550" y="4581100"/>
                <a:ext cx="15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37" extrusionOk="0">
                    <a:moveTo>
                      <a:pt x="42" y="1"/>
                    </a:moveTo>
                    <a:cubicBezTo>
                      <a:pt x="30" y="1"/>
                      <a:pt x="13" y="13"/>
                      <a:pt x="1" y="36"/>
                    </a:cubicBezTo>
                    <a:lnTo>
                      <a:pt x="48" y="36"/>
                    </a:lnTo>
                    <a:cubicBezTo>
                      <a:pt x="60" y="13"/>
                      <a:pt x="54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>
                <a:off x="3173950" y="458200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lnTo>
                      <a:pt x="25" y="0"/>
                    </a:lnTo>
                    <a:lnTo>
                      <a:pt x="1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>
                <a:off x="2619475" y="4359025"/>
                <a:ext cx="24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0" extrusionOk="0">
                    <a:moveTo>
                      <a:pt x="1" y="0"/>
                    </a:moveTo>
                    <a:cubicBezTo>
                      <a:pt x="1" y="71"/>
                      <a:pt x="25" y="143"/>
                      <a:pt x="96" y="1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18"/>
            <p:cNvSpPr/>
            <p:nvPr/>
          </p:nvSpPr>
          <p:spPr>
            <a:xfrm>
              <a:off x="-64612" y="-116600"/>
              <a:ext cx="1400150" cy="950625"/>
            </a:xfrm>
            <a:custGeom>
              <a:avLst/>
              <a:gdLst/>
              <a:ahLst/>
              <a:cxnLst/>
              <a:rect l="l" t="t" r="r" b="b"/>
              <a:pathLst>
                <a:path w="56006" h="38025" extrusionOk="0">
                  <a:moveTo>
                    <a:pt x="16059" y="0"/>
                  </a:moveTo>
                  <a:lnTo>
                    <a:pt x="16059" y="0"/>
                  </a:lnTo>
                  <a:cubicBezTo>
                    <a:pt x="11861" y="3155"/>
                    <a:pt x="9228" y="8421"/>
                    <a:pt x="10295" y="13497"/>
                  </a:cubicBezTo>
                  <a:cubicBezTo>
                    <a:pt x="10034" y="13616"/>
                    <a:pt x="9750" y="13758"/>
                    <a:pt x="9489" y="13900"/>
                  </a:cubicBezTo>
                  <a:cubicBezTo>
                    <a:pt x="8160" y="14636"/>
                    <a:pt x="6927" y="15537"/>
                    <a:pt x="5836" y="16605"/>
                  </a:cubicBezTo>
                  <a:cubicBezTo>
                    <a:pt x="7354" y="13141"/>
                    <a:pt x="5385" y="8421"/>
                    <a:pt x="1258" y="6049"/>
                  </a:cubicBezTo>
                  <a:lnTo>
                    <a:pt x="1258" y="6049"/>
                  </a:lnTo>
                  <a:cubicBezTo>
                    <a:pt x="0" y="10912"/>
                    <a:pt x="2942" y="14920"/>
                    <a:pt x="5551" y="16866"/>
                  </a:cubicBezTo>
                  <a:cubicBezTo>
                    <a:pt x="4009" y="18479"/>
                    <a:pt x="2681" y="20258"/>
                    <a:pt x="1613" y="22203"/>
                  </a:cubicBezTo>
                  <a:cubicBezTo>
                    <a:pt x="1452" y="22477"/>
                    <a:pt x="1674" y="22718"/>
                    <a:pt x="1908" y="22718"/>
                  </a:cubicBezTo>
                  <a:cubicBezTo>
                    <a:pt x="2018" y="22718"/>
                    <a:pt x="2130" y="22664"/>
                    <a:pt x="2206" y="22535"/>
                  </a:cubicBezTo>
                  <a:cubicBezTo>
                    <a:pt x="3914" y="19475"/>
                    <a:pt x="6215" y="16605"/>
                    <a:pt x="9275" y="14802"/>
                  </a:cubicBezTo>
                  <a:cubicBezTo>
                    <a:pt x="10366" y="14114"/>
                    <a:pt x="11576" y="13639"/>
                    <a:pt x="12857" y="13355"/>
                  </a:cubicBezTo>
                  <a:cubicBezTo>
                    <a:pt x="13422" y="13239"/>
                    <a:pt x="14009" y="13180"/>
                    <a:pt x="14596" y="13180"/>
                  </a:cubicBezTo>
                  <a:cubicBezTo>
                    <a:pt x="14848" y="13180"/>
                    <a:pt x="15099" y="13191"/>
                    <a:pt x="15348" y="13213"/>
                  </a:cubicBezTo>
                  <a:cubicBezTo>
                    <a:pt x="11647" y="17767"/>
                    <a:pt x="14328" y="21776"/>
                    <a:pt x="16771" y="25974"/>
                  </a:cubicBezTo>
                  <a:cubicBezTo>
                    <a:pt x="18811" y="22369"/>
                    <a:pt x="19025" y="16486"/>
                    <a:pt x="15893" y="13284"/>
                  </a:cubicBezTo>
                  <a:lnTo>
                    <a:pt x="15893" y="13284"/>
                  </a:lnTo>
                  <a:cubicBezTo>
                    <a:pt x="16225" y="13331"/>
                    <a:pt x="16581" y="13379"/>
                    <a:pt x="16913" y="13450"/>
                  </a:cubicBezTo>
                  <a:cubicBezTo>
                    <a:pt x="19950" y="14090"/>
                    <a:pt x="22725" y="15608"/>
                    <a:pt x="25358" y="17245"/>
                  </a:cubicBezTo>
                  <a:cubicBezTo>
                    <a:pt x="22464" y="22108"/>
                    <a:pt x="23650" y="27303"/>
                    <a:pt x="28204" y="30410"/>
                  </a:cubicBezTo>
                  <a:cubicBezTo>
                    <a:pt x="30482" y="26828"/>
                    <a:pt x="29651" y="21705"/>
                    <a:pt x="26425" y="17909"/>
                  </a:cubicBezTo>
                  <a:lnTo>
                    <a:pt x="26425" y="17909"/>
                  </a:lnTo>
                  <a:lnTo>
                    <a:pt x="27066" y="18312"/>
                  </a:lnTo>
                  <a:cubicBezTo>
                    <a:pt x="29912" y="20115"/>
                    <a:pt x="32711" y="22108"/>
                    <a:pt x="35819" y="23484"/>
                  </a:cubicBezTo>
                  <a:cubicBezTo>
                    <a:pt x="34894" y="25381"/>
                    <a:pt x="35368" y="27421"/>
                    <a:pt x="36198" y="29343"/>
                  </a:cubicBezTo>
                  <a:cubicBezTo>
                    <a:pt x="37479" y="32142"/>
                    <a:pt x="40183" y="36245"/>
                    <a:pt x="42793" y="38025"/>
                  </a:cubicBezTo>
                  <a:cubicBezTo>
                    <a:pt x="43647" y="35629"/>
                    <a:pt x="42816" y="31667"/>
                    <a:pt x="41939" y="29509"/>
                  </a:cubicBezTo>
                  <a:cubicBezTo>
                    <a:pt x="40919" y="27208"/>
                    <a:pt x="39069" y="25500"/>
                    <a:pt x="37076" y="24029"/>
                  </a:cubicBezTo>
                  <a:lnTo>
                    <a:pt x="37100" y="24029"/>
                  </a:lnTo>
                  <a:cubicBezTo>
                    <a:pt x="38476" y="24575"/>
                    <a:pt x="39946" y="24883"/>
                    <a:pt x="41417" y="24954"/>
                  </a:cubicBezTo>
                  <a:cubicBezTo>
                    <a:pt x="42902" y="25547"/>
                    <a:pt x="44870" y="25894"/>
                    <a:pt x="46884" y="25894"/>
                  </a:cubicBezTo>
                  <a:cubicBezTo>
                    <a:pt x="50918" y="25894"/>
                    <a:pt x="55135" y="24498"/>
                    <a:pt x="56005" y="20874"/>
                  </a:cubicBezTo>
                  <a:cubicBezTo>
                    <a:pt x="54244" y="20730"/>
                    <a:pt x="52358" y="20551"/>
                    <a:pt x="50494" y="20551"/>
                  </a:cubicBezTo>
                  <a:cubicBezTo>
                    <a:pt x="46835" y="20551"/>
                    <a:pt x="43260" y="21241"/>
                    <a:pt x="40871" y="24243"/>
                  </a:cubicBezTo>
                  <a:cubicBezTo>
                    <a:pt x="39709" y="24124"/>
                    <a:pt x="38570" y="23863"/>
                    <a:pt x="37479" y="23460"/>
                  </a:cubicBezTo>
                  <a:cubicBezTo>
                    <a:pt x="35297" y="22582"/>
                    <a:pt x="33186" y="21515"/>
                    <a:pt x="31241" y="20210"/>
                  </a:cubicBezTo>
                  <a:lnTo>
                    <a:pt x="31241" y="20210"/>
                  </a:lnTo>
                  <a:cubicBezTo>
                    <a:pt x="31968" y="20368"/>
                    <a:pt x="32714" y="20444"/>
                    <a:pt x="33464" y="20444"/>
                  </a:cubicBezTo>
                  <a:cubicBezTo>
                    <a:pt x="38242" y="20444"/>
                    <a:pt x="43194" y="17377"/>
                    <a:pt x="44690" y="12928"/>
                  </a:cubicBezTo>
                  <a:lnTo>
                    <a:pt x="44690" y="12928"/>
                  </a:lnTo>
                  <a:cubicBezTo>
                    <a:pt x="41275" y="13687"/>
                    <a:pt x="37883" y="12762"/>
                    <a:pt x="34823" y="15063"/>
                  </a:cubicBezTo>
                  <a:cubicBezTo>
                    <a:pt x="33186" y="16439"/>
                    <a:pt x="31786" y="18052"/>
                    <a:pt x="30624" y="19831"/>
                  </a:cubicBezTo>
                  <a:cubicBezTo>
                    <a:pt x="29533" y="19119"/>
                    <a:pt x="28442" y="18407"/>
                    <a:pt x="27374" y="17719"/>
                  </a:cubicBezTo>
                  <a:cubicBezTo>
                    <a:pt x="25121" y="16296"/>
                    <a:pt x="22796" y="14826"/>
                    <a:pt x="20305" y="13806"/>
                  </a:cubicBezTo>
                  <a:lnTo>
                    <a:pt x="20305" y="13806"/>
                  </a:lnTo>
                  <a:cubicBezTo>
                    <a:pt x="21507" y="14156"/>
                    <a:pt x="22811" y="14342"/>
                    <a:pt x="24120" y="14342"/>
                  </a:cubicBezTo>
                  <a:cubicBezTo>
                    <a:pt x="28137" y="14342"/>
                    <a:pt x="32212" y="12589"/>
                    <a:pt x="33589" y="8421"/>
                  </a:cubicBezTo>
                  <a:cubicBezTo>
                    <a:pt x="32884" y="8403"/>
                    <a:pt x="32185" y="8388"/>
                    <a:pt x="31496" y="8388"/>
                  </a:cubicBezTo>
                  <a:cubicBezTo>
                    <a:pt x="26829" y="8388"/>
                    <a:pt x="22598" y="9048"/>
                    <a:pt x="19807" y="13616"/>
                  </a:cubicBezTo>
                  <a:cubicBezTo>
                    <a:pt x="19001" y="13307"/>
                    <a:pt x="18147" y="13046"/>
                    <a:pt x="17293" y="12857"/>
                  </a:cubicBezTo>
                  <a:cubicBezTo>
                    <a:pt x="16433" y="12634"/>
                    <a:pt x="15555" y="12523"/>
                    <a:pt x="14675" y="12523"/>
                  </a:cubicBezTo>
                  <a:cubicBezTo>
                    <a:pt x="14147" y="12523"/>
                    <a:pt x="13619" y="12563"/>
                    <a:pt x="13094" y="12643"/>
                  </a:cubicBezTo>
                  <a:cubicBezTo>
                    <a:pt x="12691" y="12714"/>
                    <a:pt x="12312" y="12786"/>
                    <a:pt x="11908" y="12904"/>
                  </a:cubicBezTo>
                  <a:cubicBezTo>
                    <a:pt x="15277" y="9915"/>
                    <a:pt x="16676" y="4009"/>
                    <a:pt x="16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-686875" y="1998350"/>
              <a:ext cx="1400100" cy="14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7638200" y="3780375"/>
              <a:ext cx="1172700" cy="1172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671888" y="4562763"/>
              <a:ext cx="1015500" cy="1015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6994050" y="-378850"/>
              <a:ext cx="364200" cy="131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8430775" y="2180800"/>
              <a:ext cx="967200" cy="71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18"/>
            <p:cNvGrpSpPr/>
            <p:nvPr/>
          </p:nvGrpSpPr>
          <p:grpSpPr>
            <a:xfrm>
              <a:off x="-253925" y="2523350"/>
              <a:ext cx="699425" cy="1126275"/>
              <a:chOff x="4746425" y="1429175"/>
              <a:chExt cx="699425" cy="1126275"/>
            </a:xfrm>
          </p:grpSpPr>
          <p:sp>
            <p:nvSpPr>
              <p:cNvPr id="1613" name="Google Shape;1613;p18"/>
              <p:cNvSpPr/>
              <p:nvPr/>
            </p:nvSpPr>
            <p:spPr>
              <a:xfrm>
                <a:off x="4746425" y="1753275"/>
                <a:ext cx="388075" cy="802175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32087" extrusionOk="0">
                    <a:moveTo>
                      <a:pt x="11665" y="0"/>
                    </a:moveTo>
                    <a:cubicBezTo>
                      <a:pt x="11490" y="0"/>
                      <a:pt x="11344" y="219"/>
                      <a:pt x="11514" y="333"/>
                    </a:cubicBezTo>
                    <a:cubicBezTo>
                      <a:pt x="12060" y="736"/>
                      <a:pt x="12605" y="1116"/>
                      <a:pt x="13151" y="1519"/>
                    </a:cubicBezTo>
                    <a:cubicBezTo>
                      <a:pt x="13246" y="1590"/>
                      <a:pt x="13341" y="1638"/>
                      <a:pt x="13388" y="1756"/>
                    </a:cubicBezTo>
                    <a:cubicBezTo>
                      <a:pt x="13436" y="1898"/>
                      <a:pt x="13507" y="2088"/>
                      <a:pt x="13554" y="2254"/>
                    </a:cubicBezTo>
                    <a:cubicBezTo>
                      <a:pt x="13696" y="2610"/>
                      <a:pt x="13815" y="2966"/>
                      <a:pt x="13957" y="3345"/>
                    </a:cubicBezTo>
                    <a:cubicBezTo>
                      <a:pt x="14218" y="4057"/>
                      <a:pt x="14479" y="4745"/>
                      <a:pt x="14740" y="5457"/>
                    </a:cubicBezTo>
                    <a:lnTo>
                      <a:pt x="14954" y="6002"/>
                    </a:lnTo>
                    <a:cubicBezTo>
                      <a:pt x="15025" y="6168"/>
                      <a:pt x="15072" y="6358"/>
                      <a:pt x="15072" y="6548"/>
                    </a:cubicBezTo>
                    <a:cubicBezTo>
                      <a:pt x="15049" y="6927"/>
                      <a:pt x="14954" y="7307"/>
                      <a:pt x="14883" y="7663"/>
                    </a:cubicBezTo>
                    <a:cubicBezTo>
                      <a:pt x="14693" y="8730"/>
                      <a:pt x="14479" y="9797"/>
                      <a:pt x="14266" y="10865"/>
                    </a:cubicBezTo>
                    <a:lnTo>
                      <a:pt x="13578" y="14257"/>
                    </a:lnTo>
                    <a:cubicBezTo>
                      <a:pt x="13436" y="14992"/>
                      <a:pt x="13269" y="15728"/>
                      <a:pt x="13127" y="16439"/>
                    </a:cubicBezTo>
                    <a:cubicBezTo>
                      <a:pt x="13056" y="16748"/>
                      <a:pt x="13056" y="17151"/>
                      <a:pt x="12866" y="17388"/>
                    </a:cubicBezTo>
                    <a:cubicBezTo>
                      <a:pt x="12653" y="17625"/>
                      <a:pt x="12439" y="17863"/>
                      <a:pt x="12226" y="18100"/>
                    </a:cubicBezTo>
                    <a:cubicBezTo>
                      <a:pt x="10494" y="20021"/>
                      <a:pt x="8763" y="21966"/>
                      <a:pt x="7031" y="23935"/>
                    </a:cubicBezTo>
                    <a:cubicBezTo>
                      <a:pt x="4730" y="26521"/>
                      <a:pt x="2429" y="29130"/>
                      <a:pt x="128" y="31739"/>
                    </a:cubicBezTo>
                    <a:cubicBezTo>
                      <a:pt x="1" y="31885"/>
                      <a:pt x="153" y="32087"/>
                      <a:pt x="305" y="32087"/>
                    </a:cubicBezTo>
                    <a:cubicBezTo>
                      <a:pt x="352" y="32087"/>
                      <a:pt x="398" y="32068"/>
                      <a:pt x="437" y="32024"/>
                    </a:cubicBezTo>
                    <a:lnTo>
                      <a:pt x="460" y="32024"/>
                    </a:lnTo>
                    <a:cubicBezTo>
                      <a:pt x="2524" y="29652"/>
                      <a:pt x="4611" y="27280"/>
                      <a:pt x="6723" y="24931"/>
                    </a:cubicBezTo>
                    <a:cubicBezTo>
                      <a:pt x="8502" y="22891"/>
                      <a:pt x="10304" y="20875"/>
                      <a:pt x="12107" y="18859"/>
                    </a:cubicBezTo>
                    <a:lnTo>
                      <a:pt x="12700" y="18171"/>
                    </a:lnTo>
                    <a:cubicBezTo>
                      <a:pt x="12914" y="17957"/>
                      <a:pt x="13103" y="17744"/>
                      <a:pt x="13293" y="17507"/>
                    </a:cubicBezTo>
                    <a:cubicBezTo>
                      <a:pt x="13364" y="17341"/>
                      <a:pt x="13412" y="17198"/>
                      <a:pt x="13436" y="17032"/>
                    </a:cubicBezTo>
                    <a:lnTo>
                      <a:pt x="13554" y="16392"/>
                    </a:lnTo>
                    <a:lnTo>
                      <a:pt x="13791" y="15277"/>
                    </a:lnTo>
                    <a:lnTo>
                      <a:pt x="14550" y="11505"/>
                    </a:lnTo>
                    <a:cubicBezTo>
                      <a:pt x="14788" y="10296"/>
                      <a:pt x="15049" y="9110"/>
                      <a:pt x="15262" y="7900"/>
                    </a:cubicBezTo>
                    <a:cubicBezTo>
                      <a:pt x="15286" y="7710"/>
                      <a:pt x="15309" y="7544"/>
                      <a:pt x="15357" y="7354"/>
                    </a:cubicBezTo>
                    <a:cubicBezTo>
                      <a:pt x="15381" y="7188"/>
                      <a:pt x="15404" y="6998"/>
                      <a:pt x="15452" y="6809"/>
                    </a:cubicBezTo>
                    <a:cubicBezTo>
                      <a:pt x="15499" y="6643"/>
                      <a:pt x="15523" y="6477"/>
                      <a:pt x="15476" y="6311"/>
                    </a:cubicBezTo>
                    <a:cubicBezTo>
                      <a:pt x="15262" y="5551"/>
                      <a:pt x="14930" y="4792"/>
                      <a:pt x="14645" y="4033"/>
                    </a:cubicBezTo>
                    <a:lnTo>
                      <a:pt x="13863" y="1922"/>
                    </a:lnTo>
                    <a:cubicBezTo>
                      <a:pt x="13839" y="1756"/>
                      <a:pt x="13768" y="1614"/>
                      <a:pt x="13696" y="1471"/>
                    </a:cubicBezTo>
                    <a:cubicBezTo>
                      <a:pt x="13625" y="1377"/>
                      <a:pt x="13530" y="1282"/>
                      <a:pt x="13436" y="1234"/>
                    </a:cubicBezTo>
                    <a:lnTo>
                      <a:pt x="12700" y="689"/>
                    </a:lnTo>
                    <a:lnTo>
                      <a:pt x="11799" y="48"/>
                    </a:lnTo>
                    <a:cubicBezTo>
                      <a:pt x="11756" y="15"/>
                      <a:pt x="11709" y="0"/>
                      <a:pt x="11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8"/>
              <p:cNvSpPr/>
              <p:nvPr/>
            </p:nvSpPr>
            <p:spPr>
              <a:xfrm>
                <a:off x="5190200" y="1908875"/>
                <a:ext cx="784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976" extrusionOk="0">
                    <a:moveTo>
                      <a:pt x="2826" y="0"/>
                    </a:moveTo>
                    <a:cubicBezTo>
                      <a:pt x="2777" y="0"/>
                      <a:pt x="2726" y="19"/>
                      <a:pt x="2682" y="63"/>
                    </a:cubicBezTo>
                    <a:cubicBezTo>
                      <a:pt x="1947" y="822"/>
                      <a:pt x="1211" y="1557"/>
                      <a:pt x="476" y="2316"/>
                    </a:cubicBezTo>
                    <a:lnTo>
                      <a:pt x="144" y="2648"/>
                    </a:lnTo>
                    <a:cubicBezTo>
                      <a:pt x="1" y="2792"/>
                      <a:pt x="141" y="2975"/>
                      <a:pt x="300" y="2975"/>
                    </a:cubicBezTo>
                    <a:cubicBezTo>
                      <a:pt x="352" y="2975"/>
                      <a:pt x="406" y="2956"/>
                      <a:pt x="452" y="2909"/>
                    </a:cubicBezTo>
                    <a:lnTo>
                      <a:pt x="2658" y="656"/>
                    </a:lnTo>
                    <a:cubicBezTo>
                      <a:pt x="2777" y="561"/>
                      <a:pt x="2872" y="442"/>
                      <a:pt x="2991" y="347"/>
                    </a:cubicBezTo>
                    <a:cubicBezTo>
                      <a:pt x="3136" y="202"/>
                      <a:pt x="2988" y="0"/>
                      <a:pt x="2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8"/>
              <p:cNvSpPr/>
              <p:nvPr/>
            </p:nvSpPr>
            <p:spPr>
              <a:xfrm>
                <a:off x="5169975" y="1973250"/>
                <a:ext cx="33425" cy="10890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4356" extrusionOk="0">
                    <a:moveTo>
                      <a:pt x="1093" y="0"/>
                    </a:moveTo>
                    <a:cubicBezTo>
                      <a:pt x="1008" y="0"/>
                      <a:pt x="925" y="45"/>
                      <a:pt x="906" y="145"/>
                    </a:cubicBezTo>
                    <a:cubicBezTo>
                      <a:pt x="645" y="1473"/>
                      <a:pt x="336" y="2801"/>
                      <a:pt x="28" y="4106"/>
                    </a:cubicBezTo>
                    <a:cubicBezTo>
                      <a:pt x="0" y="4259"/>
                      <a:pt x="120" y="4355"/>
                      <a:pt x="238" y="4355"/>
                    </a:cubicBezTo>
                    <a:cubicBezTo>
                      <a:pt x="320" y="4355"/>
                      <a:pt x="402" y="4308"/>
                      <a:pt x="431" y="4201"/>
                    </a:cubicBezTo>
                    <a:cubicBezTo>
                      <a:pt x="740" y="2896"/>
                      <a:pt x="1024" y="1568"/>
                      <a:pt x="1309" y="239"/>
                    </a:cubicBezTo>
                    <a:cubicBezTo>
                      <a:pt x="1336" y="88"/>
                      <a:pt x="1212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8"/>
              <p:cNvSpPr/>
              <p:nvPr/>
            </p:nvSpPr>
            <p:spPr>
              <a:xfrm>
                <a:off x="5169050" y="1633225"/>
                <a:ext cx="246550" cy="448525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17941" extrusionOk="0">
                    <a:moveTo>
                      <a:pt x="8864" y="0"/>
                    </a:moveTo>
                    <a:cubicBezTo>
                      <a:pt x="8740" y="0"/>
                      <a:pt x="8617" y="102"/>
                      <a:pt x="8676" y="248"/>
                    </a:cubicBezTo>
                    <a:cubicBezTo>
                      <a:pt x="8889" y="889"/>
                      <a:pt x="9079" y="1553"/>
                      <a:pt x="9221" y="2217"/>
                    </a:cubicBezTo>
                    <a:cubicBezTo>
                      <a:pt x="9292" y="2549"/>
                      <a:pt x="9387" y="2905"/>
                      <a:pt x="9435" y="3261"/>
                    </a:cubicBezTo>
                    <a:cubicBezTo>
                      <a:pt x="9482" y="3664"/>
                      <a:pt x="9221" y="4139"/>
                      <a:pt x="9079" y="4518"/>
                    </a:cubicBezTo>
                    <a:cubicBezTo>
                      <a:pt x="8557" y="5894"/>
                      <a:pt x="8035" y="7293"/>
                      <a:pt x="7466" y="8669"/>
                    </a:cubicBezTo>
                    <a:cubicBezTo>
                      <a:pt x="7205" y="9262"/>
                      <a:pt x="6968" y="9879"/>
                      <a:pt x="6683" y="10448"/>
                    </a:cubicBezTo>
                    <a:cubicBezTo>
                      <a:pt x="6493" y="10733"/>
                      <a:pt x="6280" y="10970"/>
                      <a:pt x="6019" y="11207"/>
                    </a:cubicBezTo>
                    <a:cubicBezTo>
                      <a:pt x="5829" y="11397"/>
                      <a:pt x="5639" y="11611"/>
                      <a:pt x="5426" y="11824"/>
                    </a:cubicBezTo>
                    <a:cubicBezTo>
                      <a:pt x="4548" y="12773"/>
                      <a:pt x="3671" y="13722"/>
                      <a:pt x="2769" y="14694"/>
                    </a:cubicBezTo>
                    <a:cubicBezTo>
                      <a:pt x="1891" y="15667"/>
                      <a:pt x="990" y="16639"/>
                      <a:pt x="112" y="17612"/>
                    </a:cubicBezTo>
                    <a:cubicBezTo>
                      <a:pt x="0" y="17761"/>
                      <a:pt x="138" y="17940"/>
                      <a:pt x="283" y="17940"/>
                    </a:cubicBezTo>
                    <a:cubicBezTo>
                      <a:pt x="322" y="17940"/>
                      <a:pt x="362" y="17927"/>
                      <a:pt x="397" y="17897"/>
                    </a:cubicBezTo>
                    <a:lnTo>
                      <a:pt x="421" y="17897"/>
                    </a:lnTo>
                    <a:cubicBezTo>
                      <a:pt x="2129" y="15975"/>
                      <a:pt x="3884" y="14078"/>
                      <a:pt x="5639" y="12204"/>
                    </a:cubicBezTo>
                    <a:cubicBezTo>
                      <a:pt x="6043" y="11777"/>
                      <a:pt x="6493" y="11350"/>
                      <a:pt x="6897" y="10899"/>
                    </a:cubicBezTo>
                    <a:cubicBezTo>
                      <a:pt x="7063" y="10638"/>
                      <a:pt x="7229" y="10330"/>
                      <a:pt x="7324" y="10021"/>
                    </a:cubicBezTo>
                    <a:cubicBezTo>
                      <a:pt x="7442" y="9713"/>
                      <a:pt x="7584" y="9405"/>
                      <a:pt x="7727" y="9096"/>
                    </a:cubicBezTo>
                    <a:cubicBezTo>
                      <a:pt x="8320" y="7697"/>
                      <a:pt x="8842" y="6297"/>
                      <a:pt x="9364" y="4898"/>
                    </a:cubicBezTo>
                    <a:cubicBezTo>
                      <a:pt x="9530" y="4471"/>
                      <a:pt x="9696" y="4044"/>
                      <a:pt x="9838" y="3617"/>
                    </a:cubicBezTo>
                    <a:cubicBezTo>
                      <a:pt x="9862" y="3451"/>
                      <a:pt x="9862" y="3285"/>
                      <a:pt x="9814" y="3142"/>
                    </a:cubicBezTo>
                    <a:cubicBezTo>
                      <a:pt x="9767" y="2905"/>
                      <a:pt x="9743" y="2692"/>
                      <a:pt x="9696" y="2454"/>
                    </a:cubicBezTo>
                    <a:cubicBezTo>
                      <a:pt x="9530" y="1672"/>
                      <a:pt x="9316" y="889"/>
                      <a:pt x="9055" y="130"/>
                    </a:cubicBezTo>
                    <a:cubicBezTo>
                      <a:pt x="9019" y="39"/>
                      <a:pt x="8941" y="0"/>
                      <a:pt x="8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8"/>
              <p:cNvSpPr/>
              <p:nvPr/>
            </p:nvSpPr>
            <p:spPr>
              <a:xfrm>
                <a:off x="5068475" y="2072350"/>
                <a:ext cx="11385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810" extrusionOk="0">
                    <a:moveTo>
                      <a:pt x="4269" y="1"/>
                    </a:moveTo>
                    <a:cubicBezTo>
                      <a:pt x="4225" y="1"/>
                      <a:pt x="4178" y="15"/>
                      <a:pt x="4135" y="47"/>
                    </a:cubicBezTo>
                    <a:cubicBezTo>
                      <a:pt x="2807" y="1518"/>
                      <a:pt x="1479" y="2988"/>
                      <a:pt x="127" y="4459"/>
                    </a:cubicBezTo>
                    <a:cubicBezTo>
                      <a:pt x="1" y="4621"/>
                      <a:pt x="133" y="4809"/>
                      <a:pt x="287" y="4809"/>
                    </a:cubicBezTo>
                    <a:cubicBezTo>
                      <a:pt x="337" y="4809"/>
                      <a:pt x="389" y="4790"/>
                      <a:pt x="435" y="4744"/>
                    </a:cubicBezTo>
                    <a:cubicBezTo>
                      <a:pt x="1763" y="3273"/>
                      <a:pt x="3092" y="1802"/>
                      <a:pt x="4444" y="332"/>
                    </a:cubicBezTo>
                    <a:cubicBezTo>
                      <a:pt x="4554" y="166"/>
                      <a:pt x="4422" y="1"/>
                      <a:pt x="4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8"/>
              <p:cNvSpPr/>
              <p:nvPr/>
            </p:nvSpPr>
            <p:spPr>
              <a:xfrm>
                <a:off x="5191600" y="1865650"/>
                <a:ext cx="34350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4708" extrusionOk="0">
                    <a:moveTo>
                      <a:pt x="1136" y="0"/>
                    </a:moveTo>
                    <a:cubicBezTo>
                      <a:pt x="1053" y="0"/>
                      <a:pt x="971" y="48"/>
                      <a:pt x="942" y="155"/>
                    </a:cubicBezTo>
                    <a:cubicBezTo>
                      <a:pt x="657" y="1602"/>
                      <a:pt x="373" y="3025"/>
                      <a:pt x="41" y="4472"/>
                    </a:cubicBezTo>
                    <a:cubicBezTo>
                      <a:pt x="0" y="4620"/>
                      <a:pt x="112" y="4707"/>
                      <a:pt x="230" y="4707"/>
                    </a:cubicBezTo>
                    <a:cubicBezTo>
                      <a:pt x="320" y="4707"/>
                      <a:pt x="413" y="4656"/>
                      <a:pt x="444" y="4543"/>
                    </a:cubicBezTo>
                    <a:cubicBezTo>
                      <a:pt x="776" y="3120"/>
                      <a:pt x="1037" y="1697"/>
                      <a:pt x="1345" y="250"/>
                    </a:cubicBezTo>
                    <a:cubicBezTo>
                      <a:pt x="1373" y="96"/>
                      <a:pt x="125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8"/>
              <p:cNvSpPr/>
              <p:nvPr/>
            </p:nvSpPr>
            <p:spPr>
              <a:xfrm>
                <a:off x="5199025" y="1429175"/>
                <a:ext cx="2810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035" extrusionOk="0">
                    <a:moveTo>
                      <a:pt x="881" y="1"/>
                    </a:moveTo>
                    <a:cubicBezTo>
                      <a:pt x="800" y="1"/>
                      <a:pt x="726" y="48"/>
                      <a:pt x="716" y="156"/>
                    </a:cubicBezTo>
                    <a:cubicBezTo>
                      <a:pt x="503" y="1365"/>
                      <a:pt x="265" y="2575"/>
                      <a:pt x="28" y="3785"/>
                    </a:cubicBezTo>
                    <a:cubicBezTo>
                      <a:pt x="0" y="3938"/>
                      <a:pt x="128" y="4034"/>
                      <a:pt x="248" y="4034"/>
                    </a:cubicBezTo>
                    <a:cubicBezTo>
                      <a:pt x="332" y="4034"/>
                      <a:pt x="412" y="3987"/>
                      <a:pt x="432" y="3880"/>
                    </a:cubicBezTo>
                    <a:cubicBezTo>
                      <a:pt x="669" y="2670"/>
                      <a:pt x="906" y="1460"/>
                      <a:pt x="1096" y="250"/>
                    </a:cubicBezTo>
                    <a:cubicBezTo>
                      <a:pt x="1124" y="97"/>
                      <a:pt x="996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8"/>
              <p:cNvSpPr/>
              <p:nvPr/>
            </p:nvSpPr>
            <p:spPr>
              <a:xfrm>
                <a:off x="5197725" y="1470875"/>
                <a:ext cx="59100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0" extrusionOk="0">
                    <a:moveTo>
                      <a:pt x="2093" y="1"/>
                    </a:moveTo>
                    <a:cubicBezTo>
                      <a:pt x="2045" y="1"/>
                      <a:pt x="1996" y="23"/>
                      <a:pt x="1954" y="77"/>
                    </a:cubicBezTo>
                    <a:cubicBezTo>
                      <a:pt x="1361" y="741"/>
                      <a:pt x="768" y="1381"/>
                      <a:pt x="128" y="2022"/>
                    </a:cubicBezTo>
                    <a:cubicBezTo>
                      <a:pt x="0" y="2168"/>
                      <a:pt x="152" y="2369"/>
                      <a:pt x="305" y="2369"/>
                    </a:cubicBezTo>
                    <a:cubicBezTo>
                      <a:pt x="351" y="2369"/>
                      <a:pt x="397" y="2351"/>
                      <a:pt x="436" y="2307"/>
                    </a:cubicBezTo>
                    <a:cubicBezTo>
                      <a:pt x="1053" y="1666"/>
                      <a:pt x="1646" y="1002"/>
                      <a:pt x="2239" y="338"/>
                    </a:cubicBezTo>
                    <a:cubicBezTo>
                      <a:pt x="2363" y="196"/>
                      <a:pt x="2235" y="1"/>
                      <a:pt x="2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8"/>
              <p:cNvSpPr/>
              <p:nvPr/>
            </p:nvSpPr>
            <p:spPr>
              <a:xfrm>
                <a:off x="5123700" y="1548600"/>
                <a:ext cx="695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14795" extrusionOk="0">
                    <a:moveTo>
                      <a:pt x="956" y="0"/>
                    </a:moveTo>
                    <a:cubicBezTo>
                      <a:pt x="811" y="0"/>
                      <a:pt x="664" y="162"/>
                      <a:pt x="764" y="312"/>
                    </a:cubicBezTo>
                    <a:cubicBezTo>
                      <a:pt x="1244" y="1112"/>
                      <a:pt x="1768" y="1868"/>
                      <a:pt x="2314" y="2643"/>
                    </a:cubicBezTo>
                    <a:lnTo>
                      <a:pt x="2314" y="2643"/>
                    </a:lnTo>
                    <a:cubicBezTo>
                      <a:pt x="1513" y="6603"/>
                      <a:pt x="736" y="10585"/>
                      <a:pt x="29" y="14545"/>
                    </a:cubicBezTo>
                    <a:cubicBezTo>
                      <a:pt x="1" y="14698"/>
                      <a:pt x="121" y="14794"/>
                      <a:pt x="234" y="14794"/>
                    </a:cubicBezTo>
                    <a:cubicBezTo>
                      <a:pt x="313" y="14794"/>
                      <a:pt x="389" y="14747"/>
                      <a:pt x="408" y="14640"/>
                    </a:cubicBezTo>
                    <a:lnTo>
                      <a:pt x="432" y="14640"/>
                    </a:lnTo>
                    <a:cubicBezTo>
                      <a:pt x="788" y="12600"/>
                      <a:pt x="1191" y="10560"/>
                      <a:pt x="1571" y="8496"/>
                    </a:cubicBezTo>
                    <a:cubicBezTo>
                      <a:pt x="1784" y="7500"/>
                      <a:pt x="1998" y="6480"/>
                      <a:pt x="2187" y="5460"/>
                    </a:cubicBezTo>
                    <a:cubicBezTo>
                      <a:pt x="2306" y="4938"/>
                      <a:pt x="2401" y="4416"/>
                      <a:pt x="2496" y="3871"/>
                    </a:cubicBezTo>
                    <a:lnTo>
                      <a:pt x="2638" y="3135"/>
                    </a:lnTo>
                    <a:cubicBezTo>
                      <a:pt x="2662" y="2969"/>
                      <a:pt x="2780" y="2685"/>
                      <a:pt x="2709" y="2495"/>
                    </a:cubicBezTo>
                    <a:cubicBezTo>
                      <a:pt x="2567" y="2258"/>
                      <a:pt x="2401" y="2020"/>
                      <a:pt x="2235" y="1807"/>
                    </a:cubicBezTo>
                    <a:cubicBezTo>
                      <a:pt x="2092" y="1593"/>
                      <a:pt x="1950" y="1404"/>
                      <a:pt x="1808" y="1190"/>
                    </a:cubicBezTo>
                    <a:cubicBezTo>
                      <a:pt x="1571" y="811"/>
                      <a:pt x="1333" y="455"/>
                      <a:pt x="1120" y="99"/>
                    </a:cubicBezTo>
                    <a:cubicBezTo>
                      <a:pt x="1078" y="29"/>
                      <a:pt x="1017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8"/>
              <p:cNvSpPr/>
              <p:nvPr/>
            </p:nvSpPr>
            <p:spPr>
              <a:xfrm>
                <a:off x="5159825" y="1633700"/>
                <a:ext cx="892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546" extrusionOk="0">
                    <a:moveTo>
                      <a:pt x="3269" y="1"/>
                    </a:moveTo>
                    <a:cubicBezTo>
                      <a:pt x="3223" y="1"/>
                      <a:pt x="3177" y="19"/>
                      <a:pt x="3138" y="63"/>
                    </a:cubicBezTo>
                    <a:cubicBezTo>
                      <a:pt x="2118" y="1107"/>
                      <a:pt x="1051" y="2103"/>
                      <a:pt x="126" y="3218"/>
                    </a:cubicBezTo>
                    <a:cubicBezTo>
                      <a:pt x="0" y="3361"/>
                      <a:pt x="145" y="3545"/>
                      <a:pt x="295" y="3545"/>
                    </a:cubicBezTo>
                    <a:cubicBezTo>
                      <a:pt x="344" y="3545"/>
                      <a:pt x="393" y="3526"/>
                      <a:pt x="434" y="3479"/>
                    </a:cubicBezTo>
                    <a:cubicBezTo>
                      <a:pt x="1359" y="2364"/>
                      <a:pt x="2403" y="1368"/>
                      <a:pt x="3423" y="348"/>
                    </a:cubicBezTo>
                    <a:cubicBezTo>
                      <a:pt x="3568" y="202"/>
                      <a:pt x="3421" y="1"/>
                      <a:pt x="3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>
                <a:off x="5405500" y="1635750"/>
                <a:ext cx="4035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592" extrusionOk="0">
                    <a:moveTo>
                      <a:pt x="1403" y="1"/>
                    </a:moveTo>
                    <a:cubicBezTo>
                      <a:pt x="1305" y="1"/>
                      <a:pt x="1231" y="68"/>
                      <a:pt x="1210" y="171"/>
                    </a:cubicBezTo>
                    <a:cubicBezTo>
                      <a:pt x="807" y="1215"/>
                      <a:pt x="404" y="2282"/>
                      <a:pt x="24" y="3350"/>
                    </a:cubicBezTo>
                    <a:cubicBezTo>
                      <a:pt x="0" y="3445"/>
                      <a:pt x="72" y="3563"/>
                      <a:pt x="190" y="3587"/>
                    </a:cubicBezTo>
                    <a:cubicBezTo>
                      <a:pt x="202" y="3590"/>
                      <a:pt x="215" y="3591"/>
                      <a:pt x="228" y="3591"/>
                    </a:cubicBezTo>
                    <a:cubicBezTo>
                      <a:pt x="314" y="3591"/>
                      <a:pt x="407" y="3524"/>
                      <a:pt x="427" y="3421"/>
                    </a:cubicBezTo>
                    <a:lnTo>
                      <a:pt x="404" y="3421"/>
                    </a:lnTo>
                    <a:lnTo>
                      <a:pt x="1590" y="242"/>
                    </a:lnTo>
                    <a:cubicBezTo>
                      <a:pt x="1613" y="147"/>
                      <a:pt x="1542" y="29"/>
                      <a:pt x="1447" y="5"/>
                    </a:cubicBezTo>
                    <a:cubicBezTo>
                      <a:pt x="1432" y="2"/>
                      <a:pt x="1417" y="1"/>
                      <a:pt x="1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>
                <a:off x="5181825" y="1519925"/>
                <a:ext cx="2870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3963" extrusionOk="0">
                    <a:moveTo>
                      <a:pt x="910" y="0"/>
                    </a:moveTo>
                    <a:cubicBezTo>
                      <a:pt x="827" y="0"/>
                      <a:pt x="746" y="47"/>
                      <a:pt x="716" y="155"/>
                    </a:cubicBezTo>
                    <a:cubicBezTo>
                      <a:pt x="479" y="1341"/>
                      <a:pt x="242" y="2527"/>
                      <a:pt x="28" y="3713"/>
                    </a:cubicBezTo>
                    <a:cubicBezTo>
                      <a:pt x="0" y="3866"/>
                      <a:pt x="120" y="3962"/>
                      <a:pt x="233" y="3962"/>
                    </a:cubicBezTo>
                    <a:cubicBezTo>
                      <a:pt x="312" y="3962"/>
                      <a:pt x="388" y="3915"/>
                      <a:pt x="408" y="3808"/>
                    </a:cubicBezTo>
                    <a:cubicBezTo>
                      <a:pt x="645" y="2622"/>
                      <a:pt x="859" y="1436"/>
                      <a:pt x="1120" y="250"/>
                    </a:cubicBezTo>
                    <a:cubicBezTo>
                      <a:pt x="1147" y="96"/>
                      <a:pt x="1028" y="0"/>
                      <a:pt x="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8"/>
              <p:cNvSpPr/>
              <p:nvPr/>
            </p:nvSpPr>
            <p:spPr>
              <a:xfrm>
                <a:off x="5331950" y="1802725"/>
                <a:ext cx="10330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14" extrusionOk="0">
                    <a:moveTo>
                      <a:pt x="3832" y="0"/>
                    </a:moveTo>
                    <a:cubicBezTo>
                      <a:pt x="3786" y="0"/>
                      <a:pt x="3740" y="19"/>
                      <a:pt x="3701" y="63"/>
                    </a:cubicBezTo>
                    <a:cubicBezTo>
                      <a:pt x="2515" y="1320"/>
                      <a:pt x="1329" y="2553"/>
                      <a:pt x="143" y="3787"/>
                    </a:cubicBezTo>
                    <a:cubicBezTo>
                      <a:pt x="0" y="3930"/>
                      <a:pt x="141" y="4114"/>
                      <a:pt x="289" y="4114"/>
                    </a:cubicBezTo>
                    <a:cubicBezTo>
                      <a:pt x="338" y="4114"/>
                      <a:pt x="387" y="4094"/>
                      <a:pt x="428" y="4048"/>
                    </a:cubicBezTo>
                    <a:cubicBezTo>
                      <a:pt x="1614" y="2814"/>
                      <a:pt x="2800" y="1581"/>
                      <a:pt x="3986" y="347"/>
                    </a:cubicBezTo>
                    <a:cubicBezTo>
                      <a:pt x="4132" y="202"/>
                      <a:pt x="3984" y="0"/>
                      <a:pt x="3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8"/>
              <p:cNvSpPr/>
              <p:nvPr/>
            </p:nvSpPr>
            <p:spPr>
              <a:xfrm>
                <a:off x="5030800" y="1648975"/>
                <a:ext cx="60100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5916" extrusionOk="0">
                    <a:moveTo>
                      <a:pt x="257" y="1"/>
                    </a:moveTo>
                    <a:cubicBezTo>
                      <a:pt x="130" y="1"/>
                      <a:pt x="0" y="111"/>
                      <a:pt x="44" y="259"/>
                    </a:cubicBezTo>
                    <a:cubicBezTo>
                      <a:pt x="685" y="2109"/>
                      <a:pt x="1325" y="3936"/>
                      <a:pt x="1966" y="5786"/>
                    </a:cubicBezTo>
                    <a:cubicBezTo>
                      <a:pt x="1993" y="5876"/>
                      <a:pt x="2068" y="5915"/>
                      <a:pt x="2146" y="5915"/>
                    </a:cubicBezTo>
                    <a:cubicBezTo>
                      <a:pt x="2272" y="5915"/>
                      <a:pt x="2404" y="5814"/>
                      <a:pt x="2345" y="5667"/>
                    </a:cubicBezTo>
                    <a:cubicBezTo>
                      <a:pt x="1705" y="3817"/>
                      <a:pt x="1088" y="1967"/>
                      <a:pt x="448" y="140"/>
                    </a:cubicBezTo>
                    <a:cubicBezTo>
                      <a:pt x="412" y="42"/>
                      <a:pt x="33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7" name="Google Shape;1627;p18"/>
            <p:cNvGrpSpPr/>
            <p:nvPr/>
          </p:nvGrpSpPr>
          <p:grpSpPr>
            <a:xfrm rot="-1785716">
              <a:off x="8586503" y="2268278"/>
              <a:ext cx="687929" cy="1172806"/>
              <a:chOff x="2714375" y="2781025"/>
              <a:chExt cx="687925" cy="1172800"/>
            </a:xfrm>
          </p:grpSpPr>
          <p:sp>
            <p:nvSpPr>
              <p:cNvPr id="1628" name="Google Shape;1628;p18"/>
              <p:cNvSpPr/>
              <p:nvPr/>
            </p:nvSpPr>
            <p:spPr>
              <a:xfrm>
                <a:off x="2721475" y="2784550"/>
                <a:ext cx="674300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26972" h="22891" extrusionOk="0">
                    <a:moveTo>
                      <a:pt x="25594" y="0"/>
                    </a:moveTo>
                    <a:cubicBezTo>
                      <a:pt x="25525" y="0"/>
                      <a:pt x="25453" y="8"/>
                      <a:pt x="25382" y="24"/>
                    </a:cubicBezTo>
                    <a:cubicBezTo>
                      <a:pt x="25192" y="72"/>
                      <a:pt x="25026" y="214"/>
                      <a:pt x="24908" y="380"/>
                    </a:cubicBezTo>
                    <a:cubicBezTo>
                      <a:pt x="24813" y="570"/>
                      <a:pt x="24765" y="783"/>
                      <a:pt x="24813" y="973"/>
                    </a:cubicBezTo>
                    <a:cubicBezTo>
                      <a:pt x="24837" y="1044"/>
                      <a:pt x="24884" y="1115"/>
                      <a:pt x="24908" y="1186"/>
                    </a:cubicBezTo>
                    <a:cubicBezTo>
                      <a:pt x="24979" y="1305"/>
                      <a:pt x="25074" y="1400"/>
                      <a:pt x="25192" y="1447"/>
                    </a:cubicBezTo>
                    <a:lnTo>
                      <a:pt x="25192" y="1471"/>
                    </a:lnTo>
                    <a:cubicBezTo>
                      <a:pt x="25216" y="1471"/>
                      <a:pt x="25216" y="1471"/>
                      <a:pt x="25240" y="1495"/>
                    </a:cubicBezTo>
                    <a:cubicBezTo>
                      <a:pt x="25264" y="1495"/>
                      <a:pt x="25287" y="1518"/>
                      <a:pt x="25335" y="1518"/>
                    </a:cubicBezTo>
                    <a:lnTo>
                      <a:pt x="25619" y="1566"/>
                    </a:lnTo>
                    <a:lnTo>
                      <a:pt x="25619" y="1542"/>
                    </a:lnTo>
                    <a:lnTo>
                      <a:pt x="25762" y="1542"/>
                    </a:lnTo>
                    <a:cubicBezTo>
                      <a:pt x="25904" y="1495"/>
                      <a:pt x="26046" y="1400"/>
                      <a:pt x="26141" y="1305"/>
                    </a:cubicBezTo>
                    <a:cubicBezTo>
                      <a:pt x="26165" y="1258"/>
                      <a:pt x="26212" y="1234"/>
                      <a:pt x="26212" y="1186"/>
                    </a:cubicBezTo>
                    <a:lnTo>
                      <a:pt x="26236" y="1186"/>
                    </a:lnTo>
                    <a:cubicBezTo>
                      <a:pt x="26284" y="1115"/>
                      <a:pt x="26307" y="1044"/>
                      <a:pt x="26331" y="973"/>
                    </a:cubicBezTo>
                    <a:cubicBezTo>
                      <a:pt x="26355" y="831"/>
                      <a:pt x="26355" y="712"/>
                      <a:pt x="26331" y="593"/>
                    </a:cubicBezTo>
                    <a:lnTo>
                      <a:pt x="26355" y="570"/>
                    </a:lnTo>
                    <a:cubicBezTo>
                      <a:pt x="26307" y="380"/>
                      <a:pt x="26165" y="190"/>
                      <a:pt x="25975" y="95"/>
                    </a:cubicBezTo>
                    <a:cubicBezTo>
                      <a:pt x="25865" y="32"/>
                      <a:pt x="25733" y="0"/>
                      <a:pt x="25594" y="0"/>
                    </a:cubicBezTo>
                    <a:close/>
                    <a:moveTo>
                      <a:pt x="23069" y="464"/>
                    </a:moveTo>
                    <a:cubicBezTo>
                      <a:pt x="23000" y="464"/>
                      <a:pt x="22931" y="475"/>
                      <a:pt x="22868" y="498"/>
                    </a:cubicBezTo>
                    <a:cubicBezTo>
                      <a:pt x="22654" y="546"/>
                      <a:pt x="22488" y="665"/>
                      <a:pt x="22393" y="854"/>
                    </a:cubicBezTo>
                    <a:cubicBezTo>
                      <a:pt x="22227" y="1091"/>
                      <a:pt x="22227" y="1400"/>
                      <a:pt x="22393" y="1661"/>
                    </a:cubicBezTo>
                    <a:cubicBezTo>
                      <a:pt x="22465" y="1756"/>
                      <a:pt x="22559" y="1851"/>
                      <a:pt x="22678" y="1922"/>
                    </a:cubicBezTo>
                    <a:cubicBezTo>
                      <a:pt x="22702" y="1945"/>
                      <a:pt x="22702" y="1945"/>
                      <a:pt x="22725" y="1945"/>
                    </a:cubicBezTo>
                    <a:cubicBezTo>
                      <a:pt x="22749" y="1969"/>
                      <a:pt x="22797" y="1969"/>
                      <a:pt x="22820" y="1969"/>
                    </a:cubicBezTo>
                    <a:cubicBezTo>
                      <a:pt x="22915" y="1993"/>
                      <a:pt x="23034" y="2017"/>
                      <a:pt x="23129" y="2040"/>
                    </a:cubicBezTo>
                    <a:lnTo>
                      <a:pt x="23176" y="2017"/>
                    </a:lnTo>
                    <a:lnTo>
                      <a:pt x="23271" y="2017"/>
                    </a:lnTo>
                    <a:cubicBezTo>
                      <a:pt x="23413" y="1969"/>
                      <a:pt x="23556" y="1898"/>
                      <a:pt x="23651" y="1779"/>
                    </a:cubicBezTo>
                    <a:cubicBezTo>
                      <a:pt x="23698" y="1732"/>
                      <a:pt x="23722" y="1708"/>
                      <a:pt x="23745" y="1661"/>
                    </a:cubicBezTo>
                    <a:cubicBezTo>
                      <a:pt x="23793" y="1590"/>
                      <a:pt x="23817" y="1495"/>
                      <a:pt x="23817" y="1424"/>
                    </a:cubicBezTo>
                    <a:cubicBezTo>
                      <a:pt x="23864" y="1305"/>
                      <a:pt x="23840" y="1163"/>
                      <a:pt x="23793" y="1068"/>
                    </a:cubicBezTo>
                    <a:cubicBezTo>
                      <a:pt x="23769" y="854"/>
                      <a:pt x="23651" y="688"/>
                      <a:pt x="23461" y="593"/>
                    </a:cubicBezTo>
                    <a:lnTo>
                      <a:pt x="23461" y="570"/>
                    </a:lnTo>
                    <a:cubicBezTo>
                      <a:pt x="23350" y="506"/>
                      <a:pt x="23208" y="464"/>
                      <a:pt x="23069" y="464"/>
                    </a:cubicBezTo>
                    <a:close/>
                    <a:moveTo>
                      <a:pt x="13828" y="902"/>
                    </a:moveTo>
                    <a:cubicBezTo>
                      <a:pt x="13759" y="902"/>
                      <a:pt x="13688" y="910"/>
                      <a:pt x="13617" y="925"/>
                    </a:cubicBezTo>
                    <a:cubicBezTo>
                      <a:pt x="13427" y="973"/>
                      <a:pt x="13261" y="1091"/>
                      <a:pt x="13166" y="1281"/>
                    </a:cubicBezTo>
                    <a:lnTo>
                      <a:pt x="13142" y="1258"/>
                    </a:lnTo>
                    <a:cubicBezTo>
                      <a:pt x="13047" y="1447"/>
                      <a:pt x="13024" y="1661"/>
                      <a:pt x="13047" y="1851"/>
                    </a:cubicBezTo>
                    <a:cubicBezTo>
                      <a:pt x="13071" y="1922"/>
                      <a:pt x="13095" y="1993"/>
                      <a:pt x="13142" y="2064"/>
                    </a:cubicBezTo>
                    <a:cubicBezTo>
                      <a:pt x="13213" y="2183"/>
                      <a:pt x="13308" y="2278"/>
                      <a:pt x="13427" y="2325"/>
                    </a:cubicBezTo>
                    <a:cubicBezTo>
                      <a:pt x="13451" y="2349"/>
                      <a:pt x="13451" y="2349"/>
                      <a:pt x="13474" y="2372"/>
                    </a:cubicBezTo>
                    <a:cubicBezTo>
                      <a:pt x="13522" y="2372"/>
                      <a:pt x="13546" y="2396"/>
                      <a:pt x="13593" y="2396"/>
                    </a:cubicBezTo>
                    <a:cubicBezTo>
                      <a:pt x="13688" y="2420"/>
                      <a:pt x="13783" y="2444"/>
                      <a:pt x="13878" y="2444"/>
                    </a:cubicBezTo>
                    <a:lnTo>
                      <a:pt x="13996" y="2444"/>
                    </a:lnTo>
                    <a:cubicBezTo>
                      <a:pt x="14139" y="2396"/>
                      <a:pt x="14281" y="2325"/>
                      <a:pt x="14399" y="2206"/>
                    </a:cubicBezTo>
                    <a:cubicBezTo>
                      <a:pt x="14423" y="2183"/>
                      <a:pt x="14471" y="2135"/>
                      <a:pt x="14494" y="2088"/>
                    </a:cubicBezTo>
                    <a:lnTo>
                      <a:pt x="14494" y="2064"/>
                    </a:lnTo>
                    <a:cubicBezTo>
                      <a:pt x="14518" y="1993"/>
                      <a:pt x="14566" y="1922"/>
                      <a:pt x="14589" y="1851"/>
                    </a:cubicBezTo>
                    <a:cubicBezTo>
                      <a:pt x="14613" y="1732"/>
                      <a:pt x="14589" y="1613"/>
                      <a:pt x="14566" y="1495"/>
                    </a:cubicBezTo>
                    <a:cubicBezTo>
                      <a:pt x="14518" y="1281"/>
                      <a:pt x="14399" y="1115"/>
                      <a:pt x="14210" y="997"/>
                    </a:cubicBezTo>
                    <a:cubicBezTo>
                      <a:pt x="14099" y="933"/>
                      <a:pt x="13967" y="902"/>
                      <a:pt x="13828" y="902"/>
                    </a:cubicBezTo>
                    <a:close/>
                    <a:moveTo>
                      <a:pt x="16096" y="2444"/>
                    </a:moveTo>
                    <a:cubicBezTo>
                      <a:pt x="16029" y="2444"/>
                      <a:pt x="15961" y="2452"/>
                      <a:pt x="15894" y="2467"/>
                    </a:cubicBezTo>
                    <a:cubicBezTo>
                      <a:pt x="15704" y="2538"/>
                      <a:pt x="15538" y="2657"/>
                      <a:pt x="15443" y="2847"/>
                    </a:cubicBezTo>
                    <a:cubicBezTo>
                      <a:pt x="15325" y="3013"/>
                      <a:pt x="15301" y="3226"/>
                      <a:pt x="15348" y="3440"/>
                    </a:cubicBezTo>
                    <a:lnTo>
                      <a:pt x="15348" y="3416"/>
                    </a:lnTo>
                    <a:cubicBezTo>
                      <a:pt x="15372" y="3487"/>
                      <a:pt x="15419" y="3558"/>
                      <a:pt x="15443" y="3630"/>
                    </a:cubicBezTo>
                    <a:cubicBezTo>
                      <a:pt x="15514" y="3725"/>
                      <a:pt x="15633" y="3819"/>
                      <a:pt x="15728" y="3891"/>
                    </a:cubicBezTo>
                    <a:lnTo>
                      <a:pt x="15775" y="3891"/>
                    </a:lnTo>
                    <a:cubicBezTo>
                      <a:pt x="15918" y="3962"/>
                      <a:pt x="16060" y="3985"/>
                      <a:pt x="16202" y="3985"/>
                    </a:cubicBezTo>
                    <a:lnTo>
                      <a:pt x="16297" y="3985"/>
                    </a:lnTo>
                    <a:cubicBezTo>
                      <a:pt x="16463" y="3938"/>
                      <a:pt x="16582" y="3867"/>
                      <a:pt x="16700" y="3748"/>
                    </a:cubicBezTo>
                    <a:lnTo>
                      <a:pt x="16772" y="3630"/>
                    </a:lnTo>
                    <a:lnTo>
                      <a:pt x="16795" y="3630"/>
                    </a:lnTo>
                    <a:cubicBezTo>
                      <a:pt x="16819" y="3558"/>
                      <a:pt x="16866" y="3487"/>
                      <a:pt x="16890" y="3392"/>
                    </a:cubicBezTo>
                    <a:cubicBezTo>
                      <a:pt x="16890" y="3274"/>
                      <a:pt x="16890" y="3155"/>
                      <a:pt x="16866" y="3037"/>
                    </a:cubicBezTo>
                    <a:cubicBezTo>
                      <a:pt x="16819" y="2847"/>
                      <a:pt x="16700" y="2657"/>
                      <a:pt x="16511" y="2562"/>
                    </a:cubicBezTo>
                    <a:cubicBezTo>
                      <a:pt x="16381" y="2481"/>
                      <a:pt x="16240" y="2444"/>
                      <a:pt x="16096" y="2444"/>
                    </a:cubicBezTo>
                    <a:close/>
                    <a:moveTo>
                      <a:pt x="9494" y="4133"/>
                    </a:moveTo>
                    <a:cubicBezTo>
                      <a:pt x="9438" y="4133"/>
                      <a:pt x="9380" y="4139"/>
                      <a:pt x="9323" y="4151"/>
                    </a:cubicBezTo>
                    <a:cubicBezTo>
                      <a:pt x="9133" y="4199"/>
                      <a:pt x="8967" y="4341"/>
                      <a:pt x="8849" y="4531"/>
                    </a:cubicBezTo>
                    <a:cubicBezTo>
                      <a:pt x="8754" y="4697"/>
                      <a:pt x="8706" y="4911"/>
                      <a:pt x="8754" y="5124"/>
                    </a:cubicBezTo>
                    <a:cubicBezTo>
                      <a:pt x="8801" y="5314"/>
                      <a:pt x="8944" y="5480"/>
                      <a:pt x="9133" y="5598"/>
                    </a:cubicBezTo>
                    <a:cubicBezTo>
                      <a:pt x="9251" y="5657"/>
                      <a:pt x="9384" y="5700"/>
                      <a:pt x="9533" y="5700"/>
                    </a:cubicBezTo>
                    <a:cubicBezTo>
                      <a:pt x="9565" y="5700"/>
                      <a:pt x="9598" y="5698"/>
                      <a:pt x="9632" y="5693"/>
                    </a:cubicBezTo>
                    <a:lnTo>
                      <a:pt x="9726" y="5693"/>
                    </a:lnTo>
                    <a:cubicBezTo>
                      <a:pt x="9869" y="5646"/>
                      <a:pt x="10011" y="5575"/>
                      <a:pt x="10106" y="5456"/>
                    </a:cubicBezTo>
                    <a:lnTo>
                      <a:pt x="10201" y="5314"/>
                    </a:lnTo>
                    <a:cubicBezTo>
                      <a:pt x="10248" y="5243"/>
                      <a:pt x="10272" y="5171"/>
                      <a:pt x="10296" y="5100"/>
                    </a:cubicBezTo>
                    <a:cubicBezTo>
                      <a:pt x="10319" y="4982"/>
                      <a:pt x="10319" y="4839"/>
                      <a:pt x="10296" y="4721"/>
                    </a:cubicBezTo>
                    <a:cubicBezTo>
                      <a:pt x="10248" y="4531"/>
                      <a:pt x="10106" y="4341"/>
                      <a:pt x="9916" y="4246"/>
                    </a:cubicBezTo>
                    <a:cubicBezTo>
                      <a:pt x="9795" y="4177"/>
                      <a:pt x="9648" y="4133"/>
                      <a:pt x="9494" y="4133"/>
                    </a:cubicBezTo>
                    <a:close/>
                    <a:moveTo>
                      <a:pt x="6977" y="4152"/>
                    </a:moveTo>
                    <a:cubicBezTo>
                      <a:pt x="6910" y="4152"/>
                      <a:pt x="6845" y="4160"/>
                      <a:pt x="6785" y="4175"/>
                    </a:cubicBezTo>
                    <a:cubicBezTo>
                      <a:pt x="6572" y="4223"/>
                      <a:pt x="6406" y="4365"/>
                      <a:pt x="6334" y="4555"/>
                    </a:cubicBezTo>
                    <a:cubicBezTo>
                      <a:pt x="6216" y="4721"/>
                      <a:pt x="6168" y="4934"/>
                      <a:pt x="6240" y="5148"/>
                    </a:cubicBezTo>
                    <a:lnTo>
                      <a:pt x="6240" y="5124"/>
                    </a:lnTo>
                    <a:cubicBezTo>
                      <a:pt x="6287" y="5338"/>
                      <a:pt x="6429" y="5504"/>
                      <a:pt x="6595" y="5598"/>
                    </a:cubicBezTo>
                    <a:cubicBezTo>
                      <a:pt x="6725" y="5680"/>
                      <a:pt x="6866" y="5716"/>
                      <a:pt x="7002" y="5716"/>
                    </a:cubicBezTo>
                    <a:cubicBezTo>
                      <a:pt x="7066" y="5716"/>
                      <a:pt x="7128" y="5708"/>
                      <a:pt x="7188" y="5693"/>
                    </a:cubicBezTo>
                    <a:cubicBezTo>
                      <a:pt x="7354" y="5646"/>
                      <a:pt x="7497" y="5575"/>
                      <a:pt x="7592" y="5456"/>
                    </a:cubicBezTo>
                    <a:cubicBezTo>
                      <a:pt x="7615" y="5409"/>
                      <a:pt x="7639" y="5385"/>
                      <a:pt x="7663" y="5338"/>
                    </a:cubicBezTo>
                    <a:cubicBezTo>
                      <a:pt x="7710" y="5266"/>
                      <a:pt x="7734" y="5171"/>
                      <a:pt x="7758" y="5100"/>
                    </a:cubicBezTo>
                    <a:cubicBezTo>
                      <a:pt x="7805" y="4768"/>
                      <a:pt x="7663" y="4436"/>
                      <a:pt x="7402" y="4270"/>
                    </a:cubicBezTo>
                    <a:cubicBezTo>
                      <a:pt x="7272" y="4189"/>
                      <a:pt x="7120" y="4152"/>
                      <a:pt x="6977" y="4152"/>
                    </a:cubicBezTo>
                    <a:close/>
                    <a:moveTo>
                      <a:pt x="19180" y="5647"/>
                    </a:moveTo>
                    <a:cubicBezTo>
                      <a:pt x="19113" y="5647"/>
                      <a:pt x="19045" y="5655"/>
                      <a:pt x="18978" y="5670"/>
                    </a:cubicBezTo>
                    <a:cubicBezTo>
                      <a:pt x="18788" y="5717"/>
                      <a:pt x="18622" y="5859"/>
                      <a:pt x="18527" y="6049"/>
                    </a:cubicBezTo>
                    <a:cubicBezTo>
                      <a:pt x="18408" y="6215"/>
                      <a:pt x="18385" y="6429"/>
                      <a:pt x="18432" y="6642"/>
                    </a:cubicBezTo>
                    <a:cubicBezTo>
                      <a:pt x="18432" y="6666"/>
                      <a:pt x="18456" y="6690"/>
                      <a:pt x="18456" y="6713"/>
                    </a:cubicBezTo>
                    <a:cubicBezTo>
                      <a:pt x="18456" y="6761"/>
                      <a:pt x="18479" y="6808"/>
                      <a:pt x="18527" y="6856"/>
                    </a:cubicBezTo>
                    <a:cubicBezTo>
                      <a:pt x="18598" y="6951"/>
                      <a:pt x="18693" y="7045"/>
                      <a:pt x="18812" y="7117"/>
                    </a:cubicBezTo>
                    <a:cubicBezTo>
                      <a:pt x="18812" y="7140"/>
                      <a:pt x="18835" y="7140"/>
                      <a:pt x="18859" y="7140"/>
                    </a:cubicBezTo>
                    <a:cubicBezTo>
                      <a:pt x="18883" y="7164"/>
                      <a:pt x="18906" y="7188"/>
                      <a:pt x="18954" y="7188"/>
                    </a:cubicBezTo>
                    <a:cubicBezTo>
                      <a:pt x="19049" y="7211"/>
                      <a:pt x="19144" y="7235"/>
                      <a:pt x="19239" y="7235"/>
                    </a:cubicBezTo>
                    <a:lnTo>
                      <a:pt x="19262" y="7235"/>
                    </a:lnTo>
                    <a:lnTo>
                      <a:pt x="19286" y="7211"/>
                    </a:lnTo>
                    <a:lnTo>
                      <a:pt x="19333" y="7211"/>
                    </a:lnTo>
                    <a:cubicBezTo>
                      <a:pt x="19333" y="7211"/>
                      <a:pt x="19357" y="7211"/>
                      <a:pt x="19381" y="7188"/>
                    </a:cubicBezTo>
                    <a:cubicBezTo>
                      <a:pt x="19523" y="7164"/>
                      <a:pt x="19665" y="7069"/>
                      <a:pt x="19760" y="6951"/>
                    </a:cubicBezTo>
                    <a:cubicBezTo>
                      <a:pt x="19784" y="6927"/>
                      <a:pt x="19832" y="6879"/>
                      <a:pt x="19855" y="6832"/>
                    </a:cubicBezTo>
                    <a:lnTo>
                      <a:pt x="19879" y="6832"/>
                    </a:lnTo>
                    <a:cubicBezTo>
                      <a:pt x="19903" y="6761"/>
                      <a:pt x="19950" y="6690"/>
                      <a:pt x="19950" y="6595"/>
                    </a:cubicBezTo>
                    <a:cubicBezTo>
                      <a:pt x="19998" y="6476"/>
                      <a:pt x="19974" y="6358"/>
                      <a:pt x="19926" y="6239"/>
                    </a:cubicBezTo>
                    <a:cubicBezTo>
                      <a:pt x="19903" y="6049"/>
                      <a:pt x="19760" y="5859"/>
                      <a:pt x="19594" y="5765"/>
                    </a:cubicBezTo>
                    <a:cubicBezTo>
                      <a:pt x="19465" y="5683"/>
                      <a:pt x="19324" y="5647"/>
                      <a:pt x="19180" y="5647"/>
                    </a:cubicBezTo>
                    <a:close/>
                    <a:moveTo>
                      <a:pt x="25526" y="6033"/>
                    </a:moveTo>
                    <a:cubicBezTo>
                      <a:pt x="25447" y="6033"/>
                      <a:pt x="25367" y="6046"/>
                      <a:pt x="25287" y="6073"/>
                    </a:cubicBezTo>
                    <a:cubicBezTo>
                      <a:pt x="25098" y="6120"/>
                      <a:pt x="24932" y="6239"/>
                      <a:pt x="24837" y="6429"/>
                    </a:cubicBezTo>
                    <a:cubicBezTo>
                      <a:pt x="24718" y="6595"/>
                      <a:pt x="24671" y="6808"/>
                      <a:pt x="24718" y="7022"/>
                    </a:cubicBezTo>
                    <a:lnTo>
                      <a:pt x="24742" y="7069"/>
                    </a:lnTo>
                    <a:cubicBezTo>
                      <a:pt x="24765" y="7140"/>
                      <a:pt x="24789" y="7188"/>
                      <a:pt x="24813" y="7235"/>
                    </a:cubicBezTo>
                    <a:cubicBezTo>
                      <a:pt x="24884" y="7330"/>
                      <a:pt x="24979" y="7425"/>
                      <a:pt x="25098" y="7496"/>
                    </a:cubicBezTo>
                    <a:lnTo>
                      <a:pt x="25145" y="7496"/>
                    </a:lnTo>
                    <a:lnTo>
                      <a:pt x="25240" y="7567"/>
                    </a:lnTo>
                    <a:cubicBezTo>
                      <a:pt x="25335" y="7591"/>
                      <a:pt x="25430" y="7591"/>
                      <a:pt x="25525" y="7591"/>
                    </a:cubicBezTo>
                    <a:cubicBezTo>
                      <a:pt x="25525" y="7579"/>
                      <a:pt x="25530" y="7573"/>
                      <a:pt x="25536" y="7573"/>
                    </a:cubicBezTo>
                    <a:cubicBezTo>
                      <a:pt x="25542" y="7573"/>
                      <a:pt x="25548" y="7579"/>
                      <a:pt x="25548" y="7591"/>
                    </a:cubicBezTo>
                    <a:lnTo>
                      <a:pt x="25667" y="7591"/>
                    </a:lnTo>
                    <a:cubicBezTo>
                      <a:pt x="25809" y="7544"/>
                      <a:pt x="25952" y="7472"/>
                      <a:pt x="26046" y="7354"/>
                    </a:cubicBezTo>
                    <a:cubicBezTo>
                      <a:pt x="26094" y="7330"/>
                      <a:pt x="26141" y="7283"/>
                      <a:pt x="26165" y="7235"/>
                    </a:cubicBezTo>
                    <a:lnTo>
                      <a:pt x="26165" y="7211"/>
                    </a:lnTo>
                    <a:cubicBezTo>
                      <a:pt x="26189" y="7140"/>
                      <a:pt x="26212" y="7069"/>
                      <a:pt x="26236" y="6998"/>
                    </a:cubicBezTo>
                    <a:cubicBezTo>
                      <a:pt x="26260" y="6879"/>
                      <a:pt x="26260" y="6761"/>
                      <a:pt x="26236" y="6642"/>
                    </a:cubicBezTo>
                    <a:cubicBezTo>
                      <a:pt x="26189" y="6429"/>
                      <a:pt x="26070" y="6263"/>
                      <a:pt x="25904" y="6144"/>
                    </a:cubicBezTo>
                    <a:cubicBezTo>
                      <a:pt x="25785" y="6070"/>
                      <a:pt x="25658" y="6033"/>
                      <a:pt x="25526" y="6033"/>
                    </a:cubicBezTo>
                    <a:close/>
                    <a:moveTo>
                      <a:pt x="834" y="8583"/>
                    </a:moveTo>
                    <a:cubicBezTo>
                      <a:pt x="559" y="8583"/>
                      <a:pt x="297" y="8731"/>
                      <a:pt x="167" y="8991"/>
                    </a:cubicBezTo>
                    <a:cubicBezTo>
                      <a:pt x="48" y="9157"/>
                      <a:pt x="1" y="9370"/>
                      <a:pt x="72" y="9584"/>
                    </a:cubicBezTo>
                    <a:cubicBezTo>
                      <a:pt x="120" y="9773"/>
                      <a:pt x="262" y="9963"/>
                      <a:pt x="428" y="10058"/>
                    </a:cubicBezTo>
                    <a:lnTo>
                      <a:pt x="428" y="10034"/>
                    </a:lnTo>
                    <a:cubicBezTo>
                      <a:pt x="558" y="10115"/>
                      <a:pt x="698" y="10152"/>
                      <a:pt x="835" y="10152"/>
                    </a:cubicBezTo>
                    <a:cubicBezTo>
                      <a:pt x="898" y="10152"/>
                      <a:pt x="961" y="10144"/>
                      <a:pt x="1021" y="10129"/>
                    </a:cubicBezTo>
                    <a:cubicBezTo>
                      <a:pt x="1211" y="10082"/>
                      <a:pt x="1377" y="9939"/>
                      <a:pt x="1495" y="9773"/>
                    </a:cubicBezTo>
                    <a:cubicBezTo>
                      <a:pt x="1519" y="9702"/>
                      <a:pt x="1543" y="9631"/>
                      <a:pt x="1590" y="9560"/>
                    </a:cubicBezTo>
                    <a:cubicBezTo>
                      <a:pt x="1614" y="9441"/>
                      <a:pt x="1614" y="9299"/>
                      <a:pt x="1590" y="9180"/>
                    </a:cubicBezTo>
                    <a:cubicBezTo>
                      <a:pt x="1543" y="8967"/>
                      <a:pt x="1400" y="8801"/>
                      <a:pt x="1211" y="8682"/>
                    </a:cubicBezTo>
                    <a:cubicBezTo>
                      <a:pt x="1090" y="8615"/>
                      <a:pt x="961" y="8583"/>
                      <a:pt x="834" y="8583"/>
                    </a:cubicBezTo>
                    <a:close/>
                    <a:moveTo>
                      <a:pt x="26196" y="11536"/>
                    </a:moveTo>
                    <a:cubicBezTo>
                      <a:pt x="26121" y="11536"/>
                      <a:pt x="26046" y="11549"/>
                      <a:pt x="25975" y="11576"/>
                    </a:cubicBezTo>
                    <a:cubicBezTo>
                      <a:pt x="25762" y="11624"/>
                      <a:pt x="25596" y="11742"/>
                      <a:pt x="25501" y="11932"/>
                    </a:cubicBezTo>
                    <a:lnTo>
                      <a:pt x="25501" y="11908"/>
                    </a:lnTo>
                    <a:cubicBezTo>
                      <a:pt x="25406" y="12098"/>
                      <a:pt x="25382" y="12311"/>
                      <a:pt x="25430" y="12501"/>
                    </a:cubicBezTo>
                    <a:cubicBezTo>
                      <a:pt x="25430" y="12525"/>
                      <a:pt x="25453" y="12549"/>
                      <a:pt x="25453" y="12572"/>
                    </a:cubicBezTo>
                    <a:cubicBezTo>
                      <a:pt x="25477" y="12620"/>
                      <a:pt x="25501" y="12667"/>
                      <a:pt x="25525" y="12715"/>
                    </a:cubicBezTo>
                    <a:cubicBezTo>
                      <a:pt x="25596" y="12833"/>
                      <a:pt x="25691" y="12928"/>
                      <a:pt x="25809" y="12999"/>
                    </a:cubicBezTo>
                    <a:lnTo>
                      <a:pt x="25809" y="13023"/>
                    </a:lnTo>
                    <a:lnTo>
                      <a:pt x="25833" y="13023"/>
                    </a:lnTo>
                    <a:cubicBezTo>
                      <a:pt x="25857" y="13047"/>
                      <a:pt x="25880" y="13071"/>
                      <a:pt x="25928" y="13071"/>
                    </a:cubicBezTo>
                    <a:cubicBezTo>
                      <a:pt x="26023" y="13094"/>
                      <a:pt x="26141" y="13094"/>
                      <a:pt x="26236" y="13094"/>
                    </a:cubicBezTo>
                    <a:lnTo>
                      <a:pt x="26307" y="13094"/>
                    </a:lnTo>
                    <a:cubicBezTo>
                      <a:pt x="26307" y="13094"/>
                      <a:pt x="26331" y="13094"/>
                      <a:pt x="26355" y="13071"/>
                    </a:cubicBezTo>
                    <a:cubicBezTo>
                      <a:pt x="26497" y="13047"/>
                      <a:pt x="26639" y="12952"/>
                      <a:pt x="26734" y="12833"/>
                    </a:cubicBezTo>
                    <a:cubicBezTo>
                      <a:pt x="26782" y="12810"/>
                      <a:pt x="26829" y="12786"/>
                      <a:pt x="26853" y="12738"/>
                    </a:cubicBezTo>
                    <a:lnTo>
                      <a:pt x="26853" y="12715"/>
                    </a:lnTo>
                    <a:cubicBezTo>
                      <a:pt x="26877" y="12644"/>
                      <a:pt x="26900" y="12572"/>
                      <a:pt x="26924" y="12501"/>
                    </a:cubicBezTo>
                    <a:cubicBezTo>
                      <a:pt x="26972" y="12383"/>
                      <a:pt x="26972" y="12240"/>
                      <a:pt x="26900" y="12122"/>
                    </a:cubicBezTo>
                    <a:cubicBezTo>
                      <a:pt x="26877" y="11932"/>
                      <a:pt x="26734" y="11742"/>
                      <a:pt x="26568" y="11647"/>
                    </a:cubicBezTo>
                    <a:cubicBezTo>
                      <a:pt x="26450" y="11573"/>
                      <a:pt x="26322" y="11536"/>
                      <a:pt x="26196" y="11536"/>
                    </a:cubicBezTo>
                    <a:close/>
                    <a:moveTo>
                      <a:pt x="9964" y="11671"/>
                    </a:moveTo>
                    <a:cubicBezTo>
                      <a:pt x="9940" y="11695"/>
                      <a:pt x="9893" y="11695"/>
                      <a:pt x="9869" y="11695"/>
                    </a:cubicBezTo>
                    <a:lnTo>
                      <a:pt x="9893" y="11695"/>
                    </a:lnTo>
                    <a:cubicBezTo>
                      <a:pt x="9679" y="11742"/>
                      <a:pt x="9513" y="11884"/>
                      <a:pt x="9418" y="12074"/>
                    </a:cubicBezTo>
                    <a:cubicBezTo>
                      <a:pt x="9347" y="12193"/>
                      <a:pt x="9323" y="12311"/>
                      <a:pt x="9323" y="12454"/>
                    </a:cubicBezTo>
                    <a:lnTo>
                      <a:pt x="9323" y="12667"/>
                    </a:lnTo>
                    <a:lnTo>
                      <a:pt x="9347" y="12738"/>
                    </a:lnTo>
                    <a:lnTo>
                      <a:pt x="9394" y="12857"/>
                    </a:lnTo>
                    <a:lnTo>
                      <a:pt x="9442" y="12857"/>
                    </a:lnTo>
                    <a:cubicBezTo>
                      <a:pt x="9489" y="12976"/>
                      <a:pt x="9584" y="13071"/>
                      <a:pt x="9679" y="13142"/>
                    </a:cubicBezTo>
                    <a:lnTo>
                      <a:pt x="9703" y="13142"/>
                    </a:lnTo>
                    <a:cubicBezTo>
                      <a:pt x="9703" y="13142"/>
                      <a:pt x="9726" y="13165"/>
                      <a:pt x="9750" y="13165"/>
                    </a:cubicBezTo>
                    <a:lnTo>
                      <a:pt x="9845" y="13189"/>
                    </a:lnTo>
                    <a:cubicBezTo>
                      <a:pt x="9940" y="13213"/>
                      <a:pt x="10035" y="13237"/>
                      <a:pt x="10130" y="13237"/>
                    </a:cubicBezTo>
                    <a:lnTo>
                      <a:pt x="10177" y="13237"/>
                    </a:lnTo>
                    <a:lnTo>
                      <a:pt x="10201" y="13213"/>
                    </a:lnTo>
                    <a:lnTo>
                      <a:pt x="10272" y="13213"/>
                    </a:lnTo>
                    <a:cubicBezTo>
                      <a:pt x="10414" y="13189"/>
                      <a:pt x="10557" y="13094"/>
                      <a:pt x="10652" y="12999"/>
                    </a:cubicBezTo>
                    <a:cubicBezTo>
                      <a:pt x="10699" y="12952"/>
                      <a:pt x="10723" y="12928"/>
                      <a:pt x="10746" y="12881"/>
                    </a:cubicBezTo>
                    <a:lnTo>
                      <a:pt x="10746" y="12857"/>
                    </a:lnTo>
                    <a:cubicBezTo>
                      <a:pt x="10794" y="12786"/>
                      <a:pt x="10818" y="12715"/>
                      <a:pt x="10865" y="12644"/>
                    </a:cubicBezTo>
                    <a:cubicBezTo>
                      <a:pt x="10865" y="12501"/>
                      <a:pt x="10865" y="12383"/>
                      <a:pt x="10841" y="12264"/>
                    </a:cubicBezTo>
                    <a:cubicBezTo>
                      <a:pt x="10818" y="12169"/>
                      <a:pt x="10794" y="12098"/>
                      <a:pt x="10746" y="12051"/>
                    </a:cubicBezTo>
                    <a:cubicBezTo>
                      <a:pt x="10675" y="11932"/>
                      <a:pt x="10580" y="11861"/>
                      <a:pt x="10462" y="11790"/>
                    </a:cubicBezTo>
                    <a:lnTo>
                      <a:pt x="10438" y="11766"/>
                    </a:lnTo>
                    <a:cubicBezTo>
                      <a:pt x="10391" y="11742"/>
                      <a:pt x="10367" y="11742"/>
                      <a:pt x="10319" y="11742"/>
                    </a:cubicBezTo>
                    <a:cubicBezTo>
                      <a:pt x="10225" y="11695"/>
                      <a:pt x="10082" y="11671"/>
                      <a:pt x="9964" y="11671"/>
                    </a:cubicBezTo>
                    <a:close/>
                    <a:moveTo>
                      <a:pt x="1889" y="11726"/>
                    </a:moveTo>
                    <a:cubicBezTo>
                      <a:pt x="1810" y="11726"/>
                      <a:pt x="1733" y="11739"/>
                      <a:pt x="1661" y="11766"/>
                    </a:cubicBezTo>
                    <a:cubicBezTo>
                      <a:pt x="1448" y="11813"/>
                      <a:pt x="1282" y="11932"/>
                      <a:pt x="1187" y="12122"/>
                    </a:cubicBezTo>
                    <a:cubicBezTo>
                      <a:pt x="1068" y="12288"/>
                      <a:pt x="1045" y="12501"/>
                      <a:pt x="1092" y="12715"/>
                    </a:cubicBezTo>
                    <a:cubicBezTo>
                      <a:pt x="1140" y="12928"/>
                      <a:pt x="1282" y="13094"/>
                      <a:pt x="1472" y="13189"/>
                    </a:cubicBezTo>
                    <a:cubicBezTo>
                      <a:pt x="1585" y="13270"/>
                      <a:pt x="1721" y="13307"/>
                      <a:pt x="1856" y="13307"/>
                    </a:cubicBezTo>
                    <a:cubicBezTo>
                      <a:pt x="1918" y="13307"/>
                      <a:pt x="1981" y="13299"/>
                      <a:pt x="2041" y="13284"/>
                    </a:cubicBezTo>
                    <a:cubicBezTo>
                      <a:pt x="2254" y="13237"/>
                      <a:pt x="2444" y="13094"/>
                      <a:pt x="2539" y="12904"/>
                    </a:cubicBezTo>
                    <a:cubicBezTo>
                      <a:pt x="2586" y="12833"/>
                      <a:pt x="2610" y="12762"/>
                      <a:pt x="2634" y="12667"/>
                    </a:cubicBezTo>
                    <a:cubicBezTo>
                      <a:pt x="2658" y="12549"/>
                      <a:pt x="2658" y="12430"/>
                      <a:pt x="2610" y="12311"/>
                    </a:cubicBezTo>
                    <a:cubicBezTo>
                      <a:pt x="2563" y="12122"/>
                      <a:pt x="2444" y="11932"/>
                      <a:pt x="2254" y="11837"/>
                    </a:cubicBezTo>
                    <a:cubicBezTo>
                      <a:pt x="2151" y="11763"/>
                      <a:pt x="2019" y="11726"/>
                      <a:pt x="1889" y="11726"/>
                    </a:cubicBezTo>
                    <a:close/>
                    <a:moveTo>
                      <a:pt x="15075" y="13024"/>
                    </a:moveTo>
                    <a:cubicBezTo>
                      <a:pt x="15009" y="13024"/>
                      <a:pt x="14941" y="13032"/>
                      <a:pt x="14874" y="13047"/>
                    </a:cubicBezTo>
                    <a:cubicBezTo>
                      <a:pt x="14684" y="13094"/>
                      <a:pt x="14518" y="13213"/>
                      <a:pt x="14423" y="13403"/>
                    </a:cubicBezTo>
                    <a:cubicBezTo>
                      <a:pt x="14305" y="13592"/>
                      <a:pt x="14257" y="13806"/>
                      <a:pt x="14328" y="13996"/>
                    </a:cubicBezTo>
                    <a:cubicBezTo>
                      <a:pt x="14376" y="14209"/>
                      <a:pt x="14494" y="14375"/>
                      <a:pt x="14684" y="14470"/>
                    </a:cubicBezTo>
                    <a:cubicBezTo>
                      <a:pt x="14708" y="14494"/>
                      <a:pt x="14708" y="14494"/>
                      <a:pt x="14732" y="14494"/>
                    </a:cubicBezTo>
                    <a:cubicBezTo>
                      <a:pt x="14838" y="14547"/>
                      <a:pt x="14945" y="14574"/>
                      <a:pt x="15062" y="14574"/>
                    </a:cubicBezTo>
                    <a:cubicBezTo>
                      <a:pt x="15101" y="14574"/>
                      <a:pt x="15141" y="14571"/>
                      <a:pt x="15182" y="14565"/>
                    </a:cubicBezTo>
                    <a:lnTo>
                      <a:pt x="15277" y="14565"/>
                    </a:lnTo>
                    <a:cubicBezTo>
                      <a:pt x="15443" y="14541"/>
                      <a:pt x="15586" y="14446"/>
                      <a:pt x="15680" y="14351"/>
                    </a:cubicBezTo>
                    <a:cubicBezTo>
                      <a:pt x="15704" y="14280"/>
                      <a:pt x="15728" y="14233"/>
                      <a:pt x="15752" y="14209"/>
                    </a:cubicBezTo>
                    <a:cubicBezTo>
                      <a:pt x="15799" y="14138"/>
                      <a:pt x="15823" y="14067"/>
                      <a:pt x="15846" y="13972"/>
                    </a:cubicBezTo>
                    <a:cubicBezTo>
                      <a:pt x="15870" y="13853"/>
                      <a:pt x="15870" y="13735"/>
                      <a:pt x="15846" y="13592"/>
                    </a:cubicBezTo>
                    <a:cubicBezTo>
                      <a:pt x="15799" y="13403"/>
                      <a:pt x="15657" y="13237"/>
                      <a:pt x="15467" y="13142"/>
                    </a:cubicBezTo>
                    <a:cubicBezTo>
                      <a:pt x="15353" y="13061"/>
                      <a:pt x="15218" y="13024"/>
                      <a:pt x="15075" y="13024"/>
                    </a:cubicBezTo>
                    <a:close/>
                    <a:moveTo>
                      <a:pt x="12040" y="13368"/>
                    </a:moveTo>
                    <a:cubicBezTo>
                      <a:pt x="11969" y="13368"/>
                      <a:pt x="11901" y="13379"/>
                      <a:pt x="11838" y="13403"/>
                    </a:cubicBezTo>
                    <a:cubicBezTo>
                      <a:pt x="11624" y="13450"/>
                      <a:pt x="11458" y="13569"/>
                      <a:pt x="11387" y="13758"/>
                    </a:cubicBezTo>
                    <a:lnTo>
                      <a:pt x="11411" y="13735"/>
                    </a:lnTo>
                    <a:lnTo>
                      <a:pt x="11411" y="13735"/>
                    </a:lnTo>
                    <a:cubicBezTo>
                      <a:pt x="11292" y="13924"/>
                      <a:pt x="11268" y="14138"/>
                      <a:pt x="11316" y="14328"/>
                    </a:cubicBezTo>
                    <a:cubicBezTo>
                      <a:pt x="11363" y="14541"/>
                      <a:pt x="11506" y="14707"/>
                      <a:pt x="11672" y="14802"/>
                    </a:cubicBezTo>
                    <a:cubicBezTo>
                      <a:pt x="11789" y="14881"/>
                      <a:pt x="11924" y="14927"/>
                      <a:pt x="12061" y="14927"/>
                    </a:cubicBezTo>
                    <a:cubicBezTo>
                      <a:pt x="12089" y="14927"/>
                      <a:pt x="12118" y="14925"/>
                      <a:pt x="12146" y="14921"/>
                    </a:cubicBezTo>
                    <a:cubicBezTo>
                      <a:pt x="12193" y="14897"/>
                      <a:pt x="12217" y="14897"/>
                      <a:pt x="12241" y="14897"/>
                    </a:cubicBezTo>
                    <a:cubicBezTo>
                      <a:pt x="12407" y="14850"/>
                      <a:pt x="12549" y="14778"/>
                      <a:pt x="12644" y="14660"/>
                    </a:cubicBezTo>
                    <a:cubicBezTo>
                      <a:pt x="12692" y="14636"/>
                      <a:pt x="12715" y="14589"/>
                      <a:pt x="12739" y="14541"/>
                    </a:cubicBezTo>
                    <a:cubicBezTo>
                      <a:pt x="12763" y="14470"/>
                      <a:pt x="12810" y="14399"/>
                      <a:pt x="12834" y="14328"/>
                    </a:cubicBezTo>
                    <a:cubicBezTo>
                      <a:pt x="12834" y="14185"/>
                      <a:pt x="12834" y="14067"/>
                      <a:pt x="12786" y="13948"/>
                    </a:cubicBezTo>
                    <a:cubicBezTo>
                      <a:pt x="12739" y="13758"/>
                      <a:pt x="12620" y="13569"/>
                      <a:pt x="12454" y="13474"/>
                    </a:cubicBezTo>
                    <a:cubicBezTo>
                      <a:pt x="12328" y="13411"/>
                      <a:pt x="12180" y="13368"/>
                      <a:pt x="12040" y="13368"/>
                    </a:cubicBezTo>
                    <a:close/>
                    <a:moveTo>
                      <a:pt x="23815" y="15229"/>
                    </a:moveTo>
                    <a:cubicBezTo>
                      <a:pt x="23745" y="15229"/>
                      <a:pt x="23674" y="15237"/>
                      <a:pt x="23603" y="15253"/>
                    </a:cubicBezTo>
                    <a:cubicBezTo>
                      <a:pt x="23413" y="15300"/>
                      <a:pt x="23247" y="15443"/>
                      <a:pt x="23152" y="15609"/>
                    </a:cubicBezTo>
                    <a:cubicBezTo>
                      <a:pt x="23081" y="15727"/>
                      <a:pt x="23034" y="15846"/>
                      <a:pt x="23034" y="15988"/>
                    </a:cubicBezTo>
                    <a:cubicBezTo>
                      <a:pt x="23034" y="16059"/>
                      <a:pt x="23034" y="16154"/>
                      <a:pt x="23058" y="16225"/>
                    </a:cubicBezTo>
                    <a:lnTo>
                      <a:pt x="23081" y="16273"/>
                    </a:lnTo>
                    <a:cubicBezTo>
                      <a:pt x="23105" y="16320"/>
                      <a:pt x="23129" y="16368"/>
                      <a:pt x="23152" y="16415"/>
                    </a:cubicBezTo>
                    <a:lnTo>
                      <a:pt x="23152" y="16439"/>
                    </a:lnTo>
                    <a:cubicBezTo>
                      <a:pt x="23224" y="16534"/>
                      <a:pt x="23319" y="16629"/>
                      <a:pt x="23413" y="16700"/>
                    </a:cubicBezTo>
                    <a:lnTo>
                      <a:pt x="23485" y="16700"/>
                    </a:lnTo>
                    <a:cubicBezTo>
                      <a:pt x="23508" y="16724"/>
                      <a:pt x="23532" y="16747"/>
                      <a:pt x="23556" y="16747"/>
                    </a:cubicBezTo>
                    <a:cubicBezTo>
                      <a:pt x="23651" y="16771"/>
                      <a:pt x="23769" y="16795"/>
                      <a:pt x="23864" y="16795"/>
                    </a:cubicBezTo>
                    <a:cubicBezTo>
                      <a:pt x="23864" y="16795"/>
                      <a:pt x="23864" y="16784"/>
                      <a:pt x="23871" y="16784"/>
                    </a:cubicBezTo>
                    <a:cubicBezTo>
                      <a:pt x="23875" y="16784"/>
                      <a:pt x="23880" y="16787"/>
                      <a:pt x="23888" y="16795"/>
                    </a:cubicBezTo>
                    <a:lnTo>
                      <a:pt x="23959" y="16771"/>
                    </a:lnTo>
                    <a:lnTo>
                      <a:pt x="24006" y="16771"/>
                    </a:lnTo>
                    <a:cubicBezTo>
                      <a:pt x="24149" y="16724"/>
                      <a:pt x="24291" y="16629"/>
                      <a:pt x="24386" y="16534"/>
                    </a:cubicBezTo>
                    <a:cubicBezTo>
                      <a:pt x="24433" y="16486"/>
                      <a:pt x="24457" y="16463"/>
                      <a:pt x="24505" y="16415"/>
                    </a:cubicBezTo>
                    <a:lnTo>
                      <a:pt x="24505" y="16391"/>
                    </a:lnTo>
                    <a:cubicBezTo>
                      <a:pt x="24552" y="16320"/>
                      <a:pt x="24576" y="16249"/>
                      <a:pt x="24576" y="16178"/>
                    </a:cubicBezTo>
                    <a:cubicBezTo>
                      <a:pt x="24623" y="16059"/>
                      <a:pt x="24599" y="15917"/>
                      <a:pt x="24552" y="15822"/>
                    </a:cubicBezTo>
                    <a:cubicBezTo>
                      <a:pt x="24528" y="15609"/>
                      <a:pt x="24386" y="15443"/>
                      <a:pt x="24196" y="15324"/>
                    </a:cubicBezTo>
                    <a:cubicBezTo>
                      <a:pt x="24085" y="15261"/>
                      <a:pt x="23954" y="15229"/>
                      <a:pt x="23815" y="15229"/>
                    </a:cubicBezTo>
                    <a:close/>
                    <a:moveTo>
                      <a:pt x="16190" y="17721"/>
                    </a:moveTo>
                    <a:cubicBezTo>
                      <a:pt x="16124" y="17721"/>
                      <a:pt x="16056" y="17729"/>
                      <a:pt x="15989" y="17744"/>
                    </a:cubicBezTo>
                    <a:cubicBezTo>
                      <a:pt x="15799" y="17791"/>
                      <a:pt x="15633" y="17933"/>
                      <a:pt x="15538" y="18099"/>
                    </a:cubicBezTo>
                    <a:cubicBezTo>
                      <a:pt x="15467" y="18218"/>
                      <a:pt x="15419" y="18360"/>
                      <a:pt x="15419" y="18503"/>
                    </a:cubicBezTo>
                    <a:lnTo>
                      <a:pt x="15419" y="18716"/>
                    </a:lnTo>
                    <a:cubicBezTo>
                      <a:pt x="15443" y="18716"/>
                      <a:pt x="15467" y="18740"/>
                      <a:pt x="15467" y="18787"/>
                    </a:cubicBezTo>
                    <a:cubicBezTo>
                      <a:pt x="15491" y="18835"/>
                      <a:pt x="15514" y="18882"/>
                      <a:pt x="15514" y="18906"/>
                    </a:cubicBezTo>
                    <a:lnTo>
                      <a:pt x="15538" y="18906"/>
                    </a:lnTo>
                    <a:cubicBezTo>
                      <a:pt x="15609" y="19024"/>
                      <a:pt x="15704" y="19096"/>
                      <a:pt x="15823" y="19167"/>
                    </a:cubicBezTo>
                    <a:lnTo>
                      <a:pt x="15846" y="19167"/>
                    </a:lnTo>
                    <a:lnTo>
                      <a:pt x="15846" y="19214"/>
                    </a:lnTo>
                    <a:lnTo>
                      <a:pt x="15941" y="19238"/>
                    </a:lnTo>
                    <a:cubicBezTo>
                      <a:pt x="16036" y="19262"/>
                      <a:pt x="16131" y="19285"/>
                      <a:pt x="16250" y="19285"/>
                    </a:cubicBezTo>
                    <a:cubicBezTo>
                      <a:pt x="16250" y="19262"/>
                      <a:pt x="16250" y="19262"/>
                      <a:pt x="16273" y="19262"/>
                    </a:cubicBezTo>
                    <a:lnTo>
                      <a:pt x="16392" y="19262"/>
                    </a:lnTo>
                    <a:cubicBezTo>
                      <a:pt x="16534" y="19238"/>
                      <a:pt x="16677" y="19143"/>
                      <a:pt x="16772" y="19024"/>
                    </a:cubicBezTo>
                    <a:lnTo>
                      <a:pt x="16866" y="18906"/>
                    </a:lnTo>
                    <a:cubicBezTo>
                      <a:pt x="16914" y="18835"/>
                      <a:pt x="16938" y="18764"/>
                      <a:pt x="16961" y="18692"/>
                    </a:cubicBezTo>
                    <a:cubicBezTo>
                      <a:pt x="16985" y="18574"/>
                      <a:pt x="16985" y="18431"/>
                      <a:pt x="16961" y="18313"/>
                    </a:cubicBezTo>
                    <a:cubicBezTo>
                      <a:pt x="16914" y="18218"/>
                      <a:pt x="16890" y="18147"/>
                      <a:pt x="16866" y="18076"/>
                    </a:cubicBezTo>
                    <a:cubicBezTo>
                      <a:pt x="16795" y="17981"/>
                      <a:pt x="16700" y="17886"/>
                      <a:pt x="16606" y="17838"/>
                    </a:cubicBezTo>
                    <a:lnTo>
                      <a:pt x="16582" y="17838"/>
                    </a:lnTo>
                    <a:cubicBezTo>
                      <a:pt x="16468" y="17757"/>
                      <a:pt x="16333" y="17721"/>
                      <a:pt x="16190" y="17721"/>
                    </a:cubicBezTo>
                    <a:close/>
                    <a:moveTo>
                      <a:pt x="10818" y="21325"/>
                    </a:moveTo>
                    <a:lnTo>
                      <a:pt x="10794" y="21373"/>
                    </a:lnTo>
                    <a:cubicBezTo>
                      <a:pt x="10794" y="21349"/>
                      <a:pt x="10770" y="21349"/>
                      <a:pt x="10770" y="21349"/>
                    </a:cubicBezTo>
                    <a:cubicBezTo>
                      <a:pt x="10723" y="21349"/>
                      <a:pt x="10699" y="21373"/>
                      <a:pt x="10652" y="21397"/>
                    </a:cubicBezTo>
                    <a:cubicBezTo>
                      <a:pt x="10462" y="21444"/>
                      <a:pt x="10296" y="21563"/>
                      <a:pt x="10177" y="21752"/>
                    </a:cubicBezTo>
                    <a:cubicBezTo>
                      <a:pt x="10106" y="21847"/>
                      <a:pt x="10082" y="21990"/>
                      <a:pt x="10059" y="22108"/>
                    </a:cubicBezTo>
                    <a:cubicBezTo>
                      <a:pt x="10059" y="22179"/>
                      <a:pt x="10059" y="22251"/>
                      <a:pt x="10082" y="22345"/>
                    </a:cubicBezTo>
                    <a:lnTo>
                      <a:pt x="10106" y="22393"/>
                    </a:lnTo>
                    <a:cubicBezTo>
                      <a:pt x="10130" y="22440"/>
                      <a:pt x="10153" y="22488"/>
                      <a:pt x="10177" y="22535"/>
                    </a:cubicBezTo>
                    <a:cubicBezTo>
                      <a:pt x="10248" y="22654"/>
                      <a:pt x="10343" y="22749"/>
                      <a:pt x="10462" y="22796"/>
                    </a:cubicBezTo>
                    <a:lnTo>
                      <a:pt x="10462" y="22820"/>
                    </a:lnTo>
                    <a:lnTo>
                      <a:pt x="10486" y="22820"/>
                    </a:lnTo>
                    <a:lnTo>
                      <a:pt x="10580" y="22891"/>
                    </a:lnTo>
                    <a:lnTo>
                      <a:pt x="10913" y="22891"/>
                    </a:lnTo>
                    <a:lnTo>
                      <a:pt x="10960" y="22867"/>
                    </a:lnTo>
                    <a:cubicBezTo>
                      <a:pt x="10960" y="22867"/>
                      <a:pt x="10970" y="22878"/>
                      <a:pt x="10985" y="22878"/>
                    </a:cubicBezTo>
                    <a:cubicBezTo>
                      <a:pt x="10992" y="22878"/>
                      <a:pt x="10999" y="22875"/>
                      <a:pt x="11007" y="22867"/>
                    </a:cubicBezTo>
                    <a:cubicBezTo>
                      <a:pt x="11173" y="22844"/>
                      <a:pt x="11316" y="22749"/>
                      <a:pt x="11411" y="22630"/>
                    </a:cubicBezTo>
                    <a:cubicBezTo>
                      <a:pt x="11458" y="22606"/>
                      <a:pt x="11482" y="22559"/>
                      <a:pt x="11529" y="22511"/>
                    </a:cubicBezTo>
                    <a:lnTo>
                      <a:pt x="11529" y="22488"/>
                    </a:lnTo>
                    <a:cubicBezTo>
                      <a:pt x="11553" y="22417"/>
                      <a:pt x="11577" y="22345"/>
                      <a:pt x="11600" y="22274"/>
                    </a:cubicBezTo>
                    <a:cubicBezTo>
                      <a:pt x="11624" y="22156"/>
                      <a:pt x="11624" y="22037"/>
                      <a:pt x="11600" y="21918"/>
                    </a:cubicBezTo>
                    <a:cubicBezTo>
                      <a:pt x="11553" y="21824"/>
                      <a:pt x="11529" y="21752"/>
                      <a:pt x="11506" y="21681"/>
                    </a:cubicBezTo>
                    <a:cubicBezTo>
                      <a:pt x="11458" y="21586"/>
                      <a:pt x="11363" y="21491"/>
                      <a:pt x="11268" y="21420"/>
                    </a:cubicBezTo>
                    <a:cubicBezTo>
                      <a:pt x="11245" y="21420"/>
                      <a:pt x="11221" y="21420"/>
                      <a:pt x="11221" y="21397"/>
                    </a:cubicBezTo>
                    <a:cubicBezTo>
                      <a:pt x="11197" y="21373"/>
                      <a:pt x="11150" y="21373"/>
                      <a:pt x="11102" y="21349"/>
                    </a:cubicBezTo>
                    <a:cubicBezTo>
                      <a:pt x="11007" y="21325"/>
                      <a:pt x="10913" y="21325"/>
                      <a:pt x="10818" y="21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8"/>
              <p:cNvSpPr/>
              <p:nvPr/>
            </p:nvSpPr>
            <p:spPr>
              <a:xfrm>
                <a:off x="2714375" y="2781025"/>
                <a:ext cx="687925" cy="1172800"/>
              </a:xfrm>
              <a:custGeom>
                <a:avLst/>
                <a:gdLst/>
                <a:ahLst/>
                <a:cxnLst/>
                <a:rect l="l" t="t" r="r" b="b"/>
                <a:pathLst>
                  <a:path w="27517" h="46912" extrusionOk="0">
                    <a:moveTo>
                      <a:pt x="25880" y="355"/>
                    </a:moveTo>
                    <a:cubicBezTo>
                      <a:pt x="26147" y="355"/>
                      <a:pt x="26413" y="521"/>
                      <a:pt x="26473" y="853"/>
                    </a:cubicBezTo>
                    <a:cubicBezTo>
                      <a:pt x="26473" y="972"/>
                      <a:pt x="26449" y="1090"/>
                      <a:pt x="26425" y="1209"/>
                    </a:cubicBezTo>
                    <a:cubicBezTo>
                      <a:pt x="26354" y="1304"/>
                      <a:pt x="26283" y="1375"/>
                      <a:pt x="26212" y="1446"/>
                    </a:cubicBezTo>
                    <a:cubicBezTo>
                      <a:pt x="26141" y="1493"/>
                      <a:pt x="26093" y="1517"/>
                      <a:pt x="26022" y="1541"/>
                    </a:cubicBezTo>
                    <a:lnTo>
                      <a:pt x="25856" y="1541"/>
                    </a:lnTo>
                    <a:cubicBezTo>
                      <a:pt x="25761" y="1541"/>
                      <a:pt x="25690" y="1517"/>
                      <a:pt x="25642" y="1493"/>
                    </a:cubicBezTo>
                    <a:cubicBezTo>
                      <a:pt x="25548" y="1446"/>
                      <a:pt x="25500" y="1375"/>
                      <a:pt x="25429" y="1327"/>
                    </a:cubicBezTo>
                    <a:cubicBezTo>
                      <a:pt x="25334" y="1185"/>
                      <a:pt x="25287" y="1019"/>
                      <a:pt x="25287" y="853"/>
                    </a:cubicBezTo>
                    <a:cubicBezTo>
                      <a:pt x="25346" y="521"/>
                      <a:pt x="25613" y="355"/>
                      <a:pt x="25880" y="355"/>
                    </a:cubicBezTo>
                    <a:close/>
                    <a:moveTo>
                      <a:pt x="23387" y="740"/>
                    </a:moveTo>
                    <a:cubicBezTo>
                      <a:pt x="24009" y="740"/>
                      <a:pt x="24170" y="1905"/>
                      <a:pt x="23484" y="2015"/>
                    </a:cubicBezTo>
                    <a:lnTo>
                      <a:pt x="23389" y="2039"/>
                    </a:lnTo>
                    <a:cubicBezTo>
                      <a:pt x="23104" y="1992"/>
                      <a:pt x="22867" y="1897"/>
                      <a:pt x="22796" y="1565"/>
                    </a:cubicBezTo>
                    <a:cubicBezTo>
                      <a:pt x="22701" y="1232"/>
                      <a:pt x="22891" y="877"/>
                      <a:pt x="23247" y="758"/>
                    </a:cubicBezTo>
                    <a:cubicBezTo>
                      <a:pt x="23296" y="745"/>
                      <a:pt x="23342" y="740"/>
                      <a:pt x="23387" y="740"/>
                    </a:cubicBezTo>
                    <a:close/>
                    <a:moveTo>
                      <a:pt x="14121" y="1141"/>
                    </a:moveTo>
                    <a:cubicBezTo>
                      <a:pt x="14285" y="1141"/>
                      <a:pt x="14450" y="1208"/>
                      <a:pt x="14565" y="1351"/>
                    </a:cubicBezTo>
                    <a:cubicBezTo>
                      <a:pt x="14755" y="1612"/>
                      <a:pt x="14731" y="1968"/>
                      <a:pt x="14541" y="2205"/>
                    </a:cubicBezTo>
                    <a:cubicBezTo>
                      <a:pt x="14470" y="2276"/>
                      <a:pt x="14399" y="2324"/>
                      <a:pt x="14328" y="2347"/>
                    </a:cubicBezTo>
                    <a:cubicBezTo>
                      <a:pt x="14304" y="2371"/>
                      <a:pt x="14256" y="2395"/>
                      <a:pt x="14209" y="2419"/>
                    </a:cubicBezTo>
                    <a:lnTo>
                      <a:pt x="14114" y="2442"/>
                    </a:lnTo>
                    <a:cubicBezTo>
                      <a:pt x="14138" y="2419"/>
                      <a:pt x="13972" y="2395"/>
                      <a:pt x="13948" y="2371"/>
                    </a:cubicBezTo>
                    <a:cubicBezTo>
                      <a:pt x="13616" y="2252"/>
                      <a:pt x="13426" y="1873"/>
                      <a:pt x="13569" y="1541"/>
                    </a:cubicBezTo>
                    <a:cubicBezTo>
                      <a:pt x="13639" y="1286"/>
                      <a:pt x="13879" y="1141"/>
                      <a:pt x="14121" y="1141"/>
                    </a:cubicBezTo>
                    <a:close/>
                    <a:moveTo>
                      <a:pt x="16401" y="2702"/>
                    </a:moveTo>
                    <a:cubicBezTo>
                      <a:pt x="16682" y="2702"/>
                      <a:pt x="16931" y="2949"/>
                      <a:pt x="16984" y="3249"/>
                    </a:cubicBezTo>
                    <a:cubicBezTo>
                      <a:pt x="17032" y="3557"/>
                      <a:pt x="16866" y="3842"/>
                      <a:pt x="16581" y="3960"/>
                    </a:cubicBezTo>
                    <a:cubicBezTo>
                      <a:pt x="16534" y="3984"/>
                      <a:pt x="16463" y="3984"/>
                      <a:pt x="16391" y="3984"/>
                    </a:cubicBezTo>
                    <a:lnTo>
                      <a:pt x="16344" y="3984"/>
                    </a:lnTo>
                    <a:cubicBezTo>
                      <a:pt x="16178" y="3960"/>
                      <a:pt x="16012" y="3866"/>
                      <a:pt x="15893" y="3723"/>
                    </a:cubicBezTo>
                    <a:cubicBezTo>
                      <a:pt x="15727" y="3415"/>
                      <a:pt x="15822" y="3012"/>
                      <a:pt x="16107" y="2798"/>
                    </a:cubicBezTo>
                    <a:cubicBezTo>
                      <a:pt x="16204" y="2731"/>
                      <a:pt x="16305" y="2702"/>
                      <a:pt x="16401" y="2702"/>
                    </a:cubicBezTo>
                    <a:close/>
                    <a:moveTo>
                      <a:pt x="7296" y="4410"/>
                    </a:moveTo>
                    <a:cubicBezTo>
                      <a:pt x="7555" y="4410"/>
                      <a:pt x="7803" y="4586"/>
                      <a:pt x="7852" y="4862"/>
                    </a:cubicBezTo>
                    <a:cubicBezTo>
                      <a:pt x="7899" y="5004"/>
                      <a:pt x="7876" y="5170"/>
                      <a:pt x="7828" y="5312"/>
                    </a:cubicBezTo>
                    <a:cubicBezTo>
                      <a:pt x="7781" y="5384"/>
                      <a:pt x="7757" y="5431"/>
                      <a:pt x="7710" y="5479"/>
                    </a:cubicBezTo>
                    <a:cubicBezTo>
                      <a:pt x="7590" y="5598"/>
                      <a:pt x="7435" y="5658"/>
                      <a:pt x="7283" y="5658"/>
                    </a:cubicBezTo>
                    <a:cubicBezTo>
                      <a:pt x="7102" y="5658"/>
                      <a:pt x="6924" y="5574"/>
                      <a:pt x="6808" y="5407"/>
                    </a:cubicBezTo>
                    <a:cubicBezTo>
                      <a:pt x="6642" y="5123"/>
                      <a:pt x="6713" y="4743"/>
                      <a:pt x="6950" y="4530"/>
                    </a:cubicBezTo>
                    <a:cubicBezTo>
                      <a:pt x="7055" y="4447"/>
                      <a:pt x="7177" y="4410"/>
                      <a:pt x="7296" y="4410"/>
                    </a:cubicBezTo>
                    <a:close/>
                    <a:moveTo>
                      <a:pt x="9810" y="4381"/>
                    </a:moveTo>
                    <a:cubicBezTo>
                      <a:pt x="10109" y="4381"/>
                      <a:pt x="10370" y="4608"/>
                      <a:pt x="10414" y="4933"/>
                    </a:cubicBezTo>
                    <a:cubicBezTo>
                      <a:pt x="10414" y="5075"/>
                      <a:pt x="10390" y="5241"/>
                      <a:pt x="10295" y="5384"/>
                    </a:cubicBezTo>
                    <a:cubicBezTo>
                      <a:pt x="10228" y="5495"/>
                      <a:pt x="10098" y="5670"/>
                      <a:pt x="9944" y="5670"/>
                    </a:cubicBezTo>
                    <a:cubicBezTo>
                      <a:pt x="9935" y="5670"/>
                      <a:pt x="9925" y="5670"/>
                      <a:pt x="9916" y="5668"/>
                    </a:cubicBezTo>
                    <a:lnTo>
                      <a:pt x="9868" y="5668"/>
                    </a:lnTo>
                    <a:cubicBezTo>
                      <a:pt x="9854" y="5669"/>
                      <a:pt x="9840" y="5670"/>
                      <a:pt x="9826" y="5670"/>
                    </a:cubicBezTo>
                    <a:cubicBezTo>
                      <a:pt x="9512" y="5670"/>
                      <a:pt x="9250" y="5418"/>
                      <a:pt x="9228" y="5123"/>
                    </a:cubicBezTo>
                    <a:lnTo>
                      <a:pt x="9228" y="5099"/>
                    </a:lnTo>
                    <a:cubicBezTo>
                      <a:pt x="9204" y="4767"/>
                      <a:pt x="9417" y="4459"/>
                      <a:pt x="9726" y="4387"/>
                    </a:cubicBezTo>
                    <a:cubicBezTo>
                      <a:pt x="9754" y="4383"/>
                      <a:pt x="9782" y="4381"/>
                      <a:pt x="9810" y="4381"/>
                    </a:cubicBezTo>
                    <a:close/>
                    <a:moveTo>
                      <a:pt x="19558" y="5928"/>
                    </a:moveTo>
                    <a:cubicBezTo>
                      <a:pt x="19944" y="5928"/>
                      <a:pt x="20231" y="6297"/>
                      <a:pt x="20139" y="6688"/>
                    </a:cubicBezTo>
                    <a:cubicBezTo>
                      <a:pt x="20139" y="6783"/>
                      <a:pt x="20092" y="6902"/>
                      <a:pt x="20021" y="6973"/>
                    </a:cubicBezTo>
                    <a:cubicBezTo>
                      <a:pt x="19926" y="7092"/>
                      <a:pt x="19783" y="7163"/>
                      <a:pt x="19665" y="7210"/>
                    </a:cubicBezTo>
                    <a:lnTo>
                      <a:pt x="19499" y="7210"/>
                    </a:lnTo>
                    <a:cubicBezTo>
                      <a:pt x="19481" y="7210"/>
                      <a:pt x="19370" y="7170"/>
                      <a:pt x="19345" y="7170"/>
                    </a:cubicBezTo>
                    <a:cubicBezTo>
                      <a:pt x="19337" y="7170"/>
                      <a:pt x="19339" y="7175"/>
                      <a:pt x="19356" y="7186"/>
                    </a:cubicBezTo>
                    <a:cubicBezTo>
                      <a:pt x="19238" y="7115"/>
                      <a:pt x="19143" y="7020"/>
                      <a:pt x="19072" y="6902"/>
                    </a:cubicBezTo>
                    <a:cubicBezTo>
                      <a:pt x="18835" y="6499"/>
                      <a:pt x="19072" y="6000"/>
                      <a:pt x="19523" y="5929"/>
                    </a:cubicBezTo>
                    <a:cubicBezTo>
                      <a:pt x="19535" y="5929"/>
                      <a:pt x="19546" y="5928"/>
                      <a:pt x="19558" y="5928"/>
                    </a:cubicBezTo>
                    <a:close/>
                    <a:moveTo>
                      <a:pt x="25772" y="6304"/>
                    </a:moveTo>
                    <a:cubicBezTo>
                      <a:pt x="26067" y="6304"/>
                      <a:pt x="26334" y="6538"/>
                      <a:pt x="26354" y="6854"/>
                    </a:cubicBezTo>
                    <a:cubicBezTo>
                      <a:pt x="26378" y="7068"/>
                      <a:pt x="26307" y="7305"/>
                      <a:pt x="26141" y="7447"/>
                    </a:cubicBezTo>
                    <a:cubicBezTo>
                      <a:pt x="26069" y="7519"/>
                      <a:pt x="25951" y="7566"/>
                      <a:pt x="25832" y="7590"/>
                    </a:cubicBezTo>
                    <a:lnTo>
                      <a:pt x="25595" y="7590"/>
                    </a:lnTo>
                    <a:cubicBezTo>
                      <a:pt x="25571" y="7566"/>
                      <a:pt x="25571" y="7542"/>
                      <a:pt x="25548" y="7542"/>
                    </a:cubicBezTo>
                    <a:lnTo>
                      <a:pt x="25453" y="7471"/>
                    </a:lnTo>
                    <a:cubicBezTo>
                      <a:pt x="25358" y="7400"/>
                      <a:pt x="25263" y="7305"/>
                      <a:pt x="25239" y="7186"/>
                    </a:cubicBezTo>
                    <a:lnTo>
                      <a:pt x="25216" y="7163"/>
                    </a:lnTo>
                    <a:cubicBezTo>
                      <a:pt x="25026" y="6878"/>
                      <a:pt x="25382" y="6427"/>
                      <a:pt x="25595" y="6332"/>
                    </a:cubicBezTo>
                    <a:cubicBezTo>
                      <a:pt x="25654" y="6313"/>
                      <a:pt x="25714" y="6304"/>
                      <a:pt x="25772" y="6304"/>
                    </a:cubicBezTo>
                    <a:close/>
                    <a:moveTo>
                      <a:pt x="1132" y="8873"/>
                    </a:moveTo>
                    <a:cubicBezTo>
                      <a:pt x="1262" y="8873"/>
                      <a:pt x="1391" y="8919"/>
                      <a:pt x="1495" y="9013"/>
                    </a:cubicBezTo>
                    <a:cubicBezTo>
                      <a:pt x="1613" y="9132"/>
                      <a:pt x="1684" y="9298"/>
                      <a:pt x="1708" y="9487"/>
                    </a:cubicBezTo>
                    <a:cubicBezTo>
                      <a:pt x="1708" y="9559"/>
                      <a:pt x="1708" y="9796"/>
                      <a:pt x="1637" y="9843"/>
                    </a:cubicBezTo>
                    <a:lnTo>
                      <a:pt x="1637" y="9819"/>
                    </a:lnTo>
                    <a:cubicBezTo>
                      <a:pt x="1613" y="9843"/>
                      <a:pt x="1613" y="9843"/>
                      <a:pt x="1590" y="9867"/>
                    </a:cubicBezTo>
                    <a:cubicBezTo>
                      <a:pt x="1497" y="10052"/>
                      <a:pt x="1309" y="10149"/>
                      <a:pt x="1119" y="10149"/>
                    </a:cubicBezTo>
                    <a:cubicBezTo>
                      <a:pt x="968" y="10149"/>
                      <a:pt x="817" y="10088"/>
                      <a:pt x="712" y="9962"/>
                    </a:cubicBezTo>
                    <a:cubicBezTo>
                      <a:pt x="498" y="9748"/>
                      <a:pt x="475" y="9416"/>
                      <a:pt x="641" y="9179"/>
                    </a:cubicBezTo>
                    <a:cubicBezTo>
                      <a:pt x="741" y="8979"/>
                      <a:pt x="936" y="8873"/>
                      <a:pt x="1132" y="8873"/>
                    </a:cubicBezTo>
                    <a:close/>
                    <a:moveTo>
                      <a:pt x="26467" y="11803"/>
                    </a:moveTo>
                    <a:cubicBezTo>
                      <a:pt x="26552" y="11803"/>
                      <a:pt x="26643" y="11828"/>
                      <a:pt x="26734" y="11883"/>
                    </a:cubicBezTo>
                    <a:lnTo>
                      <a:pt x="26757" y="11883"/>
                    </a:lnTo>
                    <a:cubicBezTo>
                      <a:pt x="26995" y="12049"/>
                      <a:pt x="27113" y="12381"/>
                      <a:pt x="27018" y="12690"/>
                    </a:cubicBezTo>
                    <a:cubicBezTo>
                      <a:pt x="26971" y="12785"/>
                      <a:pt x="26923" y="12856"/>
                      <a:pt x="26852" y="12927"/>
                    </a:cubicBezTo>
                    <a:cubicBezTo>
                      <a:pt x="26757" y="12998"/>
                      <a:pt x="26662" y="13045"/>
                      <a:pt x="26544" y="13093"/>
                    </a:cubicBezTo>
                    <a:cubicBezTo>
                      <a:pt x="26449" y="13093"/>
                      <a:pt x="26354" y="13093"/>
                      <a:pt x="26259" y="13069"/>
                    </a:cubicBezTo>
                    <a:cubicBezTo>
                      <a:pt x="26141" y="12998"/>
                      <a:pt x="26069" y="12903"/>
                      <a:pt x="25998" y="12808"/>
                    </a:cubicBezTo>
                    <a:cubicBezTo>
                      <a:pt x="25722" y="12413"/>
                      <a:pt x="26038" y="11803"/>
                      <a:pt x="26467" y="11803"/>
                    </a:cubicBezTo>
                    <a:close/>
                    <a:moveTo>
                      <a:pt x="10414" y="11907"/>
                    </a:moveTo>
                    <a:cubicBezTo>
                      <a:pt x="10461" y="11907"/>
                      <a:pt x="10532" y="11931"/>
                      <a:pt x="10603" y="11954"/>
                    </a:cubicBezTo>
                    <a:lnTo>
                      <a:pt x="10627" y="11978"/>
                    </a:lnTo>
                    <a:lnTo>
                      <a:pt x="10675" y="11978"/>
                    </a:lnTo>
                    <a:cubicBezTo>
                      <a:pt x="10722" y="12002"/>
                      <a:pt x="10770" y="12049"/>
                      <a:pt x="10817" y="12073"/>
                    </a:cubicBezTo>
                    <a:cubicBezTo>
                      <a:pt x="10888" y="12120"/>
                      <a:pt x="10912" y="12168"/>
                      <a:pt x="10959" y="12239"/>
                    </a:cubicBezTo>
                    <a:cubicBezTo>
                      <a:pt x="11007" y="12381"/>
                      <a:pt x="11030" y="12524"/>
                      <a:pt x="11007" y="12666"/>
                    </a:cubicBezTo>
                    <a:cubicBezTo>
                      <a:pt x="11007" y="12737"/>
                      <a:pt x="10983" y="12785"/>
                      <a:pt x="10936" y="12856"/>
                    </a:cubicBezTo>
                    <a:cubicBezTo>
                      <a:pt x="10936" y="12879"/>
                      <a:pt x="10912" y="12879"/>
                      <a:pt x="10912" y="12903"/>
                    </a:cubicBezTo>
                    <a:lnTo>
                      <a:pt x="10912" y="12951"/>
                    </a:lnTo>
                    <a:cubicBezTo>
                      <a:pt x="10912" y="12974"/>
                      <a:pt x="10888" y="12974"/>
                      <a:pt x="10888" y="12998"/>
                    </a:cubicBezTo>
                    <a:cubicBezTo>
                      <a:pt x="10841" y="13045"/>
                      <a:pt x="10793" y="13069"/>
                      <a:pt x="10722" y="13117"/>
                    </a:cubicBezTo>
                    <a:lnTo>
                      <a:pt x="10651" y="13164"/>
                    </a:lnTo>
                    <a:lnTo>
                      <a:pt x="10580" y="13188"/>
                    </a:lnTo>
                    <a:cubicBezTo>
                      <a:pt x="10573" y="13181"/>
                      <a:pt x="10564" y="13178"/>
                      <a:pt x="10553" y="13178"/>
                    </a:cubicBezTo>
                    <a:cubicBezTo>
                      <a:pt x="10528" y="13178"/>
                      <a:pt x="10495" y="13195"/>
                      <a:pt x="10461" y="13212"/>
                    </a:cubicBezTo>
                    <a:cubicBezTo>
                      <a:pt x="10343" y="13188"/>
                      <a:pt x="10224" y="13164"/>
                      <a:pt x="10129" y="13093"/>
                    </a:cubicBezTo>
                    <a:cubicBezTo>
                      <a:pt x="10058" y="13069"/>
                      <a:pt x="10010" y="12974"/>
                      <a:pt x="9939" y="12927"/>
                    </a:cubicBezTo>
                    <a:lnTo>
                      <a:pt x="9939" y="12903"/>
                    </a:lnTo>
                    <a:cubicBezTo>
                      <a:pt x="9868" y="12761"/>
                      <a:pt x="9844" y="12595"/>
                      <a:pt x="9868" y="12429"/>
                    </a:cubicBezTo>
                    <a:cubicBezTo>
                      <a:pt x="9916" y="12310"/>
                      <a:pt x="9963" y="12168"/>
                      <a:pt x="10082" y="12073"/>
                    </a:cubicBezTo>
                    <a:cubicBezTo>
                      <a:pt x="10177" y="12002"/>
                      <a:pt x="10271" y="11954"/>
                      <a:pt x="10414" y="11907"/>
                    </a:cubicBezTo>
                    <a:close/>
                    <a:moveTo>
                      <a:pt x="2183" y="12020"/>
                    </a:moveTo>
                    <a:cubicBezTo>
                      <a:pt x="2214" y="12020"/>
                      <a:pt x="2245" y="12022"/>
                      <a:pt x="2277" y="12025"/>
                    </a:cubicBezTo>
                    <a:cubicBezTo>
                      <a:pt x="2610" y="12120"/>
                      <a:pt x="2799" y="12476"/>
                      <a:pt x="2728" y="12808"/>
                    </a:cubicBezTo>
                    <a:cubicBezTo>
                      <a:pt x="2666" y="13097"/>
                      <a:pt x="2407" y="13296"/>
                      <a:pt x="2122" y="13296"/>
                    </a:cubicBezTo>
                    <a:cubicBezTo>
                      <a:pt x="2079" y="13296"/>
                      <a:pt x="2036" y="13292"/>
                      <a:pt x="1993" y="13283"/>
                    </a:cubicBezTo>
                    <a:cubicBezTo>
                      <a:pt x="1288" y="13033"/>
                      <a:pt x="1477" y="12020"/>
                      <a:pt x="2183" y="12020"/>
                    </a:cubicBezTo>
                    <a:close/>
                    <a:moveTo>
                      <a:pt x="15426" y="13292"/>
                    </a:moveTo>
                    <a:cubicBezTo>
                      <a:pt x="15565" y="13292"/>
                      <a:pt x="15707" y="13342"/>
                      <a:pt x="15822" y="13449"/>
                    </a:cubicBezTo>
                    <a:cubicBezTo>
                      <a:pt x="16059" y="13733"/>
                      <a:pt x="16059" y="14160"/>
                      <a:pt x="15798" y="14445"/>
                    </a:cubicBezTo>
                    <a:cubicBezTo>
                      <a:pt x="15677" y="14536"/>
                      <a:pt x="15536" y="14579"/>
                      <a:pt x="15400" y="14579"/>
                    </a:cubicBezTo>
                    <a:cubicBezTo>
                      <a:pt x="15324" y="14579"/>
                      <a:pt x="15250" y="14565"/>
                      <a:pt x="15182" y="14540"/>
                    </a:cubicBezTo>
                    <a:cubicBezTo>
                      <a:pt x="15016" y="14445"/>
                      <a:pt x="14897" y="14279"/>
                      <a:pt x="14826" y="14113"/>
                    </a:cubicBezTo>
                    <a:cubicBezTo>
                      <a:pt x="14802" y="13971"/>
                      <a:pt x="14802" y="13805"/>
                      <a:pt x="14873" y="13686"/>
                    </a:cubicBezTo>
                    <a:cubicBezTo>
                      <a:pt x="14962" y="13433"/>
                      <a:pt x="15191" y="13292"/>
                      <a:pt x="15426" y="13292"/>
                    </a:cubicBezTo>
                    <a:close/>
                    <a:moveTo>
                      <a:pt x="12421" y="13626"/>
                    </a:moveTo>
                    <a:cubicBezTo>
                      <a:pt x="12462" y="13626"/>
                      <a:pt x="12505" y="13630"/>
                      <a:pt x="12549" y="13639"/>
                    </a:cubicBezTo>
                    <a:cubicBezTo>
                      <a:pt x="12904" y="13757"/>
                      <a:pt x="13094" y="14160"/>
                      <a:pt x="12928" y="14516"/>
                    </a:cubicBezTo>
                    <a:cubicBezTo>
                      <a:pt x="12904" y="14587"/>
                      <a:pt x="12857" y="14635"/>
                      <a:pt x="12833" y="14706"/>
                    </a:cubicBezTo>
                    <a:cubicBezTo>
                      <a:pt x="12715" y="14801"/>
                      <a:pt x="12572" y="14872"/>
                      <a:pt x="12430" y="14896"/>
                    </a:cubicBezTo>
                    <a:lnTo>
                      <a:pt x="12383" y="14896"/>
                    </a:lnTo>
                    <a:cubicBezTo>
                      <a:pt x="12372" y="14907"/>
                      <a:pt x="12356" y="14911"/>
                      <a:pt x="12336" y="14911"/>
                    </a:cubicBezTo>
                    <a:cubicBezTo>
                      <a:pt x="12230" y="14911"/>
                      <a:pt x="12019" y="14766"/>
                      <a:pt x="11979" y="14706"/>
                    </a:cubicBezTo>
                    <a:cubicBezTo>
                      <a:pt x="11561" y="14309"/>
                      <a:pt x="11879" y="13626"/>
                      <a:pt x="12421" y="13626"/>
                    </a:cubicBezTo>
                    <a:close/>
                    <a:moveTo>
                      <a:pt x="24120" y="15511"/>
                    </a:moveTo>
                    <a:cubicBezTo>
                      <a:pt x="24388" y="15511"/>
                      <a:pt x="24625" y="15718"/>
                      <a:pt x="24670" y="16011"/>
                    </a:cubicBezTo>
                    <a:cubicBezTo>
                      <a:pt x="24741" y="16224"/>
                      <a:pt x="24670" y="16485"/>
                      <a:pt x="24480" y="16627"/>
                    </a:cubicBezTo>
                    <a:cubicBezTo>
                      <a:pt x="24385" y="16722"/>
                      <a:pt x="24267" y="16770"/>
                      <a:pt x="24148" y="16793"/>
                    </a:cubicBezTo>
                    <a:lnTo>
                      <a:pt x="24077" y="16793"/>
                    </a:lnTo>
                    <a:cubicBezTo>
                      <a:pt x="24006" y="16793"/>
                      <a:pt x="23958" y="16770"/>
                      <a:pt x="23887" y="16746"/>
                    </a:cubicBezTo>
                    <a:cubicBezTo>
                      <a:pt x="23816" y="16722"/>
                      <a:pt x="23745" y="16675"/>
                      <a:pt x="23697" y="16604"/>
                    </a:cubicBezTo>
                    <a:cubicBezTo>
                      <a:pt x="23579" y="16485"/>
                      <a:pt x="23508" y="16319"/>
                      <a:pt x="23508" y="16153"/>
                    </a:cubicBezTo>
                    <a:cubicBezTo>
                      <a:pt x="23508" y="15821"/>
                      <a:pt x="23745" y="15536"/>
                      <a:pt x="24077" y="15512"/>
                    </a:cubicBezTo>
                    <a:cubicBezTo>
                      <a:pt x="24091" y="15511"/>
                      <a:pt x="24106" y="15511"/>
                      <a:pt x="24120" y="15511"/>
                    </a:cubicBezTo>
                    <a:close/>
                    <a:moveTo>
                      <a:pt x="16509" y="17995"/>
                    </a:moveTo>
                    <a:cubicBezTo>
                      <a:pt x="16590" y="17995"/>
                      <a:pt x="16671" y="18012"/>
                      <a:pt x="16747" y="18051"/>
                    </a:cubicBezTo>
                    <a:cubicBezTo>
                      <a:pt x="16771" y="18051"/>
                      <a:pt x="16795" y="18074"/>
                      <a:pt x="16818" y="18074"/>
                    </a:cubicBezTo>
                    <a:cubicBezTo>
                      <a:pt x="16866" y="18098"/>
                      <a:pt x="16937" y="18193"/>
                      <a:pt x="16984" y="18264"/>
                    </a:cubicBezTo>
                    <a:cubicBezTo>
                      <a:pt x="17079" y="18430"/>
                      <a:pt x="17103" y="18620"/>
                      <a:pt x="17056" y="18810"/>
                    </a:cubicBezTo>
                    <a:cubicBezTo>
                      <a:pt x="17032" y="18928"/>
                      <a:pt x="16961" y="19023"/>
                      <a:pt x="16890" y="19094"/>
                    </a:cubicBezTo>
                    <a:cubicBezTo>
                      <a:pt x="16818" y="19213"/>
                      <a:pt x="16700" y="19260"/>
                      <a:pt x="16581" y="19260"/>
                    </a:cubicBezTo>
                    <a:cubicBezTo>
                      <a:pt x="16557" y="19260"/>
                      <a:pt x="16510" y="19260"/>
                      <a:pt x="16463" y="19284"/>
                    </a:cubicBezTo>
                    <a:cubicBezTo>
                      <a:pt x="16415" y="19260"/>
                      <a:pt x="16368" y="19237"/>
                      <a:pt x="16320" y="19237"/>
                    </a:cubicBezTo>
                    <a:cubicBezTo>
                      <a:pt x="16296" y="19213"/>
                      <a:pt x="16273" y="19189"/>
                      <a:pt x="16225" y="19189"/>
                    </a:cubicBezTo>
                    <a:lnTo>
                      <a:pt x="16202" y="19189"/>
                    </a:lnTo>
                    <a:cubicBezTo>
                      <a:pt x="16130" y="19165"/>
                      <a:pt x="16083" y="19071"/>
                      <a:pt x="16012" y="18999"/>
                    </a:cubicBezTo>
                    <a:cubicBezTo>
                      <a:pt x="15964" y="18905"/>
                      <a:pt x="15941" y="18810"/>
                      <a:pt x="15917" y="18715"/>
                    </a:cubicBezTo>
                    <a:cubicBezTo>
                      <a:pt x="15917" y="18572"/>
                      <a:pt x="15941" y="18454"/>
                      <a:pt x="15988" y="18335"/>
                    </a:cubicBezTo>
                    <a:cubicBezTo>
                      <a:pt x="16075" y="18127"/>
                      <a:pt x="16289" y="17995"/>
                      <a:pt x="16509" y="17995"/>
                    </a:cubicBezTo>
                    <a:close/>
                    <a:moveTo>
                      <a:pt x="11149" y="21609"/>
                    </a:moveTo>
                    <a:cubicBezTo>
                      <a:pt x="11244" y="21609"/>
                      <a:pt x="11339" y="21632"/>
                      <a:pt x="11434" y="21680"/>
                    </a:cubicBezTo>
                    <a:cubicBezTo>
                      <a:pt x="11742" y="21870"/>
                      <a:pt x="11837" y="22273"/>
                      <a:pt x="11671" y="22605"/>
                    </a:cubicBezTo>
                    <a:cubicBezTo>
                      <a:pt x="11600" y="22700"/>
                      <a:pt x="11529" y="22771"/>
                      <a:pt x="11434" y="22842"/>
                    </a:cubicBezTo>
                    <a:cubicBezTo>
                      <a:pt x="11352" y="22883"/>
                      <a:pt x="11336" y="22893"/>
                      <a:pt x="11335" y="22893"/>
                    </a:cubicBezTo>
                    <a:cubicBezTo>
                      <a:pt x="11335" y="22893"/>
                      <a:pt x="11347" y="22884"/>
                      <a:pt x="11329" y="22884"/>
                    </a:cubicBezTo>
                    <a:cubicBezTo>
                      <a:pt x="11322" y="22884"/>
                      <a:pt x="11310" y="22886"/>
                      <a:pt x="11291" y="22890"/>
                    </a:cubicBezTo>
                    <a:lnTo>
                      <a:pt x="11007" y="22890"/>
                    </a:lnTo>
                    <a:cubicBezTo>
                      <a:pt x="10983" y="22890"/>
                      <a:pt x="10959" y="22866"/>
                      <a:pt x="10936" y="22866"/>
                    </a:cubicBezTo>
                    <a:cubicBezTo>
                      <a:pt x="10864" y="22795"/>
                      <a:pt x="10746" y="22747"/>
                      <a:pt x="10675" y="22652"/>
                    </a:cubicBezTo>
                    <a:cubicBezTo>
                      <a:pt x="10603" y="22534"/>
                      <a:pt x="10556" y="22392"/>
                      <a:pt x="10580" y="22249"/>
                    </a:cubicBezTo>
                    <a:cubicBezTo>
                      <a:pt x="10580" y="22107"/>
                      <a:pt x="10627" y="21965"/>
                      <a:pt x="10722" y="21846"/>
                    </a:cubicBezTo>
                    <a:cubicBezTo>
                      <a:pt x="10817" y="21751"/>
                      <a:pt x="10959" y="21656"/>
                      <a:pt x="11102" y="21609"/>
                    </a:cubicBezTo>
                    <a:close/>
                    <a:moveTo>
                      <a:pt x="25876" y="1"/>
                    </a:moveTo>
                    <a:cubicBezTo>
                      <a:pt x="25511" y="1"/>
                      <a:pt x="25163" y="206"/>
                      <a:pt x="25002" y="545"/>
                    </a:cubicBezTo>
                    <a:cubicBezTo>
                      <a:pt x="24883" y="734"/>
                      <a:pt x="24860" y="995"/>
                      <a:pt x="24955" y="1209"/>
                    </a:cubicBezTo>
                    <a:cubicBezTo>
                      <a:pt x="25002" y="1304"/>
                      <a:pt x="25049" y="1422"/>
                      <a:pt x="25121" y="1493"/>
                    </a:cubicBezTo>
                    <a:cubicBezTo>
                      <a:pt x="25168" y="1541"/>
                      <a:pt x="25216" y="1588"/>
                      <a:pt x="25287" y="1612"/>
                    </a:cubicBezTo>
                    <a:cubicBezTo>
                      <a:pt x="24741" y="2537"/>
                      <a:pt x="24243" y="3486"/>
                      <a:pt x="23745" y="4435"/>
                    </a:cubicBezTo>
                    <a:cubicBezTo>
                      <a:pt x="23697" y="3723"/>
                      <a:pt x="23650" y="3012"/>
                      <a:pt x="23603" y="2276"/>
                    </a:cubicBezTo>
                    <a:cubicBezTo>
                      <a:pt x="23958" y="2205"/>
                      <a:pt x="24219" y="1920"/>
                      <a:pt x="24314" y="1565"/>
                    </a:cubicBezTo>
                    <a:cubicBezTo>
                      <a:pt x="24404" y="847"/>
                      <a:pt x="23857" y="455"/>
                      <a:pt x="23320" y="455"/>
                    </a:cubicBezTo>
                    <a:cubicBezTo>
                      <a:pt x="22863" y="455"/>
                      <a:pt x="22413" y="740"/>
                      <a:pt x="22369" y="1351"/>
                    </a:cubicBezTo>
                    <a:cubicBezTo>
                      <a:pt x="22369" y="1588"/>
                      <a:pt x="22464" y="1826"/>
                      <a:pt x="22630" y="1992"/>
                    </a:cubicBezTo>
                    <a:cubicBezTo>
                      <a:pt x="22796" y="2158"/>
                      <a:pt x="22986" y="2252"/>
                      <a:pt x="23223" y="2276"/>
                    </a:cubicBezTo>
                    <a:cubicBezTo>
                      <a:pt x="23199" y="2300"/>
                      <a:pt x="23199" y="2324"/>
                      <a:pt x="23223" y="2347"/>
                    </a:cubicBezTo>
                    <a:cubicBezTo>
                      <a:pt x="23223" y="2608"/>
                      <a:pt x="23247" y="2869"/>
                      <a:pt x="23247" y="3106"/>
                    </a:cubicBezTo>
                    <a:cubicBezTo>
                      <a:pt x="23294" y="3771"/>
                      <a:pt x="23365" y="4411"/>
                      <a:pt x="23413" y="5075"/>
                    </a:cubicBezTo>
                    <a:cubicBezTo>
                      <a:pt x="22867" y="6095"/>
                      <a:pt x="22345" y="7115"/>
                      <a:pt x="21800" y="8135"/>
                    </a:cubicBezTo>
                    <a:cubicBezTo>
                      <a:pt x="21800" y="8159"/>
                      <a:pt x="21800" y="8159"/>
                      <a:pt x="21800" y="8183"/>
                    </a:cubicBezTo>
                    <a:cubicBezTo>
                      <a:pt x="21278" y="9132"/>
                      <a:pt x="20780" y="10104"/>
                      <a:pt x="20282" y="11077"/>
                    </a:cubicBezTo>
                    <a:cubicBezTo>
                      <a:pt x="20210" y="9867"/>
                      <a:pt x="20068" y="8633"/>
                      <a:pt x="19926" y="7424"/>
                    </a:cubicBezTo>
                    <a:cubicBezTo>
                      <a:pt x="20637" y="7210"/>
                      <a:pt x="20803" y="6285"/>
                      <a:pt x="20210" y="5834"/>
                    </a:cubicBezTo>
                    <a:cubicBezTo>
                      <a:pt x="20041" y="5702"/>
                      <a:pt x="19811" y="5630"/>
                      <a:pt x="19592" y="5630"/>
                    </a:cubicBezTo>
                    <a:cubicBezTo>
                      <a:pt x="19536" y="5630"/>
                      <a:pt x="19481" y="5635"/>
                      <a:pt x="19428" y="5645"/>
                    </a:cubicBezTo>
                    <a:cubicBezTo>
                      <a:pt x="18811" y="5716"/>
                      <a:pt x="18455" y="6380"/>
                      <a:pt x="18716" y="6926"/>
                    </a:cubicBezTo>
                    <a:cubicBezTo>
                      <a:pt x="18811" y="7139"/>
                      <a:pt x="18977" y="7281"/>
                      <a:pt x="19190" y="7376"/>
                    </a:cubicBezTo>
                    <a:cubicBezTo>
                      <a:pt x="19309" y="7424"/>
                      <a:pt x="19428" y="7447"/>
                      <a:pt x="19546" y="7471"/>
                    </a:cubicBezTo>
                    <a:cubicBezTo>
                      <a:pt x="19736" y="8894"/>
                      <a:pt x="19878" y="10341"/>
                      <a:pt x="19926" y="11765"/>
                    </a:cubicBezTo>
                    <a:cubicBezTo>
                      <a:pt x="18858" y="13781"/>
                      <a:pt x="17815" y="15773"/>
                      <a:pt x="16771" y="17790"/>
                    </a:cubicBezTo>
                    <a:cubicBezTo>
                      <a:pt x="16668" y="17758"/>
                      <a:pt x="16563" y="17742"/>
                      <a:pt x="16458" y="17742"/>
                    </a:cubicBezTo>
                    <a:cubicBezTo>
                      <a:pt x="16249" y="17742"/>
                      <a:pt x="16043" y="17805"/>
                      <a:pt x="15870" y="17932"/>
                    </a:cubicBezTo>
                    <a:cubicBezTo>
                      <a:pt x="15727" y="18074"/>
                      <a:pt x="15632" y="18240"/>
                      <a:pt x="15585" y="18430"/>
                    </a:cubicBezTo>
                    <a:cubicBezTo>
                      <a:pt x="15561" y="18549"/>
                      <a:pt x="15537" y="18667"/>
                      <a:pt x="15561" y="18762"/>
                    </a:cubicBezTo>
                    <a:cubicBezTo>
                      <a:pt x="15561" y="18857"/>
                      <a:pt x="15609" y="18976"/>
                      <a:pt x="15656" y="19071"/>
                    </a:cubicBezTo>
                    <a:cubicBezTo>
                      <a:pt x="15680" y="19118"/>
                      <a:pt x="15727" y="19142"/>
                      <a:pt x="15775" y="19165"/>
                    </a:cubicBezTo>
                    <a:cubicBezTo>
                      <a:pt x="15775" y="19165"/>
                      <a:pt x="15751" y="19165"/>
                      <a:pt x="15775" y="19213"/>
                    </a:cubicBezTo>
                    <a:cubicBezTo>
                      <a:pt x="15822" y="19260"/>
                      <a:pt x="15870" y="19284"/>
                      <a:pt x="15917" y="19332"/>
                    </a:cubicBezTo>
                    <a:cubicBezTo>
                      <a:pt x="15490" y="19996"/>
                      <a:pt x="15158" y="20707"/>
                      <a:pt x="14778" y="21395"/>
                    </a:cubicBezTo>
                    <a:cubicBezTo>
                      <a:pt x="13996" y="22961"/>
                      <a:pt x="13189" y="24503"/>
                      <a:pt x="12383" y="26045"/>
                    </a:cubicBezTo>
                    <a:lnTo>
                      <a:pt x="11695" y="27420"/>
                    </a:lnTo>
                    <a:cubicBezTo>
                      <a:pt x="11600" y="25973"/>
                      <a:pt x="11505" y="24550"/>
                      <a:pt x="11410" y="23127"/>
                    </a:cubicBezTo>
                    <a:cubicBezTo>
                      <a:pt x="11481" y="23127"/>
                      <a:pt x="11529" y="23103"/>
                      <a:pt x="11576" y="23079"/>
                    </a:cubicBezTo>
                    <a:cubicBezTo>
                      <a:pt x="11790" y="23008"/>
                      <a:pt x="11979" y="22842"/>
                      <a:pt x="12074" y="22652"/>
                    </a:cubicBezTo>
                    <a:cubicBezTo>
                      <a:pt x="12240" y="22249"/>
                      <a:pt x="12098" y="21798"/>
                      <a:pt x="11766" y="21538"/>
                    </a:cubicBezTo>
                    <a:cubicBezTo>
                      <a:pt x="12193" y="20660"/>
                      <a:pt x="12643" y="19806"/>
                      <a:pt x="13094" y="18952"/>
                    </a:cubicBezTo>
                    <a:cubicBezTo>
                      <a:pt x="13735" y="17552"/>
                      <a:pt x="14470" y="16177"/>
                      <a:pt x="15158" y="14801"/>
                    </a:cubicBezTo>
                    <a:cubicBezTo>
                      <a:pt x="15229" y="14813"/>
                      <a:pt x="15300" y="14819"/>
                      <a:pt x="15368" y="14819"/>
                    </a:cubicBezTo>
                    <a:cubicBezTo>
                      <a:pt x="15437" y="14819"/>
                      <a:pt x="15502" y="14813"/>
                      <a:pt x="15561" y="14801"/>
                    </a:cubicBezTo>
                    <a:cubicBezTo>
                      <a:pt x="15964" y="14753"/>
                      <a:pt x="16273" y="14469"/>
                      <a:pt x="16368" y="14089"/>
                    </a:cubicBezTo>
                    <a:cubicBezTo>
                      <a:pt x="16463" y="13591"/>
                      <a:pt x="16154" y="13117"/>
                      <a:pt x="15656" y="13022"/>
                    </a:cubicBezTo>
                    <a:cubicBezTo>
                      <a:pt x="15561" y="12990"/>
                      <a:pt x="15463" y="12975"/>
                      <a:pt x="15366" y="12975"/>
                    </a:cubicBezTo>
                    <a:cubicBezTo>
                      <a:pt x="15029" y="12975"/>
                      <a:pt x="14702" y="13159"/>
                      <a:pt x="14517" y="13472"/>
                    </a:cubicBezTo>
                    <a:cubicBezTo>
                      <a:pt x="14423" y="13662"/>
                      <a:pt x="14399" y="13876"/>
                      <a:pt x="14446" y="14065"/>
                    </a:cubicBezTo>
                    <a:cubicBezTo>
                      <a:pt x="14494" y="14303"/>
                      <a:pt x="14636" y="14492"/>
                      <a:pt x="14826" y="14611"/>
                    </a:cubicBezTo>
                    <a:cubicBezTo>
                      <a:pt x="14233" y="15797"/>
                      <a:pt x="13592" y="16983"/>
                      <a:pt x="13023" y="18169"/>
                    </a:cubicBezTo>
                    <a:cubicBezTo>
                      <a:pt x="12904" y="17149"/>
                      <a:pt x="12786" y="16105"/>
                      <a:pt x="12691" y="15062"/>
                    </a:cubicBezTo>
                    <a:cubicBezTo>
                      <a:pt x="12881" y="15014"/>
                      <a:pt x="13047" y="14919"/>
                      <a:pt x="13189" y="14753"/>
                    </a:cubicBezTo>
                    <a:cubicBezTo>
                      <a:pt x="13308" y="14587"/>
                      <a:pt x="13379" y="14374"/>
                      <a:pt x="13355" y="14160"/>
                    </a:cubicBezTo>
                    <a:cubicBezTo>
                      <a:pt x="13312" y="13659"/>
                      <a:pt x="12867" y="13298"/>
                      <a:pt x="12372" y="13298"/>
                    </a:cubicBezTo>
                    <a:cubicBezTo>
                      <a:pt x="12328" y="13298"/>
                      <a:pt x="12284" y="13301"/>
                      <a:pt x="12240" y="13306"/>
                    </a:cubicBezTo>
                    <a:cubicBezTo>
                      <a:pt x="11695" y="13354"/>
                      <a:pt x="11315" y="13899"/>
                      <a:pt x="11434" y="14421"/>
                    </a:cubicBezTo>
                    <a:cubicBezTo>
                      <a:pt x="11529" y="14730"/>
                      <a:pt x="11742" y="14943"/>
                      <a:pt x="12027" y="15062"/>
                    </a:cubicBezTo>
                    <a:cubicBezTo>
                      <a:pt x="12122" y="15085"/>
                      <a:pt x="12217" y="15109"/>
                      <a:pt x="12311" y="15133"/>
                    </a:cubicBezTo>
                    <a:cubicBezTo>
                      <a:pt x="12454" y="16366"/>
                      <a:pt x="12572" y="17600"/>
                      <a:pt x="12715" y="18833"/>
                    </a:cubicBezTo>
                    <a:cubicBezTo>
                      <a:pt x="12288" y="19664"/>
                      <a:pt x="11861" y="20494"/>
                      <a:pt x="11434" y="21324"/>
                    </a:cubicBezTo>
                    <a:lnTo>
                      <a:pt x="11315" y="21300"/>
                    </a:lnTo>
                    <a:cubicBezTo>
                      <a:pt x="11315" y="20612"/>
                      <a:pt x="11197" y="19901"/>
                      <a:pt x="11173" y="19213"/>
                    </a:cubicBezTo>
                    <a:cubicBezTo>
                      <a:pt x="11054" y="17268"/>
                      <a:pt x="10912" y="15323"/>
                      <a:pt x="10746" y="13401"/>
                    </a:cubicBezTo>
                    <a:lnTo>
                      <a:pt x="10817" y="13378"/>
                    </a:lnTo>
                    <a:cubicBezTo>
                      <a:pt x="10912" y="13330"/>
                      <a:pt x="11030" y="13283"/>
                      <a:pt x="11102" y="13212"/>
                    </a:cubicBezTo>
                    <a:cubicBezTo>
                      <a:pt x="11197" y="13164"/>
                      <a:pt x="11244" y="13093"/>
                      <a:pt x="11315" y="12998"/>
                    </a:cubicBezTo>
                    <a:cubicBezTo>
                      <a:pt x="11315" y="12998"/>
                      <a:pt x="11315" y="12974"/>
                      <a:pt x="11315" y="12951"/>
                    </a:cubicBezTo>
                    <a:lnTo>
                      <a:pt x="11315" y="12927"/>
                    </a:lnTo>
                    <a:cubicBezTo>
                      <a:pt x="11339" y="12903"/>
                      <a:pt x="11363" y="12856"/>
                      <a:pt x="11386" y="12808"/>
                    </a:cubicBezTo>
                    <a:cubicBezTo>
                      <a:pt x="11434" y="12619"/>
                      <a:pt x="11434" y="12405"/>
                      <a:pt x="11363" y="12215"/>
                    </a:cubicBezTo>
                    <a:cubicBezTo>
                      <a:pt x="11339" y="12120"/>
                      <a:pt x="11291" y="12049"/>
                      <a:pt x="11220" y="11954"/>
                    </a:cubicBezTo>
                    <a:cubicBezTo>
                      <a:pt x="11149" y="11883"/>
                      <a:pt x="11054" y="11812"/>
                      <a:pt x="10959" y="11765"/>
                    </a:cubicBezTo>
                    <a:lnTo>
                      <a:pt x="10936" y="11741"/>
                    </a:lnTo>
                    <a:cubicBezTo>
                      <a:pt x="11600" y="9843"/>
                      <a:pt x="12240" y="7922"/>
                      <a:pt x="12881" y="6024"/>
                    </a:cubicBezTo>
                    <a:cubicBezTo>
                      <a:pt x="13758" y="5265"/>
                      <a:pt x="14707" y="4553"/>
                      <a:pt x="15703" y="3913"/>
                    </a:cubicBezTo>
                    <a:cubicBezTo>
                      <a:pt x="15846" y="4055"/>
                      <a:pt x="16012" y="4150"/>
                      <a:pt x="16202" y="4174"/>
                    </a:cubicBezTo>
                    <a:cubicBezTo>
                      <a:pt x="16285" y="4191"/>
                      <a:pt x="16357" y="4207"/>
                      <a:pt x="16434" y="4207"/>
                    </a:cubicBezTo>
                    <a:cubicBezTo>
                      <a:pt x="16466" y="4207"/>
                      <a:pt x="16499" y="4205"/>
                      <a:pt x="16534" y="4198"/>
                    </a:cubicBezTo>
                    <a:cubicBezTo>
                      <a:pt x="16581" y="4198"/>
                      <a:pt x="16629" y="4198"/>
                      <a:pt x="16700" y="4174"/>
                    </a:cubicBezTo>
                    <a:cubicBezTo>
                      <a:pt x="17174" y="4055"/>
                      <a:pt x="17483" y="3557"/>
                      <a:pt x="17340" y="3083"/>
                    </a:cubicBezTo>
                    <a:cubicBezTo>
                      <a:pt x="17205" y="2657"/>
                      <a:pt x="16817" y="2373"/>
                      <a:pt x="16382" y="2373"/>
                    </a:cubicBezTo>
                    <a:cubicBezTo>
                      <a:pt x="16284" y="2373"/>
                      <a:pt x="16184" y="2388"/>
                      <a:pt x="16083" y="2419"/>
                    </a:cubicBezTo>
                    <a:cubicBezTo>
                      <a:pt x="15561" y="2585"/>
                      <a:pt x="15300" y="3154"/>
                      <a:pt x="15490" y="3676"/>
                    </a:cubicBezTo>
                    <a:cubicBezTo>
                      <a:pt x="14660" y="4198"/>
                      <a:pt x="13853" y="4791"/>
                      <a:pt x="13070" y="5431"/>
                    </a:cubicBezTo>
                    <a:cubicBezTo>
                      <a:pt x="13379" y="4482"/>
                      <a:pt x="13687" y="3557"/>
                      <a:pt x="14019" y="2632"/>
                    </a:cubicBezTo>
                    <a:cubicBezTo>
                      <a:pt x="14067" y="2632"/>
                      <a:pt x="14114" y="2643"/>
                      <a:pt x="14155" y="2643"/>
                    </a:cubicBezTo>
                    <a:cubicBezTo>
                      <a:pt x="14175" y="2643"/>
                      <a:pt x="14193" y="2640"/>
                      <a:pt x="14209" y="2632"/>
                    </a:cubicBezTo>
                    <a:lnTo>
                      <a:pt x="14328" y="2632"/>
                    </a:lnTo>
                    <a:cubicBezTo>
                      <a:pt x="14565" y="2585"/>
                      <a:pt x="14778" y="2442"/>
                      <a:pt x="14921" y="2252"/>
                    </a:cubicBezTo>
                    <a:cubicBezTo>
                      <a:pt x="15205" y="1778"/>
                      <a:pt x="15039" y="1161"/>
                      <a:pt x="14541" y="924"/>
                    </a:cubicBezTo>
                    <a:cubicBezTo>
                      <a:pt x="14395" y="851"/>
                      <a:pt x="14243" y="817"/>
                      <a:pt x="14094" y="817"/>
                    </a:cubicBezTo>
                    <a:cubicBezTo>
                      <a:pt x="13714" y="817"/>
                      <a:pt x="13360" y="1040"/>
                      <a:pt x="13189" y="1399"/>
                    </a:cubicBezTo>
                    <a:cubicBezTo>
                      <a:pt x="13023" y="1849"/>
                      <a:pt x="13213" y="2324"/>
                      <a:pt x="13640" y="2537"/>
                    </a:cubicBezTo>
                    <a:cubicBezTo>
                      <a:pt x="13237" y="3652"/>
                      <a:pt x="12857" y="4791"/>
                      <a:pt x="12477" y="5929"/>
                    </a:cubicBezTo>
                    <a:cubicBezTo>
                      <a:pt x="11837" y="7827"/>
                      <a:pt x="11197" y="9725"/>
                      <a:pt x="10532" y="11622"/>
                    </a:cubicBezTo>
                    <a:lnTo>
                      <a:pt x="10509" y="11622"/>
                    </a:lnTo>
                    <a:cubicBezTo>
                      <a:pt x="10437" y="10507"/>
                      <a:pt x="10343" y="9369"/>
                      <a:pt x="10248" y="8230"/>
                    </a:cubicBezTo>
                    <a:cubicBezTo>
                      <a:pt x="10224" y="8040"/>
                      <a:pt x="10224" y="7874"/>
                      <a:pt x="10200" y="7685"/>
                    </a:cubicBezTo>
                    <a:cubicBezTo>
                      <a:pt x="10200" y="7637"/>
                      <a:pt x="10200" y="7613"/>
                      <a:pt x="10200" y="7590"/>
                    </a:cubicBezTo>
                    <a:cubicBezTo>
                      <a:pt x="10200" y="7590"/>
                      <a:pt x="10200" y="7590"/>
                      <a:pt x="10200" y="7566"/>
                    </a:cubicBezTo>
                    <a:cubicBezTo>
                      <a:pt x="10153" y="7020"/>
                      <a:pt x="10129" y="6451"/>
                      <a:pt x="10105" y="5858"/>
                    </a:cubicBezTo>
                    <a:cubicBezTo>
                      <a:pt x="10414" y="5787"/>
                      <a:pt x="10651" y="5550"/>
                      <a:pt x="10746" y="5241"/>
                    </a:cubicBezTo>
                    <a:cubicBezTo>
                      <a:pt x="10864" y="4838"/>
                      <a:pt x="10675" y="4411"/>
                      <a:pt x="10319" y="4198"/>
                    </a:cubicBezTo>
                    <a:cubicBezTo>
                      <a:pt x="10161" y="4113"/>
                      <a:pt x="9989" y="4071"/>
                      <a:pt x="9817" y="4071"/>
                    </a:cubicBezTo>
                    <a:cubicBezTo>
                      <a:pt x="9602" y="4071"/>
                      <a:pt x="9388" y="4137"/>
                      <a:pt x="9204" y="4269"/>
                    </a:cubicBezTo>
                    <a:cubicBezTo>
                      <a:pt x="8896" y="4482"/>
                      <a:pt x="8753" y="4886"/>
                      <a:pt x="8872" y="5265"/>
                    </a:cubicBezTo>
                    <a:cubicBezTo>
                      <a:pt x="9014" y="5621"/>
                      <a:pt x="9346" y="5858"/>
                      <a:pt x="9726" y="5882"/>
                    </a:cubicBezTo>
                    <a:cubicBezTo>
                      <a:pt x="9726" y="6309"/>
                      <a:pt x="9750" y="6712"/>
                      <a:pt x="9797" y="7139"/>
                    </a:cubicBezTo>
                    <a:lnTo>
                      <a:pt x="9489" y="6831"/>
                    </a:lnTo>
                    <a:cubicBezTo>
                      <a:pt x="9014" y="6404"/>
                      <a:pt x="8563" y="5953"/>
                      <a:pt x="8089" y="5502"/>
                    </a:cubicBezTo>
                    <a:cubicBezTo>
                      <a:pt x="8350" y="5123"/>
                      <a:pt x="8279" y="4625"/>
                      <a:pt x="7947" y="4316"/>
                    </a:cubicBezTo>
                    <a:cubicBezTo>
                      <a:pt x="7744" y="4159"/>
                      <a:pt x="7505" y="4081"/>
                      <a:pt x="7268" y="4081"/>
                    </a:cubicBezTo>
                    <a:cubicBezTo>
                      <a:pt x="7005" y="4081"/>
                      <a:pt x="6747" y="4177"/>
                      <a:pt x="6547" y="4364"/>
                    </a:cubicBezTo>
                    <a:cubicBezTo>
                      <a:pt x="6191" y="4767"/>
                      <a:pt x="6239" y="5384"/>
                      <a:pt x="6666" y="5692"/>
                    </a:cubicBezTo>
                    <a:cubicBezTo>
                      <a:pt x="6853" y="5829"/>
                      <a:pt x="7072" y="5894"/>
                      <a:pt x="7290" y="5894"/>
                    </a:cubicBezTo>
                    <a:cubicBezTo>
                      <a:pt x="7487" y="5894"/>
                      <a:pt x="7683" y="5841"/>
                      <a:pt x="7852" y="5739"/>
                    </a:cubicBezTo>
                    <a:cubicBezTo>
                      <a:pt x="8516" y="6356"/>
                      <a:pt x="9157" y="6997"/>
                      <a:pt x="9821" y="7613"/>
                    </a:cubicBezTo>
                    <a:cubicBezTo>
                      <a:pt x="9916" y="8965"/>
                      <a:pt x="10034" y="10318"/>
                      <a:pt x="10129" y="11670"/>
                    </a:cubicBezTo>
                    <a:cubicBezTo>
                      <a:pt x="10034" y="11693"/>
                      <a:pt x="9939" y="11741"/>
                      <a:pt x="9844" y="11788"/>
                    </a:cubicBezTo>
                    <a:cubicBezTo>
                      <a:pt x="9702" y="11883"/>
                      <a:pt x="9607" y="12025"/>
                      <a:pt x="9536" y="12168"/>
                    </a:cubicBezTo>
                    <a:cubicBezTo>
                      <a:pt x="9441" y="12405"/>
                      <a:pt x="9441" y="12690"/>
                      <a:pt x="9536" y="12927"/>
                    </a:cubicBezTo>
                    <a:cubicBezTo>
                      <a:pt x="9560" y="12974"/>
                      <a:pt x="9583" y="12998"/>
                      <a:pt x="9631" y="13045"/>
                    </a:cubicBezTo>
                    <a:cubicBezTo>
                      <a:pt x="9655" y="13045"/>
                      <a:pt x="9655" y="13069"/>
                      <a:pt x="9678" y="13069"/>
                    </a:cubicBezTo>
                    <a:lnTo>
                      <a:pt x="9631" y="13069"/>
                    </a:lnTo>
                    <a:cubicBezTo>
                      <a:pt x="9726" y="13164"/>
                      <a:pt x="9821" y="13259"/>
                      <a:pt x="9916" y="13330"/>
                    </a:cubicBezTo>
                    <a:cubicBezTo>
                      <a:pt x="10058" y="13401"/>
                      <a:pt x="10200" y="13425"/>
                      <a:pt x="10343" y="13449"/>
                    </a:cubicBezTo>
                    <a:cubicBezTo>
                      <a:pt x="10485" y="15228"/>
                      <a:pt x="10603" y="16983"/>
                      <a:pt x="10722" y="18762"/>
                    </a:cubicBezTo>
                    <a:cubicBezTo>
                      <a:pt x="9062" y="17078"/>
                      <a:pt x="7377" y="15394"/>
                      <a:pt x="5717" y="13686"/>
                    </a:cubicBezTo>
                    <a:lnTo>
                      <a:pt x="5693" y="13686"/>
                    </a:lnTo>
                    <a:lnTo>
                      <a:pt x="3985" y="11954"/>
                    </a:lnTo>
                    <a:lnTo>
                      <a:pt x="1993" y="9938"/>
                    </a:lnTo>
                    <a:cubicBezTo>
                      <a:pt x="2064" y="9796"/>
                      <a:pt x="2088" y="9630"/>
                      <a:pt x="2088" y="9487"/>
                    </a:cubicBezTo>
                    <a:cubicBezTo>
                      <a:pt x="2064" y="9179"/>
                      <a:pt x="1898" y="8918"/>
                      <a:pt x="1637" y="8752"/>
                    </a:cubicBezTo>
                    <a:cubicBezTo>
                      <a:pt x="1476" y="8654"/>
                      <a:pt x="1296" y="8606"/>
                      <a:pt x="1115" y="8606"/>
                    </a:cubicBezTo>
                    <a:cubicBezTo>
                      <a:pt x="815" y="8606"/>
                      <a:pt x="516" y="8738"/>
                      <a:pt x="309" y="8989"/>
                    </a:cubicBezTo>
                    <a:cubicBezTo>
                      <a:pt x="0" y="9440"/>
                      <a:pt x="143" y="10057"/>
                      <a:pt x="617" y="10318"/>
                    </a:cubicBezTo>
                    <a:cubicBezTo>
                      <a:pt x="772" y="10405"/>
                      <a:pt x="943" y="10449"/>
                      <a:pt x="1114" y="10449"/>
                    </a:cubicBezTo>
                    <a:cubicBezTo>
                      <a:pt x="1361" y="10449"/>
                      <a:pt x="1607" y="10357"/>
                      <a:pt x="1803" y="10175"/>
                    </a:cubicBezTo>
                    <a:cubicBezTo>
                      <a:pt x="2894" y="11290"/>
                      <a:pt x="3962" y="12405"/>
                      <a:pt x="5053" y="13496"/>
                    </a:cubicBezTo>
                    <a:cubicBezTo>
                      <a:pt x="4839" y="13449"/>
                      <a:pt x="4602" y="13354"/>
                      <a:pt x="4389" y="13283"/>
                    </a:cubicBezTo>
                    <a:cubicBezTo>
                      <a:pt x="3962" y="13117"/>
                      <a:pt x="3535" y="12951"/>
                      <a:pt x="3131" y="12761"/>
                    </a:cubicBezTo>
                    <a:cubicBezTo>
                      <a:pt x="3155" y="12286"/>
                      <a:pt x="2823" y="11836"/>
                      <a:pt x="2349" y="11765"/>
                    </a:cubicBezTo>
                    <a:cubicBezTo>
                      <a:pt x="2285" y="11753"/>
                      <a:pt x="2222" y="11747"/>
                      <a:pt x="2160" y="11747"/>
                    </a:cubicBezTo>
                    <a:cubicBezTo>
                      <a:pt x="1711" y="11747"/>
                      <a:pt x="1311" y="12039"/>
                      <a:pt x="1186" y="12476"/>
                    </a:cubicBezTo>
                    <a:cubicBezTo>
                      <a:pt x="1115" y="12974"/>
                      <a:pt x="1447" y="13472"/>
                      <a:pt x="1969" y="13544"/>
                    </a:cubicBezTo>
                    <a:cubicBezTo>
                      <a:pt x="2037" y="13559"/>
                      <a:pt x="2106" y="13566"/>
                      <a:pt x="2174" y="13566"/>
                    </a:cubicBezTo>
                    <a:cubicBezTo>
                      <a:pt x="2533" y="13566"/>
                      <a:pt x="2877" y="13364"/>
                      <a:pt x="3037" y="13045"/>
                    </a:cubicBezTo>
                    <a:cubicBezTo>
                      <a:pt x="3416" y="13188"/>
                      <a:pt x="3796" y="13354"/>
                      <a:pt x="4175" y="13496"/>
                    </a:cubicBezTo>
                    <a:cubicBezTo>
                      <a:pt x="4389" y="13567"/>
                      <a:pt x="4602" y="13662"/>
                      <a:pt x="4839" y="13733"/>
                    </a:cubicBezTo>
                    <a:cubicBezTo>
                      <a:pt x="5077" y="13805"/>
                      <a:pt x="5243" y="13828"/>
                      <a:pt x="5432" y="13899"/>
                    </a:cubicBezTo>
                    <a:cubicBezTo>
                      <a:pt x="6571" y="15062"/>
                      <a:pt x="7733" y="16224"/>
                      <a:pt x="8872" y="17363"/>
                    </a:cubicBezTo>
                    <a:lnTo>
                      <a:pt x="10793" y="19284"/>
                    </a:lnTo>
                    <a:cubicBezTo>
                      <a:pt x="10817" y="19972"/>
                      <a:pt x="10912" y="20684"/>
                      <a:pt x="10912" y="21372"/>
                    </a:cubicBezTo>
                    <a:lnTo>
                      <a:pt x="10817" y="21419"/>
                    </a:lnTo>
                    <a:cubicBezTo>
                      <a:pt x="10675" y="21466"/>
                      <a:pt x="10532" y="21561"/>
                      <a:pt x="10437" y="21656"/>
                    </a:cubicBezTo>
                    <a:cubicBezTo>
                      <a:pt x="10248" y="21870"/>
                      <a:pt x="10153" y="22154"/>
                      <a:pt x="10200" y="22439"/>
                    </a:cubicBezTo>
                    <a:cubicBezTo>
                      <a:pt x="10271" y="22676"/>
                      <a:pt x="10414" y="22866"/>
                      <a:pt x="10627" y="23008"/>
                    </a:cubicBezTo>
                    <a:cubicBezTo>
                      <a:pt x="10617" y="22999"/>
                      <a:pt x="10615" y="22995"/>
                      <a:pt x="10616" y="22995"/>
                    </a:cubicBezTo>
                    <a:cubicBezTo>
                      <a:pt x="10620" y="22995"/>
                      <a:pt x="10662" y="23028"/>
                      <a:pt x="10662" y="23035"/>
                    </a:cubicBezTo>
                    <a:lnTo>
                      <a:pt x="10662" y="23035"/>
                    </a:lnTo>
                    <a:lnTo>
                      <a:pt x="10651" y="23032"/>
                    </a:lnTo>
                    <a:lnTo>
                      <a:pt x="10651" y="23032"/>
                    </a:lnTo>
                    <a:cubicBezTo>
                      <a:pt x="10656" y="23035"/>
                      <a:pt x="10660" y="23036"/>
                      <a:pt x="10661" y="23036"/>
                    </a:cubicBezTo>
                    <a:cubicBezTo>
                      <a:pt x="10662" y="23036"/>
                      <a:pt x="10662" y="23035"/>
                      <a:pt x="10662" y="23035"/>
                    </a:cubicBezTo>
                    <a:lnTo>
                      <a:pt x="10662" y="23035"/>
                    </a:lnTo>
                    <a:lnTo>
                      <a:pt x="10746" y="23056"/>
                    </a:lnTo>
                    <a:cubicBezTo>
                      <a:pt x="10746" y="23056"/>
                      <a:pt x="10793" y="23103"/>
                      <a:pt x="10817" y="23127"/>
                    </a:cubicBezTo>
                    <a:cubicBezTo>
                      <a:pt x="10888" y="23151"/>
                      <a:pt x="10959" y="23174"/>
                      <a:pt x="11030" y="23174"/>
                    </a:cubicBezTo>
                    <a:cubicBezTo>
                      <a:pt x="11149" y="24811"/>
                      <a:pt x="11244" y="26448"/>
                      <a:pt x="11363" y="28108"/>
                    </a:cubicBezTo>
                    <a:lnTo>
                      <a:pt x="11363" y="28132"/>
                    </a:lnTo>
                    <a:cubicBezTo>
                      <a:pt x="11339" y="28203"/>
                      <a:pt x="11339" y="28274"/>
                      <a:pt x="11363" y="28345"/>
                    </a:cubicBezTo>
                    <a:cubicBezTo>
                      <a:pt x="11363" y="28583"/>
                      <a:pt x="11386" y="28820"/>
                      <a:pt x="11386" y="29081"/>
                    </a:cubicBezTo>
                    <a:cubicBezTo>
                      <a:pt x="11434" y="30053"/>
                      <a:pt x="11505" y="31026"/>
                      <a:pt x="11552" y="31998"/>
                    </a:cubicBezTo>
                    <a:cubicBezTo>
                      <a:pt x="11647" y="34157"/>
                      <a:pt x="11766" y="36316"/>
                      <a:pt x="11861" y="38451"/>
                    </a:cubicBezTo>
                    <a:cubicBezTo>
                      <a:pt x="12003" y="41226"/>
                      <a:pt x="12122" y="44001"/>
                      <a:pt x="12264" y="46753"/>
                    </a:cubicBezTo>
                    <a:cubicBezTo>
                      <a:pt x="12264" y="46857"/>
                      <a:pt x="12379" y="46911"/>
                      <a:pt x="12482" y="46911"/>
                    </a:cubicBezTo>
                    <a:cubicBezTo>
                      <a:pt x="12567" y="46911"/>
                      <a:pt x="12643" y="46875"/>
                      <a:pt x="12643" y="46800"/>
                    </a:cubicBezTo>
                    <a:cubicBezTo>
                      <a:pt x="12430" y="42127"/>
                      <a:pt x="12217" y="37478"/>
                      <a:pt x="11979" y="32829"/>
                    </a:cubicBezTo>
                    <a:cubicBezTo>
                      <a:pt x="11932" y="31832"/>
                      <a:pt x="11884" y="30860"/>
                      <a:pt x="11813" y="29864"/>
                    </a:cubicBezTo>
                    <a:cubicBezTo>
                      <a:pt x="11790" y="29413"/>
                      <a:pt x="11766" y="28938"/>
                      <a:pt x="11742" y="28464"/>
                    </a:cubicBezTo>
                    <a:cubicBezTo>
                      <a:pt x="11718" y="28345"/>
                      <a:pt x="11718" y="28203"/>
                      <a:pt x="11742" y="28085"/>
                    </a:cubicBezTo>
                    <a:cubicBezTo>
                      <a:pt x="11813" y="27942"/>
                      <a:pt x="11884" y="27800"/>
                      <a:pt x="11956" y="27658"/>
                    </a:cubicBezTo>
                    <a:lnTo>
                      <a:pt x="12383" y="26851"/>
                    </a:lnTo>
                    <a:cubicBezTo>
                      <a:pt x="13237" y="25191"/>
                      <a:pt x="14090" y="23554"/>
                      <a:pt x="14921" y="21893"/>
                    </a:cubicBezTo>
                    <a:cubicBezTo>
                      <a:pt x="15348" y="21111"/>
                      <a:pt x="15727" y="20280"/>
                      <a:pt x="16202" y="19521"/>
                    </a:cubicBezTo>
                    <a:cubicBezTo>
                      <a:pt x="16320" y="19569"/>
                      <a:pt x="16439" y="19569"/>
                      <a:pt x="16581" y="19569"/>
                    </a:cubicBezTo>
                    <a:cubicBezTo>
                      <a:pt x="16581" y="19569"/>
                      <a:pt x="16605" y="19569"/>
                      <a:pt x="16629" y="19545"/>
                    </a:cubicBezTo>
                    <a:lnTo>
                      <a:pt x="16676" y="19545"/>
                    </a:lnTo>
                    <a:cubicBezTo>
                      <a:pt x="16795" y="19545"/>
                      <a:pt x="16913" y="19498"/>
                      <a:pt x="17032" y="19426"/>
                    </a:cubicBezTo>
                    <a:cubicBezTo>
                      <a:pt x="17411" y="19165"/>
                      <a:pt x="17554" y="18691"/>
                      <a:pt x="17364" y="18288"/>
                    </a:cubicBezTo>
                    <a:cubicBezTo>
                      <a:pt x="18526" y="17576"/>
                      <a:pt x="19665" y="16865"/>
                      <a:pt x="20803" y="16153"/>
                    </a:cubicBezTo>
                    <a:lnTo>
                      <a:pt x="23104" y="16272"/>
                    </a:lnTo>
                    <a:cubicBezTo>
                      <a:pt x="23128" y="16461"/>
                      <a:pt x="23223" y="16627"/>
                      <a:pt x="23365" y="16770"/>
                    </a:cubicBezTo>
                    <a:cubicBezTo>
                      <a:pt x="23579" y="16959"/>
                      <a:pt x="23840" y="17078"/>
                      <a:pt x="24101" y="17078"/>
                    </a:cubicBezTo>
                    <a:cubicBezTo>
                      <a:pt x="24172" y="17078"/>
                      <a:pt x="24219" y="17078"/>
                      <a:pt x="24243" y="17054"/>
                    </a:cubicBezTo>
                    <a:cubicBezTo>
                      <a:pt x="24362" y="17031"/>
                      <a:pt x="24456" y="17007"/>
                      <a:pt x="24551" y="16959"/>
                    </a:cubicBezTo>
                    <a:cubicBezTo>
                      <a:pt x="24717" y="16865"/>
                      <a:pt x="24860" y="16746"/>
                      <a:pt x="24955" y="16580"/>
                    </a:cubicBezTo>
                    <a:cubicBezTo>
                      <a:pt x="25121" y="16248"/>
                      <a:pt x="25073" y="15868"/>
                      <a:pt x="24860" y="15607"/>
                    </a:cubicBezTo>
                    <a:cubicBezTo>
                      <a:pt x="24676" y="15368"/>
                      <a:pt x="24392" y="15243"/>
                      <a:pt x="24097" y="15243"/>
                    </a:cubicBezTo>
                    <a:cubicBezTo>
                      <a:pt x="24012" y="15243"/>
                      <a:pt x="23925" y="15254"/>
                      <a:pt x="23840" y="15275"/>
                    </a:cubicBezTo>
                    <a:cubicBezTo>
                      <a:pt x="23484" y="15346"/>
                      <a:pt x="23199" y="15631"/>
                      <a:pt x="23128" y="15987"/>
                    </a:cubicBezTo>
                    <a:lnTo>
                      <a:pt x="21207" y="15892"/>
                    </a:lnTo>
                    <a:lnTo>
                      <a:pt x="25761" y="13069"/>
                    </a:lnTo>
                    <a:cubicBezTo>
                      <a:pt x="25856" y="13188"/>
                      <a:pt x="25975" y="13259"/>
                      <a:pt x="26093" y="13330"/>
                    </a:cubicBezTo>
                    <a:cubicBezTo>
                      <a:pt x="26236" y="13354"/>
                      <a:pt x="26378" y="13378"/>
                      <a:pt x="26520" y="13378"/>
                    </a:cubicBezTo>
                    <a:lnTo>
                      <a:pt x="26662" y="13378"/>
                    </a:lnTo>
                    <a:cubicBezTo>
                      <a:pt x="27184" y="13283"/>
                      <a:pt x="27516" y="12785"/>
                      <a:pt x="27374" y="12263"/>
                    </a:cubicBezTo>
                    <a:cubicBezTo>
                      <a:pt x="27267" y="11833"/>
                      <a:pt x="26876" y="11552"/>
                      <a:pt x="26456" y="11552"/>
                    </a:cubicBezTo>
                    <a:cubicBezTo>
                      <a:pt x="26319" y="11552"/>
                      <a:pt x="26180" y="11582"/>
                      <a:pt x="26046" y="11646"/>
                    </a:cubicBezTo>
                    <a:cubicBezTo>
                      <a:pt x="25571" y="11836"/>
                      <a:pt x="25358" y="12381"/>
                      <a:pt x="25571" y="12832"/>
                    </a:cubicBezTo>
                    <a:cubicBezTo>
                      <a:pt x="22796" y="14564"/>
                      <a:pt x="19997" y="16319"/>
                      <a:pt x="17198" y="18027"/>
                    </a:cubicBezTo>
                    <a:cubicBezTo>
                      <a:pt x="17174" y="18003"/>
                      <a:pt x="17127" y="17956"/>
                      <a:pt x="17103" y="17932"/>
                    </a:cubicBezTo>
                    <a:cubicBezTo>
                      <a:pt x="18170" y="15916"/>
                      <a:pt x="19214" y="13899"/>
                      <a:pt x="20258" y="11883"/>
                    </a:cubicBezTo>
                    <a:cubicBezTo>
                      <a:pt x="20875" y="10697"/>
                      <a:pt x="21491" y="9511"/>
                      <a:pt x="22132" y="8325"/>
                    </a:cubicBezTo>
                    <a:cubicBezTo>
                      <a:pt x="23057" y="8040"/>
                      <a:pt x="24006" y="7756"/>
                      <a:pt x="24907" y="7400"/>
                    </a:cubicBezTo>
                    <a:cubicBezTo>
                      <a:pt x="25026" y="7542"/>
                      <a:pt x="25144" y="7661"/>
                      <a:pt x="25263" y="7756"/>
                    </a:cubicBezTo>
                    <a:cubicBezTo>
                      <a:pt x="25453" y="7851"/>
                      <a:pt x="25666" y="7874"/>
                      <a:pt x="25856" y="7874"/>
                    </a:cubicBezTo>
                    <a:lnTo>
                      <a:pt x="25927" y="7874"/>
                    </a:lnTo>
                    <a:cubicBezTo>
                      <a:pt x="25975" y="7851"/>
                      <a:pt x="26022" y="7851"/>
                      <a:pt x="26093" y="7827"/>
                    </a:cubicBezTo>
                    <a:cubicBezTo>
                      <a:pt x="26212" y="7779"/>
                      <a:pt x="26330" y="7708"/>
                      <a:pt x="26425" y="7613"/>
                    </a:cubicBezTo>
                    <a:cubicBezTo>
                      <a:pt x="26615" y="7471"/>
                      <a:pt x="26734" y="7234"/>
                      <a:pt x="26734" y="6997"/>
                    </a:cubicBezTo>
                    <a:cubicBezTo>
                      <a:pt x="26720" y="6390"/>
                      <a:pt x="26235" y="6026"/>
                      <a:pt x="25745" y="6026"/>
                    </a:cubicBezTo>
                    <a:cubicBezTo>
                      <a:pt x="25412" y="6026"/>
                      <a:pt x="25076" y="6195"/>
                      <a:pt x="24883" y="6570"/>
                    </a:cubicBezTo>
                    <a:cubicBezTo>
                      <a:pt x="24789" y="6736"/>
                      <a:pt x="24765" y="6949"/>
                      <a:pt x="24789" y="7139"/>
                    </a:cubicBezTo>
                    <a:cubicBezTo>
                      <a:pt x="23982" y="7447"/>
                      <a:pt x="23152" y="7732"/>
                      <a:pt x="22322" y="7969"/>
                    </a:cubicBezTo>
                    <a:cubicBezTo>
                      <a:pt x="22820" y="7020"/>
                      <a:pt x="23294" y="6095"/>
                      <a:pt x="23792" y="5146"/>
                    </a:cubicBezTo>
                    <a:cubicBezTo>
                      <a:pt x="24385" y="4032"/>
                      <a:pt x="24978" y="2893"/>
                      <a:pt x="25619" y="1778"/>
                    </a:cubicBezTo>
                    <a:cubicBezTo>
                      <a:pt x="25690" y="1802"/>
                      <a:pt x="25785" y="1802"/>
                      <a:pt x="25880" y="1826"/>
                    </a:cubicBezTo>
                    <a:cubicBezTo>
                      <a:pt x="25894" y="1832"/>
                      <a:pt x="25910" y="1835"/>
                      <a:pt x="25926" y="1835"/>
                    </a:cubicBezTo>
                    <a:cubicBezTo>
                      <a:pt x="25967" y="1835"/>
                      <a:pt x="26012" y="1819"/>
                      <a:pt x="26046" y="1802"/>
                    </a:cubicBezTo>
                    <a:lnTo>
                      <a:pt x="26141" y="1802"/>
                    </a:lnTo>
                    <a:cubicBezTo>
                      <a:pt x="27089" y="1659"/>
                      <a:pt x="27161" y="307"/>
                      <a:pt x="26212" y="70"/>
                    </a:cubicBezTo>
                    <a:lnTo>
                      <a:pt x="26236" y="70"/>
                    </a:lnTo>
                    <a:cubicBezTo>
                      <a:pt x="26118" y="23"/>
                      <a:pt x="25996" y="1"/>
                      <a:pt x="25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0" name="Google Shape;1630;p18"/>
            <p:cNvGrpSpPr/>
            <p:nvPr/>
          </p:nvGrpSpPr>
          <p:grpSpPr>
            <a:xfrm rot="1641256" flipH="1">
              <a:off x="7406029" y="4090799"/>
              <a:ext cx="1062696" cy="1215749"/>
              <a:chOff x="2169375" y="4246925"/>
              <a:chExt cx="1062675" cy="1215725"/>
            </a:xfrm>
          </p:grpSpPr>
          <p:sp>
            <p:nvSpPr>
              <p:cNvPr id="1631" name="Google Shape;1631;p18"/>
              <p:cNvSpPr/>
              <p:nvPr/>
            </p:nvSpPr>
            <p:spPr>
              <a:xfrm>
                <a:off x="2564925" y="4385850"/>
                <a:ext cx="119825" cy="201900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8076" extrusionOk="0">
                    <a:moveTo>
                      <a:pt x="2373" y="1"/>
                    </a:moveTo>
                    <a:cubicBezTo>
                      <a:pt x="2349" y="1"/>
                      <a:pt x="2325" y="7"/>
                      <a:pt x="2302" y="18"/>
                    </a:cubicBezTo>
                    <a:cubicBezTo>
                      <a:pt x="2302" y="66"/>
                      <a:pt x="2302" y="90"/>
                      <a:pt x="2302" y="137"/>
                    </a:cubicBezTo>
                    <a:cubicBezTo>
                      <a:pt x="2396" y="256"/>
                      <a:pt x="2515" y="374"/>
                      <a:pt x="2610" y="493"/>
                    </a:cubicBezTo>
                    <a:lnTo>
                      <a:pt x="2895" y="896"/>
                    </a:lnTo>
                    <a:cubicBezTo>
                      <a:pt x="2918" y="991"/>
                      <a:pt x="2989" y="1086"/>
                      <a:pt x="3084" y="1133"/>
                    </a:cubicBezTo>
                    <a:cubicBezTo>
                      <a:pt x="3061" y="1157"/>
                      <a:pt x="3061" y="1204"/>
                      <a:pt x="3084" y="1228"/>
                    </a:cubicBezTo>
                    <a:cubicBezTo>
                      <a:pt x="2966" y="1465"/>
                      <a:pt x="2847" y="1703"/>
                      <a:pt x="2752" y="1940"/>
                    </a:cubicBezTo>
                    <a:cubicBezTo>
                      <a:pt x="2254" y="2912"/>
                      <a:pt x="1803" y="3885"/>
                      <a:pt x="1305" y="4857"/>
                    </a:cubicBezTo>
                    <a:cubicBezTo>
                      <a:pt x="1116" y="5213"/>
                      <a:pt x="973" y="5593"/>
                      <a:pt x="855" y="5972"/>
                    </a:cubicBezTo>
                    <a:cubicBezTo>
                      <a:pt x="570" y="6636"/>
                      <a:pt x="285" y="7277"/>
                      <a:pt x="24" y="7941"/>
                    </a:cubicBezTo>
                    <a:cubicBezTo>
                      <a:pt x="1" y="7989"/>
                      <a:pt x="1" y="8036"/>
                      <a:pt x="48" y="8060"/>
                    </a:cubicBezTo>
                    <a:cubicBezTo>
                      <a:pt x="68" y="8070"/>
                      <a:pt x="91" y="8075"/>
                      <a:pt x="116" y="8075"/>
                    </a:cubicBezTo>
                    <a:cubicBezTo>
                      <a:pt x="150" y="8075"/>
                      <a:pt x="186" y="8064"/>
                      <a:pt x="214" y="8036"/>
                    </a:cubicBezTo>
                    <a:cubicBezTo>
                      <a:pt x="285" y="7965"/>
                      <a:pt x="333" y="7894"/>
                      <a:pt x="356" y="7799"/>
                    </a:cubicBezTo>
                    <a:cubicBezTo>
                      <a:pt x="665" y="7158"/>
                      <a:pt x="926" y="6494"/>
                      <a:pt x="1187" y="5854"/>
                    </a:cubicBezTo>
                    <a:lnTo>
                      <a:pt x="1258" y="5735"/>
                    </a:lnTo>
                    <a:lnTo>
                      <a:pt x="1471" y="5237"/>
                    </a:lnTo>
                    <a:lnTo>
                      <a:pt x="1519" y="5118"/>
                    </a:lnTo>
                    <a:lnTo>
                      <a:pt x="1732" y="4644"/>
                    </a:lnTo>
                    <a:cubicBezTo>
                      <a:pt x="2444" y="3648"/>
                      <a:pt x="2800" y="2462"/>
                      <a:pt x="3298" y="1347"/>
                    </a:cubicBezTo>
                    <a:cubicBezTo>
                      <a:pt x="3345" y="1252"/>
                      <a:pt x="3440" y="1181"/>
                      <a:pt x="3535" y="1133"/>
                    </a:cubicBezTo>
                    <a:cubicBezTo>
                      <a:pt x="3891" y="1181"/>
                      <a:pt x="4270" y="1252"/>
                      <a:pt x="4626" y="1276"/>
                    </a:cubicBezTo>
                    <a:cubicBezTo>
                      <a:pt x="4674" y="1276"/>
                      <a:pt x="4745" y="1228"/>
                      <a:pt x="4792" y="1204"/>
                    </a:cubicBezTo>
                    <a:cubicBezTo>
                      <a:pt x="4745" y="1157"/>
                      <a:pt x="4697" y="1086"/>
                      <a:pt x="4650" y="1086"/>
                    </a:cubicBezTo>
                    <a:cubicBezTo>
                      <a:pt x="4436" y="1038"/>
                      <a:pt x="4199" y="1038"/>
                      <a:pt x="3962" y="1015"/>
                    </a:cubicBezTo>
                    <a:cubicBezTo>
                      <a:pt x="3820" y="991"/>
                      <a:pt x="3654" y="967"/>
                      <a:pt x="3582" y="801"/>
                    </a:cubicBezTo>
                    <a:cubicBezTo>
                      <a:pt x="3563" y="743"/>
                      <a:pt x="3527" y="700"/>
                      <a:pt x="3476" y="700"/>
                    </a:cubicBezTo>
                    <a:cubicBezTo>
                      <a:pt x="3465" y="700"/>
                      <a:pt x="3453" y="702"/>
                      <a:pt x="3440" y="706"/>
                    </a:cubicBezTo>
                    <a:cubicBezTo>
                      <a:pt x="3382" y="730"/>
                      <a:pt x="3332" y="741"/>
                      <a:pt x="3288" y="741"/>
                    </a:cubicBezTo>
                    <a:cubicBezTo>
                      <a:pt x="3115" y="741"/>
                      <a:pt x="3032" y="582"/>
                      <a:pt x="2918" y="469"/>
                    </a:cubicBezTo>
                    <a:cubicBezTo>
                      <a:pt x="2823" y="256"/>
                      <a:pt x="2634" y="161"/>
                      <a:pt x="2444" y="18"/>
                    </a:cubicBezTo>
                    <a:cubicBezTo>
                      <a:pt x="2420" y="7"/>
                      <a:pt x="2396" y="1"/>
                      <a:pt x="2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8"/>
              <p:cNvSpPr/>
              <p:nvPr/>
            </p:nvSpPr>
            <p:spPr>
              <a:xfrm>
                <a:off x="2973525" y="4582350"/>
                <a:ext cx="238425" cy="164150"/>
              </a:xfrm>
              <a:custGeom>
                <a:avLst/>
                <a:gdLst/>
                <a:ahLst/>
                <a:cxnLst/>
                <a:rect l="l" t="t" r="r" b="b"/>
                <a:pathLst>
                  <a:path w="9537" h="6566" extrusionOk="0">
                    <a:moveTo>
                      <a:pt x="7852" y="3165"/>
                    </a:moveTo>
                    <a:cubicBezTo>
                      <a:pt x="7710" y="3165"/>
                      <a:pt x="7591" y="3236"/>
                      <a:pt x="7496" y="3331"/>
                    </a:cubicBezTo>
                    <a:cubicBezTo>
                      <a:pt x="7560" y="3352"/>
                      <a:pt x="7624" y="3364"/>
                      <a:pt x="7686" y="3364"/>
                    </a:cubicBezTo>
                    <a:cubicBezTo>
                      <a:pt x="7762" y="3364"/>
                      <a:pt x="7834" y="3346"/>
                      <a:pt x="7899" y="3307"/>
                    </a:cubicBezTo>
                    <a:cubicBezTo>
                      <a:pt x="7923" y="3283"/>
                      <a:pt x="7947" y="3236"/>
                      <a:pt x="7947" y="3212"/>
                    </a:cubicBezTo>
                    <a:cubicBezTo>
                      <a:pt x="7923" y="3165"/>
                      <a:pt x="7899" y="3165"/>
                      <a:pt x="7852" y="3165"/>
                    </a:cubicBezTo>
                    <a:close/>
                    <a:moveTo>
                      <a:pt x="1629" y="1"/>
                    </a:moveTo>
                    <a:cubicBezTo>
                      <a:pt x="1525" y="1"/>
                      <a:pt x="1425" y="12"/>
                      <a:pt x="1329" y="34"/>
                    </a:cubicBezTo>
                    <a:cubicBezTo>
                      <a:pt x="1210" y="81"/>
                      <a:pt x="1115" y="223"/>
                      <a:pt x="1163" y="295"/>
                    </a:cubicBezTo>
                    <a:cubicBezTo>
                      <a:pt x="1352" y="532"/>
                      <a:pt x="1424" y="864"/>
                      <a:pt x="1756" y="1006"/>
                    </a:cubicBezTo>
                    <a:cubicBezTo>
                      <a:pt x="1779" y="1101"/>
                      <a:pt x="1803" y="1196"/>
                      <a:pt x="1874" y="1291"/>
                    </a:cubicBezTo>
                    <a:cubicBezTo>
                      <a:pt x="1993" y="1504"/>
                      <a:pt x="2088" y="1718"/>
                      <a:pt x="2159" y="1931"/>
                    </a:cubicBezTo>
                    <a:lnTo>
                      <a:pt x="2776" y="2477"/>
                    </a:lnTo>
                    <a:cubicBezTo>
                      <a:pt x="3037" y="2690"/>
                      <a:pt x="3274" y="2951"/>
                      <a:pt x="3487" y="3212"/>
                    </a:cubicBezTo>
                    <a:cubicBezTo>
                      <a:pt x="3487" y="3307"/>
                      <a:pt x="3535" y="3426"/>
                      <a:pt x="3582" y="3521"/>
                    </a:cubicBezTo>
                    <a:cubicBezTo>
                      <a:pt x="3724" y="3687"/>
                      <a:pt x="3748" y="3900"/>
                      <a:pt x="3653" y="4114"/>
                    </a:cubicBezTo>
                    <a:cubicBezTo>
                      <a:pt x="3440" y="4161"/>
                      <a:pt x="3345" y="4375"/>
                      <a:pt x="3179" y="4469"/>
                    </a:cubicBezTo>
                    <a:cubicBezTo>
                      <a:pt x="2752" y="4896"/>
                      <a:pt x="2159" y="5134"/>
                      <a:pt x="1756" y="5608"/>
                    </a:cubicBezTo>
                    <a:cubicBezTo>
                      <a:pt x="1400" y="5703"/>
                      <a:pt x="1115" y="5916"/>
                      <a:pt x="902" y="6225"/>
                    </a:cubicBezTo>
                    <a:cubicBezTo>
                      <a:pt x="1281" y="6130"/>
                      <a:pt x="1613" y="5916"/>
                      <a:pt x="1922" y="5656"/>
                    </a:cubicBezTo>
                    <a:cubicBezTo>
                      <a:pt x="2396" y="5371"/>
                      <a:pt x="2847" y="5039"/>
                      <a:pt x="3274" y="4659"/>
                    </a:cubicBezTo>
                    <a:cubicBezTo>
                      <a:pt x="3409" y="4541"/>
                      <a:pt x="3556" y="4435"/>
                      <a:pt x="3732" y="4435"/>
                    </a:cubicBezTo>
                    <a:cubicBezTo>
                      <a:pt x="3804" y="4435"/>
                      <a:pt x="3880" y="4452"/>
                      <a:pt x="3962" y="4493"/>
                    </a:cubicBezTo>
                    <a:cubicBezTo>
                      <a:pt x="4199" y="4636"/>
                      <a:pt x="4460" y="4754"/>
                      <a:pt x="4721" y="4825"/>
                    </a:cubicBezTo>
                    <a:cubicBezTo>
                      <a:pt x="4744" y="4849"/>
                      <a:pt x="4792" y="4873"/>
                      <a:pt x="4839" y="4896"/>
                    </a:cubicBezTo>
                    <a:cubicBezTo>
                      <a:pt x="4934" y="5039"/>
                      <a:pt x="5100" y="5157"/>
                      <a:pt x="5266" y="5181"/>
                    </a:cubicBezTo>
                    <a:cubicBezTo>
                      <a:pt x="5432" y="5252"/>
                      <a:pt x="5575" y="5371"/>
                      <a:pt x="5622" y="5561"/>
                    </a:cubicBezTo>
                    <a:cubicBezTo>
                      <a:pt x="5678" y="5672"/>
                      <a:pt x="5709" y="5718"/>
                      <a:pt x="5787" y="5718"/>
                    </a:cubicBezTo>
                    <a:cubicBezTo>
                      <a:pt x="5842" y="5718"/>
                      <a:pt x="5921" y="5695"/>
                      <a:pt x="6049" y="5656"/>
                    </a:cubicBezTo>
                    <a:cubicBezTo>
                      <a:pt x="6168" y="5727"/>
                      <a:pt x="6286" y="5798"/>
                      <a:pt x="6405" y="5869"/>
                    </a:cubicBezTo>
                    <a:cubicBezTo>
                      <a:pt x="6476" y="5912"/>
                      <a:pt x="6513" y="5946"/>
                      <a:pt x="6552" y="5946"/>
                    </a:cubicBezTo>
                    <a:cubicBezTo>
                      <a:pt x="6578" y="5946"/>
                      <a:pt x="6604" y="5931"/>
                      <a:pt x="6642" y="5893"/>
                    </a:cubicBezTo>
                    <a:cubicBezTo>
                      <a:pt x="6713" y="5822"/>
                      <a:pt x="6642" y="5774"/>
                      <a:pt x="6595" y="5727"/>
                    </a:cubicBezTo>
                    <a:cubicBezTo>
                      <a:pt x="6476" y="5584"/>
                      <a:pt x="6334" y="5466"/>
                      <a:pt x="6144" y="5418"/>
                    </a:cubicBezTo>
                    <a:cubicBezTo>
                      <a:pt x="5812" y="5229"/>
                      <a:pt x="5504" y="4991"/>
                      <a:pt x="5219" y="4730"/>
                    </a:cubicBezTo>
                    <a:cubicBezTo>
                      <a:pt x="5005" y="4517"/>
                      <a:pt x="4721" y="4398"/>
                      <a:pt x="4412" y="4398"/>
                    </a:cubicBezTo>
                    <a:cubicBezTo>
                      <a:pt x="4389" y="4398"/>
                      <a:pt x="4341" y="4375"/>
                      <a:pt x="4317" y="4375"/>
                    </a:cubicBezTo>
                    <a:cubicBezTo>
                      <a:pt x="4287" y="4269"/>
                      <a:pt x="4228" y="4250"/>
                      <a:pt x="4159" y="4250"/>
                    </a:cubicBezTo>
                    <a:cubicBezTo>
                      <a:pt x="4119" y="4250"/>
                      <a:pt x="4076" y="4256"/>
                      <a:pt x="4033" y="4256"/>
                    </a:cubicBezTo>
                    <a:cubicBezTo>
                      <a:pt x="3985" y="4232"/>
                      <a:pt x="3962" y="4232"/>
                      <a:pt x="3914" y="4232"/>
                    </a:cubicBezTo>
                    <a:lnTo>
                      <a:pt x="4175" y="3924"/>
                    </a:lnTo>
                    <a:cubicBezTo>
                      <a:pt x="4555" y="4137"/>
                      <a:pt x="4982" y="4256"/>
                      <a:pt x="5409" y="4303"/>
                    </a:cubicBezTo>
                    <a:cubicBezTo>
                      <a:pt x="5812" y="4493"/>
                      <a:pt x="6263" y="4612"/>
                      <a:pt x="6690" y="4659"/>
                    </a:cubicBezTo>
                    <a:cubicBezTo>
                      <a:pt x="6784" y="4659"/>
                      <a:pt x="6879" y="4659"/>
                      <a:pt x="6950" y="4636"/>
                    </a:cubicBezTo>
                    <a:cubicBezTo>
                      <a:pt x="7117" y="4683"/>
                      <a:pt x="7259" y="4730"/>
                      <a:pt x="7401" y="4778"/>
                    </a:cubicBezTo>
                    <a:cubicBezTo>
                      <a:pt x="7518" y="4841"/>
                      <a:pt x="7642" y="4870"/>
                      <a:pt x="7764" y="4870"/>
                    </a:cubicBezTo>
                    <a:cubicBezTo>
                      <a:pt x="7965" y="4870"/>
                      <a:pt x="8164" y="4792"/>
                      <a:pt x="8326" y="4659"/>
                    </a:cubicBezTo>
                    <a:cubicBezTo>
                      <a:pt x="8350" y="4659"/>
                      <a:pt x="8350" y="4683"/>
                      <a:pt x="8374" y="4707"/>
                    </a:cubicBezTo>
                    <a:cubicBezTo>
                      <a:pt x="8544" y="4948"/>
                      <a:pt x="8646" y="5053"/>
                      <a:pt x="8783" y="5053"/>
                    </a:cubicBezTo>
                    <a:cubicBezTo>
                      <a:pt x="8874" y="5053"/>
                      <a:pt x="8980" y="5006"/>
                      <a:pt x="9133" y="4920"/>
                    </a:cubicBezTo>
                    <a:cubicBezTo>
                      <a:pt x="9441" y="4754"/>
                      <a:pt x="9536" y="4351"/>
                      <a:pt x="9299" y="4066"/>
                    </a:cubicBezTo>
                    <a:cubicBezTo>
                      <a:pt x="9228" y="3971"/>
                      <a:pt x="9133" y="3924"/>
                      <a:pt x="9014" y="3924"/>
                    </a:cubicBezTo>
                    <a:cubicBezTo>
                      <a:pt x="8658" y="3995"/>
                      <a:pt x="8279" y="4090"/>
                      <a:pt x="8231" y="4517"/>
                    </a:cubicBezTo>
                    <a:cubicBezTo>
                      <a:pt x="8208" y="4541"/>
                      <a:pt x="8208" y="4564"/>
                      <a:pt x="8208" y="4588"/>
                    </a:cubicBezTo>
                    <a:cubicBezTo>
                      <a:pt x="7947" y="4541"/>
                      <a:pt x="7710" y="4469"/>
                      <a:pt x="7449" y="4422"/>
                    </a:cubicBezTo>
                    <a:cubicBezTo>
                      <a:pt x="7283" y="4375"/>
                      <a:pt x="7111" y="4351"/>
                      <a:pt x="6939" y="4351"/>
                    </a:cubicBezTo>
                    <a:cubicBezTo>
                      <a:pt x="6767" y="4351"/>
                      <a:pt x="6595" y="4375"/>
                      <a:pt x="6429" y="4422"/>
                    </a:cubicBezTo>
                    <a:lnTo>
                      <a:pt x="5883" y="4232"/>
                    </a:lnTo>
                    <a:lnTo>
                      <a:pt x="5409" y="3995"/>
                    </a:lnTo>
                    <a:cubicBezTo>
                      <a:pt x="5788" y="3876"/>
                      <a:pt x="6191" y="3829"/>
                      <a:pt x="6595" y="3829"/>
                    </a:cubicBezTo>
                    <a:lnTo>
                      <a:pt x="6666" y="3829"/>
                    </a:lnTo>
                    <a:lnTo>
                      <a:pt x="7093" y="3568"/>
                    </a:lnTo>
                    <a:cubicBezTo>
                      <a:pt x="7283" y="3544"/>
                      <a:pt x="7377" y="3426"/>
                      <a:pt x="7496" y="3331"/>
                    </a:cubicBezTo>
                    <a:lnTo>
                      <a:pt x="7283" y="3212"/>
                    </a:lnTo>
                    <a:cubicBezTo>
                      <a:pt x="7283" y="3141"/>
                      <a:pt x="7306" y="3023"/>
                      <a:pt x="7235" y="2975"/>
                    </a:cubicBezTo>
                    <a:cubicBezTo>
                      <a:pt x="7193" y="2958"/>
                      <a:pt x="7151" y="2950"/>
                      <a:pt x="7111" y="2950"/>
                    </a:cubicBezTo>
                    <a:cubicBezTo>
                      <a:pt x="7038" y="2950"/>
                      <a:pt x="6973" y="2977"/>
                      <a:pt x="6927" y="3023"/>
                    </a:cubicBezTo>
                    <a:cubicBezTo>
                      <a:pt x="6832" y="3141"/>
                      <a:pt x="6761" y="3260"/>
                      <a:pt x="6690" y="3402"/>
                    </a:cubicBezTo>
                    <a:cubicBezTo>
                      <a:pt x="6595" y="3426"/>
                      <a:pt x="6500" y="3497"/>
                      <a:pt x="6476" y="3616"/>
                    </a:cubicBezTo>
                    <a:cubicBezTo>
                      <a:pt x="6452" y="3639"/>
                      <a:pt x="6429" y="3687"/>
                      <a:pt x="6429" y="3710"/>
                    </a:cubicBezTo>
                    <a:cubicBezTo>
                      <a:pt x="6334" y="3687"/>
                      <a:pt x="6239" y="3687"/>
                      <a:pt x="6144" y="3687"/>
                    </a:cubicBezTo>
                    <a:cubicBezTo>
                      <a:pt x="5930" y="3710"/>
                      <a:pt x="5717" y="3722"/>
                      <a:pt x="5504" y="3722"/>
                    </a:cubicBezTo>
                    <a:cubicBezTo>
                      <a:pt x="5290" y="3722"/>
                      <a:pt x="5077" y="3710"/>
                      <a:pt x="4863" y="3687"/>
                    </a:cubicBezTo>
                    <a:cubicBezTo>
                      <a:pt x="4816" y="3687"/>
                      <a:pt x="4768" y="3710"/>
                      <a:pt x="4744" y="3710"/>
                    </a:cubicBezTo>
                    <a:cubicBezTo>
                      <a:pt x="4578" y="3616"/>
                      <a:pt x="4816" y="3402"/>
                      <a:pt x="4650" y="3331"/>
                    </a:cubicBezTo>
                    <a:cubicBezTo>
                      <a:pt x="4484" y="3260"/>
                      <a:pt x="4531" y="3117"/>
                      <a:pt x="4460" y="3023"/>
                    </a:cubicBezTo>
                    <a:cubicBezTo>
                      <a:pt x="4460" y="2833"/>
                      <a:pt x="4412" y="2643"/>
                      <a:pt x="4294" y="2477"/>
                    </a:cubicBezTo>
                    <a:cubicBezTo>
                      <a:pt x="4223" y="2335"/>
                      <a:pt x="4080" y="2240"/>
                      <a:pt x="3914" y="2216"/>
                    </a:cubicBezTo>
                    <a:cubicBezTo>
                      <a:pt x="3899" y="2213"/>
                      <a:pt x="3884" y="2211"/>
                      <a:pt x="3869" y="2211"/>
                    </a:cubicBezTo>
                    <a:cubicBezTo>
                      <a:pt x="3772" y="2211"/>
                      <a:pt x="3695" y="2279"/>
                      <a:pt x="3653" y="2382"/>
                    </a:cubicBezTo>
                    <a:cubicBezTo>
                      <a:pt x="3630" y="2596"/>
                      <a:pt x="3819" y="2809"/>
                      <a:pt x="3653" y="3023"/>
                    </a:cubicBezTo>
                    <a:cubicBezTo>
                      <a:pt x="3630" y="2999"/>
                      <a:pt x="3558" y="2975"/>
                      <a:pt x="3558" y="2951"/>
                    </a:cubicBezTo>
                    <a:cubicBezTo>
                      <a:pt x="3345" y="2453"/>
                      <a:pt x="2965" y="2074"/>
                      <a:pt x="2515" y="1813"/>
                    </a:cubicBezTo>
                    <a:cubicBezTo>
                      <a:pt x="2277" y="1552"/>
                      <a:pt x="2088" y="1243"/>
                      <a:pt x="1945" y="935"/>
                    </a:cubicBezTo>
                    <a:cubicBezTo>
                      <a:pt x="1898" y="722"/>
                      <a:pt x="1969" y="532"/>
                      <a:pt x="2135" y="413"/>
                    </a:cubicBezTo>
                    <a:cubicBezTo>
                      <a:pt x="2277" y="295"/>
                      <a:pt x="2183" y="129"/>
                      <a:pt x="2017" y="57"/>
                    </a:cubicBezTo>
                    <a:cubicBezTo>
                      <a:pt x="1886" y="18"/>
                      <a:pt x="1755" y="1"/>
                      <a:pt x="1629" y="1"/>
                    </a:cubicBezTo>
                    <a:close/>
                    <a:moveTo>
                      <a:pt x="727" y="6193"/>
                    </a:moveTo>
                    <a:cubicBezTo>
                      <a:pt x="497" y="6193"/>
                      <a:pt x="339" y="6370"/>
                      <a:pt x="166" y="6486"/>
                    </a:cubicBezTo>
                    <a:lnTo>
                      <a:pt x="0" y="6557"/>
                    </a:lnTo>
                    <a:cubicBezTo>
                      <a:pt x="18" y="6563"/>
                      <a:pt x="36" y="6566"/>
                      <a:pt x="53" y="6566"/>
                    </a:cubicBezTo>
                    <a:cubicBezTo>
                      <a:pt x="106" y="6566"/>
                      <a:pt x="154" y="6539"/>
                      <a:pt x="190" y="6486"/>
                    </a:cubicBezTo>
                    <a:cubicBezTo>
                      <a:pt x="261" y="6516"/>
                      <a:pt x="325" y="6529"/>
                      <a:pt x="383" y="6529"/>
                    </a:cubicBezTo>
                    <a:cubicBezTo>
                      <a:pt x="596" y="6529"/>
                      <a:pt x="734" y="6355"/>
                      <a:pt x="902" y="6225"/>
                    </a:cubicBezTo>
                    <a:cubicBezTo>
                      <a:pt x="839" y="6202"/>
                      <a:pt x="781" y="6193"/>
                      <a:pt x="727" y="61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8"/>
              <p:cNvSpPr/>
              <p:nvPr/>
            </p:nvSpPr>
            <p:spPr>
              <a:xfrm>
                <a:off x="2375750" y="4389750"/>
                <a:ext cx="13345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004" extrusionOk="0">
                    <a:moveTo>
                      <a:pt x="1943" y="0"/>
                    </a:moveTo>
                    <a:cubicBezTo>
                      <a:pt x="1854" y="0"/>
                      <a:pt x="1773" y="67"/>
                      <a:pt x="1756" y="171"/>
                    </a:cubicBezTo>
                    <a:cubicBezTo>
                      <a:pt x="1685" y="527"/>
                      <a:pt x="1875" y="882"/>
                      <a:pt x="2230" y="1025"/>
                    </a:cubicBezTo>
                    <a:cubicBezTo>
                      <a:pt x="2230" y="1120"/>
                      <a:pt x="2230" y="1238"/>
                      <a:pt x="2183" y="1333"/>
                    </a:cubicBezTo>
                    <a:cubicBezTo>
                      <a:pt x="2112" y="1570"/>
                      <a:pt x="2088" y="1831"/>
                      <a:pt x="2136" y="2092"/>
                    </a:cubicBezTo>
                    <a:cubicBezTo>
                      <a:pt x="2159" y="2211"/>
                      <a:pt x="2159" y="2353"/>
                      <a:pt x="2136" y="2472"/>
                    </a:cubicBezTo>
                    <a:cubicBezTo>
                      <a:pt x="2136" y="2567"/>
                      <a:pt x="2136" y="2709"/>
                      <a:pt x="1993" y="2709"/>
                    </a:cubicBezTo>
                    <a:cubicBezTo>
                      <a:pt x="1827" y="2709"/>
                      <a:pt x="1803" y="2590"/>
                      <a:pt x="1732" y="2519"/>
                    </a:cubicBezTo>
                    <a:cubicBezTo>
                      <a:pt x="1661" y="2211"/>
                      <a:pt x="1424" y="2021"/>
                      <a:pt x="1210" y="1831"/>
                    </a:cubicBezTo>
                    <a:cubicBezTo>
                      <a:pt x="1044" y="1902"/>
                      <a:pt x="1139" y="2021"/>
                      <a:pt x="1163" y="2116"/>
                    </a:cubicBezTo>
                    <a:cubicBezTo>
                      <a:pt x="1258" y="2282"/>
                      <a:pt x="1376" y="2448"/>
                      <a:pt x="1543" y="2590"/>
                    </a:cubicBezTo>
                    <a:cubicBezTo>
                      <a:pt x="1709" y="2780"/>
                      <a:pt x="1732" y="3088"/>
                      <a:pt x="2017" y="3207"/>
                    </a:cubicBezTo>
                    <a:lnTo>
                      <a:pt x="2064" y="3326"/>
                    </a:lnTo>
                    <a:cubicBezTo>
                      <a:pt x="2156" y="3526"/>
                      <a:pt x="2177" y="3573"/>
                      <a:pt x="2042" y="3573"/>
                    </a:cubicBezTo>
                    <a:cubicBezTo>
                      <a:pt x="2001" y="3573"/>
                      <a:pt x="1946" y="3568"/>
                      <a:pt x="1875" y="3563"/>
                    </a:cubicBezTo>
                    <a:cubicBezTo>
                      <a:pt x="1448" y="3231"/>
                      <a:pt x="997" y="2970"/>
                      <a:pt x="523" y="2733"/>
                    </a:cubicBezTo>
                    <a:cubicBezTo>
                      <a:pt x="491" y="2722"/>
                      <a:pt x="459" y="2711"/>
                      <a:pt x="431" y="2711"/>
                    </a:cubicBezTo>
                    <a:cubicBezTo>
                      <a:pt x="397" y="2711"/>
                      <a:pt x="370" y="2728"/>
                      <a:pt x="357" y="2780"/>
                    </a:cubicBezTo>
                    <a:cubicBezTo>
                      <a:pt x="333" y="2827"/>
                      <a:pt x="333" y="2899"/>
                      <a:pt x="357" y="2946"/>
                    </a:cubicBezTo>
                    <a:cubicBezTo>
                      <a:pt x="428" y="3065"/>
                      <a:pt x="523" y="3136"/>
                      <a:pt x="641" y="3160"/>
                    </a:cubicBezTo>
                    <a:cubicBezTo>
                      <a:pt x="950" y="3254"/>
                      <a:pt x="1258" y="3468"/>
                      <a:pt x="1448" y="3753"/>
                    </a:cubicBezTo>
                    <a:cubicBezTo>
                      <a:pt x="1471" y="3800"/>
                      <a:pt x="1471" y="3824"/>
                      <a:pt x="1448" y="3871"/>
                    </a:cubicBezTo>
                    <a:cubicBezTo>
                      <a:pt x="1424" y="3895"/>
                      <a:pt x="1376" y="3895"/>
                      <a:pt x="1329" y="3895"/>
                    </a:cubicBezTo>
                    <a:cubicBezTo>
                      <a:pt x="1163" y="3824"/>
                      <a:pt x="973" y="3753"/>
                      <a:pt x="807" y="3681"/>
                    </a:cubicBezTo>
                    <a:cubicBezTo>
                      <a:pt x="611" y="3603"/>
                      <a:pt x="382" y="3557"/>
                      <a:pt x="147" y="3557"/>
                    </a:cubicBezTo>
                    <a:cubicBezTo>
                      <a:pt x="98" y="3557"/>
                      <a:pt x="50" y="3559"/>
                      <a:pt x="1" y="3563"/>
                    </a:cubicBezTo>
                    <a:cubicBezTo>
                      <a:pt x="48" y="3634"/>
                      <a:pt x="72" y="3658"/>
                      <a:pt x="72" y="3658"/>
                    </a:cubicBezTo>
                    <a:cubicBezTo>
                      <a:pt x="641" y="3776"/>
                      <a:pt x="1187" y="3966"/>
                      <a:pt x="1732" y="4227"/>
                    </a:cubicBezTo>
                    <a:cubicBezTo>
                      <a:pt x="1839" y="4280"/>
                      <a:pt x="1959" y="4307"/>
                      <a:pt x="2083" y="4307"/>
                    </a:cubicBezTo>
                    <a:cubicBezTo>
                      <a:pt x="2124" y="4307"/>
                      <a:pt x="2165" y="4304"/>
                      <a:pt x="2207" y="4298"/>
                    </a:cubicBezTo>
                    <a:lnTo>
                      <a:pt x="2444" y="4369"/>
                    </a:lnTo>
                    <a:cubicBezTo>
                      <a:pt x="2491" y="4393"/>
                      <a:pt x="2563" y="4440"/>
                      <a:pt x="2586" y="4488"/>
                    </a:cubicBezTo>
                    <a:cubicBezTo>
                      <a:pt x="2610" y="4559"/>
                      <a:pt x="2515" y="4607"/>
                      <a:pt x="2468" y="4607"/>
                    </a:cubicBezTo>
                    <a:cubicBezTo>
                      <a:pt x="2349" y="4607"/>
                      <a:pt x="2230" y="4607"/>
                      <a:pt x="2112" y="4630"/>
                    </a:cubicBezTo>
                    <a:cubicBezTo>
                      <a:pt x="1709" y="4630"/>
                      <a:pt x="1305" y="4583"/>
                      <a:pt x="902" y="4464"/>
                    </a:cubicBezTo>
                    <a:cubicBezTo>
                      <a:pt x="831" y="4464"/>
                      <a:pt x="760" y="4464"/>
                      <a:pt x="689" y="4488"/>
                    </a:cubicBezTo>
                    <a:cubicBezTo>
                      <a:pt x="523" y="4440"/>
                      <a:pt x="333" y="4393"/>
                      <a:pt x="167" y="4346"/>
                    </a:cubicBezTo>
                    <a:cubicBezTo>
                      <a:pt x="143" y="4346"/>
                      <a:pt x="96" y="4393"/>
                      <a:pt x="72" y="4417"/>
                    </a:cubicBezTo>
                    <a:cubicBezTo>
                      <a:pt x="72" y="4464"/>
                      <a:pt x="72" y="4512"/>
                      <a:pt x="119" y="4535"/>
                    </a:cubicBezTo>
                    <a:cubicBezTo>
                      <a:pt x="404" y="4678"/>
                      <a:pt x="712" y="4773"/>
                      <a:pt x="1044" y="4796"/>
                    </a:cubicBezTo>
                    <a:cubicBezTo>
                      <a:pt x="1143" y="4875"/>
                      <a:pt x="1209" y="5003"/>
                      <a:pt x="1351" y="5003"/>
                    </a:cubicBezTo>
                    <a:cubicBezTo>
                      <a:pt x="1380" y="5003"/>
                      <a:pt x="1412" y="4998"/>
                      <a:pt x="1448" y="4986"/>
                    </a:cubicBezTo>
                    <a:cubicBezTo>
                      <a:pt x="1883" y="4862"/>
                      <a:pt x="2335" y="4792"/>
                      <a:pt x="2791" y="4792"/>
                    </a:cubicBezTo>
                    <a:cubicBezTo>
                      <a:pt x="2857" y="4792"/>
                      <a:pt x="2923" y="4793"/>
                      <a:pt x="2990" y="4796"/>
                    </a:cubicBezTo>
                    <a:cubicBezTo>
                      <a:pt x="3013" y="4796"/>
                      <a:pt x="3037" y="4773"/>
                      <a:pt x="3061" y="4749"/>
                    </a:cubicBezTo>
                    <a:cubicBezTo>
                      <a:pt x="3250" y="4678"/>
                      <a:pt x="3298" y="4488"/>
                      <a:pt x="3393" y="4346"/>
                    </a:cubicBezTo>
                    <a:cubicBezTo>
                      <a:pt x="3416" y="4322"/>
                      <a:pt x="3488" y="4322"/>
                      <a:pt x="3511" y="4298"/>
                    </a:cubicBezTo>
                    <a:cubicBezTo>
                      <a:pt x="3749" y="3871"/>
                      <a:pt x="4010" y="3444"/>
                      <a:pt x="4247" y="3017"/>
                    </a:cubicBezTo>
                    <a:cubicBezTo>
                      <a:pt x="4318" y="2875"/>
                      <a:pt x="4365" y="2709"/>
                      <a:pt x="4365" y="2519"/>
                    </a:cubicBezTo>
                    <a:cubicBezTo>
                      <a:pt x="4389" y="2234"/>
                      <a:pt x="4531" y="1974"/>
                      <a:pt x="4792" y="1831"/>
                    </a:cubicBezTo>
                    <a:cubicBezTo>
                      <a:pt x="5196" y="1831"/>
                      <a:pt x="5338" y="1736"/>
                      <a:pt x="5338" y="1452"/>
                    </a:cubicBezTo>
                    <a:cubicBezTo>
                      <a:pt x="5338" y="1333"/>
                      <a:pt x="5219" y="1238"/>
                      <a:pt x="5077" y="1214"/>
                    </a:cubicBezTo>
                    <a:cubicBezTo>
                      <a:pt x="4816" y="1191"/>
                      <a:pt x="4816" y="1191"/>
                      <a:pt x="4911" y="954"/>
                    </a:cubicBezTo>
                    <a:cubicBezTo>
                      <a:pt x="4935" y="882"/>
                      <a:pt x="4958" y="835"/>
                      <a:pt x="4887" y="787"/>
                    </a:cubicBezTo>
                    <a:cubicBezTo>
                      <a:pt x="4854" y="771"/>
                      <a:pt x="4820" y="754"/>
                      <a:pt x="4787" y="754"/>
                    </a:cubicBezTo>
                    <a:cubicBezTo>
                      <a:pt x="4773" y="754"/>
                      <a:pt x="4759" y="757"/>
                      <a:pt x="4745" y="764"/>
                    </a:cubicBezTo>
                    <a:cubicBezTo>
                      <a:pt x="4413" y="835"/>
                      <a:pt x="4342" y="906"/>
                      <a:pt x="4342" y="1238"/>
                    </a:cubicBezTo>
                    <a:cubicBezTo>
                      <a:pt x="4342" y="1404"/>
                      <a:pt x="4342" y="1570"/>
                      <a:pt x="4365" y="1760"/>
                    </a:cubicBezTo>
                    <a:cubicBezTo>
                      <a:pt x="4223" y="2377"/>
                      <a:pt x="4010" y="2994"/>
                      <a:pt x="3725" y="3563"/>
                    </a:cubicBezTo>
                    <a:cubicBezTo>
                      <a:pt x="3654" y="3753"/>
                      <a:pt x="3535" y="3919"/>
                      <a:pt x="3393" y="4037"/>
                    </a:cubicBezTo>
                    <a:cubicBezTo>
                      <a:pt x="3319" y="4067"/>
                      <a:pt x="3246" y="4087"/>
                      <a:pt x="3178" y="4087"/>
                    </a:cubicBezTo>
                    <a:cubicBezTo>
                      <a:pt x="3137" y="4087"/>
                      <a:pt x="3097" y="4079"/>
                      <a:pt x="3061" y="4061"/>
                    </a:cubicBezTo>
                    <a:cubicBezTo>
                      <a:pt x="3037" y="4037"/>
                      <a:pt x="2990" y="3966"/>
                      <a:pt x="3013" y="3942"/>
                    </a:cubicBezTo>
                    <a:cubicBezTo>
                      <a:pt x="3227" y="3658"/>
                      <a:pt x="3156" y="3326"/>
                      <a:pt x="3179" y="2994"/>
                    </a:cubicBezTo>
                    <a:cubicBezTo>
                      <a:pt x="3179" y="2638"/>
                      <a:pt x="3227" y="2282"/>
                      <a:pt x="3369" y="1926"/>
                    </a:cubicBezTo>
                    <a:cubicBezTo>
                      <a:pt x="3416" y="1736"/>
                      <a:pt x="3416" y="1547"/>
                      <a:pt x="3369" y="1357"/>
                    </a:cubicBezTo>
                    <a:cubicBezTo>
                      <a:pt x="3156" y="1594"/>
                      <a:pt x="3037" y="1855"/>
                      <a:pt x="3013" y="2163"/>
                    </a:cubicBezTo>
                    <a:cubicBezTo>
                      <a:pt x="2990" y="2353"/>
                      <a:pt x="2942" y="2543"/>
                      <a:pt x="2871" y="2709"/>
                    </a:cubicBezTo>
                    <a:cubicBezTo>
                      <a:pt x="2800" y="2827"/>
                      <a:pt x="2776" y="2994"/>
                      <a:pt x="2563" y="3017"/>
                    </a:cubicBezTo>
                    <a:lnTo>
                      <a:pt x="2539" y="3017"/>
                    </a:lnTo>
                    <a:cubicBezTo>
                      <a:pt x="2563" y="2946"/>
                      <a:pt x="2539" y="2875"/>
                      <a:pt x="2491" y="2827"/>
                    </a:cubicBezTo>
                    <a:cubicBezTo>
                      <a:pt x="2563" y="2424"/>
                      <a:pt x="2396" y="2021"/>
                      <a:pt x="2420" y="1594"/>
                    </a:cubicBezTo>
                    <a:cubicBezTo>
                      <a:pt x="2420" y="1380"/>
                      <a:pt x="2420" y="1167"/>
                      <a:pt x="2396" y="954"/>
                    </a:cubicBezTo>
                    <a:cubicBezTo>
                      <a:pt x="2420" y="859"/>
                      <a:pt x="2444" y="740"/>
                      <a:pt x="2468" y="645"/>
                    </a:cubicBezTo>
                    <a:cubicBezTo>
                      <a:pt x="2515" y="361"/>
                      <a:pt x="2325" y="171"/>
                      <a:pt x="2041" y="28"/>
                    </a:cubicBezTo>
                    <a:cubicBezTo>
                      <a:pt x="2009" y="9"/>
                      <a:pt x="1975" y="0"/>
                      <a:pt x="1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8"/>
              <p:cNvSpPr/>
              <p:nvPr/>
            </p:nvSpPr>
            <p:spPr>
              <a:xfrm>
                <a:off x="2812225" y="4548450"/>
                <a:ext cx="332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006" extrusionOk="0">
                    <a:moveTo>
                      <a:pt x="431" y="1"/>
                    </a:moveTo>
                    <a:cubicBezTo>
                      <a:pt x="335" y="1"/>
                      <a:pt x="247" y="28"/>
                      <a:pt x="166" y="109"/>
                    </a:cubicBezTo>
                    <a:cubicBezTo>
                      <a:pt x="0" y="299"/>
                      <a:pt x="0" y="559"/>
                      <a:pt x="166" y="749"/>
                    </a:cubicBezTo>
                    <a:cubicBezTo>
                      <a:pt x="190" y="797"/>
                      <a:pt x="237" y="844"/>
                      <a:pt x="285" y="915"/>
                    </a:cubicBezTo>
                    <a:cubicBezTo>
                      <a:pt x="313" y="985"/>
                      <a:pt x="366" y="1006"/>
                      <a:pt x="424" y="1006"/>
                    </a:cubicBezTo>
                    <a:cubicBezTo>
                      <a:pt x="464" y="1006"/>
                      <a:pt x="507" y="996"/>
                      <a:pt x="546" y="986"/>
                    </a:cubicBezTo>
                    <a:cubicBezTo>
                      <a:pt x="641" y="939"/>
                      <a:pt x="736" y="892"/>
                      <a:pt x="830" y="844"/>
                    </a:cubicBezTo>
                    <a:cubicBezTo>
                      <a:pt x="1044" y="844"/>
                      <a:pt x="1139" y="702"/>
                      <a:pt x="1210" y="559"/>
                    </a:cubicBezTo>
                    <a:cubicBezTo>
                      <a:pt x="1329" y="370"/>
                      <a:pt x="1210" y="132"/>
                      <a:pt x="996" y="109"/>
                    </a:cubicBezTo>
                    <a:cubicBezTo>
                      <a:pt x="902" y="85"/>
                      <a:pt x="783" y="85"/>
                      <a:pt x="664" y="38"/>
                    </a:cubicBezTo>
                    <a:cubicBezTo>
                      <a:pt x="582" y="17"/>
                      <a:pt x="504" y="1"/>
                      <a:pt x="4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8"/>
              <p:cNvSpPr/>
              <p:nvPr/>
            </p:nvSpPr>
            <p:spPr>
              <a:xfrm>
                <a:off x="3086775" y="4600975"/>
                <a:ext cx="184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804" extrusionOk="0">
                    <a:moveTo>
                      <a:pt x="380" y="0"/>
                    </a:moveTo>
                    <a:cubicBezTo>
                      <a:pt x="191" y="24"/>
                      <a:pt x="286" y="190"/>
                      <a:pt x="214" y="261"/>
                    </a:cubicBezTo>
                    <a:cubicBezTo>
                      <a:pt x="167" y="332"/>
                      <a:pt x="72" y="427"/>
                      <a:pt x="167" y="546"/>
                    </a:cubicBezTo>
                    <a:cubicBezTo>
                      <a:pt x="48" y="712"/>
                      <a:pt x="1" y="925"/>
                      <a:pt x="48" y="1115"/>
                    </a:cubicBezTo>
                    <a:cubicBezTo>
                      <a:pt x="72" y="1234"/>
                      <a:pt x="96" y="1352"/>
                      <a:pt x="96" y="1495"/>
                    </a:cubicBezTo>
                    <a:cubicBezTo>
                      <a:pt x="72" y="1590"/>
                      <a:pt x="96" y="1708"/>
                      <a:pt x="167" y="1779"/>
                    </a:cubicBezTo>
                    <a:cubicBezTo>
                      <a:pt x="178" y="1796"/>
                      <a:pt x="203" y="1804"/>
                      <a:pt x="235" y="1804"/>
                    </a:cubicBezTo>
                    <a:cubicBezTo>
                      <a:pt x="338" y="1804"/>
                      <a:pt x="516" y="1727"/>
                      <a:pt x="570" y="1637"/>
                    </a:cubicBezTo>
                    <a:cubicBezTo>
                      <a:pt x="641" y="1566"/>
                      <a:pt x="689" y="1447"/>
                      <a:pt x="713" y="1352"/>
                    </a:cubicBezTo>
                    <a:cubicBezTo>
                      <a:pt x="736" y="1091"/>
                      <a:pt x="713" y="831"/>
                      <a:pt x="618" y="593"/>
                    </a:cubicBezTo>
                    <a:cubicBezTo>
                      <a:pt x="713" y="332"/>
                      <a:pt x="499" y="19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>
                <a:off x="3065450" y="4657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>
                <a:off x="2673450" y="4574925"/>
                <a:ext cx="28275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853" extrusionOk="0">
                    <a:moveTo>
                      <a:pt x="417" y="0"/>
                    </a:moveTo>
                    <a:cubicBezTo>
                      <a:pt x="357" y="0"/>
                      <a:pt x="295" y="8"/>
                      <a:pt x="238" y="22"/>
                    </a:cubicBezTo>
                    <a:cubicBezTo>
                      <a:pt x="95" y="70"/>
                      <a:pt x="1" y="236"/>
                      <a:pt x="48" y="378"/>
                    </a:cubicBezTo>
                    <a:cubicBezTo>
                      <a:pt x="72" y="473"/>
                      <a:pt x="95" y="544"/>
                      <a:pt x="119" y="639"/>
                    </a:cubicBezTo>
                    <a:cubicBezTo>
                      <a:pt x="167" y="781"/>
                      <a:pt x="309" y="853"/>
                      <a:pt x="451" y="853"/>
                    </a:cubicBezTo>
                    <a:cubicBezTo>
                      <a:pt x="579" y="853"/>
                      <a:pt x="707" y="782"/>
                      <a:pt x="845" y="782"/>
                    </a:cubicBezTo>
                    <a:cubicBezTo>
                      <a:pt x="887" y="782"/>
                      <a:pt x="929" y="789"/>
                      <a:pt x="973" y="805"/>
                    </a:cubicBezTo>
                    <a:cubicBezTo>
                      <a:pt x="1021" y="710"/>
                      <a:pt x="1068" y="615"/>
                      <a:pt x="1092" y="497"/>
                    </a:cubicBezTo>
                    <a:cubicBezTo>
                      <a:pt x="1131" y="418"/>
                      <a:pt x="1121" y="372"/>
                      <a:pt x="1077" y="372"/>
                    </a:cubicBezTo>
                    <a:cubicBezTo>
                      <a:pt x="1067" y="372"/>
                      <a:pt x="1056" y="374"/>
                      <a:pt x="1044" y="378"/>
                    </a:cubicBezTo>
                    <a:cubicBezTo>
                      <a:pt x="1022" y="381"/>
                      <a:pt x="1003" y="382"/>
                      <a:pt x="985" y="382"/>
                    </a:cubicBezTo>
                    <a:cubicBezTo>
                      <a:pt x="825" y="382"/>
                      <a:pt x="800" y="290"/>
                      <a:pt x="736" y="141"/>
                    </a:cubicBezTo>
                    <a:cubicBezTo>
                      <a:pt x="686" y="42"/>
                      <a:pt x="556" y="0"/>
                      <a:pt x="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8"/>
              <p:cNvSpPr/>
              <p:nvPr/>
            </p:nvSpPr>
            <p:spPr>
              <a:xfrm>
                <a:off x="2697775" y="4595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8"/>
              <p:cNvSpPr/>
              <p:nvPr/>
            </p:nvSpPr>
            <p:spPr>
              <a:xfrm>
                <a:off x="3191750" y="4589900"/>
                <a:ext cx="290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720" extrusionOk="0">
                    <a:moveTo>
                      <a:pt x="771" y="0"/>
                    </a:moveTo>
                    <a:cubicBezTo>
                      <a:pt x="588" y="0"/>
                      <a:pt x="407" y="69"/>
                      <a:pt x="285" y="206"/>
                    </a:cubicBezTo>
                    <a:cubicBezTo>
                      <a:pt x="214" y="301"/>
                      <a:pt x="95" y="396"/>
                      <a:pt x="24" y="491"/>
                    </a:cubicBezTo>
                    <a:cubicBezTo>
                      <a:pt x="1" y="562"/>
                      <a:pt x="24" y="633"/>
                      <a:pt x="95" y="657"/>
                    </a:cubicBezTo>
                    <a:cubicBezTo>
                      <a:pt x="232" y="698"/>
                      <a:pt x="357" y="719"/>
                      <a:pt x="470" y="719"/>
                    </a:cubicBezTo>
                    <a:cubicBezTo>
                      <a:pt x="751" y="719"/>
                      <a:pt x="963" y="588"/>
                      <a:pt x="1115" y="301"/>
                    </a:cubicBezTo>
                    <a:cubicBezTo>
                      <a:pt x="1163" y="206"/>
                      <a:pt x="1139" y="111"/>
                      <a:pt x="1068" y="64"/>
                    </a:cubicBezTo>
                    <a:cubicBezTo>
                      <a:pt x="975" y="21"/>
                      <a:pt x="873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8"/>
              <p:cNvSpPr/>
              <p:nvPr/>
            </p:nvSpPr>
            <p:spPr>
              <a:xfrm>
                <a:off x="3111100" y="4516050"/>
                <a:ext cx="57550" cy="1181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726" extrusionOk="0">
                    <a:moveTo>
                      <a:pt x="1848" y="1"/>
                    </a:moveTo>
                    <a:cubicBezTo>
                      <a:pt x="1834" y="1"/>
                      <a:pt x="1819" y="2"/>
                      <a:pt x="1803" y="5"/>
                    </a:cubicBezTo>
                    <a:cubicBezTo>
                      <a:pt x="1661" y="5"/>
                      <a:pt x="1542" y="53"/>
                      <a:pt x="1400" y="100"/>
                    </a:cubicBezTo>
                    <a:cubicBezTo>
                      <a:pt x="1210" y="219"/>
                      <a:pt x="1139" y="456"/>
                      <a:pt x="1210" y="646"/>
                    </a:cubicBezTo>
                    <a:cubicBezTo>
                      <a:pt x="1281" y="812"/>
                      <a:pt x="1329" y="978"/>
                      <a:pt x="1329" y="1168"/>
                    </a:cubicBezTo>
                    <a:cubicBezTo>
                      <a:pt x="1281" y="1239"/>
                      <a:pt x="1258" y="1310"/>
                      <a:pt x="1210" y="1405"/>
                    </a:cubicBezTo>
                    <a:cubicBezTo>
                      <a:pt x="1210" y="1547"/>
                      <a:pt x="1258" y="1689"/>
                      <a:pt x="1115" y="1808"/>
                    </a:cubicBezTo>
                    <a:cubicBezTo>
                      <a:pt x="665" y="2235"/>
                      <a:pt x="356" y="2781"/>
                      <a:pt x="214" y="3397"/>
                    </a:cubicBezTo>
                    <a:cubicBezTo>
                      <a:pt x="95" y="3587"/>
                      <a:pt x="24" y="3824"/>
                      <a:pt x="1" y="4061"/>
                    </a:cubicBezTo>
                    <a:cubicBezTo>
                      <a:pt x="1" y="4260"/>
                      <a:pt x="24" y="4343"/>
                      <a:pt x="166" y="4343"/>
                    </a:cubicBezTo>
                    <a:cubicBezTo>
                      <a:pt x="228" y="4343"/>
                      <a:pt x="313" y="4327"/>
                      <a:pt x="427" y="4299"/>
                    </a:cubicBezTo>
                    <a:lnTo>
                      <a:pt x="427" y="4299"/>
                    </a:lnTo>
                    <a:cubicBezTo>
                      <a:pt x="594" y="4417"/>
                      <a:pt x="380" y="4583"/>
                      <a:pt x="475" y="4726"/>
                    </a:cubicBezTo>
                    <a:cubicBezTo>
                      <a:pt x="1187" y="4631"/>
                      <a:pt x="1471" y="4109"/>
                      <a:pt x="1803" y="3611"/>
                    </a:cubicBezTo>
                    <a:cubicBezTo>
                      <a:pt x="1922" y="3587"/>
                      <a:pt x="1993" y="3516"/>
                      <a:pt x="2041" y="3421"/>
                    </a:cubicBezTo>
                    <a:lnTo>
                      <a:pt x="2301" y="2828"/>
                    </a:lnTo>
                    <a:lnTo>
                      <a:pt x="2301" y="2828"/>
                    </a:lnTo>
                    <a:cubicBezTo>
                      <a:pt x="1898" y="2852"/>
                      <a:pt x="1708" y="3136"/>
                      <a:pt x="1471" y="3350"/>
                    </a:cubicBezTo>
                    <a:cubicBezTo>
                      <a:pt x="1305" y="3492"/>
                      <a:pt x="1163" y="3658"/>
                      <a:pt x="1068" y="3848"/>
                    </a:cubicBezTo>
                    <a:cubicBezTo>
                      <a:pt x="973" y="3990"/>
                      <a:pt x="854" y="4133"/>
                      <a:pt x="712" y="4204"/>
                    </a:cubicBezTo>
                    <a:cubicBezTo>
                      <a:pt x="641" y="4038"/>
                      <a:pt x="807" y="3872"/>
                      <a:pt x="688" y="3706"/>
                    </a:cubicBezTo>
                    <a:lnTo>
                      <a:pt x="854" y="3231"/>
                    </a:lnTo>
                    <a:cubicBezTo>
                      <a:pt x="878" y="2994"/>
                      <a:pt x="926" y="2781"/>
                      <a:pt x="1021" y="2567"/>
                    </a:cubicBezTo>
                    <a:cubicBezTo>
                      <a:pt x="1234" y="2140"/>
                      <a:pt x="1400" y="1666"/>
                      <a:pt x="1566" y="1239"/>
                    </a:cubicBezTo>
                    <a:cubicBezTo>
                      <a:pt x="1590" y="1215"/>
                      <a:pt x="1614" y="1168"/>
                      <a:pt x="1614" y="1144"/>
                    </a:cubicBezTo>
                    <a:cubicBezTo>
                      <a:pt x="1732" y="1002"/>
                      <a:pt x="1851" y="883"/>
                      <a:pt x="1946" y="741"/>
                    </a:cubicBezTo>
                    <a:cubicBezTo>
                      <a:pt x="2064" y="575"/>
                      <a:pt x="2088" y="361"/>
                      <a:pt x="2041" y="171"/>
                    </a:cubicBezTo>
                    <a:cubicBezTo>
                      <a:pt x="2020" y="68"/>
                      <a:pt x="1945" y="1"/>
                      <a:pt x="1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8"/>
              <p:cNvSpPr/>
              <p:nvPr/>
            </p:nvSpPr>
            <p:spPr>
              <a:xfrm>
                <a:off x="3149050" y="4723350"/>
                <a:ext cx="249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69" extrusionOk="0">
                    <a:moveTo>
                      <a:pt x="640" y="1"/>
                    </a:moveTo>
                    <a:cubicBezTo>
                      <a:pt x="545" y="1"/>
                      <a:pt x="443" y="51"/>
                      <a:pt x="333" y="134"/>
                    </a:cubicBezTo>
                    <a:cubicBezTo>
                      <a:pt x="24" y="395"/>
                      <a:pt x="1" y="585"/>
                      <a:pt x="190" y="869"/>
                    </a:cubicBezTo>
                    <a:cubicBezTo>
                      <a:pt x="249" y="928"/>
                      <a:pt x="335" y="969"/>
                      <a:pt x="414" y="969"/>
                    </a:cubicBezTo>
                    <a:cubicBezTo>
                      <a:pt x="463" y="969"/>
                      <a:pt x="510" y="953"/>
                      <a:pt x="546" y="917"/>
                    </a:cubicBezTo>
                    <a:cubicBezTo>
                      <a:pt x="689" y="798"/>
                      <a:pt x="783" y="656"/>
                      <a:pt x="855" y="490"/>
                    </a:cubicBezTo>
                    <a:cubicBezTo>
                      <a:pt x="902" y="348"/>
                      <a:pt x="997" y="205"/>
                      <a:pt x="831" y="87"/>
                    </a:cubicBezTo>
                    <a:cubicBezTo>
                      <a:pt x="771" y="27"/>
                      <a:pt x="707" y="1"/>
                      <a:pt x="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8"/>
              <p:cNvSpPr/>
              <p:nvPr/>
            </p:nvSpPr>
            <p:spPr>
              <a:xfrm>
                <a:off x="2626000" y="4893925"/>
                <a:ext cx="154825" cy="14542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817" extrusionOk="0">
                    <a:moveTo>
                      <a:pt x="2420" y="0"/>
                    </a:moveTo>
                    <a:cubicBezTo>
                      <a:pt x="2254" y="0"/>
                      <a:pt x="2231" y="143"/>
                      <a:pt x="2183" y="261"/>
                    </a:cubicBezTo>
                    <a:cubicBezTo>
                      <a:pt x="2159" y="333"/>
                      <a:pt x="2136" y="427"/>
                      <a:pt x="2112" y="522"/>
                    </a:cubicBezTo>
                    <a:cubicBezTo>
                      <a:pt x="2183" y="712"/>
                      <a:pt x="2136" y="926"/>
                      <a:pt x="2041" y="1115"/>
                    </a:cubicBezTo>
                    <a:cubicBezTo>
                      <a:pt x="1827" y="1447"/>
                      <a:pt x="1661" y="1779"/>
                      <a:pt x="1543" y="2159"/>
                    </a:cubicBezTo>
                    <a:cubicBezTo>
                      <a:pt x="1424" y="2301"/>
                      <a:pt x="1329" y="2420"/>
                      <a:pt x="1234" y="2562"/>
                    </a:cubicBezTo>
                    <a:cubicBezTo>
                      <a:pt x="1139" y="2728"/>
                      <a:pt x="1021" y="2894"/>
                      <a:pt x="1116" y="3108"/>
                    </a:cubicBezTo>
                    <a:lnTo>
                      <a:pt x="902" y="3582"/>
                    </a:lnTo>
                    <a:cubicBezTo>
                      <a:pt x="760" y="3392"/>
                      <a:pt x="689" y="3132"/>
                      <a:pt x="784" y="2894"/>
                    </a:cubicBezTo>
                    <a:cubicBezTo>
                      <a:pt x="855" y="2420"/>
                      <a:pt x="973" y="1969"/>
                      <a:pt x="1187" y="1542"/>
                    </a:cubicBezTo>
                    <a:cubicBezTo>
                      <a:pt x="1234" y="1471"/>
                      <a:pt x="1258" y="1400"/>
                      <a:pt x="1282" y="1305"/>
                    </a:cubicBezTo>
                    <a:cubicBezTo>
                      <a:pt x="1306" y="1234"/>
                      <a:pt x="1448" y="1115"/>
                      <a:pt x="1258" y="1044"/>
                    </a:cubicBezTo>
                    <a:cubicBezTo>
                      <a:pt x="1248" y="1042"/>
                      <a:pt x="1238" y="1040"/>
                      <a:pt x="1228" y="1040"/>
                    </a:cubicBezTo>
                    <a:cubicBezTo>
                      <a:pt x="1148" y="1040"/>
                      <a:pt x="1087" y="1123"/>
                      <a:pt x="1045" y="1186"/>
                    </a:cubicBezTo>
                    <a:cubicBezTo>
                      <a:pt x="855" y="1613"/>
                      <a:pt x="594" y="2040"/>
                      <a:pt x="594" y="2515"/>
                    </a:cubicBezTo>
                    <a:cubicBezTo>
                      <a:pt x="594" y="2966"/>
                      <a:pt x="404" y="3392"/>
                      <a:pt x="499" y="3843"/>
                    </a:cubicBezTo>
                    <a:cubicBezTo>
                      <a:pt x="499" y="4104"/>
                      <a:pt x="452" y="4365"/>
                      <a:pt x="333" y="4626"/>
                    </a:cubicBezTo>
                    <a:cubicBezTo>
                      <a:pt x="167" y="4650"/>
                      <a:pt x="1" y="4673"/>
                      <a:pt x="72" y="4911"/>
                    </a:cubicBezTo>
                    <a:cubicBezTo>
                      <a:pt x="96" y="5006"/>
                      <a:pt x="96" y="5100"/>
                      <a:pt x="96" y="5219"/>
                    </a:cubicBezTo>
                    <a:cubicBezTo>
                      <a:pt x="96" y="5338"/>
                      <a:pt x="48" y="5432"/>
                      <a:pt x="167" y="5504"/>
                    </a:cubicBezTo>
                    <a:cubicBezTo>
                      <a:pt x="247" y="5557"/>
                      <a:pt x="334" y="5588"/>
                      <a:pt x="421" y="5588"/>
                    </a:cubicBezTo>
                    <a:cubicBezTo>
                      <a:pt x="488" y="5588"/>
                      <a:pt x="555" y="5569"/>
                      <a:pt x="618" y="5527"/>
                    </a:cubicBezTo>
                    <a:cubicBezTo>
                      <a:pt x="807" y="5456"/>
                      <a:pt x="973" y="5266"/>
                      <a:pt x="1021" y="5053"/>
                    </a:cubicBezTo>
                    <a:cubicBezTo>
                      <a:pt x="1076" y="5029"/>
                      <a:pt x="1134" y="5019"/>
                      <a:pt x="1193" y="5019"/>
                    </a:cubicBezTo>
                    <a:cubicBezTo>
                      <a:pt x="1311" y="5019"/>
                      <a:pt x="1432" y="5061"/>
                      <a:pt x="1543" y="5124"/>
                    </a:cubicBezTo>
                    <a:cubicBezTo>
                      <a:pt x="1695" y="5193"/>
                      <a:pt x="1855" y="5230"/>
                      <a:pt x="2018" y="5230"/>
                    </a:cubicBezTo>
                    <a:cubicBezTo>
                      <a:pt x="2135" y="5230"/>
                      <a:pt x="2254" y="5211"/>
                      <a:pt x="2373" y="5172"/>
                    </a:cubicBezTo>
                    <a:cubicBezTo>
                      <a:pt x="2475" y="5162"/>
                      <a:pt x="2576" y="5157"/>
                      <a:pt x="2678" y="5157"/>
                    </a:cubicBezTo>
                    <a:cubicBezTo>
                      <a:pt x="3075" y="5157"/>
                      <a:pt x="3471" y="5229"/>
                      <a:pt x="3867" y="5361"/>
                    </a:cubicBezTo>
                    <a:cubicBezTo>
                      <a:pt x="3962" y="5399"/>
                      <a:pt x="4069" y="5418"/>
                      <a:pt x="4176" y="5418"/>
                    </a:cubicBezTo>
                    <a:cubicBezTo>
                      <a:pt x="4336" y="5418"/>
                      <a:pt x="4498" y="5376"/>
                      <a:pt x="4626" y="5290"/>
                    </a:cubicBezTo>
                    <a:cubicBezTo>
                      <a:pt x="4670" y="5299"/>
                      <a:pt x="4710" y="5304"/>
                      <a:pt x="4748" y="5304"/>
                    </a:cubicBezTo>
                    <a:cubicBezTo>
                      <a:pt x="4815" y="5304"/>
                      <a:pt x="4875" y="5288"/>
                      <a:pt x="4935" y="5243"/>
                    </a:cubicBezTo>
                    <a:lnTo>
                      <a:pt x="5172" y="5361"/>
                    </a:lnTo>
                    <a:cubicBezTo>
                      <a:pt x="5148" y="5432"/>
                      <a:pt x="5125" y="5480"/>
                      <a:pt x="5125" y="5551"/>
                    </a:cubicBezTo>
                    <a:cubicBezTo>
                      <a:pt x="5125" y="5739"/>
                      <a:pt x="5198" y="5816"/>
                      <a:pt x="5344" y="5816"/>
                    </a:cubicBezTo>
                    <a:cubicBezTo>
                      <a:pt x="5365" y="5816"/>
                      <a:pt x="5386" y="5815"/>
                      <a:pt x="5409" y="5812"/>
                    </a:cubicBezTo>
                    <a:cubicBezTo>
                      <a:pt x="5504" y="5788"/>
                      <a:pt x="5599" y="5741"/>
                      <a:pt x="5670" y="5717"/>
                    </a:cubicBezTo>
                    <a:cubicBezTo>
                      <a:pt x="5789" y="5717"/>
                      <a:pt x="5907" y="5670"/>
                      <a:pt x="5955" y="5575"/>
                    </a:cubicBezTo>
                    <a:cubicBezTo>
                      <a:pt x="6097" y="5432"/>
                      <a:pt x="6192" y="5219"/>
                      <a:pt x="6192" y="5006"/>
                    </a:cubicBezTo>
                    <a:cubicBezTo>
                      <a:pt x="6154" y="4974"/>
                      <a:pt x="6117" y="4962"/>
                      <a:pt x="6082" y="4962"/>
                    </a:cubicBezTo>
                    <a:cubicBezTo>
                      <a:pt x="5993" y="4962"/>
                      <a:pt x="5910" y="5032"/>
                      <a:pt x="5818" y="5032"/>
                    </a:cubicBezTo>
                    <a:cubicBezTo>
                      <a:pt x="5808" y="5032"/>
                      <a:pt x="5798" y="5031"/>
                      <a:pt x="5789" y="5029"/>
                    </a:cubicBezTo>
                    <a:cubicBezTo>
                      <a:pt x="5694" y="4982"/>
                      <a:pt x="5575" y="4934"/>
                      <a:pt x="5480" y="4911"/>
                    </a:cubicBezTo>
                    <a:cubicBezTo>
                      <a:pt x="5398" y="4898"/>
                      <a:pt x="5315" y="4892"/>
                      <a:pt x="5233" y="4892"/>
                    </a:cubicBezTo>
                    <a:cubicBezTo>
                      <a:pt x="5010" y="4892"/>
                      <a:pt x="4794" y="4936"/>
                      <a:pt x="4603" y="5006"/>
                    </a:cubicBezTo>
                    <a:cubicBezTo>
                      <a:pt x="4403" y="5043"/>
                      <a:pt x="4200" y="5062"/>
                      <a:pt x="3997" y="5062"/>
                    </a:cubicBezTo>
                    <a:cubicBezTo>
                      <a:pt x="3691" y="5062"/>
                      <a:pt x="3383" y="5020"/>
                      <a:pt x="3085" y="4934"/>
                    </a:cubicBezTo>
                    <a:lnTo>
                      <a:pt x="3013" y="4745"/>
                    </a:lnTo>
                    <a:lnTo>
                      <a:pt x="3179" y="4673"/>
                    </a:lnTo>
                    <a:cubicBezTo>
                      <a:pt x="3772" y="4626"/>
                      <a:pt x="4342" y="4412"/>
                      <a:pt x="4840" y="4080"/>
                    </a:cubicBezTo>
                    <a:cubicBezTo>
                      <a:pt x="4982" y="4009"/>
                      <a:pt x="5125" y="3938"/>
                      <a:pt x="5243" y="3867"/>
                    </a:cubicBezTo>
                    <a:cubicBezTo>
                      <a:pt x="5345" y="3875"/>
                      <a:pt x="5430" y="3881"/>
                      <a:pt x="5503" y="3881"/>
                    </a:cubicBezTo>
                    <a:cubicBezTo>
                      <a:pt x="5838" y="3881"/>
                      <a:pt x="5896" y="3765"/>
                      <a:pt x="5955" y="3298"/>
                    </a:cubicBezTo>
                    <a:cubicBezTo>
                      <a:pt x="5955" y="3250"/>
                      <a:pt x="5955" y="3203"/>
                      <a:pt x="5955" y="3155"/>
                    </a:cubicBezTo>
                    <a:cubicBezTo>
                      <a:pt x="5893" y="3001"/>
                      <a:pt x="5912" y="2937"/>
                      <a:pt x="5835" y="2937"/>
                    </a:cubicBezTo>
                    <a:cubicBezTo>
                      <a:pt x="5793" y="2937"/>
                      <a:pt x="5724" y="2956"/>
                      <a:pt x="5599" y="2989"/>
                    </a:cubicBezTo>
                    <a:cubicBezTo>
                      <a:pt x="5314" y="3013"/>
                      <a:pt x="5125" y="3226"/>
                      <a:pt x="5101" y="3487"/>
                    </a:cubicBezTo>
                    <a:cubicBezTo>
                      <a:pt x="4982" y="3772"/>
                      <a:pt x="4745" y="3986"/>
                      <a:pt x="4437" y="4080"/>
                    </a:cubicBezTo>
                    <a:cubicBezTo>
                      <a:pt x="4010" y="4246"/>
                      <a:pt x="3559" y="4389"/>
                      <a:pt x="3108" y="4531"/>
                    </a:cubicBezTo>
                    <a:cubicBezTo>
                      <a:pt x="3056" y="4540"/>
                      <a:pt x="3001" y="4545"/>
                      <a:pt x="2945" y="4545"/>
                    </a:cubicBezTo>
                    <a:cubicBezTo>
                      <a:pt x="2848" y="4545"/>
                      <a:pt x="2748" y="4529"/>
                      <a:pt x="2658" y="4484"/>
                    </a:cubicBezTo>
                    <a:cubicBezTo>
                      <a:pt x="2752" y="4270"/>
                      <a:pt x="2895" y="4080"/>
                      <a:pt x="3108" y="3938"/>
                    </a:cubicBezTo>
                    <a:cubicBezTo>
                      <a:pt x="3725" y="3487"/>
                      <a:pt x="4366" y="3084"/>
                      <a:pt x="5006" y="2633"/>
                    </a:cubicBezTo>
                    <a:lnTo>
                      <a:pt x="5528" y="2349"/>
                    </a:lnTo>
                    <a:cubicBezTo>
                      <a:pt x="5320" y="2141"/>
                      <a:pt x="5191" y="2034"/>
                      <a:pt x="5088" y="2034"/>
                    </a:cubicBezTo>
                    <a:cubicBezTo>
                      <a:pt x="4980" y="2034"/>
                      <a:pt x="4902" y="2153"/>
                      <a:pt x="4792" y="2396"/>
                    </a:cubicBezTo>
                    <a:cubicBezTo>
                      <a:pt x="4674" y="2562"/>
                      <a:pt x="4508" y="2705"/>
                      <a:pt x="4318" y="2823"/>
                    </a:cubicBezTo>
                    <a:cubicBezTo>
                      <a:pt x="3796" y="3132"/>
                      <a:pt x="3274" y="3464"/>
                      <a:pt x="2752" y="3796"/>
                    </a:cubicBezTo>
                    <a:cubicBezTo>
                      <a:pt x="2634" y="3891"/>
                      <a:pt x="2515" y="3986"/>
                      <a:pt x="2397" y="4104"/>
                    </a:cubicBezTo>
                    <a:cubicBezTo>
                      <a:pt x="2302" y="4175"/>
                      <a:pt x="2159" y="4246"/>
                      <a:pt x="2112" y="4365"/>
                    </a:cubicBezTo>
                    <a:lnTo>
                      <a:pt x="1946" y="4460"/>
                    </a:lnTo>
                    <a:lnTo>
                      <a:pt x="1922" y="4460"/>
                    </a:lnTo>
                    <a:cubicBezTo>
                      <a:pt x="1899" y="4455"/>
                      <a:pt x="1874" y="4454"/>
                      <a:pt x="1849" y="4454"/>
                    </a:cubicBezTo>
                    <a:cubicBezTo>
                      <a:pt x="1833" y="4454"/>
                      <a:pt x="1816" y="4455"/>
                      <a:pt x="1800" y="4455"/>
                    </a:cubicBezTo>
                    <a:cubicBezTo>
                      <a:pt x="1719" y="4455"/>
                      <a:pt x="1646" y="4444"/>
                      <a:pt x="1614" y="4318"/>
                    </a:cubicBezTo>
                    <a:lnTo>
                      <a:pt x="1946" y="4033"/>
                    </a:lnTo>
                    <a:cubicBezTo>
                      <a:pt x="2136" y="3986"/>
                      <a:pt x="2183" y="3843"/>
                      <a:pt x="2231" y="3701"/>
                    </a:cubicBezTo>
                    <a:lnTo>
                      <a:pt x="2278" y="3582"/>
                    </a:lnTo>
                    <a:cubicBezTo>
                      <a:pt x="2468" y="3559"/>
                      <a:pt x="2515" y="3440"/>
                      <a:pt x="2586" y="3298"/>
                    </a:cubicBezTo>
                    <a:cubicBezTo>
                      <a:pt x="2634" y="3250"/>
                      <a:pt x="2705" y="3226"/>
                      <a:pt x="2752" y="3203"/>
                    </a:cubicBezTo>
                    <a:cubicBezTo>
                      <a:pt x="2800" y="3132"/>
                      <a:pt x="2824" y="3060"/>
                      <a:pt x="2871" y="2989"/>
                    </a:cubicBezTo>
                    <a:cubicBezTo>
                      <a:pt x="3251" y="2847"/>
                      <a:pt x="3535" y="2539"/>
                      <a:pt x="3678" y="2183"/>
                    </a:cubicBezTo>
                    <a:cubicBezTo>
                      <a:pt x="3535" y="2183"/>
                      <a:pt x="3417" y="2230"/>
                      <a:pt x="3322" y="2325"/>
                    </a:cubicBezTo>
                    <a:cubicBezTo>
                      <a:pt x="3156" y="2491"/>
                      <a:pt x="2966" y="2633"/>
                      <a:pt x="2800" y="2799"/>
                    </a:cubicBezTo>
                    <a:cubicBezTo>
                      <a:pt x="2776" y="2847"/>
                      <a:pt x="2752" y="2871"/>
                      <a:pt x="2729" y="2918"/>
                    </a:cubicBezTo>
                    <a:cubicBezTo>
                      <a:pt x="2681" y="2942"/>
                      <a:pt x="2610" y="2966"/>
                      <a:pt x="2563" y="2989"/>
                    </a:cubicBezTo>
                    <a:cubicBezTo>
                      <a:pt x="2539" y="3013"/>
                      <a:pt x="2515" y="3060"/>
                      <a:pt x="2492" y="3084"/>
                    </a:cubicBezTo>
                    <a:cubicBezTo>
                      <a:pt x="2444" y="3132"/>
                      <a:pt x="2397" y="3155"/>
                      <a:pt x="2326" y="3179"/>
                    </a:cubicBezTo>
                    <a:cubicBezTo>
                      <a:pt x="2231" y="3274"/>
                      <a:pt x="2088" y="3321"/>
                      <a:pt x="2017" y="3464"/>
                    </a:cubicBezTo>
                    <a:cubicBezTo>
                      <a:pt x="1993" y="3464"/>
                      <a:pt x="1946" y="3440"/>
                      <a:pt x="1922" y="3416"/>
                    </a:cubicBezTo>
                    <a:cubicBezTo>
                      <a:pt x="1922" y="3369"/>
                      <a:pt x="1922" y="3345"/>
                      <a:pt x="1946" y="3298"/>
                    </a:cubicBezTo>
                    <a:cubicBezTo>
                      <a:pt x="2112" y="2989"/>
                      <a:pt x="2397" y="2752"/>
                      <a:pt x="2492" y="2396"/>
                    </a:cubicBezTo>
                    <a:cubicBezTo>
                      <a:pt x="2800" y="2230"/>
                      <a:pt x="2871" y="1898"/>
                      <a:pt x="3085" y="1661"/>
                    </a:cubicBezTo>
                    <a:cubicBezTo>
                      <a:pt x="3085" y="1661"/>
                      <a:pt x="3061" y="1590"/>
                      <a:pt x="3013" y="1566"/>
                    </a:cubicBezTo>
                    <a:cubicBezTo>
                      <a:pt x="3002" y="1554"/>
                      <a:pt x="2978" y="1548"/>
                      <a:pt x="2957" y="1548"/>
                    </a:cubicBezTo>
                    <a:cubicBezTo>
                      <a:pt x="2936" y="1548"/>
                      <a:pt x="2919" y="1554"/>
                      <a:pt x="2919" y="1566"/>
                    </a:cubicBezTo>
                    <a:cubicBezTo>
                      <a:pt x="2776" y="1708"/>
                      <a:pt x="2658" y="1851"/>
                      <a:pt x="2515" y="1993"/>
                    </a:cubicBezTo>
                    <a:cubicBezTo>
                      <a:pt x="2207" y="2254"/>
                      <a:pt x="2065" y="2610"/>
                      <a:pt x="1804" y="2918"/>
                    </a:cubicBezTo>
                    <a:cubicBezTo>
                      <a:pt x="1732" y="3013"/>
                      <a:pt x="1590" y="3084"/>
                      <a:pt x="1472" y="3084"/>
                    </a:cubicBezTo>
                    <a:lnTo>
                      <a:pt x="1590" y="2728"/>
                    </a:lnTo>
                    <a:cubicBezTo>
                      <a:pt x="1638" y="2562"/>
                      <a:pt x="1804" y="2396"/>
                      <a:pt x="1661" y="2206"/>
                    </a:cubicBezTo>
                    <a:cubicBezTo>
                      <a:pt x="1804" y="2112"/>
                      <a:pt x="1899" y="1993"/>
                      <a:pt x="1970" y="1851"/>
                    </a:cubicBezTo>
                    <a:cubicBezTo>
                      <a:pt x="2088" y="1495"/>
                      <a:pt x="2278" y="1186"/>
                      <a:pt x="2515" y="902"/>
                    </a:cubicBezTo>
                    <a:cubicBezTo>
                      <a:pt x="2610" y="807"/>
                      <a:pt x="2586" y="641"/>
                      <a:pt x="2468" y="546"/>
                    </a:cubicBezTo>
                    <a:cubicBezTo>
                      <a:pt x="2515" y="499"/>
                      <a:pt x="2539" y="451"/>
                      <a:pt x="2563" y="380"/>
                    </a:cubicBezTo>
                    <a:cubicBezTo>
                      <a:pt x="2610" y="166"/>
                      <a:pt x="2539" y="0"/>
                      <a:pt x="24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8"/>
              <p:cNvSpPr/>
              <p:nvPr/>
            </p:nvSpPr>
            <p:spPr>
              <a:xfrm>
                <a:off x="2832975" y="4624100"/>
                <a:ext cx="267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837" extrusionOk="0">
                    <a:moveTo>
                      <a:pt x="712" y="0"/>
                    </a:moveTo>
                    <a:cubicBezTo>
                      <a:pt x="641" y="0"/>
                      <a:pt x="570" y="24"/>
                      <a:pt x="499" y="48"/>
                    </a:cubicBezTo>
                    <a:cubicBezTo>
                      <a:pt x="309" y="95"/>
                      <a:pt x="238" y="261"/>
                      <a:pt x="119" y="404"/>
                    </a:cubicBezTo>
                    <a:cubicBezTo>
                      <a:pt x="0" y="522"/>
                      <a:pt x="119" y="641"/>
                      <a:pt x="190" y="736"/>
                    </a:cubicBezTo>
                    <a:cubicBezTo>
                      <a:pt x="234" y="808"/>
                      <a:pt x="295" y="837"/>
                      <a:pt x="363" y="837"/>
                    </a:cubicBezTo>
                    <a:cubicBezTo>
                      <a:pt x="407" y="837"/>
                      <a:pt x="453" y="825"/>
                      <a:pt x="499" y="807"/>
                    </a:cubicBezTo>
                    <a:cubicBezTo>
                      <a:pt x="665" y="759"/>
                      <a:pt x="807" y="665"/>
                      <a:pt x="949" y="546"/>
                    </a:cubicBezTo>
                    <a:cubicBezTo>
                      <a:pt x="1068" y="333"/>
                      <a:pt x="949" y="48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8"/>
              <p:cNvSpPr/>
              <p:nvPr/>
            </p:nvSpPr>
            <p:spPr>
              <a:xfrm>
                <a:off x="2426750" y="5330975"/>
                <a:ext cx="25525" cy="13167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5267" extrusionOk="0">
                    <a:moveTo>
                      <a:pt x="950" y="1"/>
                    </a:moveTo>
                    <a:cubicBezTo>
                      <a:pt x="807" y="190"/>
                      <a:pt x="736" y="451"/>
                      <a:pt x="760" y="712"/>
                    </a:cubicBezTo>
                    <a:cubicBezTo>
                      <a:pt x="712" y="1210"/>
                      <a:pt x="546" y="1709"/>
                      <a:pt x="689" y="2230"/>
                    </a:cubicBezTo>
                    <a:cubicBezTo>
                      <a:pt x="641" y="2349"/>
                      <a:pt x="594" y="2468"/>
                      <a:pt x="546" y="2586"/>
                    </a:cubicBezTo>
                    <a:cubicBezTo>
                      <a:pt x="475" y="2681"/>
                      <a:pt x="475" y="2800"/>
                      <a:pt x="546" y="2895"/>
                    </a:cubicBezTo>
                    <a:cubicBezTo>
                      <a:pt x="523" y="3156"/>
                      <a:pt x="451" y="3440"/>
                      <a:pt x="380" y="3701"/>
                    </a:cubicBezTo>
                    <a:cubicBezTo>
                      <a:pt x="309" y="3843"/>
                      <a:pt x="285" y="4010"/>
                      <a:pt x="285" y="4176"/>
                    </a:cubicBezTo>
                    <a:cubicBezTo>
                      <a:pt x="119" y="4484"/>
                      <a:pt x="1" y="4816"/>
                      <a:pt x="1" y="5172"/>
                    </a:cubicBezTo>
                    <a:cubicBezTo>
                      <a:pt x="1" y="5196"/>
                      <a:pt x="24" y="5267"/>
                      <a:pt x="48" y="5267"/>
                    </a:cubicBezTo>
                    <a:cubicBezTo>
                      <a:pt x="96" y="5267"/>
                      <a:pt x="190" y="5267"/>
                      <a:pt x="238" y="5243"/>
                    </a:cubicBezTo>
                    <a:cubicBezTo>
                      <a:pt x="309" y="5172"/>
                      <a:pt x="380" y="5077"/>
                      <a:pt x="404" y="4982"/>
                    </a:cubicBezTo>
                    <a:cubicBezTo>
                      <a:pt x="451" y="4792"/>
                      <a:pt x="475" y="4603"/>
                      <a:pt x="499" y="4413"/>
                    </a:cubicBezTo>
                    <a:cubicBezTo>
                      <a:pt x="523" y="4128"/>
                      <a:pt x="594" y="3820"/>
                      <a:pt x="736" y="3559"/>
                    </a:cubicBezTo>
                    <a:cubicBezTo>
                      <a:pt x="831" y="3369"/>
                      <a:pt x="855" y="3156"/>
                      <a:pt x="831" y="2942"/>
                    </a:cubicBezTo>
                    <a:cubicBezTo>
                      <a:pt x="807" y="2823"/>
                      <a:pt x="831" y="2705"/>
                      <a:pt x="855" y="2563"/>
                    </a:cubicBezTo>
                    <a:cubicBezTo>
                      <a:pt x="902" y="2468"/>
                      <a:pt x="878" y="2349"/>
                      <a:pt x="807" y="2278"/>
                    </a:cubicBezTo>
                    <a:cubicBezTo>
                      <a:pt x="926" y="1993"/>
                      <a:pt x="973" y="1685"/>
                      <a:pt x="973" y="1376"/>
                    </a:cubicBezTo>
                    <a:cubicBezTo>
                      <a:pt x="997" y="1021"/>
                      <a:pt x="1021" y="665"/>
                      <a:pt x="997" y="285"/>
                    </a:cubicBezTo>
                    <a:cubicBezTo>
                      <a:pt x="997" y="190"/>
                      <a:pt x="973" y="96"/>
                      <a:pt x="9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8"/>
              <p:cNvSpPr/>
              <p:nvPr/>
            </p:nvSpPr>
            <p:spPr>
              <a:xfrm>
                <a:off x="2633125" y="4895075"/>
                <a:ext cx="237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47" extrusionOk="0">
                    <a:moveTo>
                      <a:pt x="428" y="1"/>
                    </a:moveTo>
                    <a:cubicBezTo>
                      <a:pt x="293" y="1"/>
                      <a:pt x="177" y="51"/>
                      <a:pt x="95" y="215"/>
                    </a:cubicBezTo>
                    <a:cubicBezTo>
                      <a:pt x="1" y="429"/>
                      <a:pt x="48" y="524"/>
                      <a:pt x="261" y="595"/>
                    </a:cubicBezTo>
                    <a:cubicBezTo>
                      <a:pt x="370" y="628"/>
                      <a:pt x="457" y="647"/>
                      <a:pt x="532" y="647"/>
                    </a:cubicBezTo>
                    <a:cubicBezTo>
                      <a:pt x="670" y="647"/>
                      <a:pt x="762" y="583"/>
                      <a:pt x="854" y="429"/>
                    </a:cubicBezTo>
                    <a:cubicBezTo>
                      <a:pt x="926" y="358"/>
                      <a:pt x="949" y="239"/>
                      <a:pt x="926" y="144"/>
                    </a:cubicBezTo>
                    <a:cubicBezTo>
                      <a:pt x="872" y="37"/>
                      <a:pt x="792" y="24"/>
                      <a:pt x="705" y="24"/>
                    </a:cubicBezTo>
                    <a:cubicBezTo>
                      <a:pt x="677" y="24"/>
                      <a:pt x="647" y="26"/>
                      <a:pt x="617" y="26"/>
                    </a:cubicBezTo>
                    <a:cubicBezTo>
                      <a:pt x="551" y="11"/>
                      <a:pt x="488" y="1"/>
                      <a:pt x="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8"/>
              <p:cNvSpPr/>
              <p:nvPr/>
            </p:nvSpPr>
            <p:spPr>
              <a:xfrm>
                <a:off x="2647950" y="4246925"/>
                <a:ext cx="30275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812" extrusionOk="0">
                    <a:moveTo>
                      <a:pt x="665" y="1"/>
                    </a:moveTo>
                    <a:cubicBezTo>
                      <a:pt x="451" y="72"/>
                      <a:pt x="261" y="167"/>
                      <a:pt x="95" y="309"/>
                    </a:cubicBezTo>
                    <a:cubicBezTo>
                      <a:pt x="1" y="380"/>
                      <a:pt x="1" y="570"/>
                      <a:pt x="119" y="618"/>
                    </a:cubicBezTo>
                    <a:cubicBezTo>
                      <a:pt x="306" y="742"/>
                      <a:pt x="528" y="812"/>
                      <a:pt x="755" y="812"/>
                    </a:cubicBezTo>
                    <a:cubicBezTo>
                      <a:pt x="788" y="812"/>
                      <a:pt x="821" y="810"/>
                      <a:pt x="854" y="807"/>
                    </a:cubicBezTo>
                    <a:cubicBezTo>
                      <a:pt x="997" y="807"/>
                      <a:pt x="1139" y="713"/>
                      <a:pt x="1187" y="547"/>
                    </a:cubicBezTo>
                    <a:cubicBezTo>
                      <a:pt x="1210" y="380"/>
                      <a:pt x="1139" y="214"/>
                      <a:pt x="973" y="120"/>
                    </a:cubicBezTo>
                    <a:cubicBezTo>
                      <a:pt x="878" y="72"/>
                      <a:pt x="783" y="48"/>
                      <a:pt x="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8"/>
              <p:cNvSpPr/>
              <p:nvPr/>
            </p:nvSpPr>
            <p:spPr>
              <a:xfrm>
                <a:off x="3201250" y="4627025"/>
                <a:ext cx="308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999" extrusionOk="0">
                    <a:moveTo>
                      <a:pt x="808" y="1"/>
                    </a:moveTo>
                    <a:cubicBezTo>
                      <a:pt x="799" y="1"/>
                      <a:pt x="791" y="1"/>
                      <a:pt x="783" y="2"/>
                    </a:cubicBezTo>
                    <a:cubicBezTo>
                      <a:pt x="664" y="2"/>
                      <a:pt x="522" y="26"/>
                      <a:pt x="403" y="73"/>
                    </a:cubicBezTo>
                    <a:cubicBezTo>
                      <a:pt x="380" y="69"/>
                      <a:pt x="356" y="67"/>
                      <a:pt x="333" y="67"/>
                    </a:cubicBezTo>
                    <a:cubicBezTo>
                      <a:pt x="216" y="67"/>
                      <a:pt x="111" y="117"/>
                      <a:pt x="71" y="216"/>
                    </a:cubicBezTo>
                    <a:cubicBezTo>
                      <a:pt x="48" y="382"/>
                      <a:pt x="24" y="548"/>
                      <a:pt x="0" y="714"/>
                    </a:cubicBezTo>
                    <a:cubicBezTo>
                      <a:pt x="190" y="880"/>
                      <a:pt x="427" y="903"/>
                      <a:pt x="617" y="998"/>
                    </a:cubicBezTo>
                    <a:cubicBezTo>
                      <a:pt x="996" y="951"/>
                      <a:pt x="1091" y="642"/>
                      <a:pt x="1186" y="382"/>
                    </a:cubicBezTo>
                    <a:cubicBezTo>
                      <a:pt x="1232" y="245"/>
                      <a:pt x="994" y="1"/>
                      <a:pt x="8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8"/>
              <p:cNvSpPr/>
              <p:nvPr/>
            </p:nvSpPr>
            <p:spPr>
              <a:xfrm>
                <a:off x="2315850" y="4623450"/>
                <a:ext cx="184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874" extrusionOk="0">
                    <a:moveTo>
                      <a:pt x="392" y="0"/>
                    </a:moveTo>
                    <a:cubicBezTo>
                      <a:pt x="229" y="0"/>
                      <a:pt x="161" y="153"/>
                      <a:pt x="72" y="264"/>
                    </a:cubicBezTo>
                    <a:cubicBezTo>
                      <a:pt x="1" y="359"/>
                      <a:pt x="119" y="762"/>
                      <a:pt x="238" y="857"/>
                    </a:cubicBezTo>
                    <a:cubicBezTo>
                      <a:pt x="257" y="868"/>
                      <a:pt x="283" y="874"/>
                      <a:pt x="313" y="874"/>
                    </a:cubicBezTo>
                    <a:cubicBezTo>
                      <a:pt x="464" y="874"/>
                      <a:pt x="716" y="735"/>
                      <a:pt x="736" y="596"/>
                    </a:cubicBezTo>
                    <a:cubicBezTo>
                      <a:pt x="736" y="525"/>
                      <a:pt x="736" y="430"/>
                      <a:pt x="736" y="359"/>
                    </a:cubicBezTo>
                    <a:cubicBezTo>
                      <a:pt x="736" y="169"/>
                      <a:pt x="594" y="26"/>
                      <a:pt x="428" y="3"/>
                    </a:cubicBezTo>
                    <a:cubicBezTo>
                      <a:pt x="415" y="1"/>
                      <a:pt x="404" y="0"/>
                      <a:pt x="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8"/>
              <p:cNvSpPr/>
              <p:nvPr/>
            </p:nvSpPr>
            <p:spPr>
              <a:xfrm>
                <a:off x="2764175" y="4347200"/>
                <a:ext cx="261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47" extrusionOk="0">
                    <a:moveTo>
                      <a:pt x="568" y="1"/>
                    </a:moveTo>
                    <a:cubicBezTo>
                      <a:pt x="475" y="1"/>
                      <a:pt x="385" y="73"/>
                      <a:pt x="309" y="212"/>
                    </a:cubicBezTo>
                    <a:cubicBezTo>
                      <a:pt x="262" y="260"/>
                      <a:pt x="262" y="331"/>
                      <a:pt x="238" y="378"/>
                    </a:cubicBezTo>
                    <a:cubicBezTo>
                      <a:pt x="214" y="426"/>
                      <a:pt x="191" y="449"/>
                      <a:pt x="167" y="473"/>
                    </a:cubicBezTo>
                    <a:cubicBezTo>
                      <a:pt x="1" y="734"/>
                      <a:pt x="1" y="758"/>
                      <a:pt x="357" y="829"/>
                    </a:cubicBezTo>
                    <a:cubicBezTo>
                      <a:pt x="380" y="841"/>
                      <a:pt x="410" y="847"/>
                      <a:pt x="443" y="847"/>
                    </a:cubicBezTo>
                    <a:cubicBezTo>
                      <a:pt x="475" y="847"/>
                      <a:pt x="511" y="841"/>
                      <a:pt x="546" y="829"/>
                    </a:cubicBezTo>
                    <a:cubicBezTo>
                      <a:pt x="973" y="710"/>
                      <a:pt x="1045" y="497"/>
                      <a:pt x="807" y="165"/>
                    </a:cubicBezTo>
                    <a:cubicBezTo>
                      <a:pt x="730" y="55"/>
                      <a:pt x="648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8"/>
              <p:cNvSpPr/>
              <p:nvPr/>
            </p:nvSpPr>
            <p:spPr>
              <a:xfrm>
                <a:off x="2169375" y="4693575"/>
                <a:ext cx="218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89" extrusionOk="0">
                    <a:moveTo>
                      <a:pt x="546" y="1"/>
                    </a:moveTo>
                    <a:cubicBezTo>
                      <a:pt x="462" y="1"/>
                      <a:pt x="359" y="23"/>
                      <a:pt x="238" y="68"/>
                    </a:cubicBezTo>
                    <a:cubicBezTo>
                      <a:pt x="72" y="115"/>
                      <a:pt x="1" y="353"/>
                      <a:pt x="167" y="471"/>
                    </a:cubicBezTo>
                    <a:cubicBezTo>
                      <a:pt x="262" y="542"/>
                      <a:pt x="357" y="590"/>
                      <a:pt x="475" y="661"/>
                    </a:cubicBezTo>
                    <a:cubicBezTo>
                      <a:pt x="531" y="680"/>
                      <a:pt x="582" y="688"/>
                      <a:pt x="627" y="688"/>
                    </a:cubicBezTo>
                    <a:cubicBezTo>
                      <a:pt x="755" y="688"/>
                      <a:pt x="837" y="618"/>
                      <a:pt x="855" y="495"/>
                    </a:cubicBezTo>
                    <a:cubicBezTo>
                      <a:pt x="872" y="166"/>
                      <a:pt x="775" y="1"/>
                      <a:pt x="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>
                <a:off x="3098650" y="4626950"/>
                <a:ext cx="872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1310" extrusionOk="0">
                    <a:moveTo>
                      <a:pt x="2335" y="0"/>
                    </a:moveTo>
                    <a:cubicBezTo>
                      <a:pt x="2299" y="0"/>
                      <a:pt x="2224" y="56"/>
                      <a:pt x="2183" y="76"/>
                    </a:cubicBezTo>
                    <a:lnTo>
                      <a:pt x="1352" y="598"/>
                    </a:lnTo>
                    <a:cubicBezTo>
                      <a:pt x="1281" y="598"/>
                      <a:pt x="1234" y="622"/>
                      <a:pt x="1186" y="693"/>
                    </a:cubicBezTo>
                    <a:lnTo>
                      <a:pt x="831" y="812"/>
                    </a:lnTo>
                    <a:cubicBezTo>
                      <a:pt x="774" y="799"/>
                      <a:pt x="718" y="794"/>
                      <a:pt x="662" y="794"/>
                    </a:cubicBezTo>
                    <a:cubicBezTo>
                      <a:pt x="390" y="794"/>
                      <a:pt x="138" y="935"/>
                      <a:pt x="0" y="1191"/>
                    </a:cubicBezTo>
                    <a:cubicBezTo>
                      <a:pt x="0" y="1191"/>
                      <a:pt x="0" y="1215"/>
                      <a:pt x="24" y="1239"/>
                    </a:cubicBezTo>
                    <a:cubicBezTo>
                      <a:pt x="48" y="1262"/>
                      <a:pt x="95" y="1310"/>
                      <a:pt x="119" y="1310"/>
                    </a:cubicBezTo>
                    <a:cubicBezTo>
                      <a:pt x="380" y="1215"/>
                      <a:pt x="641" y="1120"/>
                      <a:pt x="925" y="1001"/>
                    </a:cubicBezTo>
                    <a:cubicBezTo>
                      <a:pt x="950" y="1004"/>
                      <a:pt x="974" y="1006"/>
                      <a:pt x="998" y="1006"/>
                    </a:cubicBezTo>
                    <a:cubicBezTo>
                      <a:pt x="1163" y="1006"/>
                      <a:pt x="1326" y="936"/>
                      <a:pt x="1471" y="812"/>
                    </a:cubicBezTo>
                    <a:cubicBezTo>
                      <a:pt x="1708" y="764"/>
                      <a:pt x="1945" y="598"/>
                      <a:pt x="2088" y="385"/>
                    </a:cubicBezTo>
                    <a:lnTo>
                      <a:pt x="2230" y="408"/>
                    </a:lnTo>
                    <a:cubicBezTo>
                      <a:pt x="2497" y="515"/>
                      <a:pt x="2777" y="568"/>
                      <a:pt x="3071" y="568"/>
                    </a:cubicBezTo>
                    <a:cubicBezTo>
                      <a:pt x="3169" y="568"/>
                      <a:pt x="3268" y="562"/>
                      <a:pt x="3369" y="551"/>
                    </a:cubicBezTo>
                    <a:cubicBezTo>
                      <a:pt x="3416" y="551"/>
                      <a:pt x="3440" y="479"/>
                      <a:pt x="3464" y="408"/>
                    </a:cubicBezTo>
                    <a:cubicBezTo>
                      <a:pt x="3487" y="361"/>
                      <a:pt x="3416" y="337"/>
                      <a:pt x="3369" y="337"/>
                    </a:cubicBezTo>
                    <a:cubicBezTo>
                      <a:pt x="3013" y="266"/>
                      <a:pt x="2681" y="171"/>
                      <a:pt x="2349" y="5"/>
                    </a:cubicBezTo>
                    <a:cubicBezTo>
                      <a:pt x="2345" y="2"/>
                      <a:pt x="2341" y="0"/>
                      <a:pt x="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>
                <a:off x="2452850" y="4395325"/>
                <a:ext cx="1722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11" extrusionOk="0">
                    <a:moveTo>
                      <a:pt x="447" y="0"/>
                    </a:moveTo>
                    <a:cubicBezTo>
                      <a:pt x="400" y="0"/>
                      <a:pt x="352" y="14"/>
                      <a:pt x="309" y="43"/>
                    </a:cubicBezTo>
                    <a:cubicBezTo>
                      <a:pt x="190" y="114"/>
                      <a:pt x="95" y="232"/>
                      <a:pt x="48" y="398"/>
                    </a:cubicBezTo>
                    <a:cubicBezTo>
                      <a:pt x="0" y="541"/>
                      <a:pt x="48" y="707"/>
                      <a:pt x="190" y="802"/>
                    </a:cubicBezTo>
                    <a:cubicBezTo>
                      <a:pt x="203" y="808"/>
                      <a:pt x="219" y="811"/>
                      <a:pt x="237" y="811"/>
                    </a:cubicBezTo>
                    <a:cubicBezTo>
                      <a:pt x="285" y="811"/>
                      <a:pt x="345" y="789"/>
                      <a:pt x="380" y="754"/>
                    </a:cubicBezTo>
                    <a:cubicBezTo>
                      <a:pt x="393" y="759"/>
                      <a:pt x="406" y="761"/>
                      <a:pt x="419" y="761"/>
                    </a:cubicBezTo>
                    <a:cubicBezTo>
                      <a:pt x="476" y="761"/>
                      <a:pt x="527" y="722"/>
                      <a:pt x="546" y="683"/>
                    </a:cubicBezTo>
                    <a:cubicBezTo>
                      <a:pt x="641" y="541"/>
                      <a:pt x="688" y="375"/>
                      <a:pt x="688" y="185"/>
                    </a:cubicBezTo>
                    <a:cubicBezTo>
                      <a:pt x="655" y="70"/>
                      <a:pt x="554" y="0"/>
                      <a:pt x="4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8"/>
              <p:cNvSpPr/>
              <p:nvPr/>
            </p:nvSpPr>
            <p:spPr>
              <a:xfrm>
                <a:off x="2357375" y="4424250"/>
                <a:ext cx="1485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42" extrusionOk="0">
                    <a:moveTo>
                      <a:pt x="238" y="0"/>
                    </a:moveTo>
                    <a:cubicBezTo>
                      <a:pt x="119" y="0"/>
                      <a:pt x="24" y="72"/>
                      <a:pt x="0" y="190"/>
                    </a:cubicBezTo>
                    <a:cubicBezTo>
                      <a:pt x="0" y="285"/>
                      <a:pt x="0" y="404"/>
                      <a:pt x="24" y="499"/>
                    </a:cubicBezTo>
                    <a:cubicBezTo>
                      <a:pt x="64" y="680"/>
                      <a:pt x="122" y="741"/>
                      <a:pt x="312" y="741"/>
                    </a:cubicBezTo>
                    <a:cubicBezTo>
                      <a:pt x="346" y="741"/>
                      <a:pt x="384" y="739"/>
                      <a:pt x="427" y="736"/>
                    </a:cubicBezTo>
                    <a:cubicBezTo>
                      <a:pt x="475" y="736"/>
                      <a:pt x="522" y="712"/>
                      <a:pt x="593" y="712"/>
                    </a:cubicBezTo>
                    <a:cubicBezTo>
                      <a:pt x="546" y="522"/>
                      <a:pt x="498" y="333"/>
                      <a:pt x="451" y="143"/>
                    </a:cubicBezTo>
                    <a:cubicBezTo>
                      <a:pt x="427" y="48"/>
                      <a:pt x="332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8"/>
              <p:cNvSpPr/>
              <p:nvPr/>
            </p:nvSpPr>
            <p:spPr>
              <a:xfrm>
                <a:off x="2681750" y="5209400"/>
                <a:ext cx="599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487" extrusionOk="0">
                    <a:moveTo>
                      <a:pt x="1" y="1"/>
                    </a:moveTo>
                    <a:cubicBezTo>
                      <a:pt x="24" y="167"/>
                      <a:pt x="167" y="191"/>
                      <a:pt x="285" y="262"/>
                    </a:cubicBezTo>
                    <a:cubicBezTo>
                      <a:pt x="356" y="380"/>
                      <a:pt x="404" y="499"/>
                      <a:pt x="451" y="618"/>
                    </a:cubicBezTo>
                    <a:cubicBezTo>
                      <a:pt x="522" y="784"/>
                      <a:pt x="499" y="973"/>
                      <a:pt x="380" y="1092"/>
                    </a:cubicBezTo>
                    <a:cubicBezTo>
                      <a:pt x="285" y="1187"/>
                      <a:pt x="356" y="1258"/>
                      <a:pt x="404" y="1329"/>
                    </a:cubicBezTo>
                    <a:cubicBezTo>
                      <a:pt x="450" y="1375"/>
                      <a:pt x="506" y="1401"/>
                      <a:pt x="565" y="1401"/>
                    </a:cubicBezTo>
                    <a:cubicBezTo>
                      <a:pt x="598" y="1401"/>
                      <a:pt x="631" y="1394"/>
                      <a:pt x="665" y="1377"/>
                    </a:cubicBezTo>
                    <a:cubicBezTo>
                      <a:pt x="736" y="1353"/>
                      <a:pt x="783" y="1258"/>
                      <a:pt x="760" y="1163"/>
                    </a:cubicBezTo>
                    <a:cubicBezTo>
                      <a:pt x="760" y="1092"/>
                      <a:pt x="712" y="997"/>
                      <a:pt x="783" y="902"/>
                    </a:cubicBezTo>
                    <a:cubicBezTo>
                      <a:pt x="997" y="1021"/>
                      <a:pt x="1210" y="1140"/>
                      <a:pt x="1424" y="1282"/>
                    </a:cubicBezTo>
                    <a:cubicBezTo>
                      <a:pt x="1499" y="1414"/>
                      <a:pt x="1635" y="1486"/>
                      <a:pt x="1783" y="1486"/>
                    </a:cubicBezTo>
                    <a:cubicBezTo>
                      <a:pt x="1821" y="1486"/>
                      <a:pt x="1860" y="1481"/>
                      <a:pt x="1898" y="1472"/>
                    </a:cubicBezTo>
                    <a:cubicBezTo>
                      <a:pt x="2064" y="1424"/>
                      <a:pt x="2230" y="1329"/>
                      <a:pt x="2349" y="1211"/>
                    </a:cubicBezTo>
                    <a:cubicBezTo>
                      <a:pt x="2396" y="1163"/>
                      <a:pt x="2396" y="1092"/>
                      <a:pt x="2349" y="1021"/>
                    </a:cubicBezTo>
                    <a:cubicBezTo>
                      <a:pt x="2325" y="973"/>
                      <a:pt x="2278" y="950"/>
                      <a:pt x="2207" y="926"/>
                    </a:cubicBezTo>
                    <a:cubicBezTo>
                      <a:pt x="2112" y="926"/>
                      <a:pt x="2041" y="926"/>
                      <a:pt x="1946" y="950"/>
                    </a:cubicBezTo>
                    <a:cubicBezTo>
                      <a:pt x="1851" y="997"/>
                      <a:pt x="1756" y="1045"/>
                      <a:pt x="1661" y="1092"/>
                    </a:cubicBezTo>
                    <a:cubicBezTo>
                      <a:pt x="1353" y="1021"/>
                      <a:pt x="1187" y="784"/>
                      <a:pt x="926" y="665"/>
                    </a:cubicBezTo>
                    <a:lnTo>
                      <a:pt x="617" y="357"/>
                    </a:lnTo>
                    <a:cubicBezTo>
                      <a:pt x="499" y="120"/>
                      <a:pt x="214" y="9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8"/>
              <p:cNvSpPr/>
              <p:nvPr/>
            </p:nvSpPr>
            <p:spPr>
              <a:xfrm>
                <a:off x="2318225" y="4653150"/>
                <a:ext cx="77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543" extrusionOk="0">
                    <a:moveTo>
                      <a:pt x="167" y="1"/>
                    </a:moveTo>
                    <a:cubicBezTo>
                      <a:pt x="143" y="1"/>
                      <a:pt x="143" y="24"/>
                      <a:pt x="143" y="48"/>
                    </a:cubicBezTo>
                    <a:cubicBezTo>
                      <a:pt x="96" y="475"/>
                      <a:pt x="48" y="902"/>
                      <a:pt x="1" y="1329"/>
                    </a:cubicBezTo>
                    <a:cubicBezTo>
                      <a:pt x="1" y="1400"/>
                      <a:pt x="1" y="1519"/>
                      <a:pt x="96" y="1543"/>
                    </a:cubicBezTo>
                    <a:cubicBezTo>
                      <a:pt x="214" y="1543"/>
                      <a:pt x="262" y="1424"/>
                      <a:pt x="262" y="1329"/>
                    </a:cubicBezTo>
                    <a:cubicBezTo>
                      <a:pt x="285" y="1187"/>
                      <a:pt x="309" y="1068"/>
                      <a:pt x="309" y="926"/>
                    </a:cubicBezTo>
                    <a:cubicBezTo>
                      <a:pt x="309" y="641"/>
                      <a:pt x="309" y="333"/>
                      <a:pt x="285" y="48"/>
                    </a:cubicBezTo>
                    <a:cubicBezTo>
                      <a:pt x="285" y="24"/>
                      <a:pt x="238" y="1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8"/>
              <p:cNvSpPr/>
              <p:nvPr/>
            </p:nvSpPr>
            <p:spPr>
              <a:xfrm>
                <a:off x="2828825" y="4661450"/>
                <a:ext cx="255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642" extrusionOk="0">
                    <a:moveTo>
                      <a:pt x="902" y="1"/>
                    </a:moveTo>
                    <a:cubicBezTo>
                      <a:pt x="831" y="1"/>
                      <a:pt x="759" y="1"/>
                      <a:pt x="712" y="25"/>
                    </a:cubicBezTo>
                    <a:cubicBezTo>
                      <a:pt x="546" y="96"/>
                      <a:pt x="380" y="167"/>
                      <a:pt x="214" y="262"/>
                    </a:cubicBezTo>
                    <a:cubicBezTo>
                      <a:pt x="119" y="309"/>
                      <a:pt x="0" y="357"/>
                      <a:pt x="95" y="499"/>
                    </a:cubicBezTo>
                    <a:cubicBezTo>
                      <a:pt x="166" y="594"/>
                      <a:pt x="285" y="641"/>
                      <a:pt x="404" y="641"/>
                    </a:cubicBezTo>
                    <a:cubicBezTo>
                      <a:pt x="641" y="546"/>
                      <a:pt x="878" y="380"/>
                      <a:pt x="1020" y="143"/>
                    </a:cubicBezTo>
                    <a:cubicBezTo>
                      <a:pt x="1020" y="72"/>
                      <a:pt x="973" y="25"/>
                      <a:pt x="9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8"/>
              <p:cNvSpPr/>
              <p:nvPr/>
            </p:nvSpPr>
            <p:spPr>
              <a:xfrm>
                <a:off x="3042300" y="4836650"/>
                <a:ext cx="19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9" extrusionOk="0">
                    <a:moveTo>
                      <a:pt x="415" y="0"/>
                    </a:moveTo>
                    <a:cubicBezTo>
                      <a:pt x="327" y="0"/>
                      <a:pt x="242" y="17"/>
                      <a:pt x="167" y="62"/>
                    </a:cubicBezTo>
                    <a:cubicBezTo>
                      <a:pt x="72" y="85"/>
                      <a:pt x="1" y="180"/>
                      <a:pt x="48" y="251"/>
                    </a:cubicBezTo>
                    <a:cubicBezTo>
                      <a:pt x="96" y="441"/>
                      <a:pt x="262" y="584"/>
                      <a:pt x="452" y="655"/>
                    </a:cubicBezTo>
                    <a:cubicBezTo>
                      <a:pt x="464" y="657"/>
                      <a:pt x="476" y="658"/>
                      <a:pt x="487" y="658"/>
                    </a:cubicBezTo>
                    <a:cubicBezTo>
                      <a:pt x="585" y="658"/>
                      <a:pt x="649" y="571"/>
                      <a:pt x="713" y="465"/>
                    </a:cubicBezTo>
                    <a:cubicBezTo>
                      <a:pt x="736" y="394"/>
                      <a:pt x="736" y="323"/>
                      <a:pt x="760" y="251"/>
                    </a:cubicBezTo>
                    <a:cubicBezTo>
                      <a:pt x="760" y="109"/>
                      <a:pt x="689" y="38"/>
                      <a:pt x="570" y="14"/>
                    </a:cubicBezTo>
                    <a:cubicBezTo>
                      <a:pt x="518" y="6"/>
                      <a:pt x="466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8"/>
              <p:cNvSpPr/>
              <p:nvPr/>
            </p:nvSpPr>
            <p:spPr>
              <a:xfrm>
                <a:off x="3008500" y="4943850"/>
                <a:ext cx="190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47" extrusionOk="0">
                    <a:moveTo>
                      <a:pt x="418" y="1"/>
                    </a:moveTo>
                    <a:cubicBezTo>
                      <a:pt x="268" y="1"/>
                      <a:pt x="123" y="70"/>
                      <a:pt x="25" y="186"/>
                    </a:cubicBezTo>
                    <a:cubicBezTo>
                      <a:pt x="1" y="257"/>
                      <a:pt x="1" y="328"/>
                      <a:pt x="48" y="375"/>
                    </a:cubicBezTo>
                    <a:cubicBezTo>
                      <a:pt x="119" y="494"/>
                      <a:pt x="238" y="565"/>
                      <a:pt x="357" y="613"/>
                    </a:cubicBezTo>
                    <a:cubicBezTo>
                      <a:pt x="397" y="636"/>
                      <a:pt x="440" y="646"/>
                      <a:pt x="482" y="646"/>
                    </a:cubicBezTo>
                    <a:cubicBezTo>
                      <a:pt x="613" y="646"/>
                      <a:pt x="736" y="543"/>
                      <a:pt x="736" y="399"/>
                    </a:cubicBezTo>
                    <a:cubicBezTo>
                      <a:pt x="760" y="257"/>
                      <a:pt x="712" y="115"/>
                      <a:pt x="618" y="43"/>
                    </a:cubicBezTo>
                    <a:cubicBezTo>
                      <a:pt x="552" y="14"/>
                      <a:pt x="485" y="1"/>
                      <a:pt x="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8"/>
              <p:cNvSpPr/>
              <p:nvPr/>
            </p:nvSpPr>
            <p:spPr>
              <a:xfrm>
                <a:off x="3178700" y="4554975"/>
                <a:ext cx="243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19" extrusionOk="0">
                    <a:moveTo>
                      <a:pt x="586" y="1"/>
                    </a:moveTo>
                    <a:cubicBezTo>
                      <a:pt x="482" y="1"/>
                      <a:pt x="379" y="20"/>
                      <a:pt x="285" y="61"/>
                    </a:cubicBezTo>
                    <a:cubicBezTo>
                      <a:pt x="167" y="109"/>
                      <a:pt x="1" y="180"/>
                      <a:pt x="143" y="346"/>
                    </a:cubicBezTo>
                    <a:cubicBezTo>
                      <a:pt x="167" y="441"/>
                      <a:pt x="167" y="512"/>
                      <a:pt x="190" y="607"/>
                    </a:cubicBezTo>
                    <a:cubicBezTo>
                      <a:pt x="167" y="773"/>
                      <a:pt x="309" y="915"/>
                      <a:pt x="475" y="915"/>
                    </a:cubicBezTo>
                    <a:cubicBezTo>
                      <a:pt x="496" y="918"/>
                      <a:pt x="517" y="919"/>
                      <a:pt x="537" y="919"/>
                    </a:cubicBezTo>
                    <a:cubicBezTo>
                      <a:pt x="716" y="919"/>
                      <a:pt x="831" y="823"/>
                      <a:pt x="831" y="631"/>
                    </a:cubicBezTo>
                    <a:cubicBezTo>
                      <a:pt x="926" y="465"/>
                      <a:pt x="973" y="275"/>
                      <a:pt x="973" y="85"/>
                    </a:cubicBezTo>
                    <a:cubicBezTo>
                      <a:pt x="853" y="32"/>
                      <a:pt x="719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>
                <a:off x="3040525" y="4591425"/>
                <a:ext cx="194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15" extrusionOk="0">
                    <a:moveTo>
                      <a:pt x="314" y="1"/>
                    </a:moveTo>
                    <a:cubicBezTo>
                      <a:pt x="297" y="1"/>
                      <a:pt x="280" y="2"/>
                      <a:pt x="262" y="3"/>
                    </a:cubicBezTo>
                    <a:cubicBezTo>
                      <a:pt x="96" y="3"/>
                      <a:pt x="1" y="216"/>
                      <a:pt x="119" y="335"/>
                    </a:cubicBezTo>
                    <a:lnTo>
                      <a:pt x="262" y="548"/>
                    </a:lnTo>
                    <a:cubicBezTo>
                      <a:pt x="309" y="643"/>
                      <a:pt x="357" y="714"/>
                      <a:pt x="451" y="714"/>
                    </a:cubicBezTo>
                    <a:cubicBezTo>
                      <a:pt x="570" y="714"/>
                      <a:pt x="617" y="596"/>
                      <a:pt x="665" y="501"/>
                    </a:cubicBezTo>
                    <a:cubicBezTo>
                      <a:pt x="777" y="208"/>
                      <a:pt x="634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>
                <a:off x="2710800" y="4550550"/>
                <a:ext cx="243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58" extrusionOk="0">
                    <a:moveTo>
                      <a:pt x="537" y="0"/>
                    </a:moveTo>
                    <a:cubicBezTo>
                      <a:pt x="422" y="0"/>
                      <a:pt x="304" y="43"/>
                      <a:pt x="214" y="120"/>
                    </a:cubicBezTo>
                    <a:cubicBezTo>
                      <a:pt x="120" y="167"/>
                      <a:pt x="1" y="215"/>
                      <a:pt x="120" y="357"/>
                    </a:cubicBezTo>
                    <a:cubicBezTo>
                      <a:pt x="167" y="452"/>
                      <a:pt x="214" y="523"/>
                      <a:pt x="286" y="618"/>
                    </a:cubicBezTo>
                    <a:cubicBezTo>
                      <a:pt x="355" y="710"/>
                      <a:pt x="401" y="757"/>
                      <a:pt x="461" y="757"/>
                    </a:cubicBezTo>
                    <a:cubicBezTo>
                      <a:pt x="524" y="757"/>
                      <a:pt x="602" y="704"/>
                      <a:pt x="736" y="594"/>
                    </a:cubicBezTo>
                    <a:cubicBezTo>
                      <a:pt x="807" y="499"/>
                      <a:pt x="879" y="381"/>
                      <a:pt x="926" y="262"/>
                    </a:cubicBezTo>
                    <a:cubicBezTo>
                      <a:pt x="974" y="167"/>
                      <a:pt x="926" y="120"/>
                      <a:pt x="807" y="96"/>
                    </a:cubicBezTo>
                    <a:cubicBezTo>
                      <a:pt x="731" y="31"/>
                      <a:pt x="635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8"/>
              <p:cNvSpPr/>
              <p:nvPr/>
            </p:nvSpPr>
            <p:spPr>
              <a:xfrm>
                <a:off x="2681750" y="5196950"/>
                <a:ext cx="611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8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4" y="191"/>
                      <a:pt x="499" y="285"/>
                      <a:pt x="807" y="285"/>
                    </a:cubicBezTo>
                    <a:cubicBezTo>
                      <a:pt x="846" y="282"/>
                      <a:pt x="885" y="281"/>
                      <a:pt x="924" y="281"/>
                    </a:cubicBezTo>
                    <a:cubicBezTo>
                      <a:pt x="1188" y="281"/>
                      <a:pt x="1436" y="351"/>
                      <a:pt x="1685" y="475"/>
                    </a:cubicBezTo>
                    <a:cubicBezTo>
                      <a:pt x="1637" y="641"/>
                      <a:pt x="1732" y="784"/>
                      <a:pt x="1898" y="831"/>
                    </a:cubicBezTo>
                    <a:cubicBezTo>
                      <a:pt x="1922" y="834"/>
                      <a:pt x="1946" y="835"/>
                      <a:pt x="1970" y="835"/>
                    </a:cubicBezTo>
                    <a:cubicBezTo>
                      <a:pt x="2140" y="835"/>
                      <a:pt x="2316" y="763"/>
                      <a:pt x="2420" y="618"/>
                    </a:cubicBezTo>
                    <a:cubicBezTo>
                      <a:pt x="2444" y="499"/>
                      <a:pt x="2373" y="357"/>
                      <a:pt x="2254" y="333"/>
                    </a:cubicBezTo>
                    <a:cubicBezTo>
                      <a:pt x="2112" y="285"/>
                      <a:pt x="1946" y="262"/>
                      <a:pt x="1803" y="262"/>
                    </a:cubicBezTo>
                    <a:cubicBezTo>
                      <a:pt x="1637" y="167"/>
                      <a:pt x="1495" y="143"/>
                      <a:pt x="1329" y="119"/>
                    </a:cubicBezTo>
                    <a:cubicBezTo>
                      <a:pt x="902" y="96"/>
                      <a:pt x="475" y="4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8"/>
              <p:cNvSpPr/>
              <p:nvPr/>
            </p:nvSpPr>
            <p:spPr>
              <a:xfrm>
                <a:off x="2687675" y="5176725"/>
                <a:ext cx="243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32" extrusionOk="0">
                    <a:moveTo>
                      <a:pt x="819" y="0"/>
                    </a:moveTo>
                    <a:cubicBezTo>
                      <a:pt x="516" y="0"/>
                      <a:pt x="220" y="120"/>
                      <a:pt x="25" y="359"/>
                    </a:cubicBezTo>
                    <a:cubicBezTo>
                      <a:pt x="1" y="383"/>
                      <a:pt x="1" y="430"/>
                      <a:pt x="25" y="478"/>
                    </a:cubicBezTo>
                    <a:cubicBezTo>
                      <a:pt x="44" y="497"/>
                      <a:pt x="78" y="532"/>
                      <a:pt x="104" y="532"/>
                    </a:cubicBezTo>
                    <a:cubicBezTo>
                      <a:pt x="110" y="532"/>
                      <a:pt x="115" y="530"/>
                      <a:pt x="119" y="525"/>
                    </a:cubicBezTo>
                    <a:cubicBezTo>
                      <a:pt x="404" y="407"/>
                      <a:pt x="689" y="264"/>
                      <a:pt x="973" y="122"/>
                    </a:cubicBezTo>
                    <a:lnTo>
                      <a:pt x="973" y="74"/>
                    </a:lnTo>
                    <a:cubicBezTo>
                      <a:pt x="950" y="51"/>
                      <a:pt x="926" y="27"/>
                      <a:pt x="902" y="3"/>
                    </a:cubicBezTo>
                    <a:cubicBezTo>
                      <a:pt x="875" y="1"/>
                      <a:pt x="847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8"/>
              <p:cNvSpPr/>
              <p:nvPr/>
            </p:nvSpPr>
            <p:spPr>
              <a:xfrm>
                <a:off x="3096275" y="4533450"/>
                <a:ext cx="2137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468" extrusionOk="0">
                    <a:moveTo>
                      <a:pt x="701" y="1"/>
                    </a:moveTo>
                    <a:cubicBezTo>
                      <a:pt x="666" y="1"/>
                      <a:pt x="618" y="18"/>
                      <a:pt x="546" y="45"/>
                    </a:cubicBezTo>
                    <a:cubicBezTo>
                      <a:pt x="499" y="45"/>
                      <a:pt x="427" y="68"/>
                      <a:pt x="380" y="116"/>
                    </a:cubicBezTo>
                    <a:cubicBezTo>
                      <a:pt x="261" y="139"/>
                      <a:pt x="190" y="187"/>
                      <a:pt x="190" y="306"/>
                    </a:cubicBezTo>
                    <a:cubicBezTo>
                      <a:pt x="95" y="424"/>
                      <a:pt x="72" y="566"/>
                      <a:pt x="119" y="709"/>
                    </a:cubicBezTo>
                    <a:cubicBezTo>
                      <a:pt x="0" y="922"/>
                      <a:pt x="0" y="1183"/>
                      <a:pt x="95" y="1397"/>
                    </a:cubicBezTo>
                    <a:cubicBezTo>
                      <a:pt x="119" y="1444"/>
                      <a:pt x="143" y="1468"/>
                      <a:pt x="190" y="1468"/>
                    </a:cubicBezTo>
                    <a:cubicBezTo>
                      <a:pt x="238" y="1468"/>
                      <a:pt x="261" y="1444"/>
                      <a:pt x="285" y="1397"/>
                    </a:cubicBezTo>
                    <a:cubicBezTo>
                      <a:pt x="404" y="1159"/>
                      <a:pt x="522" y="899"/>
                      <a:pt x="617" y="661"/>
                    </a:cubicBezTo>
                    <a:lnTo>
                      <a:pt x="617" y="638"/>
                    </a:lnTo>
                    <a:cubicBezTo>
                      <a:pt x="831" y="566"/>
                      <a:pt x="854" y="424"/>
                      <a:pt x="807" y="258"/>
                    </a:cubicBezTo>
                    <a:cubicBezTo>
                      <a:pt x="831" y="234"/>
                      <a:pt x="831" y="187"/>
                      <a:pt x="807" y="163"/>
                    </a:cubicBezTo>
                    <a:cubicBezTo>
                      <a:pt x="778" y="45"/>
                      <a:pt x="757" y="1"/>
                      <a:pt x="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8"/>
              <p:cNvSpPr/>
              <p:nvPr/>
            </p:nvSpPr>
            <p:spPr>
              <a:xfrm>
                <a:off x="3058925" y="4557450"/>
                <a:ext cx="3145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348" extrusionOk="0">
                    <a:moveTo>
                      <a:pt x="602" y="1"/>
                    </a:moveTo>
                    <a:cubicBezTo>
                      <a:pt x="569" y="1"/>
                      <a:pt x="535" y="4"/>
                      <a:pt x="498" y="10"/>
                    </a:cubicBezTo>
                    <a:cubicBezTo>
                      <a:pt x="380" y="33"/>
                      <a:pt x="261" y="57"/>
                      <a:pt x="166" y="105"/>
                    </a:cubicBezTo>
                    <a:cubicBezTo>
                      <a:pt x="0" y="176"/>
                      <a:pt x="24" y="294"/>
                      <a:pt x="119" y="413"/>
                    </a:cubicBezTo>
                    <a:cubicBezTo>
                      <a:pt x="48" y="579"/>
                      <a:pt x="166" y="769"/>
                      <a:pt x="332" y="792"/>
                    </a:cubicBezTo>
                    <a:cubicBezTo>
                      <a:pt x="403" y="816"/>
                      <a:pt x="451" y="840"/>
                      <a:pt x="498" y="887"/>
                    </a:cubicBezTo>
                    <a:cubicBezTo>
                      <a:pt x="593" y="1101"/>
                      <a:pt x="783" y="1267"/>
                      <a:pt x="996" y="1338"/>
                    </a:cubicBezTo>
                    <a:cubicBezTo>
                      <a:pt x="1010" y="1345"/>
                      <a:pt x="1026" y="1348"/>
                      <a:pt x="1044" y="1348"/>
                    </a:cubicBezTo>
                    <a:cubicBezTo>
                      <a:pt x="1085" y="1348"/>
                      <a:pt x="1136" y="1331"/>
                      <a:pt x="1186" y="1314"/>
                    </a:cubicBezTo>
                    <a:cubicBezTo>
                      <a:pt x="1257" y="1291"/>
                      <a:pt x="1257" y="1196"/>
                      <a:pt x="1186" y="1148"/>
                    </a:cubicBezTo>
                    <a:cubicBezTo>
                      <a:pt x="1020" y="1030"/>
                      <a:pt x="901" y="864"/>
                      <a:pt x="783" y="698"/>
                    </a:cubicBezTo>
                    <a:lnTo>
                      <a:pt x="783" y="674"/>
                    </a:lnTo>
                    <a:cubicBezTo>
                      <a:pt x="807" y="579"/>
                      <a:pt x="854" y="484"/>
                      <a:pt x="878" y="366"/>
                    </a:cubicBezTo>
                    <a:cubicBezTo>
                      <a:pt x="940" y="138"/>
                      <a:pt x="822" y="1"/>
                      <a:pt x="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8"/>
              <p:cNvSpPr/>
              <p:nvPr/>
            </p:nvSpPr>
            <p:spPr>
              <a:xfrm>
                <a:off x="2490200" y="4540000"/>
                <a:ext cx="590675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23627" h="16626" extrusionOk="0">
                    <a:moveTo>
                      <a:pt x="18337" y="13185"/>
                    </a:moveTo>
                    <a:cubicBezTo>
                      <a:pt x="18349" y="13197"/>
                      <a:pt x="18355" y="13209"/>
                      <a:pt x="18361" y="13220"/>
                    </a:cubicBezTo>
                    <a:lnTo>
                      <a:pt x="18361" y="13220"/>
                    </a:lnTo>
                    <a:lnTo>
                      <a:pt x="18337" y="13185"/>
                    </a:lnTo>
                    <a:close/>
                    <a:moveTo>
                      <a:pt x="11610" y="0"/>
                    </a:moveTo>
                    <a:cubicBezTo>
                      <a:pt x="11373" y="0"/>
                      <a:pt x="11296" y="140"/>
                      <a:pt x="11316" y="470"/>
                    </a:cubicBezTo>
                    <a:lnTo>
                      <a:pt x="11316" y="613"/>
                    </a:lnTo>
                    <a:cubicBezTo>
                      <a:pt x="11292" y="684"/>
                      <a:pt x="11316" y="731"/>
                      <a:pt x="11387" y="755"/>
                    </a:cubicBezTo>
                    <a:lnTo>
                      <a:pt x="11363" y="803"/>
                    </a:lnTo>
                    <a:cubicBezTo>
                      <a:pt x="11292" y="1040"/>
                      <a:pt x="11197" y="1277"/>
                      <a:pt x="11078" y="1490"/>
                    </a:cubicBezTo>
                    <a:cubicBezTo>
                      <a:pt x="10889" y="1775"/>
                      <a:pt x="10770" y="2107"/>
                      <a:pt x="10746" y="2463"/>
                    </a:cubicBezTo>
                    <a:cubicBezTo>
                      <a:pt x="10699" y="2700"/>
                      <a:pt x="10628" y="2914"/>
                      <a:pt x="10533" y="3127"/>
                    </a:cubicBezTo>
                    <a:lnTo>
                      <a:pt x="10367" y="3459"/>
                    </a:lnTo>
                    <a:lnTo>
                      <a:pt x="10106" y="3056"/>
                    </a:lnTo>
                    <a:cubicBezTo>
                      <a:pt x="10035" y="2890"/>
                      <a:pt x="9964" y="2700"/>
                      <a:pt x="9869" y="2534"/>
                    </a:cubicBezTo>
                    <a:cubicBezTo>
                      <a:pt x="9826" y="2459"/>
                      <a:pt x="9793" y="2423"/>
                      <a:pt x="9752" y="2423"/>
                    </a:cubicBezTo>
                    <a:cubicBezTo>
                      <a:pt x="9702" y="2423"/>
                      <a:pt x="9641" y="2477"/>
                      <a:pt x="9537" y="2582"/>
                    </a:cubicBezTo>
                    <a:lnTo>
                      <a:pt x="9347" y="2629"/>
                    </a:lnTo>
                    <a:lnTo>
                      <a:pt x="8303" y="2202"/>
                    </a:lnTo>
                    <a:lnTo>
                      <a:pt x="8303" y="2202"/>
                    </a:lnTo>
                    <a:cubicBezTo>
                      <a:pt x="8232" y="2297"/>
                      <a:pt x="8256" y="2439"/>
                      <a:pt x="8351" y="2510"/>
                    </a:cubicBezTo>
                    <a:cubicBezTo>
                      <a:pt x="8374" y="2534"/>
                      <a:pt x="8398" y="2558"/>
                      <a:pt x="8422" y="2582"/>
                    </a:cubicBezTo>
                    <a:cubicBezTo>
                      <a:pt x="8493" y="2795"/>
                      <a:pt x="8588" y="3009"/>
                      <a:pt x="8730" y="3175"/>
                    </a:cubicBezTo>
                    <a:cubicBezTo>
                      <a:pt x="8730" y="3191"/>
                      <a:pt x="8766" y="3208"/>
                      <a:pt x="8803" y="3208"/>
                    </a:cubicBezTo>
                    <a:cubicBezTo>
                      <a:pt x="8819" y="3208"/>
                      <a:pt x="8835" y="3205"/>
                      <a:pt x="8849" y="3198"/>
                    </a:cubicBezTo>
                    <a:cubicBezTo>
                      <a:pt x="8872" y="3175"/>
                      <a:pt x="8896" y="3151"/>
                      <a:pt x="8896" y="3103"/>
                    </a:cubicBezTo>
                    <a:cubicBezTo>
                      <a:pt x="8872" y="2985"/>
                      <a:pt x="8778" y="2866"/>
                      <a:pt x="8849" y="2748"/>
                    </a:cubicBezTo>
                    <a:lnTo>
                      <a:pt x="8849" y="2748"/>
                    </a:lnTo>
                    <a:lnTo>
                      <a:pt x="9631" y="3032"/>
                    </a:lnTo>
                    <a:cubicBezTo>
                      <a:pt x="9584" y="3127"/>
                      <a:pt x="9584" y="3246"/>
                      <a:pt x="9631" y="3341"/>
                    </a:cubicBezTo>
                    <a:cubicBezTo>
                      <a:pt x="9631" y="3625"/>
                      <a:pt x="9726" y="3910"/>
                      <a:pt x="9892" y="4123"/>
                    </a:cubicBezTo>
                    <a:lnTo>
                      <a:pt x="10035" y="4195"/>
                    </a:lnTo>
                    <a:cubicBezTo>
                      <a:pt x="10011" y="4242"/>
                      <a:pt x="9987" y="4266"/>
                      <a:pt x="9964" y="4290"/>
                    </a:cubicBezTo>
                    <a:cubicBezTo>
                      <a:pt x="9769" y="4438"/>
                      <a:pt x="9668" y="4515"/>
                      <a:pt x="9571" y="4515"/>
                    </a:cubicBezTo>
                    <a:cubicBezTo>
                      <a:pt x="9467" y="4515"/>
                      <a:pt x="9366" y="4426"/>
                      <a:pt x="9157" y="4242"/>
                    </a:cubicBezTo>
                    <a:cubicBezTo>
                      <a:pt x="9038" y="4408"/>
                      <a:pt x="9015" y="4598"/>
                      <a:pt x="9038" y="4788"/>
                    </a:cubicBezTo>
                    <a:cubicBezTo>
                      <a:pt x="9038" y="5072"/>
                      <a:pt x="8944" y="5310"/>
                      <a:pt x="8778" y="5523"/>
                    </a:cubicBezTo>
                    <a:cubicBezTo>
                      <a:pt x="8279" y="6116"/>
                      <a:pt x="7852" y="6780"/>
                      <a:pt x="7544" y="7492"/>
                    </a:cubicBezTo>
                    <a:cubicBezTo>
                      <a:pt x="7449" y="7729"/>
                      <a:pt x="7188" y="7895"/>
                      <a:pt x="7188" y="8180"/>
                    </a:cubicBezTo>
                    <a:cubicBezTo>
                      <a:pt x="6904" y="8441"/>
                      <a:pt x="6951" y="8844"/>
                      <a:pt x="6809" y="9176"/>
                    </a:cubicBezTo>
                    <a:cubicBezTo>
                      <a:pt x="6666" y="9484"/>
                      <a:pt x="6548" y="9816"/>
                      <a:pt x="6524" y="10172"/>
                    </a:cubicBezTo>
                    <a:cubicBezTo>
                      <a:pt x="6453" y="10410"/>
                      <a:pt x="6382" y="10623"/>
                      <a:pt x="6263" y="10836"/>
                    </a:cubicBezTo>
                    <a:lnTo>
                      <a:pt x="5741" y="12023"/>
                    </a:lnTo>
                    <a:cubicBezTo>
                      <a:pt x="5718" y="12046"/>
                      <a:pt x="5694" y="12070"/>
                      <a:pt x="5670" y="12094"/>
                    </a:cubicBezTo>
                    <a:cubicBezTo>
                      <a:pt x="5338" y="12094"/>
                      <a:pt x="5409" y="12355"/>
                      <a:pt x="5338" y="12544"/>
                    </a:cubicBezTo>
                    <a:lnTo>
                      <a:pt x="5148" y="12616"/>
                    </a:lnTo>
                    <a:lnTo>
                      <a:pt x="4105" y="13066"/>
                    </a:lnTo>
                    <a:cubicBezTo>
                      <a:pt x="3820" y="13161"/>
                      <a:pt x="3559" y="13280"/>
                      <a:pt x="3298" y="13422"/>
                    </a:cubicBezTo>
                    <a:cubicBezTo>
                      <a:pt x="2942" y="13636"/>
                      <a:pt x="2563" y="13849"/>
                      <a:pt x="2159" y="14015"/>
                    </a:cubicBezTo>
                    <a:cubicBezTo>
                      <a:pt x="2112" y="14039"/>
                      <a:pt x="2088" y="14110"/>
                      <a:pt x="2041" y="14157"/>
                    </a:cubicBezTo>
                    <a:cubicBezTo>
                      <a:pt x="1851" y="14157"/>
                      <a:pt x="1732" y="14300"/>
                      <a:pt x="1566" y="14395"/>
                    </a:cubicBezTo>
                    <a:cubicBezTo>
                      <a:pt x="1211" y="14608"/>
                      <a:pt x="831" y="14798"/>
                      <a:pt x="475" y="15011"/>
                    </a:cubicBezTo>
                    <a:cubicBezTo>
                      <a:pt x="262" y="15106"/>
                      <a:pt x="96" y="15249"/>
                      <a:pt x="1" y="15438"/>
                    </a:cubicBezTo>
                    <a:cubicBezTo>
                      <a:pt x="16" y="15440"/>
                      <a:pt x="31" y="15441"/>
                      <a:pt x="46" y="15441"/>
                    </a:cubicBezTo>
                    <a:cubicBezTo>
                      <a:pt x="254" y="15441"/>
                      <a:pt x="369" y="15290"/>
                      <a:pt x="546" y="15201"/>
                    </a:cubicBezTo>
                    <a:cubicBezTo>
                      <a:pt x="1068" y="14916"/>
                      <a:pt x="1614" y="14632"/>
                      <a:pt x="2136" y="14347"/>
                    </a:cubicBezTo>
                    <a:cubicBezTo>
                      <a:pt x="2563" y="14063"/>
                      <a:pt x="3085" y="13896"/>
                      <a:pt x="3511" y="13636"/>
                    </a:cubicBezTo>
                    <a:cubicBezTo>
                      <a:pt x="4033" y="13398"/>
                      <a:pt x="4555" y="13137"/>
                      <a:pt x="5077" y="12876"/>
                    </a:cubicBezTo>
                    <a:cubicBezTo>
                      <a:pt x="5218" y="12966"/>
                      <a:pt x="5381" y="13008"/>
                      <a:pt x="5541" y="13008"/>
                    </a:cubicBezTo>
                    <a:cubicBezTo>
                      <a:pt x="5677" y="13008"/>
                      <a:pt x="5811" y="12978"/>
                      <a:pt x="5931" y="12924"/>
                    </a:cubicBezTo>
                    <a:cubicBezTo>
                      <a:pt x="6121" y="12829"/>
                      <a:pt x="6239" y="12734"/>
                      <a:pt x="6216" y="12544"/>
                    </a:cubicBezTo>
                    <a:cubicBezTo>
                      <a:pt x="6216" y="12497"/>
                      <a:pt x="6311" y="12450"/>
                      <a:pt x="6358" y="12402"/>
                    </a:cubicBezTo>
                    <a:lnTo>
                      <a:pt x="6405" y="12402"/>
                    </a:lnTo>
                    <a:cubicBezTo>
                      <a:pt x="7544" y="11975"/>
                      <a:pt x="8754" y="11809"/>
                      <a:pt x="9916" y="11477"/>
                    </a:cubicBezTo>
                    <a:cubicBezTo>
                      <a:pt x="10035" y="11430"/>
                      <a:pt x="10177" y="11406"/>
                      <a:pt x="10319" y="11406"/>
                    </a:cubicBezTo>
                    <a:cubicBezTo>
                      <a:pt x="11173" y="11263"/>
                      <a:pt x="12027" y="11097"/>
                      <a:pt x="12881" y="10884"/>
                    </a:cubicBezTo>
                    <a:cubicBezTo>
                      <a:pt x="13024" y="10836"/>
                      <a:pt x="13166" y="10813"/>
                      <a:pt x="13332" y="10789"/>
                    </a:cubicBezTo>
                    <a:cubicBezTo>
                      <a:pt x="13549" y="10888"/>
                      <a:pt x="13783" y="10937"/>
                      <a:pt x="14020" y="10937"/>
                    </a:cubicBezTo>
                    <a:cubicBezTo>
                      <a:pt x="14067" y="10937"/>
                      <a:pt x="14115" y="10935"/>
                      <a:pt x="14162" y="10931"/>
                    </a:cubicBezTo>
                    <a:cubicBezTo>
                      <a:pt x="14210" y="10979"/>
                      <a:pt x="14233" y="11003"/>
                      <a:pt x="14281" y="11026"/>
                    </a:cubicBezTo>
                    <a:cubicBezTo>
                      <a:pt x="14637" y="11358"/>
                      <a:pt x="15040" y="11619"/>
                      <a:pt x="15467" y="11785"/>
                    </a:cubicBezTo>
                    <a:cubicBezTo>
                      <a:pt x="15657" y="12070"/>
                      <a:pt x="15989" y="12260"/>
                      <a:pt x="16321" y="12260"/>
                    </a:cubicBezTo>
                    <a:cubicBezTo>
                      <a:pt x="16416" y="12473"/>
                      <a:pt x="16629" y="12521"/>
                      <a:pt x="16819" y="12592"/>
                    </a:cubicBezTo>
                    <a:lnTo>
                      <a:pt x="16890" y="12639"/>
                    </a:lnTo>
                    <a:lnTo>
                      <a:pt x="16937" y="12639"/>
                    </a:lnTo>
                    <a:lnTo>
                      <a:pt x="18005" y="13066"/>
                    </a:lnTo>
                    <a:lnTo>
                      <a:pt x="18384" y="13256"/>
                    </a:lnTo>
                    <a:lnTo>
                      <a:pt x="19191" y="13564"/>
                    </a:lnTo>
                    <a:cubicBezTo>
                      <a:pt x="19333" y="13636"/>
                      <a:pt x="19523" y="13683"/>
                      <a:pt x="19476" y="13920"/>
                    </a:cubicBezTo>
                    <a:cubicBezTo>
                      <a:pt x="19404" y="14252"/>
                      <a:pt x="19381" y="14584"/>
                      <a:pt x="19333" y="14916"/>
                    </a:cubicBezTo>
                    <a:cubicBezTo>
                      <a:pt x="19333" y="15083"/>
                      <a:pt x="19310" y="15249"/>
                      <a:pt x="19262" y="15415"/>
                    </a:cubicBezTo>
                    <a:cubicBezTo>
                      <a:pt x="19072" y="15747"/>
                      <a:pt x="19215" y="15984"/>
                      <a:pt x="19428" y="16221"/>
                    </a:cubicBezTo>
                    <a:cubicBezTo>
                      <a:pt x="19357" y="16363"/>
                      <a:pt x="19428" y="16458"/>
                      <a:pt x="19547" y="16553"/>
                    </a:cubicBezTo>
                    <a:cubicBezTo>
                      <a:pt x="19593" y="16599"/>
                      <a:pt x="19668" y="16625"/>
                      <a:pt x="19742" y="16625"/>
                    </a:cubicBezTo>
                    <a:cubicBezTo>
                      <a:pt x="19782" y="16625"/>
                      <a:pt x="19822" y="16617"/>
                      <a:pt x="19855" y="16601"/>
                    </a:cubicBezTo>
                    <a:cubicBezTo>
                      <a:pt x="19903" y="16577"/>
                      <a:pt x="19974" y="16553"/>
                      <a:pt x="19950" y="16458"/>
                    </a:cubicBezTo>
                    <a:cubicBezTo>
                      <a:pt x="19926" y="16269"/>
                      <a:pt x="19808" y="16103"/>
                      <a:pt x="19642" y="16008"/>
                    </a:cubicBezTo>
                    <a:cubicBezTo>
                      <a:pt x="19642" y="15723"/>
                      <a:pt x="19665" y="15462"/>
                      <a:pt x="19689" y="15201"/>
                    </a:cubicBezTo>
                    <a:cubicBezTo>
                      <a:pt x="20045" y="15083"/>
                      <a:pt x="20045" y="15083"/>
                      <a:pt x="19950" y="14845"/>
                    </a:cubicBezTo>
                    <a:cubicBezTo>
                      <a:pt x="19903" y="14727"/>
                      <a:pt x="19879" y="14632"/>
                      <a:pt x="19855" y="14513"/>
                    </a:cubicBezTo>
                    <a:cubicBezTo>
                      <a:pt x="19855" y="14466"/>
                      <a:pt x="19855" y="14395"/>
                      <a:pt x="19903" y="14347"/>
                    </a:cubicBezTo>
                    <a:cubicBezTo>
                      <a:pt x="19926" y="14312"/>
                      <a:pt x="19950" y="14294"/>
                      <a:pt x="19977" y="14294"/>
                    </a:cubicBezTo>
                    <a:cubicBezTo>
                      <a:pt x="20003" y="14294"/>
                      <a:pt x="20033" y="14312"/>
                      <a:pt x="20069" y="14347"/>
                    </a:cubicBezTo>
                    <a:cubicBezTo>
                      <a:pt x="20211" y="14727"/>
                      <a:pt x="20519" y="15035"/>
                      <a:pt x="20875" y="15201"/>
                    </a:cubicBezTo>
                    <a:cubicBezTo>
                      <a:pt x="21278" y="15438"/>
                      <a:pt x="21658" y="15699"/>
                      <a:pt x="22014" y="15984"/>
                    </a:cubicBezTo>
                    <a:cubicBezTo>
                      <a:pt x="22109" y="16055"/>
                      <a:pt x="22204" y="16103"/>
                      <a:pt x="22298" y="16150"/>
                    </a:cubicBezTo>
                    <a:cubicBezTo>
                      <a:pt x="22453" y="16304"/>
                      <a:pt x="22577" y="16381"/>
                      <a:pt x="22684" y="16381"/>
                    </a:cubicBezTo>
                    <a:cubicBezTo>
                      <a:pt x="22791" y="16381"/>
                      <a:pt x="22880" y="16304"/>
                      <a:pt x="22963" y="16150"/>
                    </a:cubicBezTo>
                    <a:cubicBezTo>
                      <a:pt x="23010" y="16055"/>
                      <a:pt x="23034" y="15936"/>
                      <a:pt x="23034" y="15842"/>
                    </a:cubicBezTo>
                    <a:cubicBezTo>
                      <a:pt x="23053" y="15783"/>
                      <a:pt x="23009" y="15741"/>
                      <a:pt x="22952" y="15741"/>
                    </a:cubicBezTo>
                    <a:cubicBezTo>
                      <a:pt x="22940" y="15741"/>
                      <a:pt x="22928" y="15743"/>
                      <a:pt x="22915" y="15747"/>
                    </a:cubicBezTo>
                    <a:cubicBezTo>
                      <a:pt x="22749" y="15794"/>
                      <a:pt x="22583" y="15865"/>
                      <a:pt x="22417" y="15913"/>
                    </a:cubicBezTo>
                    <a:lnTo>
                      <a:pt x="21350" y="15201"/>
                    </a:lnTo>
                    <a:cubicBezTo>
                      <a:pt x="20899" y="14940"/>
                      <a:pt x="20638" y="14513"/>
                      <a:pt x="20282" y="14181"/>
                    </a:cubicBezTo>
                    <a:cubicBezTo>
                      <a:pt x="20282" y="14157"/>
                      <a:pt x="20258" y="14134"/>
                      <a:pt x="20235" y="14110"/>
                    </a:cubicBezTo>
                    <a:cubicBezTo>
                      <a:pt x="20146" y="13950"/>
                      <a:pt x="20123" y="13910"/>
                      <a:pt x="20238" y="13910"/>
                    </a:cubicBezTo>
                    <a:cubicBezTo>
                      <a:pt x="20276" y="13910"/>
                      <a:pt x="20330" y="13914"/>
                      <a:pt x="20401" y="13920"/>
                    </a:cubicBezTo>
                    <a:lnTo>
                      <a:pt x="21563" y="14395"/>
                    </a:lnTo>
                    <a:cubicBezTo>
                      <a:pt x="21954" y="14612"/>
                      <a:pt x="22405" y="14730"/>
                      <a:pt x="22861" y="14730"/>
                    </a:cubicBezTo>
                    <a:cubicBezTo>
                      <a:pt x="22903" y="14730"/>
                      <a:pt x="22944" y="14729"/>
                      <a:pt x="22986" y="14727"/>
                    </a:cubicBezTo>
                    <a:cubicBezTo>
                      <a:pt x="23057" y="14774"/>
                      <a:pt x="23152" y="14774"/>
                      <a:pt x="23247" y="14798"/>
                    </a:cubicBezTo>
                    <a:cubicBezTo>
                      <a:pt x="23532" y="14774"/>
                      <a:pt x="23627" y="14656"/>
                      <a:pt x="23603" y="14371"/>
                    </a:cubicBezTo>
                    <a:cubicBezTo>
                      <a:pt x="23579" y="14252"/>
                      <a:pt x="23484" y="14205"/>
                      <a:pt x="23366" y="14205"/>
                    </a:cubicBezTo>
                    <a:cubicBezTo>
                      <a:pt x="23129" y="14205"/>
                      <a:pt x="23010" y="14395"/>
                      <a:pt x="22868" y="14490"/>
                    </a:cubicBezTo>
                    <a:cubicBezTo>
                      <a:pt x="22800" y="14506"/>
                      <a:pt x="22733" y="14514"/>
                      <a:pt x="22667" y="14514"/>
                    </a:cubicBezTo>
                    <a:cubicBezTo>
                      <a:pt x="22546" y="14514"/>
                      <a:pt x="22429" y="14488"/>
                      <a:pt x="22322" y="14442"/>
                    </a:cubicBezTo>
                    <a:cubicBezTo>
                      <a:pt x="22109" y="14323"/>
                      <a:pt x="21871" y="14229"/>
                      <a:pt x="21634" y="14134"/>
                    </a:cubicBezTo>
                    <a:cubicBezTo>
                      <a:pt x="21507" y="14061"/>
                      <a:pt x="21367" y="14030"/>
                      <a:pt x="21223" y="14030"/>
                    </a:cubicBezTo>
                    <a:cubicBezTo>
                      <a:pt x="21178" y="14030"/>
                      <a:pt x="21133" y="14033"/>
                      <a:pt x="21089" y="14039"/>
                    </a:cubicBezTo>
                    <a:cubicBezTo>
                      <a:pt x="20970" y="13991"/>
                      <a:pt x="20851" y="13944"/>
                      <a:pt x="20733" y="13873"/>
                    </a:cubicBezTo>
                    <a:cubicBezTo>
                      <a:pt x="20614" y="13825"/>
                      <a:pt x="20543" y="13707"/>
                      <a:pt x="20567" y="13588"/>
                    </a:cubicBezTo>
                    <a:lnTo>
                      <a:pt x="20994" y="13564"/>
                    </a:lnTo>
                    <a:cubicBezTo>
                      <a:pt x="21032" y="13581"/>
                      <a:pt x="21069" y="13587"/>
                      <a:pt x="21105" y="13587"/>
                    </a:cubicBezTo>
                    <a:cubicBezTo>
                      <a:pt x="21227" y="13587"/>
                      <a:pt x="21340" y="13517"/>
                      <a:pt x="21468" y="13517"/>
                    </a:cubicBezTo>
                    <a:cubicBezTo>
                      <a:pt x="21848" y="13446"/>
                      <a:pt x="22227" y="13470"/>
                      <a:pt x="22512" y="13232"/>
                    </a:cubicBezTo>
                    <a:cubicBezTo>
                      <a:pt x="22398" y="13209"/>
                      <a:pt x="22279" y="13199"/>
                      <a:pt x="22158" y="13199"/>
                    </a:cubicBezTo>
                    <a:cubicBezTo>
                      <a:pt x="21902" y="13199"/>
                      <a:pt x="21639" y="13247"/>
                      <a:pt x="21397" y="13327"/>
                    </a:cubicBezTo>
                    <a:cubicBezTo>
                      <a:pt x="21231" y="13327"/>
                      <a:pt x="21065" y="13327"/>
                      <a:pt x="20899" y="13398"/>
                    </a:cubicBezTo>
                    <a:cubicBezTo>
                      <a:pt x="20875" y="13386"/>
                      <a:pt x="20851" y="13381"/>
                      <a:pt x="20831" y="13381"/>
                    </a:cubicBezTo>
                    <a:cubicBezTo>
                      <a:pt x="20810" y="13381"/>
                      <a:pt x="20792" y="13386"/>
                      <a:pt x="20780" y="13398"/>
                    </a:cubicBezTo>
                    <a:cubicBezTo>
                      <a:pt x="20685" y="13327"/>
                      <a:pt x="20472" y="13280"/>
                      <a:pt x="20685" y="13137"/>
                    </a:cubicBezTo>
                    <a:cubicBezTo>
                      <a:pt x="20780" y="13066"/>
                      <a:pt x="20899" y="12971"/>
                      <a:pt x="20994" y="12900"/>
                    </a:cubicBezTo>
                    <a:cubicBezTo>
                      <a:pt x="21016" y="12913"/>
                      <a:pt x="21039" y="12919"/>
                      <a:pt x="21062" y="12919"/>
                    </a:cubicBezTo>
                    <a:cubicBezTo>
                      <a:pt x="21165" y="12919"/>
                      <a:pt x="21265" y="12803"/>
                      <a:pt x="21207" y="12687"/>
                    </a:cubicBezTo>
                    <a:cubicBezTo>
                      <a:pt x="21177" y="12627"/>
                      <a:pt x="21123" y="12601"/>
                      <a:pt x="21069" y="12601"/>
                    </a:cubicBezTo>
                    <a:cubicBezTo>
                      <a:pt x="20995" y="12601"/>
                      <a:pt x="20923" y="12651"/>
                      <a:pt x="20923" y="12734"/>
                    </a:cubicBezTo>
                    <a:cubicBezTo>
                      <a:pt x="20904" y="12728"/>
                      <a:pt x="20883" y="12725"/>
                      <a:pt x="20862" y="12725"/>
                    </a:cubicBezTo>
                    <a:cubicBezTo>
                      <a:pt x="20806" y="12725"/>
                      <a:pt x="20750" y="12747"/>
                      <a:pt x="20733" y="12782"/>
                    </a:cubicBezTo>
                    <a:cubicBezTo>
                      <a:pt x="20590" y="12876"/>
                      <a:pt x="20401" y="12900"/>
                      <a:pt x="20306" y="13043"/>
                    </a:cubicBezTo>
                    <a:cubicBezTo>
                      <a:pt x="20199" y="13096"/>
                      <a:pt x="20092" y="13163"/>
                      <a:pt x="19976" y="13163"/>
                    </a:cubicBezTo>
                    <a:cubicBezTo>
                      <a:pt x="19937" y="13163"/>
                      <a:pt x="19897" y="13155"/>
                      <a:pt x="19855" y="13137"/>
                    </a:cubicBezTo>
                    <a:cubicBezTo>
                      <a:pt x="19776" y="13095"/>
                      <a:pt x="19710" y="13077"/>
                      <a:pt x="19652" y="13077"/>
                    </a:cubicBezTo>
                    <a:cubicBezTo>
                      <a:pt x="19483" y="13077"/>
                      <a:pt x="19386" y="13227"/>
                      <a:pt x="19262" y="13351"/>
                    </a:cubicBezTo>
                    <a:cubicBezTo>
                      <a:pt x="18906" y="13232"/>
                      <a:pt x="18550" y="13114"/>
                      <a:pt x="18242" y="12924"/>
                    </a:cubicBezTo>
                    <a:lnTo>
                      <a:pt x="17957" y="12829"/>
                    </a:lnTo>
                    <a:cubicBezTo>
                      <a:pt x="17744" y="12680"/>
                      <a:pt x="17493" y="12588"/>
                      <a:pt x="17238" y="12588"/>
                    </a:cubicBezTo>
                    <a:cubicBezTo>
                      <a:pt x="17209" y="12588"/>
                      <a:pt x="17180" y="12589"/>
                      <a:pt x="17151" y="12592"/>
                    </a:cubicBezTo>
                    <a:cubicBezTo>
                      <a:pt x="17056" y="12426"/>
                      <a:pt x="16890" y="12331"/>
                      <a:pt x="16724" y="12283"/>
                    </a:cubicBezTo>
                    <a:cubicBezTo>
                      <a:pt x="16344" y="12141"/>
                      <a:pt x="15989" y="11928"/>
                      <a:pt x="15657" y="11714"/>
                    </a:cubicBezTo>
                    <a:lnTo>
                      <a:pt x="14613" y="10979"/>
                    </a:lnTo>
                    <a:lnTo>
                      <a:pt x="14399" y="10765"/>
                    </a:lnTo>
                    <a:lnTo>
                      <a:pt x="14423" y="10742"/>
                    </a:lnTo>
                    <a:cubicBezTo>
                      <a:pt x="14518" y="10315"/>
                      <a:pt x="14874" y="10172"/>
                      <a:pt x="15253" y="10101"/>
                    </a:cubicBezTo>
                    <a:cubicBezTo>
                      <a:pt x="15728" y="10006"/>
                      <a:pt x="16178" y="9864"/>
                      <a:pt x="16629" y="9698"/>
                    </a:cubicBezTo>
                    <a:cubicBezTo>
                      <a:pt x="17127" y="9532"/>
                      <a:pt x="17625" y="9318"/>
                      <a:pt x="18076" y="9010"/>
                    </a:cubicBezTo>
                    <a:cubicBezTo>
                      <a:pt x="18147" y="9010"/>
                      <a:pt x="18242" y="8986"/>
                      <a:pt x="18313" y="8939"/>
                    </a:cubicBezTo>
                    <a:cubicBezTo>
                      <a:pt x="18574" y="8749"/>
                      <a:pt x="18859" y="8583"/>
                      <a:pt x="19144" y="8441"/>
                    </a:cubicBezTo>
                    <a:cubicBezTo>
                      <a:pt x="19215" y="8417"/>
                      <a:pt x="19262" y="8322"/>
                      <a:pt x="19310" y="8251"/>
                    </a:cubicBezTo>
                    <a:lnTo>
                      <a:pt x="19310" y="8251"/>
                    </a:lnTo>
                    <a:cubicBezTo>
                      <a:pt x="19025" y="8275"/>
                      <a:pt x="18740" y="8370"/>
                      <a:pt x="18527" y="8583"/>
                    </a:cubicBezTo>
                    <a:cubicBezTo>
                      <a:pt x="18361" y="8702"/>
                      <a:pt x="18171" y="8796"/>
                      <a:pt x="18005" y="8868"/>
                    </a:cubicBezTo>
                    <a:cubicBezTo>
                      <a:pt x="17554" y="8891"/>
                      <a:pt x="17246" y="9152"/>
                      <a:pt x="16890" y="9342"/>
                    </a:cubicBezTo>
                    <a:cubicBezTo>
                      <a:pt x="16629" y="9484"/>
                      <a:pt x="16344" y="9579"/>
                      <a:pt x="16060" y="9650"/>
                    </a:cubicBezTo>
                    <a:cubicBezTo>
                      <a:pt x="15514" y="9769"/>
                      <a:pt x="14969" y="9935"/>
                      <a:pt x="14423" y="10077"/>
                    </a:cubicBezTo>
                    <a:lnTo>
                      <a:pt x="14067" y="9793"/>
                    </a:lnTo>
                    <a:cubicBezTo>
                      <a:pt x="14038" y="9677"/>
                      <a:pt x="13974" y="9641"/>
                      <a:pt x="13896" y="9641"/>
                    </a:cubicBezTo>
                    <a:cubicBezTo>
                      <a:pt x="13846" y="9641"/>
                      <a:pt x="13791" y="9656"/>
                      <a:pt x="13735" y="9674"/>
                    </a:cubicBezTo>
                    <a:cubicBezTo>
                      <a:pt x="13593" y="9722"/>
                      <a:pt x="13545" y="9840"/>
                      <a:pt x="13522" y="9959"/>
                    </a:cubicBezTo>
                    <a:cubicBezTo>
                      <a:pt x="13474" y="10006"/>
                      <a:pt x="13403" y="10054"/>
                      <a:pt x="13403" y="10101"/>
                    </a:cubicBezTo>
                    <a:cubicBezTo>
                      <a:pt x="13403" y="10315"/>
                      <a:pt x="13261" y="10410"/>
                      <a:pt x="13118" y="10528"/>
                    </a:cubicBezTo>
                    <a:cubicBezTo>
                      <a:pt x="11861" y="10884"/>
                      <a:pt x="10557" y="11169"/>
                      <a:pt x="9252" y="11358"/>
                    </a:cubicBezTo>
                    <a:cubicBezTo>
                      <a:pt x="9157" y="11358"/>
                      <a:pt x="9062" y="11382"/>
                      <a:pt x="8967" y="11406"/>
                    </a:cubicBezTo>
                    <a:lnTo>
                      <a:pt x="6145" y="12189"/>
                    </a:lnTo>
                    <a:cubicBezTo>
                      <a:pt x="6097" y="12165"/>
                      <a:pt x="6050" y="12165"/>
                      <a:pt x="6026" y="12117"/>
                    </a:cubicBezTo>
                    <a:cubicBezTo>
                      <a:pt x="6192" y="11738"/>
                      <a:pt x="6358" y="11335"/>
                      <a:pt x="6524" y="10931"/>
                    </a:cubicBezTo>
                    <a:cubicBezTo>
                      <a:pt x="6571" y="10481"/>
                      <a:pt x="6880" y="10125"/>
                      <a:pt x="6975" y="9674"/>
                    </a:cubicBezTo>
                    <a:cubicBezTo>
                      <a:pt x="7093" y="9271"/>
                      <a:pt x="7259" y="8868"/>
                      <a:pt x="7449" y="8464"/>
                    </a:cubicBezTo>
                    <a:cubicBezTo>
                      <a:pt x="7686" y="7919"/>
                      <a:pt x="7995" y="7397"/>
                      <a:pt x="8327" y="6899"/>
                    </a:cubicBezTo>
                    <a:cubicBezTo>
                      <a:pt x="8635" y="6377"/>
                      <a:pt x="9015" y="5950"/>
                      <a:pt x="9347" y="5476"/>
                    </a:cubicBezTo>
                    <a:cubicBezTo>
                      <a:pt x="9465" y="5286"/>
                      <a:pt x="9608" y="5143"/>
                      <a:pt x="9774" y="5025"/>
                    </a:cubicBezTo>
                    <a:cubicBezTo>
                      <a:pt x="9774" y="5049"/>
                      <a:pt x="9774" y="5072"/>
                      <a:pt x="9798" y="5096"/>
                    </a:cubicBezTo>
                    <a:cubicBezTo>
                      <a:pt x="9821" y="5215"/>
                      <a:pt x="9916" y="5310"/>
                      <a:pt x="10011" y="5333"/>
                    </a:cubicBezTo>
                    <a:lnTo>
                      <a:pt x="10414" y="5499"/>
                    </a:lnTo>
                    <a:cubicBezTo>
                      <a:pt x="10438" y="5594"/>
                      <a:pt x="10533" y="5689"/>
                      <a:pt x="10628" y="5713"/>
                    </a:cubicBezTo>
                    <a:cubicBezTo>
                      <a:pt x="10936" y="5808"/>
                      <a:pt x="11150" y="6069"/>
                      <a:pt x="11434" y="6211"/>
                    </a:cubicBezTo>
                    <a:cubicBezTo>
                      <a:pt x="11648" y="6330"/>
                      <a:pt x="11861" y="6424"/>
                      <a:pt x="12122" y="6472"/>
                    </a:cubicBezTo>
                    <a:cubicBezTo>
                      <a:pt x="12146" y="6519"/>
                      <a:pt x="12170" y="6590"/>
                      <a:pt x="12193" y="6662"/>
                    </a:cubicBezTo>
                    <a:cubicBezTo>
                      <a:pt x="12241" y="6780"/>
                      <a:pt x="12288" y="6875"/>
                      <a:pt x="12478" y="6875"/>
                    </a:cubicBezTo>
                    <a:cubicBezTo>
                      <a:pt x="12857" y="6828"/>
                      <a:pt x="12857" y="6851"/>
                      <a:pt x="12763" y="6424"/>
                    </a:cubicBezTo>
                    <a:lnTo>
                      <a:pt x="12976" y="6211"/>
                    </a:lnTo>
                    <a:cubicBezTo>
                      <a:pt x="13024" y="6140"/>
                      <a:pt x="13047" y="6069"/>
                      <a:pt x="12976" y="5974"/>
                    </a:cubicBezTo>
                    <a:cubicBezTo>
                      <a:pt x="12929" y="5903"/>
                      <a:pt x="12763" y="5760"/>
                      <a:pt x="12644" y="5665"/>
                    </a:cubicBezTo>
                    <a:cubicBezTo>
                      <a:pt x="12573" y="5594"/>
                      <a:pt x="12573" y="5476"/>
                      <a:pt x="12644" y="5428"/>
                    </a:cubicBezTo>
                    <a:cubicBezTo>
                      <a:pt x="12691" y="5357"/>
                      <a:pt x="12668" y="5286"/>
                      <a:pt x="12597" y="5286"/>
                    </a:cubicBezTo>
                    <a:cubicBezTo>
                      <a:pt x="12217" y="5238"/>
                      <a:pt x="11837" y="5215"/>
                      <a:pt x="11458" y="5167"/>
                    </a:cubicBezTo>
                    <a:cubicBezTo>
                      <a:pt x="11335" y="5121"/>
                      <a:pt x="11213" y="5095"/>
                      <a:pt x="11090" y="5095"/>
                    </a:cubicBezTo>
                    <a:cubicBezTo>
                      <a:pt x="11023" y="5095"/>
                      <a:pt x="10956" y="5103"/>
                      <a:pt x="10889" y="5120"/>
                    </a:cubicBezTo>
                    <a:cubicBezTo>
                      <a:pt x="10841" y="5072"/>
                      <a:pt x="10770" y="5049"/>
                      <a:pt x="10746" y="5001"/>
                    </a:cubicBezTo>
                    <a:cubicBezTo>
                      <a:pt x="10723" y="4954"/>
                      <a:pt x="10818" y="4906"/>
                      <a:pt x="10865" y="4906"/>
                    </a:cubicBezTo>
                    <a:cubicBezTo>
                      <a:pt x="11173" y="4883"/>
                      <a:pt x="11458" y="4788"/>
                      <a:pt x="11743" y="4622"/>
                    </a:cubicBezTo>
                    <a:cubicBezTo>
                      <a:pt x="11861" y="4574"/>
                      <a:pt x="11980" y="4550"/>
                      <a:pt x="12122" y="4503"/>
                    </a:cubicBezTo>
                    <a:cubicBezTo>
                      <a:pt x="12264" y="4550"/>
                      <a:pt x="12431" y="4574"/>
                      <a:pt x="12597" y="4622"/>
                    </a:cubicBezTo>
                    <a:cubicBezTo>
                      <a:pt x="12631" y="4625"/>
                      <a:pt x="12663" y="4627"/>
                      <a:pt x="12691" y="4627"/>
                    </a:cubicBezTo>
                    <a:cubicBezTo>
                      <a:pt x="12873" y="4627"/>
                      <a:pt x="12934" y="4547"/>
                      <a:pt x="13118" y="4218"/>
                    </a:cubicBezTo>
                    <a:cubicBezTo>
                      <a:pt x="12963" y="4210"/>
                      <a:pt x="12810" y="4198"/>
                      <a:pt x="12662" y="4198"/>
                    </a:cubicBezTo>
                    <a:cubicBezTo>
                      <a:pt x="12404" y="4198"/>
                      <a:pt x="12158" y="4234"/>
                      <a:pt x="11932" y="4384"/>
                    </a:cubicBezTo>
                    <a:cubicBezTo>
                      <a:pt x="11899" y="4368"/>
                      <a:pt x="11862" y="4360"/>
                      <a:pt x="11826" y="4360"/>
                    </a:cubicBezTo>
                    <a:cubicBezTo>
                      <a:pt x="11759" y="4360"/>
                      <a:pt x="11694" y="4386"/>
                      <a:pt x="11648" y="4432"/>
                    </a:cubicBezTo>
                    <a:cubicBezTo>
                      <a:pt x="11577" y="4432"/>
                      <a:pt x="11505" y="4456"/>
                      <a:pt x="11434" y="4479"/>
                    </a:cubicBezTo>
                    <a:cubicBezTo>
                      <a:pt x="11369" y="4473"/>
                      <a:pt x="11304" y="4470"/>
                      <a:pt x="11239" y="4470"/>
                    </a:cubicBezTo>
                    <a:cubicBezTo>
                      <a:pt x="11043" y="4470"/>
                      <a:pt x="10847" y="4497"/>
                      <a:pt x="10651" y="4550"/>
                    </a:cubicBezTo>
                    <a:cubicBezTo>
                      <a:pt x="10533" y="4527"/>
                      <a:pt x="10462" y="4456"/>
                      <a:pt x="10580" y="4337"/>
                    </a:cubicBezTo>
                    <a:cubicBezTo>
                      <a:pt x="10699" y="4242"/>
                      <a:pt x="10770" y="4195"/>
                      <a:pt x="10865" y="4100"/>
                    </a:cubicBezTo>
                    <a:lnTo>
                      <a:pt x="11411" y="3910"/>
                    </a:lnTo>
                    <a:lnTo>
                      <a:pt x="11909" y="3815"/>
                    </a:lnTo>
                    <a:cubicBezTo>
                      <a:pt x="12122" y="3791"/>
                      <a:pt x="12336" y="3744"/>
                      <a:pt x="12525" y="3625"/>
                    </a:cubicBezTo>
                    <a:lnTo>
                      <a:pt x="14020" y="2890"/>
                    </a:lnTo>
                    <a:cubicBezTo>
                      <a:pt x="14042" y="2892"/>
                      <a:pt x="14064" y="2893"/>
                      <a:pt x="14086" y="2893"/>
                    </a:cubicBezTo>
                    <a:cubicBezTo>
                      <a:pt x="14328" y="2893"/>
                      <a:pt x="14579" y="2777"/>
                      <a:pt x="14731" y="2582"/>
                    </a:cubicBezTo>
                    <a:cubicBezTo>
                      <a:pt x="14826" y="2487"/>
                      <a:pt x="14874" y="2368"/>
                      <a:pt x="14708" y="2297"/>
                    </a:cubicBezTo>
                    <a:cubicBezTo>
                      <a:pt x="14563" y="2152"/>
                      <a:pt x="14495" y="2095"/>
                      <a:pt x="14407" y="2095"/>
                    </a:cubicBezTo>
                    <a:cubicBezTo>
                      <a:pt x="14365" y="2095"/>
                      <a:pt x="14318" y="2108"/>
                      <a:pt x="14257" y="2131"/>
                    </a:cubicBezTo>
                    <a:cubicBezTo>
                      <a:pt x="14091" y="2226"/>
                      <a:pt x="14044" y="2392"/>
                      <a:pt x="13972" y="2534"/>
                    </a:cubicBezTo>
                    <a:cubicBezTo>
                      <a:pt x="13332" y="2914"/>
                      <a:pt x="12668" y="3222"/>
                      <a:pt x="11980" y="3436"/>
                    </a:cubicBezTo>
                    <a:lnTo>
                      <a:pt x="11980" y="3293"/>
                    </a:lnTo>
                    <a:lnTo>
                      <a:pt x="12027" y="3175"/>
                    </a:lnTo>
                    <a:cubicBezTo>
                      <a:pt x="12051" y="3127"/>
                      <a:pt x="12051" y="3103"/>
                      <a:pt x="12075" y="3056"/>
                    </a:cubicBezTo>
                    <a:cubicBezTo>
                      <a:pt x="12098" y="3032"/>
                      <a:pt x="12122" y="3009"/>
                      <a:pt x="12146" y="2961"/>
                    </a:cubicBezTo>
                    <a:cubicBezTo>
                      <a:pt x="12193" y="2914"/>
                      <a:pt x="12241" y="2890"/>
                      <a:pt x="12312" y="2866"/>
                    </a:cubicBezTo>
                    <a:lnTo>
                      <a:pt x="12454" y="2677"/>
                    </a:lnTo>
                    <a:cubicBezTo>
                      <a:pt x="12644" y="2510"/>
                      <a:pt x="12857" y="2368"/>
                      <a:pt x="13095" y="2273"/>
                    </a:cubicBezTo>
                    <a:cubicBezTo>
                      <a:pt x="13118" y="2250"/>
                      <a:pt x="13142" y="2202"/>
                      <a:pt x="13142" y="2178"/>
                    </a:cubicBezTo>
                    <a:cubicBezTo>
                      <a:pt x="13118" y="2131"/>
                      <a:pt x="13095" y="2083"/>
                      <a:pt x="13047" y="2060"/>
                    </a:cubicBezTo>
                    <a:cubicBezTo>
                      <a:pt x="12981" y="2038"/>
                      <a:pt x="12913" y="2027"/>
                      <a:pt x="12845" y="2027"/>
                    </a:cubicBezTo>
                    <a:cubicBezTo>
                      <a:pt x="12694" y="2027"/>
                      <a:pt x="12545" y="2080"/>
                      <a:pt x="12431" y="2178"/>
                    </a:cubicBezTo>
                    <a:lnTo>
                      <a:pt x="12241" y="2250"/>
                    </a:lnTo>
                    <a:cubicBezTo>
                      <a:pt x="12027" y="2416"/>
                      <a:pt x="11837" y="2534"/>
                      <a:pt x="11648" y="2724"/>
                    </a:cubicBezTo>
                    <a:cubicBezTo>
                      <a:pt x="11505" y="2819"/>
                      <a:pt x="11482" y="2985"/>
                      <a:pt x="11577" y="3127"/>
                    </a:cubicBezTo>
                    <a:lnTo>
                      <a:pt x="11292" y="3412"/>
                    </a:lnTo>
                    <a:lnTo>
                      <a:pt x="11292" y="3388"/>
                    </a:lnTo>
                    <a:cubicBezTo>
                      <a:pt x="11244" y="3293"/>
                      <a:pt x="11244" y="3198"/>
                      <a:pt x="11292" y="3103"/>
                    </a:cubicBezTo>
                    <a:cubicBezTo>
                      <a:pt x="11363" y="2985"/>
                      <a:pt x="11387" y="2843"/>
                      <a:pt x="11316" y="2724"/>
                    </a:cubicBezTo>
                    <a:cubicBezTo>
                      <a:pt x="11316" y="2700"/>
                      <a:pt x="11339" y="2653"/>
                      <a:pt x="11339" y="2605"/>
                    </a:cubicBezTo>
                    <a:cubicBezTo>
                      <a:pt x="11363" y="2534"/>
                      <a:pt x="11339" y="2463"/>
                      <a:pt x="11268" y="2439"/>
                    </a:cubicBezTo>
                    <a:cubicBezTo>
                      <a:pt x="11292" y="2344"/>
                      <a:pt x="11316" y="2226"/>
                      <a:pt x="11316" y="2131"/>
                    </a:cubicBezTo>
                    <a:cubicBezTo>
                      <a:pt x="11316" y="1894"/>
                      <a:pt x="11458" y="1704"/>
                      <a:pt x="11671" y="1633"/>
                    </a:cubicBezTo>
                    <a:cubicBezTo>
                      <a:pt x="11814" y="1609"/>
                      <a:pt x="11932" y="1538"/>
                      <a:pt x="12004" y="1419"/>
                    </a:cubicBezTo>
                    <a:cubicBezTo>
                      <a:pt x="12027" y="1396"/>
                      <a:pt x="12027" y="1348"/>
                      <a:pt x="12004" y="1301"/>
                    </a:cubicBezTo>
                    <a:cubicBezTo>
                      <a:pt x="11987" y="1284"/>
                      <a:pt x="11958" y="1267"/>
                      <a:pt x="11926" y="1267"/>
                    </a:cubicBezTo>
                    <a:cubicBezTo>
                      <a:pt x="11913" y="1267"/>
                      <a:pt x="11899" y="1270"/>
                      <a:pt x="11885" y="1277"/>
                    </a:cubicBezTo>
                    <a:cubicBezTo>
                      <a:pt x="11837" y="1301"/>
                      <a:pt x="11766" y="1324"/>
                      <a:pt x="11719" y="1372"/>
                    </a:cubicBezTo>
                    <a:cubicBezTo>
                      <a:pt x="11670" y="1388"/>
                      <a:pt x="11622" y="1426"/>
                      <a:pt x="11566" y="1426"/>
                    </a:cubicBezTo>
                    <a:cubicBezTo>
                      <a:pt x="11539" y="1426"/>
                      <a:pt x="11512" y="1418"/>
                      <a:pt x="11482" y="1396"/>
                    </a:cubicBezTo>
                    <a:cubicBezTo>
                      <a:pt x="11434" y="1206"/>
                      <a:pt x="11577" y="1040"/>
                      <a:pt x="11624" y="874"/>
                    </a:cubicBezTo>
                    <a:cubicBezTo>
                      <a:pt x="11648" y="850"/>
                      <a:pt x="11671" y="803"/>
                      <a:pt x="11695" y="779"/>
                    </a:cubicBezTo>
                    <a:cubicBezTo>
                      <a:pt x="12051" y="660"/>
                      <a:pt x="11885" y="352"/>
                      <a:pt x="11932" y="115"/>
                    </a:cubicBezTo>
                    <a:cubicBezTo>
                      <a:pt x="11932" y="44"/>
                      <a:pt x="11837" y="20"/>
                      <a:pt x="11790" y="20"/>
                    </a:cubicBezTo>
                    <a:cubicBezTo>
                      <a:pt x="11722" y="7"/>
                      <a:pt x="11662" y="0"/>
                      <a:pt x="11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8"/>
              <p:cNvSpPr/>
              <p:nvPr/>
            </p:nvSpPr>
            <p:spPr>
              <a:xfrm>
                <a:off x="2972925" y="4746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8"/>
              <p:cNvSpPr/>
              <p:nvPr/>
            </p:nvSpPr>
            <p:spPr>
              <a:xfrm>
                <a:off x="2723850" y="5145375"/>
                <a:ext cx="178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54" extrusionOk="0">
                    <a:moveTo>
                      <a:pt x="523" y="0"/>
                    </a:moveTo>
                    <a:cubicBezTo>
                      <a:pt x="380" y="0"/>
                      <a:pt x="262" y="47"/>
                      <a:pt x="119" y="47"/>
                    </a:cubicBezTo>
                    <a:cubicBezTo>
                      <a:pt x="48" y="71"/>
                      <a:pt x="1" y="142"/>
                      <a:pt x="25" y="190"/>
                    </a:cubicBezTo>
                    <a:cubicBezTo>
                      <a:pt x="46" y="342"/>
                      <a:pt x="187" y="454"/>
                      <a:pt x="338" y="454"/>
                    </a:cubicBezTo>
                    <a:cubicBezTo>
                      <a:pt x="352" y="454"/>
                      <a:pt x="366" y="453"/>
                      <a:pt x="380" y="451"/>
                    </a:cubicBezTo>
                    <a:cubicBezTo>
                      <a:pt x="570" y="451"/>
                      <a:pt x="712" y="285"/>
                      <a:pt x="689" y="95"/>
                    </a:cubicBezTo>
                    <a:cubicBezTo>
                      <a:pt x="665" y="71"/>
                      <a:pt x="665" y="71"/>
                      <a:pt x="665" y="47"/>
                    </a:cubicBezTo>
                    <a:cubicBezTo>
                      <a:pt x="618" y="24"/>
                      <a:pt x="570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>
                <a:off x="2726825" y="4927350"/>
                <a:ext cx="166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65" extrusionOk="0">
                    <a:moveTo>
                      <a:pt x="240" y="0"/>
                    </a:moveTo>
                    <a:cubicBezTo>
                      <a:pt x="185" y="0"/>
                      <a:pt x="133" y="23"/>
                      <a:pt x="95" y="87"/>
                    </a:cubicBezTo>
                    <a:cubicBezTo>
                      <a:pt x="0" y="253"/>
                      <a:pt x="48" y="466"/>
                      <a:pt x="214" y="537"/>
                    </a:cubicBezTo>
                    <a:cubicBezTo>
                      <a:pt x="257" y="556"/>
                      <a:pt x="301" y="565"/>
                      <a:pt x="342" y="565"/>
                    </a:cubicBezTo>
                    <a:cubicBezTo>
                      <a:pt x="460" y="565"/>
                      <a:pt x="565" y="494"/>
                      <a:pt x="617" y="371"/>
                    </a:cubicBezTo>
                    <a:cubicBezTo>
                      <a:pt x="665" y="229"/>
                      <a:pt x="617" y="134"/>
                      <a:pt x="380" y="39"/>
                    </a:cubicBezTo>
                    <a:cubicBezTo>
                      <a:pt x="336" y="17"/>
                      <a:pt x="287" y="0"/>
                      <a:pt x="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>
                <a:off x="2734525" y="5170625"/>
                <a:ext cx="166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67" extrusionOk="0">
                    <a:moveTo>
                      <a:pt x="261" y="0"/>
                    </a:moveTo>
                    <a:cubicBezTo>
                      <a:pt x="175" y="0"/>
                      <a:pt x="89" y="48"/>
                      <a:pt x="25" y="129"/>
                    </a:cubicBezTo>
                    <a:cubicBezTo>
                      <a:pt x="25" y="152"/>
                      <a:pt x="1" y="200"/>
                      <a:pt x="25" y="247"/>
                    </a:cubicBezTo>
                    <a:cubicBezTo>
                      <a:pt x="72" y="342"/>
                      <a:pt x="119" y="461"/>
                      <a:pt x="262" y="461"/>
                    </a:cubicBezTo>
                    <a:cubicBezTo>
                      <a:pt x="285" y="465"/>
                      <a:pt x="309" y="467"/>
                      <a:pt x="332" y="467"/>
                    </a:cubicBezTo>
                    <a:cubicBezTo>
                      <a:pt x="456" y="467"/>
                      <a:pt x="585" y="414"/>
                      <a:pt x="665" y="295"/>
                    </a:cubicBezTo>
                    <a:cubicBezTo>
                      <a:pt x="665" y="271"/>
                      <a:pt x="665" y="247"/>
                      <a:pt x="665" y="224"/>
                    </a:cubicBezTo>
                    <a:cubicBezTo>
                      <a:pt x="618" y="105"/>
                      <a:pt x="523" y="57"/>
                      <a:pt x="380" y="34"/>
                    </a:cubicBezTo>
                    <a:cubicBezTo>
                      <a:pt x="342" y="11"/>
                      <a:pt x="302" y="0"/>
                      <a:pt x="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8"/>
              <p:cNvSpPr/>
              <p:nvPr/>
            </p:nvSpPr>
            <p:spPr>
              <a:xfrm>
                <a:off x="2199625" y="4513675"/>
                <a:ext cx="507650" cy="7704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30819" extrusionOk="0">
                    <a:moveTo>
                      <a:pt x="2444" y="4702"/>
                    </a:moveTo>
                    <a:lnTo>
                      <a:pt x="2444" y="4702"/>
                    </a:lnTo>
                    <a:cubicBezTo>
                      <a:pt x="2468" y="4726"/>
                      <a:pt x="2491" y="4750"/>
                      <a:pt x="2515" y="4797"/>
                    </a:cubicBezTo>
                    <a:cubicBezTo>
                      <a:pt x="2515" y="4811"/>
                      <a:pt x="2515" y="4821"/>
                      <a:pt x="2516" y="4829"/>
                    </a:cubicBezTo>
                    <a:lnTo>
                      <a:pt x="2516" y="4829"/>
                    </a:lnTo>
                    <a:cubicBezTo>
                      <a:pt x="2491" y="4799"/>
                      <a:pt x="2457" y="4754"/>
                      <a:pt x="2444" y="4702"/>
                    </a:cubicBezTo>
                    <a:close/>
                    <a:moveTo>
                      <a:pt x="2942" y="10016"/>
                    </a:moveTo>
                    <a:lnTo>
                      <a:pt x="2966" y="10063"/>
                    </a:lnTo>
                    <a:cubicBezTo>
                      <a:pt x="2942" y="10039"/>
                      <a:pt x="2942" y="10016"/>
                      <a:pt x="2942" y="10016"/>
                    </a:cubicBezTo>
                    <a:close/>
                    <a:moveTo>
                      <a:pt x="10424" y="1"/>
                    </a:moveTo>
                    <a:cubicBezTo>
                      <a:pt x="10338" y="1"/>
                      <a:pt x="10245" y="68"/>
                      <a:pt x="10224" y="171"/>
                    </a:cubicBezTo>
                    <a:cubicBezTo>
                      <a:pt x="10153" y="361"/>
                      <a:pt x="10272" y="575"/>
                      <a:pt x="10461" y="646"/>
                    </a:cubicBezTo>
                    <a:cubicBezTo>
                      <a:pt x="10580" y="717"/>
                      <a:pt x="10675" y="812"/>
                      <a:pt x="10746" y="930"/>
                    </a:cubicBezTo>
                    <a:cubicBezTo>
                      <a:pt x="10936" y="1310"/>
                      <a:pt x="11173" y="1690"/>
                      <a:pt x="11410" y="2045"/>
                    </a:cubicBezTo>
                    <a:cubicBezTo>
                      <a:pt x="11719" y="2615"/>
                      <a:pt x="12098" y="3113"/>
                      <a:pt x="12573" y="3516"/>
                    </a:cubicBezTo>
                    <a:cubicBezTo>
                      <a:pt x="12762" y="3872"/>
                      <a:pt x="13094" y="4062"/>
                      <a:pt x="13332" y="4346"/>
                    </a:cubicBezTo>
                    <a:cubicBezTo>
                      <a:pt x="13399" y="4572"/>
                      <a:pt x="13510" y="4776"/>
                      <a:pt x="13644" y="4959"/>
                    </a:cubicBezTo>
                    <a:lnTo>
                      <a:pt x="13644" y="4959"/>
                    </a:lnTo>
                    <a:cubicBezTo>
                      <a:pt x="13642" y="4961"/>
                      <a:pt x="13641" y="4962"/>
                      <a:pt x="13640" y="4963"/>
                    </a:cubicBezTo>
                    <a:cubicBezTo>
                      <a:pt x="13355" y="5627"/>
                      <a:pt x="13071" y="6291"/>
                      <a:pt x="12786" y="6956"/>
                    </a:cubicBezTo>
                    <a:cubicBezTo>
                      <a:pt x="12644" y="7311"/>
                      <a:pt x="12501" y="7667"/>
                      <a:pt x="12335" y="8023"/>
                    </a:cubicBezTo>
                    <a:cubicBezTo>
                      <a:pt x="12288" y="8118"/>
                      <a:pt x="12288" y="8236"/>
                      <a:pt x="12335" y="8331"/>
                    </a:cubicBezTo>
                    <a:cubicBezTo>
                      <a:pt x="12241" y="8663"/>
                      <a:pt x="12193" y="8996"/>
                      <a:pt x="12146" y="9351"/>
                    </a:cubicBezTo>
                    <a:cubicBezTo>
                      <a:pt x="12122" y="9399"/>
                      <a:pt x="12122" y="9446"/>
                      <a:pt x="12146" y="9494"/>
                    </a:cubicBezTo>
                    <a:cubicBezTo>
                      <a:pt x="12027" y="9660"/>
                      <a:pt x="12003" y="9849"/>
                      <a:pt x="12051" y="10039"/>
                    </a:cubicBezTo>
                    <a:cubicBezTo>
                      <a:pt x="11980" y="10348"/>
                      <a:pt x="11932" y="10632"/>
                      <a:pt x="11861" y="10941"/>
                    </a:cubicBezTo>
                    <a:cubicBezTo>
                      <a:pt x="11790" y="11059"/>
                      <a:pt x="11695" y="11202"/>
                      <a:pt x="11814" y="11344"/>
                    </a:cubicBezTo>
                    <a:cubicBezTo>
                      <a:pt x="11600" y="11842"/>
                      <a:pt x="11458" y="12364"/>
                      <a:pt x="11363" y="12886"/>
                    </a:cubicBezTo>
                    <a:cubicBezTo>
                      <a:pt x="11244" y="13408"/>
                      <a:pt x="11149" y="13953"/>
                      <a:pt x="11078" y="14475"/>
                    </a:cubicBezTo>
                    <a:cubicBezTo>
                      <a:pt x="10960" y="15068"/>
                      <a:pt x="10817" y="15661"/>
                      <a:pt x="10628" y="16230"/>
                    </a:cubicBezTo>
                    <a:cubicBezTo>
                      <a:pt x="10509" y="16230"/>
                      <a:pt x="10485" y="16254"/>
                      <a:pt x="10580" y="16325"/>
                    </a:cubicBezTo>
                    <a:lnTo>
                      <a:pt x="10461" y="16562"/>
                    </a:lnTo>
                    <a:cubicBezTo>
                      <a:pt x="10367" y="16634"/>
                      <a:pt x="10295" y="16681"/>
                      <a:pt x="10224" y="16776"/>
                    </a:cubicBezTo>
                    <a:cubicBezTo>
                      <a:pt x="10129" y="16895"/>
                      <a:pt x="10082" y="17061"/>
                      <a:pt x="10248" y="17179"/>
                    </a:cubicBezTo>
                    <a:cubicBezTo>
                      <a:pt x="10485" y="17298"/>
                      <a:pt x="10390" y="17511"/>
                      <a:pt x="10438" y="17677"/>
                    </a:cubicBezTo>
                    <a:cubicBezTo>
                      <a:pt x="10295" y="17986"/>
                      <a:pt x="10224" y="18294"/>
                      <a:pt x="10248" y="18626"/>
                    </a:cubicBezTo>
                    <a:lnTo>
                      <a:pt x="10248" y="20002"/>
                    </a:lnTo>
                    <a:cubicBezTo>
                      <a:pt x="10201" y="20073"/>
                      <a:pt x="10201" y="20192"/>
                      <a:pt x="10248" y="20287"/>
                    </a:cubicBezTo>
                    <a:cubicBezTo>
                      <a:pt x="10224" y="20310"/>
                      <a:pt x="10224" y="20358"/>
                      <a:pt x="10248" y="20382"/>
                    </a:cubicBezTo>
                    <a:cubicBezTo>
                      <a:pt x="10224" y="20809"/>
                      <a:pt x="10201" y="21212"/>
                      <a:pt x="10177" y="21639"/>
                    </a:cubicBezTo>
                    <a:cubicBezTo>
                      <a:pt x="10201" y="21686"/>
                      <a:pt x="10224" y="21734"/>
                      <a:pt x="10224" y="21805"/>
                    </a:cubicBezTo>
                    <a:cubicBezTo>
                      <a:pt x="10201" y="22137"/>
                      <a:pt x="10177" y="22445"/>
                      <a:pt x="10153" y="22754"/>
                    </a:cubicBezTo>
                    <a:cubicBezTo>
                      <a:pt x="10177" y="22967"/>
                      <a:pt x="10106" y="23181"/>
                      <a:pt x="10011" y="23370"/>
                    </a:cubicBezTo>
                    <a:lnTo>
                      <a:pt x="9133" y="22279"/>
                    </a:lnTo>
                    <a:lnTo>
                      <a:pt x="8255" y="21117"/>
                    </a:lnTo>
                    <a:cubicBezTo>
                      <a:pt x="7828" y="20429"/>
                      <a:pt x="7402" y="19765"/>
                      <a:pt x="6975" y="19077"/>
                    </a:cubicBezTo>
                    <a:cubicBezTo>
                      <a:pt x="6951" y="19053"/>
                      <a:pt x="6903" y="19029"/>
                      <a:pt x="6880" y="19006"/>
                    </a:cubicBezTo>
                    <a:cubicBezTo>
                      <a:pt x="6595" y="18365"/>
                      <a:pt x="6334" y="17749"/>
                      <a:pt x="6049" y="17108"/>
                    </a:cubicBezTo>
                    <a:cubicBezTo>
                      <a:pt x="5812" y="16539"/>
                      <a:pt x="5646" y="15969"/>
                      <a:pt x="5504" y="15376"/>
                    </a:cubicBezTo>
                    <a:cubicBezTo>
                      <a:pt x="5338" y="14641"/>
                      <a:pt x="5290" y="13906"/>
                      <a:pt x="5077" y="13194"/>
                    </a:cubicBezTo>
                    <a:cubicBezTo>
                      <a:pt x="5148" y="13028"/>
                      <a:pt x="5148" y="12862"/>
                      <a:pt x="5077" y="12696"/>
                    </a:cubicBezTo>
                    <a:cubicBezTo>
                      <a:pt x="5006" y="12411"/>
                      <a:pt x="5053" y="12103"/>
                      <a:pt x="5195" y="11842"/>
                    </a:cubicBezTo>
                    <a:cubicBezTo>
                      <a:pt x="5290" y="11700"/>
                      <a:pt x="5362" y="11534"/>
                      <a:pt x="5385" y="11344"/>
                    </a:cubicBezTo>
                    <a:cubicBezTo>
                      <a:pt x="5480" y="11083"/>
                      <a:pt x="5694" y="10917"/>
                      <a:pt x="5978" y="10893"/>
                    </a:cubicBezTo>
                    <a:cubicBezTo>
                      <a:pt x="6358" y="10822"/>
                      <a:pt x="6737" y="10727"/>
                      <a:pt x="7117" y="10632"/>
                    </a:cubicBezTo>
                    <a:cubicBezTo>
                      <a:pt x="7164" y="10609"/>
                      <a:pt x="7212" y="10585"/>
                      <a:pt x="7283" y="10561"/>
                    </a:cubicBezTo>
                    <a:cubicBezTo>
                      <a:pt x="7923" y="10443"/>
                      <a:pt x="8493" y="10016"/>
                      <a:pt x="8825" y="9446"/>
                    </a:cubicBezTo>
                    <a:cubicBezTo>
                      <a:pt x="8896" y="9304"/>
                      <a:pt x="8967" y="9185"/>
                      <a:pt x="9015" y="9043"/>
                    </a:cubicBezTo>
                    <a:cubicBezTo>
                      <a:pt x="9323" y="8948"/>
                      <a:pt x="9655" y="8972"/>
                      <a:pt x="9797" y="8663"/>
                    </a:cubicBezTo>
                    <a:cubicBezTo>
                      <a:pt x="9867" y="8690"/>
                      <a:pt x="9927" y="8706"/>
                      <a:pt x="9977" y="8706"/>
                    </a:cubicBezTo>
                    <a:cubicBezTo>
                      <a:pt x="10064" y="8706"/>
                      <a:pt x="10123" y="8656"/>
                      <a:pt x="10153" y="8521"/>
                    </a:cubicBezTo>
                    <a:cubicBezTo>
                      <a:pt x="10201" y="8379"/>
                      <a:pt x="10153" y="8213"/>
                      <a:pt x="10058" y="8094"/>
                    </a:cubicBezTo>
                    <a:cubicBezTo>
                      <a:pt x="9987" y="7976"/>
                      <a:pt x="9821" y="7904"/>
                      <a:pt x="9655" y="7904"/>
                    </a:cubicBezTo>
                    <a:lnTo>
                      <a:pt x="9418" y="7976"/>
                    </a:lnTo>
                    <a:cubicBezTo>
                      <a:pt x="9133" y="8047"/>
                      <a:pt x="8920" y="8284"/>
                      <a:pt x="8920" y="8569"/>
                    </a:cubicBezTo>
                    <a:cubicBezTo>
                      <a:pt x="8920" y="8711"/>
                      <a:pt x="8920" y="8830"/>
                      <a:pt x="8896" y="8972"/>
                    </a:cubicBezTo>
                    <a:cubicBezTo>
                      <a:pt x="8445" y="9589"/>
                      <a:pt x="7852" y="10087"/>
                      <a:pt x="7164" y="10443"/>
                    </a:cubicBezTo>
                    <a:cubicBezTo>
                      <a:pt x="7117" y="10443"/>
                      <a:pt x="7069" y="10419"/>
                      <a:pt x="7046" y="10419"/>
                    </a:cubicBezTo>
                    <a:cubicBezTo>
                      <a:pt x="6975" y="10443"/>
                      <a:pt x="6927" y="10466"/>
                      <a:pt x="6880" y="10490"/>
                    </a:cubicBezTo>
                    <a:cubicBezTo>
                      <a:pt x="6808" y="10514"/>
                      <a:pt x="6737" y="10514"/>
                      <a:pt x="6666" y="10537"/>
                    </a:cubicBezTo>
                    <a:cubicBezTo>
                      <a:pt x="6595" y="10537"/>
                      <a:pt x="6500" y="10514"/>
                      <a:pt x="6405" y="10490"/>
                    </a:cubicBezTo>
                    <a:cubicBezTo>
                      <a:pt x="6334" y="10466"/>
                      <a:pt x="6287" y="10419"/>
                      <a:pt x="6310" y="10348"/>
                    </a:cubicBezTo>
                    <a:cubicBezTo>
                      <a:pt x="6405" y="10158"/>
                      <a:pt x="6476" y="9968"/>
                      <a:pt x="6548" y="9778"/>
                    </a:cubicBezTo>
                    <a:cubicBezTo>
                      <a:pt x="6927" y="9494"/>
                      <a:pt x="7235" y="9114"/>
                      <a:pt x="7449" y="8711"/>
                    </a:cubicBezTo>
                    <a:cubicBezTo>
                      <a:pt x="7615" y="8403"/>
                      <a:pt x="7947" y="8213"/>
                      <a:pt x="7971" y="7810"/>
                    </a:cubicBezTo>
                    <a:cubicBezTo>
                      <a:pt x="7948" y="7804"/>
                      <a:pt x="7926" y="7801"/>
                      <a:pt x="7904" y="7801"/>
                    </a:cubicBezTo>
                    <a:cubicBezTo>
                      <a:pt x="7834" y="7801"/>
                      <a:pt x="7770" y="7832"/>
                      <a:pt x="7734" y="7904"/>
                    </a:cubicBezTo>
                    <a:cubicBezTo>
                      <a:pt x="7307" y="8474"/>
                      <a:pt x="6880" y="9043"/>
                      <a:pt x="6476" y="9612"/>
                    </a:cubicBezTo>
                    <a:cubicBezTo>
                      <a:pt x="6463" y="9608"/>
                      <a:pt x="6450" y="9606"/>
                      <a:pt x="6438" y="9606"/>
                    </a:cubicBezTo>
                    <a:cubicBezTo>
                      <a:pt x="6381" y="9606"/>
                      <a:pt x="6330" y="9645"/>
                      <a:pt x="6310" y="9683"/>
                    </a:cubicBezTo>
                    <a:cubicBezTo>
                      <a:pt x="6168" y="9897"/>
                      <a:pt x="6049" y="10110"/>
                      <a:pt x="5765" y="10158"/>
                    </a:cubicBezTo>
                    <a:lnTo>
                      <a:pt x="5883" y="9826"/>
                    </a:lnTo>
                    <a:cubicBezTo>
                      <a:pt x="5869" y="9715"/>
                      <a:pt x="5864" y="9669"/>
                      <a:pt x="5823" y="9669"/>
                    </a:cubicBezTo>
                    <a:cubicBezTo>
                      <a:pt x="5795" y="9669"/>
                      <a:pt x="5748" y="9692"/>
                      <a:pt x="5670" y="9731"/>
                    </a:cubicBezTo>
                    <a:cubicBezTo>
                      <a:pt x="5646" y="9755"/>
                      <a:pt x="5622" y="9778"/>
                      <a:pt x="5599" y="9802"/>
                    </a:cubicBezTo>
                    <a:cubicBezTo>
                      <a:pt x="5551" y="9778"/>
                      <a:pt x="5528" y="9778"/>
                      <a:pt x="5504" y="9755"/>
                    </a:cubicBezTo>
                    <a:cubicBezTo>
                      <a:pt x="5528" y="9683"/>
                      <a:pt x="5551" y="9612"/>
                      <a:pt x="5575" y="9541"/>
                    </a:cubicBezTo>
                    <a:lnTo>
                      <a:pt x="6405" y="7620"/>
                    </a:lnTo>
                    <a:cubicBezTo>
                      <a:pt x="6476" y="7501"/>
                      <a:pt x="6500" y="7335"/>
                      <a:pt x="6453" y="7193"/>
                    </a:cubicBezTo>
                    <a:lnTo>
                      <a:pt x="6903" y="6102"/>
                    </a:lnTo>
                    <a:cubicBezTo>
                      <a:pt x="7046" y="5983"/>
                      <a:pt x="7188" y="5888"/>
                      <a:pt x="7212" y="5698"/>
                    </a:cubicBezTo>
                    <a:cubicBezTo>
                      <a:pt x="7283" y="5556"/>
                      <a:pt x="7330" y="5414"/>
                      <a:pt x="7378" y="5271"/>
                    </a:cubicBezTo>
                    <a:cubicBezTo>
                      <a:pt x="7402" y="5200"/>
                      <a:pt x="7307" y="5129"/>
                      <a:pt x="7212" y="5129"/>
                    </a:cubicBezTo>
                    <a:cubicBezTo>
                      <a:pt x="7189" y="5123"/>
                      <a:pt x="7171" y="5120"/>
                      <a:pt x="7156" y="5120"/>
                    </a:cubicBezTo>
                    <a:cubicBezTo>
                      <a:pt x="7108" y="5120"/>
                      <a:pt x="7099" y="5151"/>
                      <a:pt x="7117" y="5224"/>
                    </a:cubicBezTo>
                    <a:cubicBezTo>
                      <a:pt x="7082" y="5294"/>
                      <a:pt x="7027" y="5312"/>
                      <a:pt x="6965" y="5312"/>
                    </a:cubicBezTo>
                    <a:cubicBezTo>
                      <a:pt x="6898" y="5312"/>
                      <a:pt x="6821" y="5290"/>
                      <a:pt x="6751" y="5290"/>
                    </a:cubicBezTo>
                    <a:cubicBezTo>
                      <a:pt x="6712" y="5290"/>
                      <a:pt x="6675" y="5297"/>
                      <a:pt x="6642" y="5319"/>
                    </a:cubicBezTo>
                    <a:cubicBezTo>
                      <a:pt x="6690" y="5580"/>
                      <a:pt x="6737" y="5817"/>
                      <a:pt x="6785" y="6054"/>
                    </a:cubicBezTo>
                    <a:cubicBezTo>
                      <a:pt x="6666" y="6339"/>
                      <a:pt x="6500" y="6623"/>
                      <a:pt x="6310" y="6884"/>
                    </a:cubicBezTo>
                    <a:cubicBezTo>
                      <a:pt x="6097" y="7098"/>
                      <a:pt x="5978" y="7430"/>
                      <a:pt x="6049" y="7738"/>
                    </a:cubicBezTo>
                    <a:cubicBezTo>
                      <a:pt x="5836" y="7928"/>
                      <a:pt x="5670" y="8189"/>
                      <a:pt x="5599" y="8450"/>
                    </a:cubicBezTo>
                    <a:cubicBezTo>
                      <a:pt x="5528" y="8711"/>
                      <a:pt x="5385" y="8924"/>
                      <a:pt x="5172" y="9067"/>
                    </a:cubicBezTo>
                    <a:cubicBezTo>
                      <a:pt x="5077" y="9043"/>
                      <a:pt x="5006" y="9019"/>
                      <a:pt x="4911" y="8972"/>
                    </a:cubicBezTo>
                    <a:cubicBezTo>
                      <a:pt x="4958" y="8877"/>
                      <a:pt x="4958" y="8758"/>
                      <a:pt x="4887" y="8687"/>
                    </a:cubicBezTo>
                    <a:cubicBezTo>
                      <a:pt x="4911" y="8569"/>
                      <a:pt x="4935" y="8426"/>
                      <a:pt x="4911" y="8308"/>
                    </a:cubicBezTo>
                    <a:cubicBezTo>
                      <a:pt x="4840" y="8047"/>
                      <a:pt x="5077" y="7762"/>
                      <a:pt x="4816" y="7525"/>
                    </a:cubicBezTo>
                    <a:cubicBezTo>
                      <a:pt x="4602" y="7762"/>
                      <a:pt x="4697" y="8070"/>
                      <a:pt x="4626" y="8331"/>
                    </a:cubicBezTo>
                    <a:cubicBezTo>
                      <a:pt x="4579" y="8569"/>
                      <a:pt x="4555" y="8830"/>
                      <a:pt x="4555" y="9090"/>
                    </a:cubicBezTo>
                    <a:lnTo>
                      <a:pt x="4318" y="8996"/>
                    </a:lnTo>
                    <a:cubicBezTo>
                      <a:pt x="3986" y="8497"/>
                      <a:pt x="3820" y="7928"/>
                      <a:pt x="3464" y="7454"/>
                    </a:cubicBezTo>
                    <a:cubicBezTo>
                      <a:pt x="3416" y="7383"/>
                      <a:pt x="3393" y="7311"/>
                      <a:pt x="3369" y="7216"/>
                    </a:cubicBezTo>
                    <a:lnTo>
                      <a:pt x="2966" y="6173"/>
                    </a:lnTo>
                    <a:cubicBezTo>
                      <a:pt x="2847" y="5936"/>
                      <a:pt x="2847" y="5698"/>
                      <a:pt x="2895" y="5461"/>
                    </a:cubicBezTo>
                    <a:lnTo>
                      <a:pt x="2871" y="5176"/>
                    </a:lnTo>
                    <a:cubicBezTo>
                      <a:pt x="3084" y="4987"/>
                      <a:pt x="3084" y="4963"/>
                      <a:pt x="2918" y="4750"/>
                    </a:cubicBezTo>
                    <a:cubicBezTo>
                      <a:pt x="2900" y="4638"/>
                      <a:pt x="2837" y="4599"/>
                      <a:pt x="2754" y="4599"/>
                    </a:cubicBezTo>
                    <a:cubicBezTo>
                      <a:pt x="2731" y="4599"/>
                      <a:pt x="2707" y="4602"/>
                      <a:pt x="2681" y="4607"/>
                    </a:cubicBezTo>
                    <a:cubicBezTo>
                      <a:pt x="2586" y="4631"/>
                      <a:pt x="2515" y="4655"/>
                      <a:pt x="2444" y="4702"/>
                    </a:cubicBezTo>
                    <a:cubicBezTo>
                      <a:pt x="2112" y="4868"/>
                      <a:pt x="2041" y="4963"/>
                      <a:pt x="2230" y="5200"/>
                    </a:cubicBezTo>
                    <a:cubicBezTo>
                      <a:pt x="2325" y="5319"/>
                      <a:pt x="2444" y="5414"/>
                      <a:pt x="2562" y="5509"/>
                    </a:cubicBezTo>
                    <a:cubicBezTo>
                      <a:pt x="2657" y="6196"/>
                      <a:pt x="2847" y="6861"/>
                      <a:pt x="3084" y="7525"/>
                    </a:cubicBezTo>
                    <a:cubicBezTo>
                      <a:pt x="3250" y="7928"/>
                      <a:pt x="3416" y="8355"/>
                      <a:pt x="3582" y="8782"/>
                    </a:cubicBezTo>
                    <a:cubicBezTo>
                      <a:pt x="3654" y="8924"/>
                      <a:pt x="3654" y="9114"/>
                      <a:pt x="3559" y="9256"/>
                    </a:cubicBezTo>
                    <a:lnTo>
                      <a:pt x="3369" y="9328"/>
                    </a:lnTo>
                    <a:cubicBezTo>
                      <a:pt x="2847" y="9185"/>
                      <a:pt x="2515" y="8782"/>
                      <a:pt x="2112" y="8474"/>
                    </a:cubicBezTo>
                    <a:cubicBezTo>
                      <a:pt x="1637" y="8070"/>
                      <a:pt x="1234" y="7549"/>
                      <a:pt x="997" y="6979"/>
                    </a:cubicBezTo>
                    <a:cubicBezTo>
                      <a:pt x="949" y="6884"/>
                      <a:pt x="902" y="6813"/>
                      <a:pt x="831" y="6742"/>
                    </a:cubicBezTo>
                    <a:lnTo>
                      <a:pt x="902" y="6623"/>
                    </a:lnTo>
                    <a:cubicBezTo>
                      <a:pt x="1115" y="6552"/>
                      <a:pt x="1210" y="6339"/>
                      <a:pt x="1115" y="6149"/>
                    </a:cubicBezTo>
                    <a:cubicBezTo>
                      <a:pt x="1115" y="6102"/>
                      <a:pt x="1115" y="6054"/>
                      <a:pt x="1115" y="6007"/>
                    </a:cubicBezTo>
                    <a:cubicBezTo>
                      <a:pt x="1187" y="5936"/>
                      <a:pt x="1187" y="5793"/>
                      <a:pt x="1092" y="5746"/>
                    </a:cubicBezTo>
                    <a:cubicBezTo>
                      <a:pt x="1092" y="5580"/>
                      <a:pt x="973" y="5532"/>
                      <a:pt x="831" y="5532"/>
                    </a:cubicBezTo>
                    <a:cubicBezTo>
                      <a:pt x="736" y="5556"/>
                      <a:pt x="641" y="5580"/>
                      <a:pt x="546" y="5627"/>
                    </a:cubicBezTo>
                    <a:cubicBezTo>
                      <a:pt x="528" y="5621"/>
                      <a:pt x="509" y="5618"/>
                      <a:pt x="490" y="5618"/>
                    </a:cubicBezTo>
                    <a:cubicBezTo>
                      <a:pt x="432" y="5618"/>
                      <a:pt x="374" y="5645"/>
                      <a:pt x="356" y="5698"/>
                    </a:cubicBezTo>
                    <a:cubicBezTo>
                      <a:pt x="167" y="5722"/>
                      <a:pt x="167" y="5817"/>
                      <a:pt x="214" y="5959"/>
                    </a:cubicBezTo>
                    <a:cubicBezTo>
                      <a:pt x="262" y="6220"/>
                      <a:pt x="522" y="6386"/>
                      <a:pt x="546" y="6647"/>
                    </a:cubicBezTo>
                    <a:cubicBezTo>
                      <a:pt x="831" y="7572"/>
                      <a:pt x="1495" y="8236"/>
                      <a:pt x="2183" y="8877"/>
                    </a:cubicBezTo>
                    <a:cubicBezTo>
                      <a:pt x="2491" y="9185"/>
                      <a:pt x="2871" y="9446"/>
                      <a:pt x="3274" y="9589"/>
                    </a:cubicBezTo>
                    <a:cubicBezTo>
                      <a:pt x="3369" y="9660"/>
                      <a:pt x="3464" y="9755"/>
                      <a:pt x="3559" y="9849"/>
                    </a:cubicBezTo>
                    <a:cubicBezTo>
                      <a:pt x="3677" y="9921"/>
                      <a:pt x="3772" y="10039"/>
                      <a:pt x="3772" y="10205"/>
                    </a:cubicBezTo>
                    <a:cubicBezTo>
                      <a:pt x="3488" y="10205"/>
                      <a:pt x="3203" y="10134"/>
                      <a:pt x="2942" y="10016"/>
                    </a:cubicBezTo>
                    <a:lnTo>
                      <a:pt x="2800" y="9944"/>
                    </a:lnTo>
                    <a:lnTo>
                      <a:pt x="2539" y="9849"/>
                    </a:lnTo>
                    <a:cubicBezTo>
                      <a:pt x="2135" y="9612"/>
                      <a:pt x="1732" y="9375"/>
                      <a:pt x="1353" y="9114"/>
                    </a:cubicBezTo>
                    <a:cubicBezTo>
                      <a:pt x="1021" y="8901"/>
                      <a:pt x="736" y="8616"/>
                      <a:pt x="522" y="8308"/>
                    </a:cubicBezTo>
                    <a:cubicBezTo>
                      <a:pt x="404" y="8094"/>
                      <a:pt x="238" y="7952"/>
                      <a:pt x="48" y="7833"/>
                    </a:cubicBezTo>
                    <a:cubicBezTo>
                      <a:pt x="48" y="7881"/>
                      <a:pt x="1" y="7976"/>
                      <a:pt x="24" y="8023"/>
                    </a:cubicBezTo>
                    <a:cubicBezTo>
                      <a:pt x="309" y="8426"/>
                      <a:pt x="428" y="8948"/>
                      <a:pt x="878" y="9256"/>
                    </a:cubicBezTo>
                    <a:cubicBezTo>
                      <a:pt x="1139" y="9399"/>
                      <a:pt x="1400" y="9517"/>
                      <a:pt x="1685" y="9636"/>
                    </a:cubicBezTo>
                    <a:cubicBezTo>
                      <a:pt x="2159" y="9849"/>
                      <a:pt x="2586" y="10182"/>
                      <a:pt x="3108" y="10348"/>
                    </a:cubicBezTo>
                    <a:lnTo>
                      <a:pt x="4247" y="10822"/>
                    </a:lnTo>
                    <a:cubicBezTo>
                      <a:pt x="4247" y="10869"/>
                      <a:pt x="4247" y="10917"/>
                      <a:pt x="4247" y="10964"/>
                    </a:cubicBezTo>
                    <a:cubicBezTo>
                      <a:pt x="4104" y="11202"/>
                      <a:pt x="4270" y="11391"/>
                      <a:pt x="4389" y="11581"/>
                    </a:cubicBezTo>
                    <a:cubicBezTo>
                      <a:pt x="4413" y="11747"/>
                      <a:pt x="4555" y="11866"/>
                      <a:pt x="4650" y="11984"/>
                    </a:cubicBezTo>
                    <a:cubicBezTo>
                      <a:pt x="4602" y="12388"/>
                      <a:pt x="4768" y="12767"/>
                      <a:pt x="4768" y="13147"/>
                    </a:cubicBezTo>
                    <a:cubicBezTo>
                      <a:pt x="4840" y="13313"/>
                      <a:pt x="4863" y="13455"/>
                      <a:pt x="4863" y="13597"/>
                    </a:cubicBezTo>
                    <a:cubicBezTo>
                      <a:pt x="4863" y="14356"/>
                      <a:pt x="5006" y="15092"/>
                      <a:pt x="5290" y="15780"/>
                    </a:cubicBezTo>
                    <a:cubicBezTo>
                      <a:pt x="5409" y="16159"/>
                      <a:pt x="5528" y="16562"/>
                      <a:pt x="5646" y="16966"/>
                    </a:cubicBezTo>
                    <a:cubicBezTo>
                      <a:pt x="5883" y="17630"/>
                      <a:pt x="6168" y="18270"/>
                      <a:pt x="6524" y="18887"/>
                    </a:cubicBezTo>
                    <a:cubicBezTo>
                      <a:pt x="6548" y="18935"/>
                      <a:pt x="6642" y="18958"/>
                      <a:pt x="6690" y="19006"/>
                    </a:cubicBezTo>
                    <a:cubicBezTo>
                      <a:pt x="6927" y="19860"/>
                      <a:pt x="7473" y="20548"/>
                      <a:pt x="8042" y="21236"/>
                    </a:cubicBezTo>
                    <a:cubicBezTo>
                      <a:pt x="8066" y="21473"/>
                      <a:pt x="8184" y="21662"/>
                      <a:pt x="8327" y="21829"/>
                    </a:cubicBezTo>
                    <a:cubicBezTo>
                      <a:pt x="8516" y="22042"/>
                      <a:pt x="8706" y="22232"/>
                      <a:pt x="8872" y="22445"/>
                    </a:cubicBezTo>
                    <a:cubicBezTo>
                      <a:pt x="9062" y="22706"/>
                      <a:pt x="9204" y="22991"/>
                      <a:pt x="9323" y="23299"/>
                    </a:cubicBezTo>
                    <a:cubicBezTo>
                      <a:pt x="9347" y="23442"/>
                      <a:pt x="9441" y="23536"/>
                      <a:pt x="9584" y="23608"/>
                    </a:cubicBezTo>
                    <a:cubicBezTo>
                      <a:pt x="9560" y="23679"/>
                      <a:pt x="9584" y="23750"/>
                      <a:pt x="9631" y="23774"/>
                    </a:cubicBezTo>
                    <a:cubicBezTo>
                      <a:pt x="9631" y="23821"/>
                      <a:pt x="9655" y="23869"/>
                      <a:pt x="9655" y="23892"/>
                    </a:cubicBezTo>
                    <a:cubicBezTo>
                      <a:pt x="9702" y="24035"/>
                      <a:pt x="9726" y="24177"/>
                      <a:pt x="9774" y="24343"/>
                    </a:cubicBezTo>
                    <a:cubicBezTo>
                      <a:pt x="9774" y="24390"/>
                      <a:pt x="9774" y="24438"/>
                      <a:pt x="9774" y="24462"/>
                    </a:cubicBezTo>
                    <a:cubicBezTo>
                      <a:pt x="10035" y="24604"/>
                      <a:pt x="10153" y="24912"/>
                      <a:pt x="10082" y="25173"/>
                    </a:cubicBezTo>
                    <a:cubicBezTo>
                      <a:pt x="10082" y="25434"/>
                      <a:pt x="10082" y="25695"/>
                      <a:pt x="10106" y="25932"/>
                    </a:cubicBezTo>
                    <a:cubicBezTo>
                      <a:pt x="10011" y="26596"/>
                      <a:pt x="9987" y="27237"/>
                      <a:pt x="10035" y="27877"/>
                    </a:cubicBezTo>
                    <a:cubicBezTo>
                      <a:pt x="9963" y="28043"/>
                      <a:pt x="9963" y="28233"/>
                      <a:pt x="9987" y="28399"/>
                    </a:cubicBezTo>
                    <a:cubicBezTo>
                      <a:pt x="9726" y="28423"/>
                      <a:pt x="9702" y="28636"/>
                      <a:pt x="9608" y="28779"/>
                    </a:cubicBezTo>
                    <a:cubicBezTo>
                      <a:pt x="9441" y="28826"/>
                      <a:pt x="9323" y="28897"/>
                      <a:pt x="9370" y="29087"/>
                    </a:cubicBezTo>
                    <a:cubicBezTo>
                      <a:pt x="9394" y="29301"/>
                      <a:pt x="9560" y="29490"/>
                      <a:pt x="9774" y="29585"/>
                    </a:cubicBezTo>
                    <a:lnTo>
                      <a:pt x="9916" y="29941"/>
                    </a:lnTo>
                    <a:cubicBezTo>
                      <a:pt x="9821" y="30202"/>
                      <a:pt x="9821" y="30487"/>
                      <a:pt x="9892" y="30748"/>
                    </a:cubicBezTo>
                    <a:cubicBezTo>
                      <a:pt x="9892" y="30795"/>
                      <a:pt x="9916" y="30819"/>
                      <a:pt x="9963" y="30819"/>
                    </a:cubicBezTo>
                    <a:cubicBezTo>
                      <a:pt x="10011" y="30819"/>
                      <a:pt x="10058" y="30795"/>
                      <a:pt x="10082" y="30771"/>
                    </a:cubicBezTo>
                    <a:cubicBezTo>
                      <a:pt x="10106" y="30748"/>
                      <a:pt x="10106" y="30700"/>
                      <a:pt x="10129" y="30653"/>
                    </a:cubicBezTo>
                    <a:cubicBezTo>
                      <a:pt x="10153" y="30487"/>
                      <a:pt x="10224" y="30321"/>
                      <a:pt x="10272" y="30178"/>
                    </a:cubicBezTo>
                    <a:cubicBezTo>
                      <a:pt x="10699" y="30131"/>
                      <a:pt x="10770" y="29822"/>
                      <a:pt x="10817" y="29490"/>
                    </a:cubicBezTo>
                    <a:cubicBezTo>
                      <a:pt x="10841" y="29158"/>
                      <a:pt x="10817" y="28945"/>
                      <a:pt x="10438" y="28826"/>
                    </a:cubicBezTo>
                    <a:cubicBezTo>
                      <a:pt x="10461" y="28802"/>
                      <a:pt x="10461" y="28755"/>
                      <a:pt x="10461" y="28708"/>
                    </a:cubicBezTo>
                    <a:cubicBezTo>
                      <a:pt x="10604" y="28186"/>
                      <a:pt x="10983" y="27782"/>
                      <a:pt x="11244" y="27332"/>
                    </a:cubicBezTo>
                    <a:cubicBezTo>
                      <a:pt x="11505" y="26857"/>
                      <a:pt x="11790" y="26502"/>
                      <a:pt x="12051" y="26098"/>
                    </a:cubicBezTo>
                    <a:cubicBezTo>
                      <a:pt x="12122" y="26027"/>
                      <a:pt x="12193" y="25980"/>
                      <a:pt x="12264" y="25932"/>
                    </a:cubicBezTo>
                    <a:cubicBezTo>
                      <a:pt x="12389" y="26112"/>
                      <a:pt x="12457" y="26195"/>
                      <a:pt x="12530" y="26195"/>
                    </a:cubicBezTo>
                    <a:cubicBezTo>
                      <a:pt x="12582" y="26195"/>
                      <a:pt x="12636" y="26153"/>
                      <a:pt x="12715" y="26075"/>
                    </a:cubicBezTo>
                    <a:cubicBezTo>
                      <a:pt x="12834" y="25956"/>
                      <a:pt x="13000" y="25885"/>
                      <a:pt x="13189" y="25885"/>
                    </a:cubicBezTo>
                    <a:cubicBezTo>
                      <a:pt x="13261" y="25885"/>
                      <a:pt x="13355" y="25885"/>
                      <a:pt x="13379" y="25932"/>
                    </a:cubicBezTo>
                    <a:cubicBezTo>
                      <a:pt x="13759" y="26217"/>
                      <a:pt x="14233" y="26241"/>
                      <a:pt x="14684" y="26335"/>
                    </a:cubicBezTo>
                    <a:cubicBezTo>
                      <a:pt x="15016" y="26407"/>
                      <a:pt x="15348" y="26502"/>
                      <a:pt x="15656" y="26620"/>
                    </a:cubicBezTo>
                    <a:cubicBezTo>
                      <a:pt x="15872" y="26698"/>
                      <a:pt x="16087" y="26857"/>
                      <a:pt x="16329" y="26857"/>
                    </a:cubicBezTo>
                    <a:cubicBezTo>
                      <a:pt x="16380" y="26857"/>
                      <a:pt x="16433" y="26850"/>
                      <a:pt x="16487" y="26834"/>
                    </a:cubicBezTo>
                    <a:cubicBezTo>
                      <a:pt x="16534" y="26857"/>
                      <a:pt x="16558" y="26857"/>
                      <a:pt x="16605" y="26857"/>
                    </a:cubicBezTo>
                    <a:cubicBezTo>
                      <a:pt x="16838" y="26999"/>
                      <a:pt x="17077" y="27036"/>
                      <a:pt x="17320" y="27036"/>
                    </a:cubicBezTo>
                    <a:cubicBezTo>
                      <a:pt x="17523" y="27036"/>
                      <a:pt x="17728" y="27010"/>
                      <a:pt x="17934" y="27000"/>
                    </a:cubicBezTo>
                    <a:cubicBezTo>
                      <a:pt x="18020" y="27057"/>
                      <a:pt x="18115" y="27088"/>
                      <a:pt x="18213" y="27088"/>
                    </a:cubicBezTo>
                    <a:cubicBezTo>
                      <a:pt x="18273" y="27088"/>
                      <a:pt x="18335" y="27077"/>
                      <a:pt x="18396" y="27052"/>
                    </a:cubicBezTo>
                    <a:lnTo>
                      <a:pt x="18396" y="27052"/>
                    </a:lnTo>
                    <a:cubicBezTo>
                      <a:pt x="18475" y="27084"/>
                      <a:pt x="18553" y="27125"/>
                      <a:pt x="18624" y="27125"/>
                    </a:cubicBezTo>
                    <a:cubicBezTo>
                      <a:pt x="18656" y="27125"/>
                      <a:pt x="18688" y="27116"/>
                      <a:pt x="18716" y="27095"/>
                    </a:cubicBezTo>
                    <a:cubicBezTo>
                      <a:pt x="19001" y="26834"/>
                      <a:pt x="19428" y="26668"/>
                      <a:pt x="19594" y="26288"/>
                    </a:cubicBezTo>
                    <a:cubicBezTo>
                      <a:pt x="19713" y="26217"/>
                      <a:pt x="19831" y="26169"/>
                      <a:pt x="19950" y="26098"/>
                    </a:cubicBezTo>
                    <a:cubicBezTo>
                      <a:pt x="20116" y="26051"/>
                      <a:pt x="20258" y="25909"/>
                      <a:pt x="20306" y="25719"/>
                    </a:cubicBezTo>
                    <a:lnTo>
                      <a:pt x="20306" y="25719"/>
                    </a:lnTo>
                    <a:cubicBezTo>
                      <a:pt x="19974" y="25814"/>
                      <a:pt x="19641" y="25980"/>
                      <a:pt x="19357" y="26169"/>
                    </a:cubicBezTo>
                    <a:cubicBezTo>
                      <a:pt x="19096" y="26383"/>
                      <a:pt x="18811" y="26549"/>
                      <a:pt x="18716" y="26881"/>
                    </a:cubicBezTo>
                    <a:cubicBezTo>
                      <a:pt x="18693" y="26881"/>
                      <a:pt x="18645" y="26881"/>
                      <a:pt x="18645" y="26857"/>
                    </a:cubicBezTo>
                    <a:cubicBezTo>
                      <a:pt x="18621" y="26810"/>
                      <a:pt x="18621" y="26762"/>
                      <a:pt x="18645" y="26715"/>
                    </a:cubicBezTo>
                    <a:cubicBezTo>
                      <a:pt x="18764" y="26573"/>
                      <a:pt x="18811" y="26383"/>
                      <a:pt x="18811" y="26169"/>
                    </a:cubicBezTo>
                    <a:cubicBezTo>
                      <a:pt x="18408" y="26169"/>
                      <a:pt x="18028" y="26454"/>
                      <a:pt x="17957" y="26857"/>
                    </a:cubicBezTo>
                    <a:cubicBezTo>
                      <a:pt x="17903" y="26860"/>
                      <a:pt x="17849" y="26862"/>
                      <a:pt x="17795" y="26862"/>
                    </a:cubicBezTo>
                    <a:cubicBezTo>
                      <a:pt x="17422" y="26862"/>
                      <a:pt x="17052" y="26792"/>
                      <a:pt x="16700" y="26668"/>
                    </a:cubicBezTo>
                    <a:cubicBezTo>
                      <a:pt x="16684" y="26660"/>
                      <a:pt x="16666" y="26657"/>
                      <a:pt x="16646" y="26657"/>
                    </a:cubicBezTo>
                    <a:cubicBezTo>
                      <a:pt x="16605" y="26657"/>
                      <a:pt x="16558" y="26668"/>
                      <a:pt x="16510" y="26668"/>
                    </a:cubicBezTo>
                    <a:lnTo>
                      <a:pt x="16131" y="26549"/>
                    </a:lnTo>
                    <a:cubicBezTo>
                      <a:pt x="15633" y="26241"/>
                      <a:pt x="15040" y="26193"/>
                      <a:pt x="14470" y="26051"/>
                    </a:cubicBezTo>
                    <a:cubicBezTo>
                      <a:pt x="14114" y="25980"/>
                      <a:pt x="13759" y="25837"/>
                      <a:pt x="13474" y="25624"/>
                    </a:cubicBezTo>
                    <a:cubicBezTo>
                      <a:pt x="13374" y="25508"/>
                      <a:pt x="13228" y="25450"/>
                      <a:pt x="13084" y="25450"/>
                    </a:cubicBezTo>
                    <a:cubicBezTo>
                      <a:pt x="13023" y="25450"/>
                      <a:pt x="12962" y="25460"/>
                      <a:pt x="12905" y="25482"/>
                    </a:cubicBezTo>
                    <a:lnTo>
                      <a:pt x="12691" y="25553"/>
                    </a:lnTo>
                    <a:cubicBezTo>
                      <a:pt x="12596" y="25268"/>
                      <a:pt x="12786" y="25055"/>
                      <a:pt x="13000" y="24889"/>
                    </a:cubicBezTo>
                    <a:cubicBezTo>
                      <a:pt x="13332" y="24533"/>
                      <a:pt x="13664" y="24153"/>
                      <a:pt x="13948" y="23750"/>
                    </a:cubicBezTo>
                    <a:cubicBezTo>
                      <a:pt x="14043" y="23608"/>
                      <a:pt x="14114" y="23489"/>
                      <a:pt x="14162" y="23347"/>
                    </a:cubicBezTo>
                    <a:cubicBezTo>
                      <a:pt x="14494" y="23086"/>
                      <a:pt x="14802" y="22777"/>
                      <a:pt x="15016" y="22422"/>
                    </a:cubicBezTo>
                    <a:cubicBezTo>
                      <a:pt x="15253" y="22303"/>
                      <a:pt x="15443" y="22161"/>
                      <a:pt x="15609" y="21971"/>
                    </a:cubicBezTo>
                    <a:lnTo>
                      <a:pt x="15609" y="21923"/>
                    </a:lnTo>
                    <a:cubicBezTo>
                      <a:pt x="15609" y="21923"/>
                      <a:pt x="15514" y="21876"/>
                      <a:pt x="15514" y="21876"/>
                    </a:cubicBezTo>
                    <a:cubicBezTo>
                      <a:pt x="15301" y="21995"/>
                      <a:pt x="15134" y="22113"/>
                      <a:pt x="14945" y="22232"/>
                    </a:cubicBezTo>
                    <a:cubicBezTo>
                      <a:pt x="14613" y="22493"/>
                      <a:pt x="14304" y="22801"/>
                      <a:pt x="14091" y="23157"/>
                    </a:cubicBezTo>
                    <a:cubicBezTo>
                      <a:pt x="13640" y="23655"/>
                      <a:pt x="13166" y="24153"/>
                      <a:pt x="12739" y="24675"/>
                    </a:cubicBezTo>
                    <a:cubicBezTo>
                      <a:pt x="12288" y="25221"/>
                      <a:pt x="11885" y="25766"/>
                      <a:pt x="11505" y="26359"/>
                    </a:cubicBezTo>
                    <a:cubicBezTo>
                      <a:pt x="11292" y="26715"/>
                      <a:pt x="11102" y="27118"/>
                      <a:pt x="10841" y="27450"/>
                    </a:cubicBezTo>
                    <a:cubicBezTo>
                      <a:pt x="10722" y="27664"/>
                      <a:pt x="10533" y="27854"/>
                      <a:pt x="10319" y="27949"/>
                    </a:cubicBezTo>
                    <a:lnTo>
                      <a:pt x="10295" y="27949"/>
                    </a:lnTo>
                    <a:cubicBezTo>
                      <a:pt x="10367" y="27854"/>
                      <a:pt x="10367" y="27759"/>
                      <a:pt x="10295" y="27664"/>
                    </a:cubicBezTo>
                    <a:cubicBezTo>
                      <a:pt x="10319" y="27616"/>
                      <a:pt x="10343" y="27569"/>
                      <a:pt x="10319" y="27545"/>
                    </a:cubicBezTo>
                    <a:cubicBezTo>
                      <a:pt x="10390" y="26929"/>
                      <a:pt x="10414" y="26312"/>
                      <a:pt x="10367" y="25719"/>
                    </a:cubicBezTo>
                    <a:cubicBezTo>
                      <a:pt x="10414" y="25671"/>
                      <a:pt x="10438" y="25600"/>
                      <a:pt x="10438" y="25553"/>
                    </a:cubicBezTo>
                    <a:cubicBezTo>
                      <a:pt x="10461" y="25197"/>
                      <a:pt x="10461" y="24841"/>
                      <a:pt x="10485" y="24485"/>
                    </a:cubicBezTo>
                    <a:cubicBezTo>
                      <a:pt x="10509" y="24367"/>
                      <a:pt x="10556" y="24224"/>
                      <a:pt x="10580" y="24106"/>
                    </a:cubicBezTo>
                    <a:cubicBezTo>
                      <a:pt x="10628" y="23987"/>
                      <a:pt x="10651" y="23916"/>
                      <a:pt x="10580" y="23869"/>
                    </a:cubicBezTo>
                    <a:cubicBezTo>
                      <a:pt x="10319" y="23679"/>
                      <a:pt x="10438" y="23418"/>
                      <a:pt x="10390" y="23181"/>
                    </a:cubicBezTo>
                    <a:cubicBezTo>
                      <a:pt x="10438" y="22706"/>
                      <a:pt x="10461" y="22232"/>
                      <a:pt x="10438" y="21757"/>
                    </a:cubicBezTo>
                    <a:lnTo>
                      <a:pt x="10485" y="21520"/>
                    </a:lnTo>
                    <a:cubicBezTo>
                      <a:pt x="10461" y="21473"/>
                      <a:pt x="10461" y="21402"/>
                      <a:pt x="10461" y="21330"/>
                    </a:cubicBezTo>
                    <a:cubicBezTo>
                      <a:pt x="10509" y="20975"/>
                      <a:pt x="10509" y="20595"/>
                      <a:pt x="10485" y="20239"/>
                    </a:cubicBezTo>
                    <a:cubicBezTo>
                      <a:pt x="10533" y="19670"/>
                      <a:pt x="10580" y="19124"/>
                      <a:pt x="10604" y="18579"/>
                    </a:cubicBezTo>
                    <a:cubicBezTo>
                      <a:pt x="10628" y="18223"/>
                      <a:pt x="10699" y="17891"/>
                      <a:pt x="10817" y="17559"/>
                    </a:cubicBezTo>
                    <a:lnTo>
                      <a:pt x="10841" y="17582"/>
                    </a:lnTo>
                    <a:cubicBezTo>
                      <a:pt x="10960" y="17559"/>
                      <a:pt x="11078" y="17440"/>
                      <a:pt x="11102" y="17322"/>
                    </a:cubicBezTo>
                    <a:cubicBezTo>
                      <a:pt x="11221" y="17013"/>
                      <a:pt x="11387" y="16752"/>
                      <a:pt x="11624" y="16515"/>
                    </a:cubicBezTo>
                    <a:cubicBezTo>
                      <a:pt x="11607" y="16513"/>
                      <a:pt x="11590" y="16512"/>
                      <a:pt x="11574" y="16512"/>
                    </a:cubicBezTo>
                    <a:cubicBezTo>
                      <a:pt x="11434" y="16512"/>
                      <a:pt x="11304" y="16572"/>
                      <a:pt x="11177" y="16572"/>
                    </a:cubicBezTo>
                    <a:cubicBezTo>
                      <a:pt x="11128" y="16572"/>
                      <a:pt x="11079" y="16563"/>
                      <a:pt x="11031" y="16539"/>
                    </a:cubicBezTo>
                    <a:cubicBezTo>
                      <a:pt x="11031" y="16349"/>
                      <a:pt x="11055" y="16183"/>
                      <a:pt x="11055" y="15993"/>
                    </a:cubicBezTo>
                    <a:cubicBezTo>
                      <a:pt x="11173" y="15803"/>
                      <a:pt x="11221" y="15590"/>
                      <a:pt x="11221" y="15376"/>
                    </a:cubicBezTo>
                    <a:cubicBezTo>
                      <a:pt x="11434" y="14285"/>
                      <a:pt x="11648" y="13194"/>
                      <a:pt x="11861" y="12127"/>
                    </a:cubicBezTo>
                    <a:cubicBezTo>
                      <a:pt x="11908" y="11866"/>
                      <a:pt x="12122" y="11629"/>
                      <a:pt x="12051" y="11320"/>
                    </a:cubicBezTo>
                    <a:cubicBezTo>
                      <a:pt x="12241" y="10680"/>
                      <a:pt x="12383" y="10039"/>
                      <a:pt x="12501" y="9399"/>
                    </a:cubicBezTo>
                    <a:cubicBezTo>
                      <a:pt x="12573" y="9233"/>
                      <a:pt x="12596" y="9043"/>
                      <a:pt x="12596" y="8853"/>
                    </a:cubicBezTo>
                    <a:cubicBezTo>
                      <a:pt x="12596" y="8711"/>
                      <a:pt x="12668" y="8592"/>
                      <a:pt x="12762" y="8521"/>
                    </a:cubicBezTo>
                    <a:cubicBezTo>
                      <a:pt x="12810" y="8545"/>
                      <a:pt x="12857" y="8569"/>
                      <a:pt x="12905" y="8569"/>
                    </a:cubicBezTo>
                    <a:cubicBezTo>
                      <a:pt x="12987" y="8610"/>
                      <a:pt x="13076" y="8666"/>
                      <a:pt x="13156" y="8666"/>
                    </a:cubicBezTo>
                    <a:cubicBezTo>
                      <a:pt x="13215" y="8666"/>
                      <a:pt x="13268" y="8635"/>
                      <a:pt x="13308" y="8545"/>
                    </a:cubicBezTo>
                    <a:cubicBezTo>
                      <a:pt x="13379" y="8403"/>
                      <a:pt x="13284" y="8308"/>
                      <a:pt x="13142" y="8260"/>
                    </a:cubicBezTo>
                    <a:cubicBezTo>
                      <a:pt x="13023" y="8213"/>
                      <a:pt x="12976" y="8094"/>
                      <a:pt x="13023" y="7976"/>
                    </a:cubicBezTo>
                    <a:cubicBezTo>
                      <a:pt x="13047" y="7881"/>
                      <a:pt x="13094" y="7786"/>
                      <a:pt x="13118" y="7691"/>
                    </a:cubicBezTo>
                    <a:cubicBezTo>
                      <a:pt x="13213" y="7477"/>
                      <a:pt x="13308" y="7264"/>
                      <a:pt x="13379" y="7027"/>
                    </a:cubicBezTo>
                    <a:cubicBezTo>
                      <a:pt x="13521" y="6363"/>
                      <a:pt x="13759" y="5722"/>
                      <a:pt x="14091" y="5105"/>
                    </a:cubicBezTo>
                    <a:lnTo>
                      <a:pt x="14423" y="4275"/>
                    </a:lnTo>
                    <a:cubicBezTo>
                      <a:pt x="14399" y="3943"/>
                      <a:pt x="14589" y="3635"/>
                      <a:pt x="14470" y="3160"/>
                    </a:cubicBezTo>
                    <a:lnTo>
                      <a:pt x="14470" y="3160"/>
                    </a:lnTo>
                    <a:lnTo>
                      <a:pt x="13996" y="4228"/>
                    </a:lnTo>
                    <a:lnTo>
                      <a:pt x="13688" y="4275"/>
                    </a:lnTo>
                    <a:cubicBezTo>
                      <a:pt x="13474" y="4180"/>
                      <a:pt x="13284" y="4038"/>
                      <a:pt x="13166" y="3848"/>
                    </a:cubicBezTo>
                    <a:cubicBezTo>
                      <a:pt x="13047" y="3658"/>
                      <a:pt x="12881" y="3516"/>
                      <a:pt x="12691" y="3397"/>
                    </a:cubicBezTo>
                    <a:cubicBezTo>
                      <a:pt x="12668" y="3374"/>
                      <a:pt x="12644" y="3326"/>
                      <a:pt x="12620" y="3279"/>
                    </a:cubicBezTo>
                    <a:cubicBezTo>
                      <a:pt x="12241" y="2876"/>
                      <a:pt x="11908" y="2449"/>
                      <a:pt x="11624" y="1974"/>
                    </a:cubicBezTo>
                    <a:cubicBezTo>
                      <a:pt x="11481" y="1666"/>
                      <a:pt x="11315" y="1381"/>
                      <a:pt x="11102" y="1120"/>
                    </a:cubicBezTo>
                    <a:cubicBezTo>
                      <a:pt x="11007" y="907"/>
                      <a:pt x="10865" y="693"/>
                      <a:pt x="10746" y="480"/>
                    </a:cubicBezTo>
                    <a:cubicBezTo>
                      <a:pt x="10746" y="385"/>
                      <a:pt x="10722" y="290"/>
                      <a:pt x="10699" y="171"/>
                    </a:cubicBezTo>
                    <a:cubicBezTo>
                      <a:pt x="10699" y="77"/>
                      <a:pt x="10580" y="5"/>
                      <a:pt x="10461" y="5"/>
                    </a:cubicBezTo>
                    <a:cubicBezTo>
                      <a:pt x="10449" y="2"/>
                      <a:pt x="10437" y="1"/>
                      <a:pt x="10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8"/>
              <p:cNvSpPr/>
              <p:nvPr/>
            </p:nvSpPr>
            <p:spPr>
              <a:xfrm>
                <a:off x="2489625" y="4925950"/>
                <a:ext cx="6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0" y="0"/>
                    </a:move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8"/>
              <p:cNvSpPr/>
              <p:nvPr/>
            </p:nvSpPr>
            <p:spPr>
              <a:xfrm>
                <a:off x="2379900" y="4401100"/>
                <a:ext cx="154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01" extrusionOk="0">
                    <a:moveTo>
                      <a:pt x="244" y="0"/>
                    </a:moveTo>
                    <a:cubicBezTo>
                      <a:pt x="203" y="0"/>
                      <a:pt x="161" y="8"/>
                      <a:pt x="119" y="25"/>
                    </a:cubicBezTo>
                    <a:cubicBezTo>
                      <a:pt x="96" y="49"/>
                      <a:pt x="72" y="96"/>
                      <a:pt x="48" y="120"/>
                    </a:cubicBezTo>
                    <a:cubicBezTo>
                      <a:pt x="1" y="239"/>
                      <a:pt x="48" y="357"/>
                      <a:pt x="143" y="428"/>
                    </a:cubicBezTo>
                    <a:cubicBezTo>
                      <a:pt x="204" y="474"/>
                      <a:pt x="295" y="500"/>
                      <a:pt x="384" y="500"/>
                    </a:cubicBezTo>
                    <a:cubicBezTo>
                      <a:pt x="433" y="500"/>
                      <a:pt x="481" y="493"/>
                      <a:pt x="523" y="476"/>
                    </a:cubicBezTo>
                    <a:cubicBezTo>
                      <a:pt x="546" y="476"/>
                      <a:pt x="570" y="452"/>
                      <a:pt x="570" y="428"/>
                    </a:cubicBezTo>
                    <a:cubicBezTo>
                      <a:pt x="617" y="310"/>
                      <a:pt x="570" y="167"/>
                      <a:pt x="451" y="73"/>
                    </a:cubicBezTo>
                    <a:cubicBezTo>
                      <a:pt x="390" y="27"/>
                      <a:pt x="319" y="0"/>
                      <a:pt x="2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8"/>
              <p:cNvSpPr/>
              <p:nvPr/>
            </p:nvSpPr>
            <p:spPr>
              <a:xfrm>
                <a:off x="2649725" y="5196375"/>
                <a:ext cx="3325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542" extrusionOk="0">
                    <a:moveTo>
                      <a:pt x="24" y="0"/>
                    </a:moveTo>
                    <a:cubicBezTo>
                      <a:pt x="24" y="24"/>
                      <a:pt x="1" y="71"/>
                      <a:pt x="24" y="95"/>
                    </a:cubicBezTo>
                    <a:cubicBezTo>
                      <a:pt x="64" y="135"/>
                      <a:pt x="121" y="175"/>
                      <a:pt x="166" y="201"/>
                    </a:cubicBezTo>
                    <a:lnTo>
                      <a:pt x="166" y="201"/>
                    </a:lnTo>
                    <a:cubicBezTo>
                      <a:pt x="164" y="137"/>
                      <a:pt x="143" y="92"/>
                      <a:pt x="143" y="47"/>
                    </a:cubicBezTo>
                    <a:cubicBezTo>
                      <a:pt x="143" y="24"/>
                      <a:pt x="72" y="0"/>
                      <a:pt x="24" y="0"/>
                    </a:cubicBezTo>
                    <a:close/>
                    <a:moveTo>
                      <a:pt x="166" y="201"/>
                    </a:moveTo>
                    <a:cubicBezTo>
                      <a:pt x="167" y="205"/>
                      <a:pt x="167" y="209"/>
                      <a:pt x="167" y="214"/>
                    </a:cubicBezTo>
                    <a:cubicBezTo>
                      <a:pt x="173" y="218"/>
                      <a:pt x="179" y="222"/>
                      <a:pt x="185" y="226"/>
                    </a:cubicBezTo>
                    <a:lnTo>
                      <a:pt x="185" y="226"/>
                    </a:lnTo>
                    <a:cubicBezTo>
                      <a:pt x="187" y="222"/>
                      <a:pt x="189" y="218"/>
                      <a:pt x="190" y="214"/>
                    </a:cubicBezTo>
                    <a:cubicBezTo>
                      <a:pt x="183" y="210"/>
                      <a:pt x="175" y="205"/>
                      <a:pt x="166" y="201"/>
                    </a:cubicBezTo>
                    <a:close/>
                    <a:moveTo>
                      <a:pt x="185" y="226"/>
                    </a:moveTo>
                    <a:cubicBezTo>
                      <a:pt x="122" y="389"/>
                      <a:pt x="170" y="572"/>
                      <a:pt x="309" y="688"/>
                    </a:cubicBezTo>
                    <a:cubicBezTo>
                      <a:pt x="499" y="1044"/>
                      <a:pt x="831" y="1257"/>
                      <a:pt x="1329" y="1542"/>
                    </a:cubicBezTo>
                    <a:cubicBezTo>
                      <a:pt x="1044" y="1067"/>
                      <a:pt x="665" y="901"/>
                      <a:pt x="475" y="593"/>
                    </a:cubicBezTo>
                    <a:cubicBezTo>
                      <a:pt x="407" y="457"/>
                      <a:pt x="317" y="321"/>
                      <a:pt x="185" y="2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8"/>
              <p:cNvSpPr/>
              <p:nvPr/>
            </p:nvSpPr>
            <p:spPr>
              <a:xfrm>
                <a:off x="2705475" y="4910850"/>
                <a:ext cx="118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57" extrusionOk="0">
                    <a:moveTo>
                      <a:pt x="269" y="1"/>
                    </a:moveTo>
                    <a:cubicBezTo>
                      <a:pt x="256" y="1"/>
                      <a:pt x="246" y="3"/>
                      <a:pt x="238" y="11"/>
                    </a:cubicBezTo>
                    <a:cubicBezTo>
                      <a:pt x="48" y="106"/>
                      <a:pt x="0" y="343"/>
                      <a:pt x="119" y="509"/>
                    </a:cubicBezTo>
                    <a:cubicBezTo>
                      <a:pt x="143" y="533"/>
                      <a:pt x="190" y="557"/>
                      <a:pt x="238" y="557"/>
                    </a:cubicBezTo>
                    <a:cubicBezTo>
                      <a:pt x="380" y="486"/>
                      <a:pt x="475" y="320"/>
                      <a:pt x="475" y="154"/>
                    </a:cubicBezTo>
                    <a:cubicBezTo>
                      <a:pt x="451" y="106"/>
                      <a:pt x="427" y="59"/>
                      <a:pt x="380" y="11"/>
                    </a:cubicBezTo>
                    <a:cubicBezTo>
                      <a:pt x="333" y="11"/>
                      <a:pt x="296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8"/>
              <p:cNvSpPr/>
              <p:nvPr/>
            </p:nvSpPr>
            <p:spPr>
              <a:xfrm>
                <a:off x="2700125" y="5133675"/>
                <a:ext cx="125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39" extrusionOk="0">
                    <a:moveTo>
                      <a:pt x="137" y="0"/>
                    </a:moveTo>
                    <a:cubicBezTo>
                      <a:pt x="107" y="0"/>
                      <a:pt x="78" y="12"/>
                      <a:pt x="48" y="41"/>
                    </a:cubicBezTo>
                    <a:cubicBezTo>
                      <a:pt x="1" y="160"/>
                      <a:pt x="25" y="302"/>
                      <a:pt x="143" y="397"/>
                    </a:cubicBezTo>
                    <a:cubicBezTo>
                      <a:pt x="181" y="425"/>
                      <a:pt x="222" y="438"/>
                      <a:pt x="262" y="438"/>
                    </a:cubicBezTo>
                    <a:cubicBezTo>
                      <a:pt x="324" y="438"/>
                      <a:pt x="385" y="407"/>
                      <a:pt x="428" y="349"/>
                    </a:cubicBezTo>
                    <a:cubicBezTo>
                      <a:pt x="499" y="255"/>
                      <a:pt x="452" y="112"/>
                      <a:pt x="333" y="89"/>
                    </a:cubicBezTo>
                    <a:cubicBezTo>
                      <a:pt x="268" y="56"/>
                      <a:pt x="202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8"/>
              <p:cNvSpPr/>
              <p:nvPr/>
            </p:nvSpPr>
            <p:spPr>
              <a:xfrm>
                <a:off x="2398300" y="4668375"/>
                <a:ext cx="2372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066" extrusionOk="0">
                    <a:moveTo>
                      <a:pt x="585" y="0"/>
                    </a:moveTo>
                    <a:cubicBezTo>
                      <a:pt x="448" y="0"/>
                      <a:pt x="313" y="58"/>
                      <a:pt x="214" y="175"/>
                    </a:cubicBezTo>
                    <a:cubicBezTo>
                      <a:pt x="190" y="198"/>
                      <a:pt x="166" y="222"/>
                      <a:pt x="119" y="269"/>
                    </a:cubicBezTo>
                    <a:cubicBezTo>
                      <a:pt x="0" y="412"/>
                      <a:pt x="24" y="483"/>
                      <a:pt x="285" y="625"/>
                    </a:cubicBezTo>
                    <a:cubicBezTo>
                      <a:pt x="285" y="768"/>
                      <a:pt x="166" y="934"/>
                      <a:pt x="356" y="1028"/>
                    </a:cubicBezTo>
                    <a:cubicBezTo>
                      <a:pt x="393" y="1053"/>
                      <a:pt x="431" y="1065"/>
                      <a:pt x="468" y="1065"/>
                    </a:cubicBezTo>
                    <a:cubicBezTo>
                      <a:pt x="571" y="1065"/>
                      <a:pt x="672" y="972"/>
                      <a:pt x="759" y="815"/>
                    </a:cubicBezTo>
                    <a:cubicBezTo>
                      <a:pt x="783" y="720"/>
                      <a:pt x="807" y="649"/>
                      <a:pt x="830" y="554"/>
                    </a:cubicBezTo>
                    <a:cubicBezTo>
                      <a:pt x="949" y="388"/>
                      <a:pt x="925" y="151"/>
                      <a:pt x="759" y="32"/>
                    </a:cubicBezTo>
                    <a:cubicBezTo>
                      <a:pt x="702" y="11"/>
                      <a:pt x="643" y="0"/>
                      <a:pt x="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8"/>
              <p:cNvSpPr/>
              <p:nvPr/>
            </p:nvSpPr>
            <p:spPr>
              <a:xfrm>
                <a:off x="2560175" y="4295875"/>
                <a:ext cx="8925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39" extrusionOk="0">
                    <a:moveTo>
                      <a:pt x="196" y="1"/>
                    </a:moveTo>
                    <a:cubicBezTo>
                      <a:pt x="128" y="1"/>
                      <a:pt x="88" y="91"/>
                      <a:pt x="48" y="130"/>
                    </a:cubicBezTo>
                    <a:cubicBezTo>
                      <a:pt x="1" y="202"/>
                      <a:pt x="1" y="225"/>
                      <a:pt x="25" y="249"/>
                    </a:cubicBezTo>
                    <a:cubicBezTo>
                      <a:pt x="25" y="296"/>
                      <a:pt x="72" y="391"/>
                      <a:pt x="119" y="415"/>
                    </a:cubicBezTo>
                    <a:cubicBezTo>
                      <a:pt x="143" y="431"/>
                      <a:pt x="170" y="439"/>
                      <a:pt x="196" y="439"/>
                    </a:cubicBezTo>
                    <a:cubicBezTo>
                      <a:pt x="249" y="439"/>
                      <a:pt x="301" y="407"/>
                      <a:pt x="333" y="344"/>
                    </a:cubicBezTo>
                    <a:cubicBezTo>
                      <a:pt x="357" y="296"/>
                      <a:pt x="357" y="225"/>
                      <a:pt x="333" y="178"/>
                    </a:cubicBezTo>
                    <a:cubicBezTo>
                      <a:pt x="333" y="107"/>
                      <a:pt x="286" y="59"/>
                      <a:pt x="238" y="12"/>
                    </a:cubicBezTo>
                    <a:cubicBezTo>
                      <a:pt x="223" y="4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8"/>
              <p:cNvSpPr/>
              <p:nvPr/>
            </p:nvSpPr>
            <p:spPr>
              <a:xfrm>
                <a:off x="2346100" y="4453225"/>
                <a:ext cx="101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60" extrusionOk="0">
                    <a:moveTo>
                      <a:pt x="114" y="1"/>
                    </a:moveTo>
                    <a:cubicBezTo>
                      <a:pt x="100" y="1"/>
                      <a:pt x="86" y="2"/>
                      <a:pt x="72" y="4"/>
                    </a:cubicBezTo>
                    <a:cubicBezTo>
                      <a:pt x="48" y="4"/>
                      <a:pt x="1" y="75"/>
                      <a:pt x="1" y="99"/>
                    </a:cubicBezTo>
                    <a:cubicBezTo>
                      <a:pt x="24" y="217"/>
                      <a:pt x="119" y="336"/>
                      <a:pt x="262" y="360"/>
                    </a:cubicBezTo>
                    <a:cubicBezTo>
                      <a:pt x="333" y="360"/>
                      <a:pt x="404" y="336"/>
                      <a:pt x="404" y="265"/>
                    </a:cubicBezTo>
                    <a:cubicBezTo>
                      <a:pt x="382" y="113"/>
                      <a:pt x="261" y="1"/>
                      <a:pt x="1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8"/>
              <p:cNvSpPr/>
              <p:nvPr/>
            </p:nvSpPr>
            <p:spPr>
              <a:xfrm>
                <a:off x="2680700" y="5125850"/>
                <a:ext cx="105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07" extrusionOk="0">
                    <a:moveTo>
                      <a:pt x="216" y="1"/>
                    </a:moveTo>
                    <a:cubicBezTo>
                      <a:pt x="102" y="1"/>
                      <a:pt x="0" y="103"/>
                      <a:pt x="19" y="235"/>
                    </a:cubicBezTo>
                    <a:cubicBezTo>
                      <a:pt x="19" y="283"/>
                      <a:pt x="43" y="307"/>
                      <a:pt x="90" y="307"/>
                    </a:cubicBezTo>
                    <a:cubicBezTo>
                      <a:pt x="209" y="307"/>
                      <a:pt x="327" y="259"/>
                      <a:pt x="398" y="164"/>
                    </a:cubicBezTo>
                    <a:cubicBezTo>
                      <a:pt x="422" y="117"/>
                      <a:pt x="398" y="46"/>
                      <a:pt x="304" y="22"/>
                    </a:cubicBezTo>
                    <a:cubicBezTo>
                      <a:pt x="275" y="8"/>
                      <a:pt x="245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>
                <a:off x="2749350" y="4580150"/>
                <a:ext cx="107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73" extrusionOk="0">
                    <a:moveTo>
                      <a:pt x="347" y="0"/>
                    </a:moveTo>
                    <a:cubicBezTo>
                      <a:pt x="222" y="0"/>
                      <a:pt x="22" y="106"/>
                      <a:pt x="1" y="193"/>
                    </a:cubicBezTo>
                    <a:cubicBezTo>
                      <a:pt x="1" y="246"/>
                      <a:pt x="27" y="273"/>
                      <a:pt x="61" y="273"/>
                    </a:cubicBezTo>
                    <a:cubicBezTo>
                      <a:pt x="72" y="273"/>
                      <a:pt x="84" y="270"/>
                      <a:pt x="96" y="264"/>
                    </a:cubicBezTo>
                    <a:cubicBezTo>
                      <a:pt x="191" y="217"/>
                      <a:pt x="309" y="169"/>
                      <a:pt x="404" y="122"/>
                    </a:cubicBezTo>
                    <a:cubicBezTo>
                      <a:pt x="404" y="122"/>
                      <a:pt x="428" y="98"/>
                      <a:pt x="404" y="74"/>
                    </a:cubicBezTo>
                    <a:cubicBezTo>
                      <a:pt x="404" y="51"/>
                      <a:pt x="404" y="27"/>
                      <a:pt x="380" y="3"/>
                    </a:cubicBezTo>
                    <a:cubicBezTo>
                      <a:pt x="370" y="1"/>
                      <a:pt x="359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>
                <a:off x="2681150" y="520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8"/>
              <p:cNvSpPr/>
              <p:nvPr/>
            </p:nvSpPr>
            <p:spPr>
              <a:xfrm>
                <a:off x="2671075" y="5199925"/>
                <a:ext cx="107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57" extrusionOk="0">
                    <a:moveTo>
                      <a:pt x="143" y="0"/>
                    </a:moveTo>
                    <a:cubicBezTo>
                      <a:pt x="96" y="0"/>
                      <a:pt x="48" y="0"/>
                      <a:pt x="24" y="24"/>
                    </a:cubicBezTo>
                    <a:cubicBezTo>
                      <a:pt x="1" y="72"/>
                      <a:pt x="1" y="95"/>
                      <a:pt x="24" y="143"/>
                    </a:cubicBezTo>
                    <a:cubicBezTo>
                      <a:pt x="143" y="238"/>
                      <a:pt x="285" y="332"/>
                      <a:pt x="428" y="356"/>
                    </a:cubicBezTo>
                    <a:cubicBezTo>
                      <a:pt x="380" y="214"/>
                      <a:pt x="285" y="95"/>
                      <a:pt x="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8"/>
              <p:cNvSpPr/>
              <p:nvPr/>
            </p:nvSpPr>
            <p:spPr>
              <a:xfrm>
                <a:off x="2684725" y="5250925"/>
                <a:ext cx="65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14" extrusionOk="0">
                    <a:moveTo>
                      <a:pt x="95" y="0"/>
                    </a:moveTo>
                    <a:cubicBezTo>
                      <a:pt x="71" y="0"/>
                      <a:pt x="48" y="24"/>
                      <a:pt x="0" y="48"/>
                    </a:cubicBezTo>
                    <a:cubicBezTo>
                      <a:pt x="0" y="143"/>
                      <a:pt x="48" y="214"/>
                      <a:pt x="143" y="214"/>
                    </a:cubicBezTo>
                    <a:cubicBezTo>
                      <a:pt x="190" y="214"/>
                      <a:pt x="214" y="190"/>
                      <a:pt x="237" y="166"/>
                    </a:cubicBezTo>
                    <a:cubicBezTo>
                      <a:pt x="261" y="72"/>
                      <a:pt x="190" y="24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8"/>
              <p:cNvSpPr/>
              <p:nvPr/>
            </p:nvSpPr>
            <p:spPr>
              <a:xfrm>
                <a:off x="2339575" y="4483525"/>
                <a:ext cx="59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4" extrusionOk="0">
                    <a:moveTo>
                      <a:pt x="137" y="0"/>
                    </a:moveTo>
                    <a:cubicBezTo>
                      <a:pt x="72" y="0"/>
                      <a:pt x="36" y="67"/>
                      <a:pt x="1" y="120"/>
                    </a:cubicBezTo>
                    <a:cubicBezTo>
                      <a:pt x="1" y="168"/>
                      <a:pt x="1" y="215"/>
                      <a:pt x="48" y="215"/>
                    </a:cubicBezTo>
                    <a:cubicBezTo>
                      <a:pt x="67" y="228"/>
                      <a:pt x="88" y="234"/>
                      <a:pt x="109" y="234"/>
                    </a:cubicBezTo>
                    <a:cubicBezTo>
                      <a:pt x="165" y="234"/>
                      <a:pt x="221" y="190"/>
                      <a:pt x="238" y="120"/>
                    </a:cubicBezTo>
                    <a:cubicBezTo>
                      <a:pt x="238" y="73"/>
                      <a:pt x="238" y="49"/>
                      <a:pt x="214" y="25"/>
                    </a:cubicBezTo>
                    <a:cubicBezTo>
                      <a:pt x="185" y="8"/>
                      <a:pt x="159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8"/>
              <p:cNvSpPr/>
              <p:nvPr/>
            </p:nvSpPr>
            <p:spPr>
              <a:xfrm>
                <a:off x="2574425" y="4256900"/>
                <a:ext cx="205800" cy="160975"/>
              </a:xfrm>
              <a:custGeom>
                <a:avLst/>
                <a:gdLst/>
                <a:ahLst/>
                <a:cxnLst/>
                <a:rect l="l" t="t" r="r" b="b"/>
                <a:pathLst>
                  <a:path w="8232" h="6439" extrusionOk="0">
                    <a:moveTo>
                      <a:pt x="2338" y="1"/>
                    </a:moveTo>
                    <a:cubicBezTo>
                      <a:pt x="2333" y="1"/>
                      <a:pt x="2328" y="2"/>
                      <a:pt x="2325" y="5"/>
                    </a:cubicBezTo>
                    <a:cubicBezTo>
                      <a:pt x="2111" y="76"/>
                      <a:pt x="1850" y="100"/>
                      <a:pt x="1732" y="290"/>
                    </a:cubicBezTo>
                    <a:cubicBezTo>
                      <a:pt x="1566" y="480"/>
                      <a:pt x="1589" y="764"/>
                      <a:pt x="1756" y="954"/>
                    </a:cubicBezTo>
                    <a:cubicBezTo>
                      <a:pt x="1898" y="1357"/>
                      <a:pt x="1993" y="1784"/>
                      <a:pt x="2016" y="2211"/>
                    </a:cubicBezTo>
                    <a:cubicBezTo>
                      <a:pt x="1993" y="2496"/>
                      <a:pt x="2064" y="2781"/>
                      <a:pt x="2230" y="3018"/>
                    </a:cubicBezTo>
                    <a:cubicBezTo>
                      <a:pt x="2230" y="3041"/>
                      <a:pt x="2230" y="3089"/>
                      <a:pt x="2230" y="3136"/>
                    </a:cubicBezTo>
                    <a:cubicBezTo>
                      <a:pt x="2230" y="3184"/>
                      <a:pt x="2254" y="3231"/>
                      <a:pt x="2301" y="3279"/>
                    </a:cubicBezTo>
                    <a:lnTo>
                      <a:pt x="2301" y="3302"/>
                    </a:lnTo>
                    <a:cubicBezTo>
                      <a:pt x="2301" y="3350"/>
                      <a:pt x="2325" y="3397"/>
                      <a:pt x="2372" y="3445"/>
                    </a:cubicBezTo>
                    <a:cubicBezTo>
                      <a:pt x="2467" y="3635"/>
                      <a:pt x="2515" y="3848"/>
                      <a:pt x="2538" y="4061"/>
                    </a:cubicBezTo>
                    <a:cubicBezTo>
                      <a:pt x="2515" y="4133"/>
                      <a:pt x="2491" y="4180"/>
                      <a:pt x="2443" y="4228"/>
                    </a:cubicBezTo>
                    <a:cubicBezTo>
                      <a:pt x="2416" y="4246"/>
                      <a:pt x="2389" y="4253"/>
                      <a:pt x="2363" y="4253"/>
                    </a:cubicBezTo>
                    <a:cubicBezTo>
                      <a:pt x="2321" y="4253"/>
                      <a:pt x="2283" y="4233"/>
                      <a:pt x="2254" y="4204"/>
                    </a:cubicBezTo>
                    <a:cubicBezTo>
                      <a:pt x="2111" y="4109"/>
                      <a:pt x="1993" y="4014"/>
                      <a:pt x="1874" y="3919"/>
                    </a:cubicBezTo>
                    <a:lnTo>
                      <a:pt x="1779" y="3777"/>
                    </a:lnTo>
                    <a:cubicBezTo>
                      <a:pt x="1423" y="3326"/>
                      <a:pt x="1044" y="2875"/>
                      <a:pt x="664" y="2401"/>
                    </a:cubicBezTo>
                    <a:cubicBezTo>
                      <a:pt x="593" y="2306"/>
                      <a:pt x="546" y="2211"/>
                      <a:pt x="475" y="2116"/>
                    </a:cubicBezTo>
                    <a:cubicBezTo>
                      <a:pt x="498" y="2069"/>
                      <a:pt x="451" y="1998"/>
                      <a:pt x="403" y="1950"/>
                    </a:cubicBezTo>
                    <a:cubicBezTo>
                      <a:pt x="356" y="1927"/>
                      <a:pt x="332" y="1903"/>
                      <a:pt x="285" y="1903"/>
                    </a:cubicBezTo>
                    <a:cubicBezTo>
                      <a:pt x="261" y="1808"/>
                      <a:pt x="237" y="1737"/>
                      <a:pt x="214" y="1666"/>
                    </a:cubicBezTo>
                    <a:cubicBezTo>
                      <a:pt x="179" y="1614"/>
                      <a:pt x="145" y="1575"/>
                      <a:pt x="102" y="1575"/>
                    </a:cubicBezTo>
                    <a:cubicBezTo>
                      <a:pt x="85" y="1575"/>
                      <a:pt x="67" y="1581"/>
                      <a:pt x="48" y="1595"/>
                    </a:cubicBezTo>
                    <a:cubicBezTo>
                      <a:pt x="0" y="1642"/>
                      <a:pt x="48" y="1689"/>
                      <a:pt x="48" y="1761"/>
                    </a:cubicBezTo>
                    <a:cubicBezTo>
                      <a:pt x="95" y="1784"/>
                      <a:pt x="119" y="1832"/>
                      <a:pt x="190" y="1855"/>
                    </a:cubicBezTo>
                    <a:lnTo>
                      <a:pt x="142" y="1974"/>
                    </a:lnTo>
                    <a:cubicBezTo>
                      <a:pt x="166" y="2045"/>
                      <a:pt x="190" y="2093"/>
                      <a:pt x="190" y="2164"/>
                    </a:cubicBezTo>
                    <a:cubicBezTo>
                      <a:pt x="285" y="2306"/>
                      <a:pt x="380" y="2472"/>
                      <a:pt x="498" y="2615"/>
                    </a:cubicBezTo>
                    <a:cubicBezTo>
                      <a:pt x="830" y="3018"/>
                      <a:pt x="1162" y="3397"/>
                      <a:pt x="1495" y="3801"/>
                    </a:cubicBezTo>
                    <a:cubicBezTo>
                      <a:pt x="1566" y="3919"/>
                      <a:pt x="1684" y="4014"/>
                      <a:pt x="1803" y="4085"/>
                    </a:cubicBezTo>
                    <a:cubicBezTo>
                      <a:pt x="1850" y="4133"/>
                      <a:pt x="1874" y="4204"/>
                      <a:pt x="1898" y="4275"/>
                    </a:cubicBezTo>
                    <a:cubicBezTo>
                      <a:pt x="1874" y="4346"/>
                      <a:pt x="1898" y="4417"/>
                      <a:pt x="1969" y="4441"/>
                    </a:cubicBezTo>
                    <a:cubicBezTo>
                      <a:pt x="1969" y="4560"/>
                      <a:pt x="2088" y="4607"/>
                      <a:pt x="2182" y="4655"/>
                    </a:cubicBezTo>
                    <a:cubicBezTo>
                      <a:pt x="2301" y="4821"/>
                      <a:pt x="2467" y="4939"/>
                      <a:pt x="2633" y="5010"/>
                    </a:cubicBezTo>
                    <a:cubicBezTo>
                      <a:pt x="2776" y="5224"/>
                      <a:pt x="2989" y="5390"/>
                      <a:pt x="3226" y="5485"/>
                    </a:cubicBezTo>
                    <a:cubicBezTo>
                      <a:pt x="3321" y="5603"/>
                      <a:pt x="3463" y="5651"/>
                      <a:pt x="3629" y="5651"/>
                    </a:cubicBezTo>
                    <a:lnTo>
                      <a:pt x="4128" y="5841"/>
                    </a:lnTo>
                    <a:cubicBezTo>
                      <a:pt x="4799" y="6085"/>
                      <a:pt x="5470" y="6311"/>
                      <a:pt x="6185" y="6311"/>
                    </a:cubicBezTo>
                    <a:cubicBezTo>
                      <a:pt x="6305" y="6311"/>
                      <a:pt x="6425" y="6305"/>
                      <a:pt x="6547" y="6291"/>
                    </a:cubicBezTo>
                    <a:lnTo>
                      <a:pt x="7472" y="6244"/>
                    </a:lnTo>
                    <a:cubicBezTo>
                      <a:pt x="7555" y="6368"/>
                      <a:pt x="7692" y="6438"/>
                      <a:pt x="7836" y="6438"/>
                    </a:cubicBezTo>
                    <a:cubicBezTo>
                      <a:pt x="7857" y="6438"/>
                      <a:pt x="7878" y="6437"/>
                      <a:pt x="7899" y="6434"/>
                    </a:cubicBezTo>
                    <a:cubicBezTo>
                      <a:pt x="7994" y="6434"/>
                      <a:pt x="8089" y="6386"/>
                      <a:pt x="8160" y="6339"/>
                    </a:cubicBezTo>
                    <a:cubicBezTo>
                      <a:pt x="8231" y="6268"/>
                      <a:pt x="8113" y="6196"/>
                      <a:pt x="8065" y="6125"/>
                    </a:cubicBezTo>
                    <a:cubicBezTo>
                      <a:pt x="7970" y="6007"/>
                      <a:pt x="8018" y="5935"/>
                      <a:pt x="8089" y="5841"/>
                    </a:cubicBezTo>
                    <a:cubicBezTo>
                      <a:pt x="8136" y="5793"/>
                      <a:pt x="8160" y="5722"/>
                      <a:pt x="8089" y="5651"/>
                    </a:cubicBezTo>
                    <a:cubicBezTo>
                      <a:pt x="7804" y="5698"/>
                      <a:pt x="7543" y="5841"/>
                      <a:pt x="7377" y="6078"/>
                    </a:cubicBezTo>
                    <a:cubicBezTo>
                      <a:pt x="7295" y="6063"/>
                      <a:pt x="7210" y="6055"/>
                      <a:pt x="7125" y="6055"/>
                    </a:cubicBezTo>
                    <a:cubicBezTo>
                      <a:pt x="6941" y="6055"/>
                      <a:pt x="6757" y="6092"/>
                      <a:pt x="6595" y="6173"/>
                    </a:cubicBezTo>
                    <a:cubicBezTo>
                      <a:pt x="5978" y="6030"/>
                      <a:pt x="5361" y="5912"/>
                      <a:pt x="4768" y="5769"/>
                    </a:cubicBezTo>
                    <a:cubicBezTo>
                      <a:pt x="4578" y="5722"/>
                      <a:pt x="4389" y="5675"/>
                      <a:pt x="4222" y="5627"/>
                    </a:cubicBezTo>
                    <a:cubicBezTo>
                      <a:pt x="4175" y="5603"/>
                      <a:pt x="4151" y="5580"/>
                      <a:pt x="4104" y="5580"/>
                    </a:cubicBezTo>
                    <a:lnTo>
                      <a:pt x="4199" y="5342"/>
                    </a:lnTo>
                    <a:lnTo>
                      <a:pt x="4389" y="5295"/>
                    </a:lnTo>
                    <a:cubicBezTo>
                      <a:pt x="4887" y="5248"/>
                      <a:pt x="5385" y="5153"/>
                      <a:pt x="5859" y="5010"/>
                    </a:cubicBezTo>
                    <a:cubicBezTo>
                      <a:pt x="6310" y="4963"/>
                      <a:pt x="6761" y="4797"/>
                      <a:pt x="7140" y="4560"/>
                    </a:cubicBezTo>
                    <a:lnTo>
                      <a:pt x="7259" y="4560"/>
                    </a:lnTo>
                    <a:cubicBezTo>
                      <a:pt x="7259" y="4560"/>
                      <a:pt x="7259" y="4488"/>
                      <a:pt x="7188" y="4465"/>
                    </a:cubicBezTo>
                    <a:lnTo>
                      <a:pt x="5788" y="4844"/>
                    </a:lnTo>
                    <a:cubicBezTo>
                      <a:pt x="5575" y="4868"/>
                      <a:pt x="5337" y="4915"/>
                      <a:pt x="5124" y="4939"/>
                    </a:cubicBezTo>
                    <a:cubicBezTo>
                      <a:pt x="5082" y="4943"/>
                      <a:pt x="5048" y="4946"/>
                      <a:pt x="5020" y="4946"/>
                    </a:cubicBezTo>
                    <a:cubicBezTo>
                      <a:pt x="4895" y="4946"/>
                      <a:pt x="4915" y="4888"/>
                      <a:pt x="4934" y="4655"/>
                    </a:cubicBezTo>
                    <a:cubicBezTo>
                      <a:pt x="5124" y="4465"/>
                      <a:pt x="5337" y="4322"/>
                      <a:pt x="5598" y="4228"/>
                    </a:cubicBezTo>
                    <a:lnTo>
                      <a:pt x="5788" y="4180"/>
                    </a:lnTo>
                    <a:cubicBezTo>
                      <a:pt x="5859" y="4133"/>
                      <a:pt x="5907" y="4109"/>
                      <a:pt x="5954" y="4085"/>
                    </a:cubicBezTo>
                    <a:cubicBezTo>
                      <a:pt x="6025" y="4085"/>
                      <a:pt x="6073" y="4061"/>
                      <a:pt x="6144" y="4038"/>
                    </a:cubicBezTo>
                    <a:lnTo>
                      <a:pt x="6334" y="3967"/>
                    </a:lnTo>
                    <a:cubicBezTo>
                      <a:pt x="6381" y="3943"/>
                      <a:pt x="6452" y="3919"/>
                      <a:pt x="6500" y="3895"/>
                    </a:cubicBezTo>
                    <a:cubicBezTo>
                      <a:pt x="6571" y="3895"/>
                      <a:pt x="6666" y="3872"/>
                      <a:pt x="6689" y="3801"/>
                    </a:cubicBezTo>
                    <a:cubicBezTo>
                      <a:pt x="6713" y="3777"/>
                      <a:pt x="6737" y="3753"/>
                      <a:pt x="6761" y="3729"/>
                    </a:cubicBezTo>
                    <a:cubicBezTo>
                      <a:pt x="6808" y="3682"/>
                      <a:pt x="6879" y="3658"/>
                      <a:pt x="6927" y="3635"/>
                    </a:cubicBezTo>
                    <a:cubicBezTo>
                      <a:pt x="7045" y="3635"/>
                      <a:pt x="7116" y="3563"/>
                      <a:pt x="7164" y="3468"/>
                    </a:cubicBezTo>
                    <a:lnTo>
                      <a:pt x="7567" y="3184"/>
                    </a:lnTo>
                    <a:cubicBezTo>
                      <a:pt x="7757" y="3065"/>
                      <a:pt x="7923" y="2947"/>
                      <a:pt x="8113" y="2828"/>
                    </a:cubicBezTo>
                    <a:cubicBezTo>
                      <a:pt x="8184" y="2757"/>
                      <a:pt x="8208" y="2662"/>
                      <a:pt x="8160" y="2591"/>
                    </a:cubicBezTo>
                    <a:cubicBezTo>
                      <a:pt x="8132" y="2548"/>
                      <a:pt x="8095" y="2540"/>
                      <a:pt x="8054" y="2540"/>
                    </a:cubicBezTo>
                    <a:cubicBezTo>
                      <a:pt x="8027" y="2540"/>
                      <a:pt x="7999" y="2543"/>
                      <a:pt x="7970" y="2543"/>
                    </a:cubicBezTo>
                    <a:cubicBezTo>
                      <a:pt x="7899" y="2555"/>
                      <a:pt x="7822" y="2561"/>
                      <a:pt x="7745" y="2561"/>
                    </a:cubicBezTo>
                    <a:cubicBezTo>
                      <a:pt x="7668" y="2561"/>
                      <a:pt x="7591" y="2555"/>
                      <a:pt x="7520" y="2543"/>
                    </a:cubicBezTo>
                    <a:cubicBezTo>
                      <a:pt x="7282" y="2543"/>
                      <a:pt x="7330" y="2401"/>
                      <a:pt x="7354" y="2282"/>
                    </a:cubicBezTo>
                    <a:cubicBezTo>
                      <a:pt x="7449" y="2140"/>
                      <a:pt x="7591" y="1974"/>
                      <a:pt x="7425" y="1832"/>
                    </a:cubicBezTo>
                    <a:cubicBezTo>
                      <a:pt x="7370" y="1768"/>
                      <a:pt x="7312" y="1746"/>
                      <a:pt x="7252" y="1746"/>
                    </a:cubicBezTo>
                    <a:cubicBezTo>
                      <a:pt x="7155" y="1746"/>
                      <a:pt x="7053" y="1802"/>
                      <a:pt x="6950" y="1832"/>
                    </a:cubicBezTo>
                    <a:cubicBezTo>
                      <a:pt x="6642" y="1903"/>
                      <a:pt x="6761" y="2116"/>
                      <a:pt x="6761" y="2282"/>
                    </a:cubicBezTo>
                    <a:cubicBezTo>
                      <a:pt x="6595" y="2567"/>
                      <a:pt x="6357" y="2828"/>
                      <a:pt x="6073" y="3018"/>
                    </a:cubicBezTo>
                    <a:cubicBezTo>
                      <a:pt x="5741" y="3231"/>
                      <a:pt x="5432" y="3468"/>
                      <a:pt x="5171" y="3753"/>
                    </a:cubicBezTo>
                    <a:lnTo>
                      <a:pt x="4649" y="4156"/>
                    </a:lnTo>
                    <a:cubicBezTo>
                      <a:pt x="4578" y="4038"/>
                      <a:pt x="4649" y="3943"/>
                      <a:pt x="4673" y="3848"/>
                    </a:cubicBezTo>
                    <a:cubicBezTo>
                      <a:pt x="4958" y="3350"/>
                      <a:pt x="5148" y="2781"/>
                      <a:pt x="5219" y="2211"/>
                    </a:cubicBezTo>
                    <a:cubicBezTo>
                      <a:pt x="5242" y="2021"/>
                      <a:pt x="5290" y="1879"/>
                      <a:pt x="5385" y="1737"/>
                    </a:cubicBezTo>
                    <a:cubicBezTo>
                      <a:pt x="5503" y="1523"/>
                      <a:pt x="5598" y="1334"/>
                      <a:pt x="5669" y="1144"/>
                    </a:cubicBezTo>
                    <a:cubicBezTo>
                      <a:pt x="5859" y="1096"/>
                      <a:pt x="6025" y="1049"/>
                      <a:pt x="6215" y="1001"/>
                    </a:cubicBezTo>
                    <a:cubicBezTo>
                      <a:pt x="6381" y="930"/>
                      <a:pt x="6476" y="835"/>
                      <a:pt x="6286" y="669"/>
                    </a:cubicBezTo>
                    <a:cubicBezTo>
                      <a:pt x="6215" y="598"/>
                      <a:pt x="6262" y="480"/>
                      <a:pt x="6357" y="456"/>
                    </a:cubicBezTo>
                    <a:cubicBezTo>
                      <a:pt x="6523" y="408"/>
                      <a:pt x="6500" y="314"/>
                      <a:pt x="6429" y="219"/>
                    </a:cubicBezTo>
                    <a:cubicBezTo>
                      <a:pt x="6381" y="171"/>
                      <a:pt x="6334" y="124"/>
                      <a:pt x="6262" y="100"/>
                    </a:cubicBezTo>
                    <a:cubicBezTo>
                      <a:pt x="6142" y="32"/>
                      <a:pt x="6022" y="1"/>
                      <a:pt x="5911" y="1"/>
                    </a:cubicBezTo>
                    <a:cubicBezTo>
                      <a:pt x="5671" y="1"/>
                      <a:pt x="5473" y="149"/>
                      <a:pt x="5409" y="408"/>
                    </a:cubicBezTo>
                    <a:cubicBezTo>
                      <a:pt x="5385" y="551"/>
                      <a:pt x="5361" y="717"/>
                      <a:pt x="5361" y="859"/>
                    </a:cubicBezTo>
                    <a:cubicBezTo>
                      <a:pt x="5290" y="1001"/>
                      <a:pt x="5171" y="1120"/>
                      <a:pt x="5076" y="1215"/>
                    </a:cubicBezTo>
                    <a:cubicBezTo>
                      <a:pt x="4792" y="1452"/>
                      <a:pt x="4602" y="1761"/>
                      <a:pt x="4531" y="2116"/>
                    </a:cubicBezTo>
                    <a:cubicBezTo>
                      <a:pt x="4365" y="2733"/>
                      <a:pt x="4151" y="3350"/>
                      <a:pt x="3867" y="3943"/>
                    </a:cubicBezTo>
                    <a:cubicBezTo>
                      <a:pt x="3829" y="3981"/>
                      <a:pt x="3795" y="4000"/>
                      <a:pt x="3767" y="4000"/>
                    </a:cubicBezTo>
                    <a:cubicBezTo>
                      <a:pt x="3726" y="4000"/>
                      <a:pt x="3701" y="3957"/>
                      <a:pt x="3701" y="3872"/>
                    </a:cubicBezTo>
                    <a:cubicBezTo>
                      <a:pt x="3724" y="3801"/>
                      <a:pt x="3701" y="3753"/>
                      <a:pt x="3629" y="3729"/>
                    </a:cubicBezTo>
                    <a:cubicBezTo>
                      <a:pt x="3606" y="2757"/>
                      <a:pt x="3677" y="1784"/>
                      <a:pt x="3724" y="788"/>
                    </a:cubicBezTo>
                    <a:lnTo>
                      <a:pt x="3724" y="788"/>
                    </a:lnTo>
                    <a:cubicBezTo>
                      <a:pt x="3653" y="907"/>
                      <a:pt x="3582" y="1025"/>
                      <a:pt x="3535" y="1144"/>
                    </a:cubicBezTo>
                    <a:cubicBezTo>
                      <a:pt x="3487" y="1286"/>
                      <a:pt x="3440" y="1428"/>
                      <a:pt x="3392" y="1571"/>
                    </a:cubicBezTo>
                    <a:cubicBezTo>
                      <a:pt x="3297" y="1998"/>
                      <a:pt x="3274" y="2425"/>
                      <a:pt x="3274" y="2852"/>
                    </a:cubicBezTo>
                    <a:cubicBezTo>
                      <a:pt x="3274" y="2970"/>
                      <a:pt x="3274" y="3065"/>
                      <a:pt x="3250" y="3184"/>
                    </a:cubicBezTo>
                    <a:cubicBezTo>
                      <a:pt x="3250" y="3279"/>
                      <a:pt x="3155" y="3326"/>
                      <a:pt x="3060" y="3326"/>
                    </a:cubicBezTo>
                    <a:cubicBezTo>
                      <a:pt x="3013" y="3136"/>
                      <a:pt x="2942" y="2970"/>
                      <a:pt x="2823" y="2804"/>
                    </a:cubicBezTo>
                    <a:cubicBezTo>
                      <a:pt x="2633" y="2211"/>
                      <a:pt x="2420" y="1618"/>
                      <a:pt x="2230" y="1025"/>
                    </a:cubicBezTo>
                    <a:cubicBezTo>
                      <a:pt x="2325" y="812"/>
                      <a:pt x="2420" y="622"/>
                      <a:pt x="2491" y="432"/>
                    </a:cubicBezTo>
                    <a:cubicBezTo>
                      <a:pt x="2562" y="314"/>
                      <a:pt x="2538" y="195"/>
                      <a:pt x="2467" y="100"/>
                    </a:cubicBezTo>
                    <a:cubicBezTo>
                      <a:pt x="2447" y="59"/>
                      <a:pt x="2373" y="1"/>
                      <a:pt x="2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8"/>
              <p:cNvSpPr/>
              <p:nvPr/>
            </p:nvSpPr>
            <p:spPr>
              <a:xfrm>
                <a:off x="2577375" y="4289050"/>
                <a:ext cx="89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1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95"/>
                      <a:pt x="119" y="190"/>
                      <a:pt x="238" y="214"/>
                    </a:cubicBezTo>
                    <a:lnTo>
                      <a:pt x="357" y="214"/>
                    </a:lnTo>
                    <a:cubicBezTo>
                      <a:pt x="357" y="190"/>
                      <a:pt x="357" y="142"/>
                      <a:pt x="333" y="119"/>
                    </a:cubicBezTo>
                    <a:cubicBezTo>
                      <a:pt x="238" y="71"/>
                      <a:pt x="119" y="4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8"/>
              <p:cNvSpPr/>
              <p:nvPr/>
            </p:nvSpPr>
            <p:spPr>
              <a:xfrm>
                <a:off x="2707850" y="5156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8"/>
              <p:cNvSpPr/>
              <p:nvPr/>
            </p:nvSpPr>
            <p:spPr>
              <a:xfrm>
                <a:off x="2707850" y="5151300"/>
                <a:ext cx="83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14" extrusionOk="0">
                    <a:moveTo>
                      <a:pt x="309" y="0"/>
                    </a:moveTo>
                    <a:cubicBezTo>
                      <a:pt x="143" y="0"/>
                      <a:pt x="72" y="95"/>
                      <a:pt x="0" y="214"/>
                    </a:cubicBezTo>
                    <a:cubicBezTo>
                      <a:pt x="143" y="214"/>
                      <a:pt x="285" y="190"/>
                      <a:pt x="332" y="71"/>
                    </a:cubicBezTo>
                    <a:cubicBezTo>
                      <a:pt x="332" y="48"/>
                      <a:pt x="309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>
                <a:off x="2601100" y="5049725"/>
                <a:ext cx="59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97" extrusionOk="0">
                    <a:moveTo>
                      <a:pt x="164" y="1"/>
                    </a:moveTo>
                    <a:cubicBezTo>
                      <a:pt x="88" y="1"/>
                      <a:pt x="20" y="43"/>
                      <a:pt x="1" y="102"/>
                    </a:cubicBezTo>
                    <a:cubicBezTo>
                      <a:pt x="24" y="149"/>
                      <a:pt x="48" y="197"/>
                      <a:pt x="72" y="197"/>
                    </a:cubicBezTo>
                    <a:cubicBezTo>
                      <a:pt x="143" y="197"/>
                      <a:pt x="214" y="149"/>
                      <a:pt x="238" y="54"/>
                    </a:cubicBezTo>
                    <a:cubicBezTo>
                      <a:pt x="238" y="31"/>
                      <a:pt x="214" y="31"/>
                      <a:pt x="214" y="7"/>
                    </a:cubicBezTo>
                    <a:cubicBezTo>
                      <a:pt x="197" y="3"/>
                      <a:pt x="180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>
                <a:off x="3168625" y="4586750"/>
                <a:ext cx="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8"/>
              <p:cNvSpPr/>
              <p:nvPr/>
            </p:nvSpPr>
            <p:spPr>
              <a:xfrm>
                <a:off x="3168625" y="4582000"/>
                <a:ext cx="535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0" extrusionOk="0">
                    <a:moveTo>
                      <a:pt x="214" y="0"/>
                    </a:moveTo>
                    <a:cubicBezTo>
                      <a:pt x="119" y="0"/>
                      <a:pt x="24" y="71"/>
                      <a:pt x="0" y="190"/>
                    </a:cubicBezTo>
                    <a:cubicBezTo>
                      <a:pt x="95" y="166"/>
                      <a:pt x="190" y="95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8"/>
              <p:cNvSpPr/>
              <p:nvPr/>
            </p:nvSpPr>
            <p:spPr>
              <a:xfrm>
                <a:off x="3020950" y="485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8"/>
              <p:cNvSpPr/>
              <p:nvPr/>
            </p:nvSpPr>
            <p:spPr>
              <a:xfrm>
                <a:off x="3020950" y="4856425"/>
                <a:ext cx="77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0" extrusionOk="0">
                    <a:moveTo>
                      <a:pt x="155" y="0"/>
                    </a:moveTo>
                    <a:cubicBezTo>
                      <a:pt x="102" y="0"/>
                      <a:pt x="48" y="18"/>
                      <a:pt x="1" y="53"/>
                    </a:cubicBezTo>
                    <a:cubicBezTo>
                      <a:pt x="48" y="77"/>
                      <a:pt x="102" y="89"/>
                      <a:pt x="155" y="89"/>
                    </a:cubicBezTo>
                    <a:cubicBezTo>
                      <a:pt x="209" y="89"/>
                      <a:pt x="262" y="77"/>
                      <a:pt x="309" y="53"/>
                    </a:cubicBezTo>
                    <a:cubicBezTo>
                      <a:pt x="262" y="18"/>
                      <a:pt x="209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8"/>
              <p:cNvSpPr/>
              <p:nvPr/>
            </p:nvSpPr>
            <p:spPr>
              <a:xfrm>
                <a:off x="3053575" y="487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8"/>
              <p:cNvSpPr/>
              <p:nvPr/>
            </p:nvSpPr>
            <p:spPr>
              <a:xfrm>
                <a:off x="3052975" y="4855350"/>
                <a:ext cx="2315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676" extrusionOk="0">
                    <a:moveTo>
                      <a:pt x="720" y="1"/>
                    </a:moveTo>
                    <a:cubicBezTo>
                      <a:pt x="678" y="1"/>
                      <a:pt x="635" y="16"/>
                      <a:pt x="594" y="49"/>
                    </a:cubicBezTo>
                    <a:cubicBezTo>
                      <a:pt x="452" y="215"/>
                      <a:pt x="333" y="381"/>
                      <a:pt x="191" y="571"/>
                    </a:cubicBezTo>
                    <a:lnTo>
                      <a:pt x="1" y="618"/>
                    </a:lnTo>
                    <a:cubicBezTo>
                      <a:pt x="53" y="657"/>
                      <a:pt x="113" y="675"/>
                      <a:pt x="171" y="675"/>
                    </a:cubicBezTo>
                    <a:cubicBezTo>
                      <a:pt x="219" y="675"/>
                      <a:pt x="267" y="663"/>
                      <a:pt x="309" y="642"/>
                    </a:cubicBezTo>
                    <a:lnTo>
                      <a:pt x="926" y="500"/>
                    </a:lnTo>
                    <a:cubicBezTo>
                      <a:pt x="926" y="381"/>
                      <a:pt x="926" y="286"/>
                      <a:pt x="902" y="168"/>
                    </a:cubicBezTo>
                    <a:cubicBezTo>
                      <a:pt x="871" y="59"/>
                      <a:pt x="799" y="1"/>
                      <a:pt x="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8"/>
              <p:cNvSpPr/>
              <p:nvPr/>
            </p:nvSpPr>
            <p:spPr>
              <a:xfrm>
                <a:off x="2717325" y="4949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8"/>
              <p:cNvSpPr/>
              <p:nvPr/>
            </p:nvSpPr>
            <p:spPr>
              <a:xfrm>
                <a:off x="2717325" y="4945525"/>
                <a:ext cx="41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19" extrusionOk="0">
                    <a:moveTo>
                      <a:pt x="119" y="0"/>
                    </a:moveTo>
                    <a:cubicBezTo>
                      <a:pt x="119" y="0"/>
                      <a:pt x="72" y="0"/>
                      <a:pt x="72" y="24"/>
                    </a:cubicBezTo>
                    <a:cubicBezTo>
                      <a:pt x="48" y="24"/>
                      <a:pt x="25" y="95"/>
                      <a:pt x="1" y="119"/>
                    </a:cubicBezTo>
                    <a:cubicBezTo>
                      <a:pt x="48" y="119"/>
                      <a:pt x="96" y="95"/>
                      <a:pt x="119" y="95"/>
                    </a:cubicBezTo>
                    <a:cubicBezTo>
                      <a:pt x="167" y="71"/>
                      <a:pt x="167" y="24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8"/>
              <p:cNvSpPr/>
              <p:nvPr/>
            </p:nvSpPr>
            <p:spPr>
              <a:xfrm>
                <a:off x="2793250" y="4611650"/>
                <a:ext cx="47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96" extrusionOk="0">
                    <a:moveTo>
                      <a:pt x="190" y="0"/>
                    </a:moveTo>
                    <a:lnTo>
                      <a:pt x="0" y="95"/>
                    </a:lnTo>
                    <a:cubicBezTo>
                      <a:pt x="71" y="95"/>
                      <a:pt x="142" y="71"/>
                      <a:pt x="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2972925" y="4746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3037575" y="4853000"/>
                <a:ext cx="180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49" extrusionOk="0">
                    <a:moveTo>
                      <a:pt x="48" y="1"/>
                    </a:moveTo>
                    <a:cubicBezTo>
                      <a:pt x="24" y="24"/>
                      <a:pt x="0" y="24"/>
                      <a:pt x="0" y="48"/>
                    </a:cubicBezTo>
                    <a:lnTo>
                      <a:pt x="71" y="24"/>
                    </a:lnTo>
                    <a:cubicBezTo>
                      <a:pt x="71" y="24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3033425" y="4853975"/>
                <a:ext cx="41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1" extrusionOk="0">
                    <a:moveTo>
                      <a:pt x="113" y="0"/>
                    </a:moveTo>
                    <a:cubicBezTo>
                      <a:pt x="62" y="0"/>
                      <a:pt x="18" y="27"/>
                      <a:pt x="0" y="80"/>
                    </a:cubicBezTo>
                    <a:cubicBezTo>
                      <a:pt x="48" y="80"/>
                      <a:pt x="119" y="57"/>
                      <a:pt x="166" y="9"/>
                    </a:cubicBezTo>
                    <a:cubicBezTo>
                      <a:pt x="148" y="3"/>
                      <a:pt x="131" y="0"/>
                      <a:pt x="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3028675" y="4855725"/>
                <a:ext cx="47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8" extrusionOk="0">
                    <a:moveTo>
                      <a:pt x="133" y="1"/>
                    </a:moveTo>
                    <a:cubicBezTo>
                      <a:pt x="82" y="1"/>
                      <a:pt x="35" y="23"/>
                      <a:pt x="0" y="58"/>
                    </a:cubicBezTo>
                    <a:cubicBezTo>
                      <a:pt x="19" y="64"/>
                      <a:pt x="38" y="67"/>
                      <a:pt x="57" y="67"/>
                    </a:cubicBezTo>
                    <a:cubicBezTo>
                      <a:pt x="108" y="67"/>
                      <a:pt x="155" y="45"/>
                      <a:pt x="190" y="10"/>
                    </a:cubicBezTo>
                    <a:cubicBezTo>
                      <a:pt x="171" y="4"/>
                      <a:pt x="152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8"/>
              <p:cNvSpPr/>
              <p:nvPr/>
            </p:nvSpPr>
            <p:spPr>
              <a:xfrm>
                <a:off x="3028675" y="4857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8"/>
              <p:cNvSpPr/>
              <p:nvPr/>
            </p:nvSpPr>
            <p:spPr>
              <a:xfrm>
                <a:off x="2452850" y="5055825"/>
                <a:ext cx="18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7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71"/>
                      <a:pt x="24" y="143"/>
                      <a:pt x="72" y="166"/>
                    </a:cubicBezTo>
                    <a:cubicBezTo>
                      <a:pt x="48" y="119"/>
                      <a:pt x="24" y="48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8"/>
              <p:cNvSpPr/>
              <p:nvPr/>
            </p:nvSpPr>
            <p:spPr>
              <a:xfrm>
                <a:off x="2199625" y="470772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48" y="0"/>
                    </a:moveTo>
                    <a:cubicBezTo>
                      <a:pt x="48" y="0"/>
                      <a:pt x="1" y="24"/>
                      <a:pt x="48" y="71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8"/>
              <p:cNvSpPr/>
              <p:nvPr/>
            </p:nvSpPr>
            <p:spPr>
              <a:xfrm>
                <a:off x="2200825" y="4709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8"/>
              <p:cNvSpPr/>
              <p:nvPr/>
            </p:nvSpPr>
            <p:spPr>
              <a:xfrm>
                <a:off x="2576200" y="4287250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48" y="1"/>
                    </a:moveTo>
                    <a:cubicBezTo>
                      <a:pt x="48" y="1"/>
                      <a:pt x="0" y="25"/>
                      <a:pt x="48" y="72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>
                <a:off x="2630750" y="4335300"/>
                <a:ext cx="18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43" extrusionOk="0">
                    <a:moveTo>
                      <a:pt x="1" y="0"/>
                    </a:moveTo>
                    <a:cubicBezTo>
                      <a:pt x="1" y="48"/>
                      <a:pt x="24" y="119"/>
                      <a:pt x="72" y="143"/>
                    </a:cubicBezTo>
                    <a:cubicBezTo>
                      <a:pt x="48" y="95"/>
                      <a:pt x="24" y="4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>
                <a:off x="2632525" y="4339450"/>
                <a:ext cx="18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7" extrusionOk="0">
                    <a:moveTo>
                      <a:pt x="1" y="0"/>
                    </a:moveTo>
                    <a:cubicBezTo>
                      <a:pt x="1" y="72"/>
                      <a:pt x="25" y="119"/>
                      <a:pt x="72" y="1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8"/>
              <p:cNvSpPr/>
              <p:nvPr/>
            </p:nvSpPr>
            <p:spPr>
              <a:xfrm>
                <a:off x="3174550" y="4581100"/>
                <a:ext cx="15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37" extrusionOk="0">
                    <a:moveTo>
                      <a:pt x="42" y="1"/>
                    </a:moveTo>
                    <a:cubicBezTo>
                      <a:pt x="30" y="1"/>
                      <a:pt x="13" y="13"/>
                      <a:pt x="1" y="36"/>
                    </a:cubicBezTo>
                    <a:lnTo>
                      <a:pt x="48" y="36"/>
                    </a:lnTo>
                    <a:cubicBezTo>
                      <a:pt x="60" y="13"/>
                      <a:pt x="54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8"/>
              <p:cNvSpPr/>
              <p:nvPr/>
            </p:nvSpPr>
            <p:spPr>
              <a:xfrm>
                <a:off x="3173950" y="458200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lnTo>
                      <a:pt x="25" y="0"/>
                    </a:lnTo>
                    <a:lnTo>
                      <a:pt x="1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8"/>
              <p:cNvSpPr/>
              <p:nvPr/>
            </p:nvSpPr>
            <p:spPr>
              <a:xfrm>
                <a:off x="2619475" y="4359025"/>
                <a:ext cx="24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0" extrusionOk="0">
                    <a:moveTo>
                      <a:pt x="1" y="0"/>
                    </a:moveTo>
                    <a:cubicBezTo>
                      <a:pt x="1" y="71"/>
                      <a:pt x="25" y="143"/>
                      <a:pt x="96" y="1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4" name="Google Shape;1714;p18"/>
            <p:cNvSpPr/>
            <p:nvPr/>
          </p:nvSpPr>
          <p:spPr>
            <a:xfrm rot="-1315171" flipH="1">
              <a:off x="8215578" y="632599"/>
              <a:ext cx="971390" cy="1015415"/>
            </a:xfrm>
            <a:custGeom>
              <a:avLst/>
              <a:gdLst/>
              <a:ahLst/>
              <a:cxnLst/>
              <a:rect l="l" t="t" r="r" b="b"/>
              <a:pathLst>
                <a:path w="38856" h="40617" extrusionOk="0">
                  <a:moveTo>
                    <a:pt x="15489" y="1"/>
                  </a:moveTo>
                  <a:cubicBezTo>
                    <a:pt x="15475" y="1"/>
                    <a:pt x="15459" y="3"/>
                    <a:pt x="15443" y="7"/>
                  </a:cubicBezTo>
                  <a:cubicBezTo>
                    <a:pt x="15395" y="7"/>
                    <a:pt x="15348" y="7"/>
                    <a:pt x="15324" y="31"/>
                  </a:cubicBezTo>
                  <a:cubicBezTo>
                    <a:pt x="15277" y="78"/>
                    <a:pt x="15253" y="126"/>
                    <a:pt x="15253" y="197"/>
                  </a:cubicBezTo>
                  <a:lnTo>
                    <a:pt x="15016" y="1217"/>
                  </a:lnTo>
                  <a:lnTo>
                    <a:pt x="15016" y="1240"/>
                  </a:lnTo>
                  <a:cubicBezTo>
                    <a:pt x="14874" y="1715"/>
                    <a:pt x="14707" y="2189"/>
                    <a:pt x="14518" y="2616"/>
                  </a:cubicBezTo>
                  <a:cubicBezTo>
                    <a:pt x="14470" y="2759"/>
                    <a:pt x="14423" y="2877"/>
                    <a:pt x="14375" y="2996"/>
                  </a:cubicBezTo>
                  <a:cubicBezTo>
                    <a:pt x="14280" y="3209"/>
                    <a:pt x="14186" y="3423"/>
                    <a:pt x="14067" y="3636"/>
                  </a:cubicBezTo>
                  <a:cubicBezTo>
                    <a:pt x="13877" y="4063"/>
                    <a:pt x="13711" y="4467"/>
                    <a:pt x="13569" y="4894"/>
                  </a:cubicBezTo>
                  <a:cubicBezTo>
                    <a:pt x="13284" y="5724"/>
                    <a:pt x="12952" y="6554"/>
                    <a:pt x="12644" y="7384"/>
                  </a:cubicBezTo>
                  <a:cubicBezTo>
                    <a:pt x="12217" y="8380"/>
                    <a:pt x="11908" y="9424"/>
                    <a:pt x="11695" y="10492"/>
                  </a:cubicBezTo>
                  <a:cubicBezTo>
                    <a:pt x="11576" y="11180"/>
                    <a:pt x="11481" y="11867"/>
                    <a:pt x="11387" y="12555"/>
                  </a:cubicBezTo>
                  <a:cubicBezTo>
                    <a:pt x="11363" y="13077"/>
                    <a:pt x="11363" y="13599"/>
                    <a:pt x="11387" y="14121"/>
                  </a:cubicBezTo>
                  <a:cubicBezTo>
                    <a:pt x="11434" y="14975"/>
                    <a:pt x="11505" y="15853"/>
                    <a:pt x="11576" y="16730"/>
                  </a:cubicBezTo>
                  <a:cubicBezTo>
                    <a:pt x="11861" y="19340"/>
                    <a:pt x="12762" y="21878"/>
                    <a:pt x="14209" y="24084"/>
                  </a:cubicBezTo>
                  <a:lnTo>
                    <a:pt x="14209" y="24297"/>
                  </a:lnTo>
                  <a:cubicBezTo>
                    <a:pt x="14209" y="24511"/>
                    <a:pt x="14209" y="24724"/>
                    <a:pt x="14186" y="24938"/>
                  </a:cubicBezTo>
                  <a:cubicBezTo>
                    <a:pt x="13901" y="25199"/>
                    <a:pt x="13640" y="25459"/>
                    <a:pt x="13379" y="25720"/>
                  </a:cubicBezTo>
                  <a:cubicBezTo>
                    <a:pt x="12952" y="26147"/>
                    <a:pt x="12549" y="26574"/>
                    <a:pt x="12122" y="27001"/>
                  </a:cubicBezTo>
                  <a:cubicBezTo>
                    <a:pt x="10746" y="28448"/>
                    <a:pt x="9370" y="29919"/>
                    <a:pt x="7971" y="31366"/>
                  </a:cubicBezTo>
                  <a:cubicBezTo>
                    <a:pt x="7520" y="31793"/>
                    <a:pt x="7093" y="32267"/>
                    <a:pt x="6690" y="32742"/>
                  </a:cubicBezTo>
                  <a:lnTo>
                    <a:pt x="6500" y="33026"/>
                  </a:lnTo>
                  <a:cubicBezTo>
                    <a:pt x="6453" y="32671"/>
                    <a:pt x="6429" y="32339"/>
                    <a:pt x="6381" y="31983"/>
                  </a:cubicBezTo>
                  <a:cubicBezTo>
                    <a:pt x="7686" y="30844"/>
                    <a:pt x="8611" y="29326"/>
                    <a:pt x="8991" y="27642"/>
                  </a:cubicBezTo>
                  <a:cubicBezTo>
                    <a:pt x="9204" y="26717"/>
                    <a:pt x="9275" y="25768"/>
                    <a:pt x="9228" y="24819"/>
                  </a:cubicBezTo>
                  <a:cubicBezTo>
                    <a:pt x="9157" y="23633"/>
                    <a:pt x="9014" y="22471"/>
                    <a:pt x="8754" y="21332"/>
                  </a:cubicBezTo>
                  <a:cubicBezTo>
                    <a:pt x="8398" y="19790"/>
                    <a:pt x="7805" y="18343"/>
                    <a:pt x="6974" y="16991"/>
                  </a:cubicBezTo>
                  <a:cubicBezTo>
                    <a:pt x="6121" y="15663"/>
                    <a:pt x="5267" y="14334"/>
                    <a:pt x="4413" y="13006"/>
                  </a:cubicBezTo>
                  <a:cubicBezTo>
                    <a:pt x="3227" y="11156"/>
                    <a:pt x="1969" y="9329"/>
                    <a:pt x="1068" y="7337"/>
                  </a:cubicBezTo>
                  <a:cubicBezTo>
                    <a:pt x="1044" y="7313"/>
                    <a:pt x="1044" y="7289"/>
                    <a:pt x="1021" y="7266"/>
                  </a:cubicBezTo>
                  <a:cubicBezTo>
                    <a:pt x="997" y="7242"/>
                    <a:pt x="973" y="7242"/>
                    <a:pt x="949" y="7218"/>
                  </a:cubicBezTo>
                  <a:lnTo>
                    <a:pt x="878" y="7218"/>
                  </a:lnTo>
                  <a:cubicBezTo>
                    <a:pt x="831" y="7242"/>
                    <a:pt x="783" y="7266"/>
                    <a:pt x="760" y="7289"/>
                  </a:cubicBezTo>
                  <a:lnTo>
                    <a:pt x="736" y="7313"/>
                  </a:lnTo>
                  <a:cubicBezTo>
                    <a:pt x="712" y="7360"/>
                    <a:pt x="712" y="7408"/>
                    <a:pt x="712" y="7455"/>
                  </a:cubicBezTo>
                  <a:cubicBezTo>
                    <a:pt x="736" y="8689"/>
                    <a:pt x="712" y="9922"/>
                    <a:pt x="570" y="11132"/>
                  </a:cubicBezTo>
                  <a:cubicBezTo>
                    <a:pt x="451" y="12508"/>
                    <a:pt x="333" y="13860"/>
                    <a:pt x="214" y="15236"/>
                  </a:cubicBezTo>
                  <a:cubicBezTo>
                    <a:pt x="143" y="16232"/>
                    <a:pt x="48" y="17228"/>
                    <a:pt x="1" y="18225"/>
                  </a:cubicBezTo>
                  <a:cubicBezTo>
                    <a:pt x="1" y="18628"/>
                    <a:pt x="24" y="19007"/>
                    <a:pt x="72" y="19411"/>
                  </a:cubicBezTo>
                  <a:cubicBezTo>
                    <a:pt x="143" y="20122"/>
                    <a:pt x="214" y="20810"/>
                    <a:pt x="309" y="21522"/>
                  </a:cubicBezTo>
                  <a:cubicBezTo>
                    <a:pt x="522" y="23206"/>
                    <a:pt x="949" y="24866"/>
                    <a:pt x="1542" y="26456"/>
                  </a:cubicBezTo>
                  <a:cubicBezTo>
                    <a:pt x="2230" y="28282"/>
                    <a:pt x="3535" y="29800"/>
                    <a:pt x="4958" y="31105"/>
                  </a:cubicBezTo>
                  <a:cubicBezTo>
                    <a:pt x="5267" y="31413"/>
                    <a:pt x="5622" y="31698"/>
                    <a:pt x="5954" y="32006"/>
                  </a:cubicBezTo>
                  <a:cubicBezTo>
                    <a:pt x="5954" y="32505"/>
                    <a:pt x="6049" y="33026"/>
                    <a:pt x="6121" y="33525"/>
                  </a:cubicBezTo>
                  <a:lnTo>
                    <a:pt x="1922" y="39431"/>
                  </a:lnTo>
                  <a:lnTo>
                    <a:pt x="1329" y="40285"/>
                  </a:lnTo>
                  <a:cubicBezTo>
                    <a:pt x="1227" y="40438"/>
                    <a:pt x="1357" y="40616"/>
                    <a:pt x="1491" y="40616"/>
                  </a:cubicBezTo>
                  <a:cubicBezTo>
                    <a:pt x="1544" y="40616"/>
                    <a:pt x="1597" y="40589"/>
                    <a:pt x="1637" y="40522"/>
                  </a:cubicBezTo>
                  <a:lnTo>
                    <a:pt x="3867" y="37391"/>
                  </a:lnTo>
                  <a:cubicBezTo>
                    <a:pt x="4721" y="36181"/>
                    <a:pt x="5599" y="35019"/>
                    <a:pt x="6429" y="33786"/>
                  </a:cubicBezTo>
                  <a:lnTo>
                    <a:pt x="7639" y="33572"/>
                  </a:lnTo>
                  <a:cubicBezTo>
                    <a:pt x="7734" y="33548"/>
                    <a:pt x="7828" y="33548"/>
                    <a:pt x="7923" y="33525"/>
                  </a:cubicBezTo>
                  <a:cubicBezTo>
                    <a:pt x="9347" y="34426"/>
                    <a:pt x="10888" y="35114"/>
                    <a:pt x="12525" y="35517"/>
                  </a:cubicBezTo>
                  <a:cubicBezTo>
                    <a:pt x="14209" y="35992"/>
                    <a:pt x="15941" y="36252"/>
                    <a:pt x="17696" y="36252"/>
                  </a:cubicBezTo>
                  <a:cubicBezTo>
                    <a:pt x="19096" y="36229"/>
                    <a:pt x="20472" y="35849"/>
                    <a:pt x="21800" y="35422"/>
                  </a:cubicBezTo>
                  <a:cubicBezTo>
                    <a:pt x="23579" y="34877"/>
                    <a:pt x="25382" y="34260"/>
                    <a:pt x="27113" y="33548"/>
                  </a:cubicBezTo>
                  <a:cubicBezTo>
                    <a:pt x="28869" y="32860"/>
                    <a:pt x="30529" y="31983"/>
                    <a:pt x="32095" y="30963"/>
                  </a:cubicBezTo>
                  <a:cubicBezTo>
                    <a:pt x="32276" y="30827"/>
                    <a:pt x="32132" y="30582"/>
                    <a:pt x="31974" y="30582"/>
                  </a:cubicBezTo>
                  <a:cubicBezTo>
                    <a:pt x="31967" y="30582"/>
                    <a:pt x="31960" y="30582"/>
                    <a:pt x="31953" y="30583"/>
                  </a:cubicBezTo>
                  <a:cubicBezTo>
                    <a:pt x="31550" y="30599"/>
                    <a:pt x="31148" y="30606"/>
                    <a:pt x="30747" y="30606"/>
                  </a:cubicBezTo>
                  <a:cubicBezTo>
                    <a:pt x="29307" y="30606"/>
                    <a:pt x="27878" y="30508"/>
                    <a:pt x="26449" y="30322"/>
                  </a:cubicBezTo>
                  <a:cubicBezTo>
                    <a:pt x="24789" y="30109"/>
                    <a:pt x="23128" y="29824"/>
                    <a:pt x="21468" y="29587"/>
                  </a:cubicBezTo>
                  <a:cubicBezTo>
                    <a:pt x="20144" y="29417"/>
                    <a:pt x="18806" y="29300"/>
                    <a:pt x="17473" y="29300"/>
                  </a:cubicBezTo>
                  <a:cubicBezTo>
                    <a:pt x="15820" y="29300"/>
                    <a:pt x="14175" y="29481"/>
                    <a:pt x="12573" y="29966"/>
                  </a:cubicBezTo>
                  <a:cubicBezTo>
                    <a:pt x="10699" y="30465"/>
                    <a:pt x="9038" y="31579"/>
                    <a:pt x="7876" y="33098"/>
                  </a:cubicBezTo>
                  <a:lnTo>
                    <a:pt x="6785" y="33287"/>
                  </a:lnTo>
                  <a:cubicBezTo>
                    <a:pt x="6832" y="33216"/>
                    <a:pt x="6880" y="33145"/>
                    <a:pt x="6927" y="33074"/>
                  </a:cubicBezTo>
                  <a:cubicBezTo>
                    <a:pt x="7235" y="32671"/>
                    <a:pt x="7567" y="32315"/>
                    <a:pt x="7923" y="31983"/>
                  </a:cubicBezTo>
                  <a:cubicBezTo>
                    <a:pt x="8730" y="31152"/>
                    <a:pt x="9513" y="30322"/>
                    <a:pt x="10295" y="29492"/>
                  </a:cubicBezTo>
                  <a:cubicBezTo>
                    <a:pt x="11339" y="28401"/>
                    <a:pt x="12383" y="27310"/>
                    <a:pt x="13427" y="26219"/>
                  </a:cubicBezTo>
                  <a:cubicBezTo>
                    <a:pt x="13640" y="26005"/>
                    <a:pt x="13854" y="25792"/>
                    <a:pt x="14091" y="25578"/>
                  </a:cubicBezTo>
                  <a:cubicBezTo>
                    <a:pt x="14186" y="25459"/>
                    <a:pt x="14280" y="25341"/>
                    <a:pt x="14399" y="25246"/>
                  </a:cubicBezTo>
                  <a:cubicBezTo>
                    <a:pt x="14447" y="25222"/>
                    <a:pt x="14518" y="25222"/>
                    <a:pt x="14565" y="25222"/>
                  </a:cubicBezTo>
                  <a:lnTo>
                    <a:pt x="14874" y="25199"/>
                  </a:lnTo>
                  <a:cubicBezTo>
                    <a:pt x="16154" y="26242"/>
                    <a:pt x="17483" y="27167"/>
                    <a:pt x="18882" y="28021"/>
                  </a:cubicBezTo>
                  <a:cubicBezTo>
                    <a:pt x="19570" y="28448"/>
                    <a:pt x="20306" y="28757"/>
                    <a:pt x="21088" y="28994"/>
                  </a:cubicBezTo>
                  <a:cubicBezTo>
                    <a:pt x="21895" y="29160"/>
                    <a:pt x="22701" y="29302"/>
                    <a:pt x="23532" y="29397"/>
                  </a:cubicBezTo>
                  <a:cubicBezTo>
                    <a:pt x="24314" y="29516"/>
                    <a:pt x="25121" y="29634"/>
                    <a:pt x="25904" y="29706"/>
                  </a:cubicBezTo>
                  <a:cubicBezTo>
                    <a:pt x="26278" y="29734"/>
                    <a:pt x="26649" y="29747"/>
                    <a:pt x="27017" y="29747"/>
                  </a:cubicBezTo>
                  <a:cubicBezTo>
                    <a:pt x="27582" y="29747"/>
                    <a:pt x="28143" y="29716"/>
                    <a:pt x="28703" y="29658"/>
                  </a:cubicBezTo>
                  <a:cubicBezTo>
                    <a:pt x="29509" y="29611"/>
                    <a:pt x="30316" y="29492"/>
                    <a:pt x="31122" y="29468"/>
                  </a:cubicBezTo>
                  <a:cubicBezTo>
                    <a:pt x="32024" y="29421"/>
                    <a:pt x="32925" y="29302"/>
                    <a:pt x="33803" y="29113"/>
                  </a:cubicBezTo>
                  <a:cubicBezTo>
                    <a:pt x="34704" y="28946"/>
                    <a:pt x="35582" y="28709"/>
                    <a:pt x="36436" y="28353"/>
                  </a:cubicBezTo>
                  <a:cubicBezTo>
                    <a:pt x="37195" y="28021"/>
                    <a:pt x="37954" y="27642"/>
                    <a:pt x="38689" y="27262"/>
                  </a:cubicBezTo>
                  <a:cubicBezTo>
                    <a:pt x="38855" y="27167"/>
                    <a:pt x="38855" y="26859"/>
                    <a:pt x="38642" y="26859"/>
                  </a:cubicBezTo>
                  <a:cubicBezTo>
                    <a:pt x="36792" y="26764"/>
                    <a:pt x="35107" y="26124"/>
                    <a:pt x="33494" y="25246"/>
                  </a:cubicBezTo>
                  <a:cubicBezTo>
                    <a:pt x="32000" y="24392"/>
                    <a:pt x="30434" y="23657"/>
                    <a:pt x="28845" y="23040"/>
                  </a:cubicBezTo>
                  <a:cubicBezTo>
                    <a:pt x="27620" y="22583"/>
                    <a:pt x="26321" y="22362"/>
                    <a:pt x="25014" y="22362"/>
                  </a:cubicBezTo>
                  <a:cubicBezTo>
                    <a:pt x="24828" y="22362"/>
                    <a:pt x="24643" y="22367"/>
                    <a:pt x="24457" y="22376"/>
                  </a:cubicBezTo>
                  <a:cubicBezTo>
                    <a:pt x="23887" y="22399"/>
                    <a:pt x="23342" y="22423"/>
                    <a:pt x="22773" y="22447"/>
                  </a:cubicBezTo>
                  <a:cubicBezTo>
                    <a:pt x="22661" y="22444"/>
                    <a:pt x="22550" y="22442"/>
                    <a:pt x="22438" y="22442"/>
                  </a:cubicBezTo>
                  <a:cubicBezTo>
                    <a:pt x="21672" y="22442"/>
                    <a:pt x="20909" y="22512"/>
                    <a:pt x="20163" y="22637"/>
                  </a:cubicBezTo>
                  <a:cubicBezTo>
                    <a:pt x="18313" y="23016"/>
                    <a:pt x="16605" y="23823"/>
                    <a:pt x="14968" y="24724"/>
                  </a:cubicBezTo>
                  <a:cubicBezTo>
                    <a:pt x="15490" y="24250"/>
                    <a:pt x="16036" y="23775"/>
                    <a:pt x="16581" y="23325"/>
                  </a:cubicBezTo>
                  <a:cubicBezTo>
                    <a:pt x="18242" y="22447"/>
                    <a:pt x="19926" y="21617"/>
                    <a:pt x="21658" y="20905"/>
                  </a:cubicBezTo>
                  <a:cubicBezTo>
                    <a:pt x="23247" y="20241"/>
                    <a:pt x="24884" y="19814"/>
                    <a:pt x="26449" y="19150"/>
                  </a:cubicBezTo>
                  <a:cubicBezTo>
                    <a:pt x="27801" y="18604"/>
                    <a:pt x="29035" y="17774"/>
                    <a:pt x="30007" y="16706"/>
                  </a:cubicBezTo>
                  <a:cubicBezTo>
                    <a:pt x="30529" y="16137"/>
                    <a:pt x="31004" y="15497"/>
                    <a:pt x="31407" y="14856"/>
                  </a:cubicBezTo>
                  <a:cubicBezTo>
                    <a:pt x="31953" y="14050"/>
                    <a:pt x="32403" y="13220"/>
                    <a:pt x="32783" y="12342"/>
                  </a:cubicBezTo>
                  <a:cubicBezTo>
                    <a:pt x="33067" y="11535"/>
                    <a:pt x="33423" y="10753"/>
                    <a:pt x="33826" y="10017"/>
                  </a:cubicBezTo>
                  <a:cubicBezTo>
                    <a:pt x="34325" y="9140"/>
                    <a:pt x="34918" y="8357"/>
                    <a:pt x="35629" y="7645"/>
                  </a:cubicBezTo>
                  <a:cubicBezTo>
                    <a:pt x="35730" y="7503"/>
                    <a:pt x="35676" y="7241"/>
                    <a:pt x="35510" y="7241"/>
                  </a:cubicBezTo>
                  <a:cubicBezTo>
                    <a:pt x="35482" y="7241"/>
                    <a:pt x="35450" y="7248"/>
                    <a:pt x="35416" y="7266"/>
                  </a:cubicBezTo>
                  <a:cubicBezTo>
                    <a:pt x="34419" y="7835"/>
                    <a:pt x="33376" y="8262"/>
                    <a:pt x="32285" y="8570"/>
                  </a:cubicBezTo>
                  <a:cubicBezTo>
                    <a:pt x="30838" y="8973"/>
                    <a:pt x="29367" y="9353"/>
                    <a:pt x="27873" y="9661"/>
                  </a:cubicBezTo>
                  <a:cubicBezTo>
                    <a:pt x="27351" y="9733"/>
                    <a:pt x="26853" y="9899"/>
                    <a:pt x="26402" y="10136"/>
                  </a:cubicBezTo>
                  <a:cubicBezTo>
                    <a:pt x="25666" y="10515"/>
                    <a:pt x="25002" y="10966"/>
                    <a:pt x="24362" y="11488"/>
                  </a:cubicBezTo>
                  <a:cubicBezTo>
                    <a:pt x="23366" y="12247"/>
                    <a:pt x="22488" y="13196"/>
                    <a:pt x="21824" y="14287"/>
                  </a:cubicBezTo>
                  <a:cubicBezTo>
                    <a:pt x="21017" y="15615"/>
                    <a:pt x="20400" y="17039"/>
                    <a:pt x="19665" y="18414"/>
                  </a:cubicBezTo>
                  <a:cubicBezTo>
                    <a:pt x="18764" y="20075"/>
                    <a:pt x="17649" y="21593"/>
                    <a:pt x="16368" y="22969"/>
                  </a:cubicBezTo>
                  <a:cubicBezTo>
                    <a:pt x="15751" y="23467"/>
                    <a:pt x="15158" y="23989"/>
                    <a:pt x="14565" y="24534"/>
                  </a:cubicBezTo>
                  <a:lnTo>
                    <a:pt x="14565" y="24416"/>
                  </a:lnTo>
                  <a:cubicBezTo>
                    <a:pt x="14565" y="24321"/>
                    <a:pt x="14565" y="24202"/>
                    <a:pt x="14589" y="24107"/>
                  </a:cubicBezTo>
                  <a:cubicBezTo>
                    <a:pt x="14589" y="24084"/>
                    <a:pt x="14595" y="24078"/>
                    <a:pt x="14601" y="24078"/>
                  </a:cubicBezTo>
                  <a:cubicBezTo>
                    <a:pt x="14607" y="24078"/>
                    <a:pt x="14613" y="24084"/>
                    <a:pt x="14613" y="24084"/>
                  </a:cubicBezTo>
                  <a:cubicBezTo>
                    <a:pt x="14707" y="23941"/>
                    <a:pt x="14802" y="23846"/>
                    <a:pt x="14921" y="23728"/>
                  </a:cubicBezTo>
                  <a:cubicBezTo>
                    <a:pt x="15372" y="23182"/>
                    <a:pt x="15822" y="22660"/>
                    <a:pt x="16297" y="22115"/>
                  </a:cubicBezTo>
                  <a:cubicBezTo>
                    <a:pt x="16771" y="21522"/>
                    <a:pt x="17174" y="20858"/>
                    <a:pt x="17507" y="20146"/>
                  </a:cubicBezTo>
                  <a:cubicBezTo>
                    <a:pt x="17957" y="19197"/>
                    <a:pt x="18337" y="18248"/>
                    <a:pt x="18645" y="17252"/>
                  </a:cubicBezTo>
                  <a:cubicBezTo>
                    <a:pt x="18953" y="16374"/>
                    <a:pt x="19167" y="15473"/>
                    <a:pt x="19309" y="14548"/>
                  </a:cubicBezTo>
                  <a:cubicBezTo>
                    <a:pt x="19428" y="13575"/>
                    <a:pt x="19428" y="12603"/>
                    <a:pt x="19357" y="11630"/>
                  </a:cubicBezTo>
                  <a:cubicBezTo>
                    <a:pt x="19309" y="10776"/>
                    <a:pt x="19167" y="9922"/>
                    <a:pt x="18930" y="9116"/>
                  </a:cubicBezTo>
                  <a:cubicBezTo>
                    <a:pt x="18645" y="8333"/>
                    <a:pt x="18313" y="7598"/>
                    <a:pt x="17957" y="6862"/>
                  </a:cubicBezTo>
                  <a:cubicBezTo>
                    <a:pt x="17412" y="5771"/>
                    <a:pt x="16937" y="4656"/>
                    <a:pt x="16534" y="3494"/>
                  </a:cubicBezTo>
                  <a:cubicBezTo>
                    <a:pt x="16178" y="2403"/>
                    <a:pt x="15941" y="1264"/>
                    <a:pt x="15633" y="149"/>
                  </a:cubicBezTo>
                  <a:cubicBezTo>
                    <a:pt x="15633" y="149"/>
                    <a:pt x="15633" y="126"/>
                    <a:pt x="15633" y="126"/>
                  </a:cubicBezTo>
                  <a:cubicBezTo>
                    <a:pt x="15613" y="47"/>
                    <a:pt x="15561" y="1"/>
                    <a:pt x="15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5" name="Google Shape;1715;p18"/>
            <p:cNvGrpSpPr/>
            <p:nvPr/>
          </p:nvGrpSpPr>
          <p:grpSpPr>
            <a:xfrm rot="7450008">
              <a:off x="6985683" y="-476847"/>
              <a:ext cx="699420" cy="1126267"/>
              <a:chOff x="4746425" y="1429175"/>
              <a:chExt cx="699425" cy="1126275"/>
            </a:xfrm>
          </p:grpSpPr>
          <p:sp>
            <p:nvSpPr>
              <p:cNvPr id="1716" name="Google Shape;1716;p18"/>
              <p:cNvSpPr/>
              <p:nvPr/>
            </p:nvSpPr>
            <p:spPr>
              <a:xfrm>
                <a:off x="4746425" y="1753275"/>
                <a:ext cx="388075" cy="802175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32087" extrusionOk="0">
                    <a:moveTo>
                      <a:pt x="11665" y="0"/>
                    </a:moveTo>
                    <a:cubicBezTo>
                      <a:pt x="11490" y="0"/>
                      <a:pt x="11344" y="219"/>
                      <a:pt x="11514" y="333"/>
                    </a:cubicBezTo>
                    <a:cubicBezTo>
                      <a:pt x="12060" y="736"/>
                      <a:pt x="12605" y="1116"/>
                      <a:pt x="13151" y="1519"/>
                    </a:cubicBezTo>
                    <a:cubicBezTo>
                      <a:pt x="13246" y="1590"/>
                      <a:pt x="13341" y="1638"/>
                      <a:pt x="13388" y="1756"/>
                    </a:cubicBezTo>
                    <a:cubicBezTo>
                      <a:pt x="13436" y="1898"/>
                      <a:pt x="13507" y="2088"/>
                      <a:pt x="13554" y="2254"/>
                    </a:cubicBezTo>
                    <a:cubicBezTo>
                      <a:pt x="13696" y="2610"/>
                      <a:pt x="13815" y="2966"/>
                      <a:pt x="13957" y="3345"/>
                    </a:cubicBezTo>
                    <a:cubicBezTo>
                      <a:pt x="14218" y="4057"/>
                      <a:pt x="14479" y="4745"/>
                      <a:pt x="14740" y="5457"/>
                    </a:cubicBezTo>
                    <a:lnTo>
                      <a:pt x="14954" y="6002"/>
                    </a:lnTo>
                    <a:cubicBezTo>
                      <a:pt x="15025" y="6168"/>
                      <a:pt x="15072" y="6358"/>
                      <a:pt x="15072" y="6548"/>
                    </a:cubicBezTo>
                    <a:cubicBezTo>
                      <a:pt x="15049" y="6927"/>
                      <a:pt x="14954" y="7307"/>
                      <a:pt x="14883" y="7663"/>
                    </a:cubicBezTo>
                    <a:cubicBezTo>
                      <a:pt x="14693" y="8730"/>
                      <a:pt x="14479" y="9797"/>
                      <a:pt x="14266" y="10865"/>
                    </a:cubicBezTo>
                    <a:lnTo>
                      <a:pt x="13578" y="14257"/>
                    </a:lnTo>
                    <a:cubicBezTo>
                      <a:pt x="13436" y="14992"/>
                      <a:pt x="13269" y="15728"/>
                      <a:pt x="13127" y="16439"/>
                    </a:cubicBezTo>
                    <a:cubicBezTo>
                      <a:pt x="13056" y="16748"/>
                      <a:pt x="13056" y="17151"/>
                      <a:pt x="12866" y="17388"/>
                    </a:cubicBezTo>
                    <a:cubicBezTo>
                      <a:pt x="12653" y="17625"/>
                      <a:pt x="12439" y="17863"/>
                      <a:pt x="12226" y="18100"/>
                    </a:cubicBezTo>
                    <a:cubicBezTo>
                      <a:pt x="10494" y="20021"/>
                      <a:pt x="8763" y="21966"/>
                      <a:pt x="7031" y="23935"/>
                    </a:cubicBezTo>
                    <a:cubicBezTo>
                      <a:pt x="4730" y="26521"/>
                      <a:pt x="2429" y="29130"/>
                      <a:pt x="128" y="31739"/>
                    </a:cubicBezTo>
                    <a:cubicBezTo>
                      <a:pt x="1" y="31885"/>
                      <a:pt x="153" y="32087"/>
                      <a:pt x="305" y="32087"/>
                    </a:cubicBezTo>
                    <a:cubicBezTo>
                      <a:pt x="352" y="32087"/>
                      <a:pt x="398" y="32068"/>
                      <a:pt x="437" y="32024"/>
                    </a:cubicBezTo>
                    <a:lnTo>
                      <a:pt x="460" y="32024"/>
                    </a:lnTo>
                    <a:cubicBezTo>
                      <a:pt x="2524" y="29652"/>
                      <a:pt x="4611" y="27280"/>
                      <a:pt x="6723" y="24931"/>
                    </a:cubicBezTo>
                    <a:cubicBezTo>
                      <a:pt x="8502" y="22891"/>
                      <a:pt x="10304" y="20875"/>
                      <a:pt x="12107" y="18859"/>
                    </a:cubicBezTo>
                    <a:lnTo>
                      <a:pt x="12700" y="18171"/>
                    </a:lnTo>
                    <a:cubicBezTo>
                      <a:pt x="12914" y="17957"/>
                      <a:pt x="13103" y="17744"/>
                      <a:pt x="13293" y="17507"/>
                    </a:cubicBezTo>
                    <a:cubicBezTo>
                      <a:pt x="13364" y="17341"/>
                      <a:pt x="13412" y="17198"/>
                      <a:pt x="13436" y="17032"/>
                    </a:cubicBezTo>
                    <a:lnTo>
                      <a:pt x="13554" y="16392"/>
                    </a:lnTo>
                    <a:lnTo>
                      <a:pt x="13791" y="15277"/>
                    </a:lnTo>
                    <a:lnTo>
                      <a:pt x="14550" y="11505"/>
                    </a:lnTo>
                    <a:cubicBezTo>
                      <a:pt x="14788" y="10296"/>
                      <a:pt x="15049" y="9110"/>
                      <a:pt x="15262" y="7900"/>
                    </a:cubicBezTo>
                    <a:cubicBezTo>
                      <a:pt x="15286" y="7710"/>
                      <a:pt x="15309" y="7544"/>
                      <a:pt x="15357" y="7354"/>
                    </a:cubicBezTo>
                    <a:cubicBezTo>
                      <a:pt x="15381" y="7188"/>
                      <a:pt x="15404" y="6998"/>
                      <a:pt x="15452" y="6809"/>
                    </a:cubicBezTo>
                    <a:cubicBezTo>
                      <a:pt x="15499" y="6643"/>
                      <a:pt x="15523" y="6477"/>
                      <a:pt x="15476" y="6311"/>
                    </a:cubicBezTo>
                    <a:cubicBezTo>
                      <a:pt x="15262" y="5551"/>
                      <a:pt x="14930" y="4792"/>
                      <a:pt x="14645" y="4033"/>
                    </a:cubicBezTo>
                    <a:lnTo>
                      <a:pt x="13863" y="1922"/>
                    </a:lnTo>
                    <a:cubicBezTo>
                      <a:pt x="13839" y="1756"/>
                      <a:pt x="13768" y="1614"/>
                      <a:pt x="13696" y="1471"/>
                    </a:cubicBezTo>
                    <a:cubicBezTo>
                      <a:pt x="13625" y="1377"/>
                      <a:pt x="13530" y="1282"/>
                      <a:pt x="13436" y="1234"/>
                    </a:cubicBezTo>
                    <a:lnTo>
                      <a:pt x="12700" y="689"/>
                    </a:lnTo>
                    <a:lnTo>
                      <a:pt x="11799" y="48"/>
                    </a:lnTo>
                    <a:cubicBezTo>
                      <a:pt x="11756" y="15"/>
                      <a:pt x="11709" y="0"/>
                      <a:pt x="11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8"/>
              <p:cNvSpPr/>
              <p:nvPr/>
            </p:nvSpPr>
            <p:spPr>
              <a:xfrm>
                <a:off x="5190200" y="1908875"/>
                <a:ext cx="784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976" extrusionOk="0">
                    <a:moveTo>
                      <a:pt x="2826" y="0"/>
                    </a:moveTo>
                    <a:cubicBezTo>
                      <a:pt x="2777" y="0"/>
                      <a:pt x="2726" y="19"/>
                      <a:pt x="2682" y="63"/>
                    </a:cubicBezTo>
                    <a:cubicBezTo>
                      <a:pt x="1947" y="822"/>
                      <a:pt x="1211" y="1557"/>
                      <a:pt x="476" y="2316"/>
                    </a:cubicBezTo>
                    <a:lnTo>
                      <a:pt x="144" y="2648"/>
                    </a:lnTo>
                    <a:cubicBezTo>
                      <a:pt x="1" y="2792"/>
                      <a:pt x="141" y="2975"/>
                      <a:pt x="300" y="2975"/>
                    </a:cubicBezTo>
                    <a:cubicBezTo>
                      <a:pt x="352" y="2975"/>
                      <a:pt x="406" y="2956"/>
                      <a:pt x="452" y="2909"/>
                    </a:cubicBezTo>
                    <a:lnTo>
                      <a:pt x="2658" y="656"/>
                    </a:lnTo>
                    <a:cubicBezTo>
                      <a:pt x="2777" y="561"/>
                      <a:pt x="2872" y="442"/>
                      <a:pt x="2991" y="347"/>
                    </a:cubicBezTo>
                    <a:cubicBezTo>
                      <a:pt x="3136" y="202"/>
                      <a:pt x="2988" y="0"/>
                      <a:pt x="2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>
                <a:off x="5169975" y="1973250"/>
                <a:ext cx="33425" cy="10890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4356" extrusionOk="0">
                    <a:moveTo>
                      <a:pt x="1093" y="0"/>
                    </a:moveTo>
                    <a:cubicBezTo>
                      <a:pt x="1008" y="0"/>
                      <a:pt x="925" y="45"/>
                      <a:pt x="906" y="145"/>
                    </a:cubicBezTo>
                    <a:cubicBezTo>
                      <a:pt x="645" y="1473"/>
                      <a:pt x="336" y="2801"/>
                      <a:pt x="28" y="4106"/>
                    </a:cubicBezTo>
                    <a:cubicBezTo>
                      <a:pt x="0" y="4259"/>
                      <a:pt x="120" y="4355"/>
                      <a:pt x="238" y="4355"/>
                    </a:cubicBezTo>
                    <a:cubicBezTo>
                      <a:pt x="320" y="4355"/>
                      <a:pt x="402" y="4308"/>
                      <a:pt x="431" y="4201"/>
                    </a:cubicBezTo>
                    <a:cubicBezTo>
                      <a:pt x="740" y="2896"/>
                      <a:pt x="1024" y="1568"/>
                      <a:pt x="1309" y="239"/>
                    </a:cubicBezTo>
                    <a:cubicBezTo>
                      <a:pt x="1336" y="88"/>
                      <a:pt x="1212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>
                <a:off x="5169050" y="1633225"/>
                <a:ext cx="246550" cy="448525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17941" extrusionOk="0">
                    <a:moveTo>
                      <a:pt x="8864" y="0"/>
                    </a:moveTo>
                    <a:cubicBezTo>
                      <a:pt x="8740" y="0"/>
                      <a:pt x="8617" y="102"/>
                      <a:pt x="8676" y="248"/>
                    </a:cubicBezTo>
                    <a:cubicBezTo>
                      <a:pt x="8889" y="889"/>
                      <a:pt x="9079" y="1553"/>
                      <a:pt x="9221" y="2217"/>
                    </a:cubicBezTo>
                    <a:cubicBezTo>
                      <a:pt x="9292" y="2549"/>
                      <a:pt x="9387" y="2905"/>
                      <a:pt x="9435" y="3261"/>
                    </a:cubicBezTo>
                    <a:cubicBezTo>
                      <a:pt x="9482" y="3664"/>
                      <a:pt x="9221" y="4139"/>
                      <a:pt x="9079" y="4518"/>
                    </a:cubicBezTo>
                    <a:cubicBezTo>
                      <a:pt x="8557" y="5894"/>
                      <a:pt x="8035" y="7293"/>
                      <a:pt x="7466" y="8669"/>
                    </a:cubicBezTo>
                    <a:cubicBezTo>
                      <a:pt x="7205" y="9262"/>
                      <a:pt x="6968" y="9879"/>
                      <a:pt x="6683" y="10448"/>
                    </a:cubicBezTo>
                    <a:cubicBezTo>
                      <a:pt x="6493" y="10733"/>
                      <a:pt x="6280" y="10970"/>
                      <a:pt x="6019" y="11207"/>
                    </a:cubicBezTo>
                    <a:cubicBezTo>
                      <a:pt x="5829" y="11397"/>
                      <a:pt x="5639" y="11611"/>
                      <a:pt x="5426" y="11824"/>
                    </a:cubicBezTo>
                    <a:cubicBezTo>
                      <a:pt x="4548" y="12773"/>
                      <a:pt x="3671" y="13722"/>
                      <a:pt x="2769" y="14694"/>
                    </a:cubicBezTo>
                    <a:cubicBezTo>
                      <a:pt x="1891" y="15667"/>
                      <a:pt x="990" y="16639"/>
                      <a:pt x="112" y="17612"/>
                    </a:cubicBezTo>
                    <a:cubicBezTo>
                      <a:pt x="0" y="17761"/>
                      <a:pt x="138" y="17940"/>
                      <a:pt x="283" y="17940"/>
                    </a:cubicBezTo>
                    <a:cubicBezTo>
                      <a:pt x="322" y="17940"/>
                      <a:pt x="362" y="17927"/>
                      <a:pt x="397" y="17897"/>
                    </a:cubicBezTo>
                    <a:lnTo>
                      <a:pt x="421" y="17897"/>
                    </a:lnTo>
                    <a:cubicBezTo>
                      <a:pt x="2129" y="15975"/>
                      <a:pt x="3884" y="14078"/>
                      <a:pt x="5639" y="12204"/>
                    </a:cubicBezTo>
                    <a:cubicBezTo>
                      <a:pt x="6043" y="11777"/>
                      <a:pt x="6493" y="11350"/>
                      <a:pt x="6897" y="10899"/>
                    </a:cubicBezTo>
                    <a:cubicBezTo>
                      <a:pt x="7063" y="10638"/>
                      <a:pt x="7229" y="10330"/>
                      <a:pt x="7324" y="10021"/>
                    </a:cubicBezTo>
                    <a:cubicBezTo>
                      <a:pt x="7442" y="9713"/>
                      <a:pt x="7584" y="9405"/>
                      <a:pt x="7727" y="9096"/>
                    </a:cubicBezTo>
                    <a:cubicBezTo>
                      <a:pt x="8320" y="7697"/>
                      <a:pt x="8842" y="6297"/>
                      <a:pt x="9364" y="4898"/>
                    </a:cubicBezTo>
                    <a:cubicBezTo>
                      <a:pt x="9530" y="4471"/>
                      <a:pt x="9696" y="4044"/>
                      <a:pt x="9838" y="3617"/>
                    </a:cubicBezTo>
                    <a:cubicBezTo>
                      <a:pt x="9862" y="3451"/>
                      <a:pt x="9862" y="3285"/>
                      <a:pt x="9814" y="3142"/>
                    </a:cubicBezTo>
                    <a:cubicBezTo>
                      <a:pt x="9767" y="2905"/>
                      <a:pt x="9743" y="2692"/>
                      <a:pt x="9696" y="2454"/>
                    </a:cubicBezTo>
                    <a:cubicBezTo>
                      <a:pt x="9530" y="1672"/>
                      <a:pt x="9316" y="889"/>
                      <a:pt x="9055" y="130"/>
                    </a:cubicBezTo>
                    <a:cubicBezTo>
                      <a:pt x="9019" y="39"/>
                      <a:pt x="8941" y="0"/>
                      <a:pt x="8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8"/>
              <p:cNvSpPr/>
              <p:nvPr/>
            </p:nvSpPr>
            <p:spPr>
              <a:xfrm>
                <a:off x="5068475" y="2072350"/>
                <a:ext cx="11385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810" extrusionOk="0">
                    <a:moveTo>
                      <a:pt x="4269" y="1"/>
                    </a:moveTo>
                    <a:cubicBezTo>
                      <a:pt x="4225" y="1"/>
                      <a:pt x="4178" y="15"/>
                      <a:pt x="4135" y="47"/>
                    </a:cubicBezTo>
                    <a:cubicBezTo>
                      <a:pt x="2807" y="1518"/>
                      <a:pt x="1479" y="2988"/>
                      <a:pt x="127" y="4459"/>
                    </a:cubicBezTo>
                    <a:cubicBezTo>
                      <a:pt x="1" y="4621"/>
                      <a:pt x="133" y="4809"/>
                      <a:pt x="287" y="4809"/>
                    </a:cubicBezTo>
                    <a:cubicBezTo>
                      <a:pt x="337" y="4809"/>
                      <a:pt x="389" y="4790"/>
                      <a:pt x="435" y="4744"/>
                    </a:cubicBezTo>
                    <a:cubicBezTo>
                      <a:pt x="1763" y="3273"/>
                      <a:pt x="3092" y="1802"/>
                      <a:pt x="4444" y="332"/>
                    </a:cubicBezTo>
                    <a:cubicBezTo>
                      <a:pt x="4554" y="166"/>
                      <a:pt x="4422" y="1"/>
                      <a:pt x="4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8"/>
              <p:cNvSpPr/>
              <p:nvPr/>
            </p:nvSpPr>
            <p:spPr>
              <a:xfrm>
                <a:off x="5191600" y="1865650"/>
                <a:ext cx="34350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4708" extrusionOk="0">
                    <a:moveTo>
                      <a:pt x="1136" y="0"/>
                    </a:moveTo>
                    <a:cubicBezTo>
                      <a:pt x="1053" y="0"/>
                      <a:pt x="971" y="48"/>
                      <a:pt x="942" y="155"/>
                    </a:cubicBezTo>
                    <a:cubicBezTo>
                      <a:pt x="657" y="1602"/>
                      <a:pt x="373" y="3025"/>
                      <a:pt x="41" y="4472"/>
                    </a:cubicBezTo>
                    <a:cubicBezTo>
                      <a:pt x="0" y="4620"/>
                      <a:pt x="112" y="4707"/>
                      <a:pt x="230" y="4707"/>
                    </a:cubicBezTo>
                    <a:cubicBezTo>
                      <a:pt x="320" y="4707"/>
                      <a:pt x="413" y="4656"/>
                      <a:pt x="444" y="4543"/>
                    </a:cubicBezTo>
                    <a:cubicBezTo>
                      <a:pt x="776" y="3120"/>
                      <a:pt x="1037" y="1697"/>
                      <a:pt x="1345" y="250"/>
                    </a:cubicBezTo>
                    <a:cubicBezTo>
                      <a:pt x="1373" y="96"/>
                      <a:pt x="125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8"/>
              <p:cNvSpPr/>
              <p:nvPr/>
            </p:nvSpPr>
            <p:spPr>
              <a:xfrm>
                <a:off x="5199025" y="1429175"/>
                <a:ext cx="2810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035" extrusionOk="0">
                    <a:moveTo>
                      <a:pt x="881" y="1"/>
                    </a:moveTo>
                    <a:cubicBezTo>
                      <a:pt x="800" y="1"/>
                      <a:pt x="726" y="48"/>
                      <a:pt x="716" y="156"/>
                    </a:cubicBezTo>
                    <a:cubicBezTo>
                      <a:pt x="503" y="1365"/>
                      <a:pt x="265" y="2575"/>
                      <a:pt x="28" y="3785"/>
                    </a:cubicBezTo>
                    <a:cubicBezTo>
                      <a:pt x="0" y="3938"/>
                      <a:pt x="128" y="4034"/>
                      <a:pt x="248" y="4034"/>
                    </a:cubicBezTo>
                    <a:cubicBezTo>
                      <a:pt x="332" y="4034"/>
                      <a:pt x="412" y="3987"/>
                      <a:pt x="432" y="3880"/>
                    </a:cubicBezTo>
                    <a:cubicBezTo>
                      <a:pt x="669" y="2670"/>
                      <a:pt x="906" y="1460"/>
                      <a:pt x="1096" y="250"/>
                    </a:cubicBezTo>
                    <a:cubicBezTo>
                      <a:pt x="1124" y="97"/>
                      <a:pt x="996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8"/>
              <p:cNvSpPr/>
              <p:nvPr/>
            </p:nvSpPr>
            <p:spPr>
              <a:xfrm>
                <a:off x="5197725" y="1470875"/>
                <a:ext cx="59100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0" extrusionOk="0">
                    <a:moveTo>
                      <a:pt x="2093" y="1"/>
                    </a:moveTo>
                    <a:cubicBezTo>
                      <a:pt x="2045" y="1"/>
                      <a:pt x="1996" y="23"/>
                      <a:pt x="1954" y="77"/>
                    </a:cubicBezTo>
                    <a:cubicBezTo>
                      <a:pt x="1361" y="741"/>
                      <a:pt x="768" y="1381"/>
                      <a:pt x="128" y="2022"/>
                    </a:cubicBezTo>
                    <a:cubicBezTo>
                      <a:pt x="0" y="2168"/>
                      <a:pt x="152" y="2369"/>
                      <a:pt x="305" y="2369"/>
                    </a:cubicBezTo>
                    <a:cubicBezTo>
                      <a:pt x="351" y="2369"/>
                      <a:pt x="397" y="2351"/>
                      <a:pt x="436" y="2307"/>
                    </a:cubicBezTo>
                    <a:cubicBezTo>
                      <a:pt x="1053" y="1666"/>
                      <a:pt x="1646" y="1002"/>
                      <a:pt x="2239" y="338"/>
                    </a:cubicBezTo>
                    <a:cubicBezTo>
                      <a:pt x="2363" y="196"/>
                      <a:pt x="2235" y="1"/>
                      <a:pt x="2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8"/>
              <p:cNvSpPr/>
              <p:nvPr/>
            </p:nvSpPr>
            <p:spPr>
              <a:xfrm>
                <a:off x="5123700" y="1548600"/>
                <a:ext cx="695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14795" extrusionOk="0">
                    <a:moveTo>
                      <a:pt x="956" y="0"/>
                    </a:moveTo>
                    <a:cubicBezTo>
                      <a:pt x="811" y="0"/>
                      <a:pt x="664" y="162"/>
                      <a:pt x="764" y="312"/>
                    </a:cubicBezTo>
                    <a:cubicBezTo>
                      <a:pt x="1244" y="1112"/>
                      <a:pt x="1768" y="1868"/>
                      <a:pt x="2314" y="2643"/>
                    </a:cubicBezTo>
                    <a:lnTo>
                      <a:pt x="2314" y="2643"/>
                    </a:lnTo>
                    <a:cubicBezTo>
                      <a:pt x="1513" y="6603"/>
                      <a:pt x="736" y="10585"/>
                      <a:pt x="29" y="14545"/>
                    </a:cubicBezTo>
                    <a:cubicBezTo>
                      <a:pt x="1" y="14698"/>
                      <a:pt x="121" y="14794"/>
                      <a:pt x="234" y="14794"/>
                    </a:cubicBezTo>
                    <a:cubicBezTo>
                      <a:pt x="313" y="14794"/>
                      <a:pt x="389" y="14747"/>
                      <a:pt x="408" y="14640"/>
                    </a:cubicBezTo>
                    <a:lnTo>
                      <a:pt x="432" y="14640"/>
                    </a:lnTo>
                    <a:cubicBezTo>
                      <a:pt x="788" y="12600"/>
                      <a:pt x="1191" y="10560"/>
                      <a:pt x="1571" y="8496"/>
                    </a:cubicBezTo>
                    <a:cubicBezTo>
                      <a:pt x="1784" y="7500"/>
                      <a:pt x="1998" y="6480"/>
                      <a:pt x="2187" y="5460"/>
                    </a:cubicBezTo>
                    <a:cubicBezTo>
                      <a:pt x="2306" y="4938"/>
                      <a:pt x="2401" y="4416"/>
                      <a:pt x="2496" y="3871"/>
                    </a:cubicBezTo>
                    <a:lnTo>
                      <a:pt x="2638" y="3135"/>
                    </a:lnTo>
                    <a:cubicBezTo>
                      <a:pt x="2662" y="2969"/>
                      <a:pt x="2780" y="2685"/>
                      <a:pt x="2709" y="2495"/>
                    </a:cubicBezTo>
                    <a:cubicBezTo>
                      <a:pt x="2567" y="2258"/>
                      <a:pt x="2401" y="2020"/>
                      <a:pt x="2235" y="1807"/>
                    </a:cubicBezTo>
                    <a:cubicBezTo>
                      <a:pt x="2092" y="1593"/>
                      <a:pt x="1950" y="1404"/>
                      <a:pt x="1808" y="1190"/>
                    </a:cubicBezTo>
                    <a:cubicBezTo>
                      <a:pt x="1571" y="811"/>
                      <a:pt x="1333" y="455"/>
                      <a:pt x="1120" y="99"/>
                    </a:cubicBezTo>
                    <a:cubicBezTo>
                      <a:pt x="1078" y="29"/>
                      <a:pt x="1017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8"/>
              <p:cNvSpPr/>
              <p:nvPr/>
            </p:nvSpPr>
            <p:spPr>
              <a:xfrm>
                <a:off x="5159825" y="1633700"/>
                <a:ext cx="892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546" extrusionOk="0">
                    <a:moveTo>
                      <a:pt x="3269" y="1"/>
                    </a:moveTo>
                    <a:cubicBezTo>
                      <a:pt x="3223" y="1"/>
                      <a:pt x="3177" y="19"/>
                      <a:pt x="3138" y="63"/>
                    </a:cubicBezTo>
                    <a:cubicBezTo>
                      <a:pt x="2118" y="1107"/>
                      <a:pt x="1051" y="2103"/>
                      <a:pt x="126" y="3218"/>
                    </a:cubicBezTo>
                    <a:cubicBezTo>
                      <a:pt x="0" y="3361"/>
                      <a:pt x="145" y="3545"/>
                      <a:pt x="295" y="3545"/>
                    </a:cubicBezTo>
                    <a:cubicBezTo>
                      <a:pt x="344" y="3545"/>
                      <a:pt x="393" y="3526"/>
                      <a:pt x="434" y="3479"/>
                    </a:cubicBezTo>
                    <a:cubicBezTo>
                      <a:pt x="1359" y="2364"/>
                      <a:pt x="2403" y="1368"/>
                      <a:pt x="3423" y="348"/>
                    </a:cubicBezTo>
                    <a:cubicBezTo>
                      <a:pt x="3568" y="202"/>
                      <a:pt x="3421" y="1"/>
                      <a:pt x="3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8"/>
              <p:cNvSpPr/>
              <p:nvPr/>
            </p:nvSpPr>
            <p:spPr>
              <a:xfrm>
                <a:off x="5405500" y="1635750"/>
                <a:ext cx="4035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592" extrusionOk="0">
                    <a:moveTo>
                      <a:pt x="1403" y="1"/>
                    </a:moveTo>
                    <a:cubicBezTo>
                      <a:pt x="1305" y="1"/>
                      <a:pt x="1231" y="68"/>
                      <a:pt x="1210" y="171"/>
                    </a:cubicBezTo>
                    <a:cubicBezTo>
                      <a:pt x="807" y="1215"/>
                      <a:pt x="404" y="2282"/>
                      <a:pt x="24" y="3350"/>
                    </a:cubicBezTo>
                    <a:cubicBezTo>
                      <a:pt x="0" y="3445"/>
                      <a:pt x="72" y="3563"/>
                      <a:pt x="190" y="3587"/>
                    </a:cubicBezTo>
                    <a:cubicBezTo>
                      <a:pt x="202" y="3590"/>
                      <a:pt x="215" y="3591"/>
                      <a:pt x="228" y="3591"/>
                    </a:cubicBezTo>
                    <a:cubicBezTo>
                      <a:pt x="314" y="3591"/>
                      <a:pt x="407" y="3524"/>
                      <a:pt x="427" y="3421"/>
                    </a:cubicBezTo>
                    <a:lnTo>
                      <a:pt x="404" y="3421"/>
                    </a:lnTo>
                    <a:lnTo>
                      <a:pt x="1590" y="242"/>
                    </a:lnTo>
                    <a:cubicBezTo>
                      <a:pt x="1613" y="147"/>
                      <a:pt x="1542" y="29"/>
                      <a:pt x="1447" y="5"/>
                    </a:cubicBezTo>
                    <a:cubicBezTo>
                      <a:pt x="1432" y="2"/>
                      <a:pt x="1417" y="1"/>
                      <a:pt x="1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8"/>
              <p:cNvSpPr/>
              <p:nvPr/>
            </p:nvSpPr>
            <p:spPr>
              <a:xfrm>
                <a:off x="5181825" y="1519925"/>
                <a:ext cx="2870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3963" extrusionOk="0">
                    <a:moveTo>
                      <a:pt x="910" y="0"/>
                    </a:moveTo>
                    <a:cubicBezTo>
                      <a:pt x="827" y="0"/>
                      <a:pt x="746" y="47"/>
                      <a:pt x="716" y="155"/>
                    </a:cubicBezTo>
                    <a:cubicBezTo>
                      <a:pt x="479" y="1341"/>
                      <a:pt x="242" y="2527"/>
                      <a:pt x="28" y="3713"/>
                    </a:cubicBezTo>
                    <a:cubicBezTo>
                      <a:pt x="0" y="3866"/>
                      <a:pt x="120" y="3962"/>
                      <a:pt x="233" y="3962"/>
                    </a:cubicBezTo>
                    <a:cubicBezTo>
                      <a:pt x="312" y="3962"/>
                      <a:pt x="388" y="3915"/>
                      <a:pt x="408" y="3808"/>
                    </a:cubicBezTo>
                    <a:cubicBezTo>
                      <a:pt x="645" y="2622"/>
                      <a:pt x="859" y="1436"/>
                      <a:pt x="1120" y="250"/>
                    </a:cubicBezTo>
                    <a:cubicBezTo>
                      <a:pt x="1147" y="96"/>
                      <a:pt x="1028" y="0"/>
                      <a:pt x="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>
                <a:off x="5331950" y="1802725"/>
                <a:ext cx="10330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14" extrusionOk="0">
                    <a:moveTo>
                      <a:pt x="3832" y="0"/>
                    </a:moveTo>
                    <a:cubicBezTo>
                      <a:pt x="3786" y="0"/>
                      <a:pt x="3740" y="19"/>
                      <a:pt x="3701" y="63"/>
                    </a:cubicBezTo>
                    <a:cubicBezTo>
                      <a:pt x="2515" y="1320"/>
                      <a:pt x="1329" y="2553"/>
                      <a:pt x="143" y="3787"/>
                    </a:cubicBezTo>
                    <a:cubicBezTo>
                      <a:pt x="0" y="3930"/>
                      <a:pt x="141" y="4114"/>
                      <a:pt x="289" y="4114"/>
                    </a:cubicBezTo>
                    <a:cubicBezTo>
                      <a:pt x="338" y="4114"/>
                      <a:pt x="387" y="4094"/>
                      <a:pt x="428" y="4048"/>
                    </a:cubicBezTo>
                    <a:cubicBezTo>
                      <a:pt x="1614" y="2814"/>
                      <a:pt x="2800" y="1581"/>
                      <a:pt x="3986" y="347"/>
                    </a:cubicBezTo>
                    <a:cubicBezTo>
                      <a:pt x="4132" y="202"/>
                      <a:pt x="3984" y="0"/>
                      <a:pt x="3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>
                <a:off x="5030800" y="1648975"/>
                <a:ext cx="60100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5916" extrusionOk="0">
                    <a:moveTo>
                      <a:pt x="257" y="1"/>
                    </a:moveTo>
                    <a:cubicBezTo>
                      <a:pt x="130" y="1"/>
                      <a:pt x="0" y="111"/>
                      <a:pt x="44" y="259"/>
                    </a:cubicBezTo>
                    <a:cubicBezTo>
                      <a:pt x="685" y="2109"/>
                      <a:pt x="1325" y="3936"/>
                      <a:pt x="1966" y="5786"/>
                    </a:cubicBezTo>
                    <a:cubicBezTo>
                      <a:pt x="1993" y="5876"/>
                      <a:pt x="2068" y="5915"/>
                      <a:pt x="2146" y="5915"/>
                    </a:cubicBezTo>
                    <a:cubicBezTo>
                      <a:pt x="2272" y="5915"/>
                      <a:pt x="2404" y="5814"/>
                      <a:pt x="2345" y="5667"/>
                    </a:cubicBezTo>
                    <a:cubicBezTo>
                      <a:pt x="1705" y="3817"/>
                      <a:pt x="1088" y="1967"/>
                      <a:pt x="448" y="140"/>
                    </a:cubicBezTo>
                    <a:cubicBezTo>
                      <a:pt x="412" y="42"/>
                      <a:pt x="33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0" name="Google Shape;1730;p18"/>
          <p:cNvSpPr txBox="1">
            <a:spLocks noGrp="1"/>
          </p:cNvSpPr>
          <p:nvPr>
            <p:ph type="title"/>
          </p:nvPr>
        </p:nvSpPr>
        <p:spPr>
          <a:xfrm>
            <a:off x="3072925" y="5395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1" name="Google Shape;1731;p18"/>
          <p:cNvSpPr txBox="1">
            <a:spLocks noGrp="1"/>
          </p:cNvSpPr>
          <p:nvPr>
            <p:ph type="subTitle" idx="1"/>
          </p:nvPr>
        </p:nvSpPr>
        <p:spPr>
          <a:xfrm>
            <a:off x="2275050" y="1096825"/>
            <a:ext cx="45939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18"/>
          <p:cNvSpPr txBox="1">
            <a:spLocks noGrp="1"/>
          </p:cNvSpPr>
          <p:nvPr>
            <p:ph type="title" idx="2"/>
          </p:nvPr>
        </p:nvSpPr>
        <p:spPr>
          <a:xfrm>
            <a:off x="2275050" y="1402375"/>
            <a:ext cx="45939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3" name="Google Shape;1733;p18"/>
          <p:cNvSpPr txBox="1">
            <a:spLocks noGrp="1"/>
          </p:cNvSpPr>
          <p:nvPr>
            <p:ph type="subTitle" idx="3"/>
          </p:nvPr>
        </p:nvSpPr>
        <p:spPr>
          <a:xfrm>
            <a:off x="2274875" y="3070775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34" name="Google Shape;1734;p18"/>
          <p:cNvSpPr txBox="1">
            <a:spLocks noGrp="1"/>
          </p:cNvSpPr>
          <p:nvPr>
            <p:ph type="subTitle" idx="4"/>
          </p:nvPr>
        </p:nvSpPr>
        <p:spPr>
          <a:xfrm>
            <a:off x="2275050" y="2576126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35" name="Google Shape;1735;p18"/>
          <p:cNvSpPr txBox="1">
            <a:spLocks noGrp="1"/>
          </p:cNvSpPr>
          <p:nvPr>
            <p:ph type="subTitle" idx="5"/>
          </p:nvPr>
        </p:nvSpPr>
        <p:spPr>
          <a:xfrm>
            <a:off x="4712250" y="2576126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36" name="Google Shape;1736;p18"/>
          <p:cNvSpPr txBox="1">
            <a:spLocks noGrp="1"/>
          </p:cNvSpPr>
          <p:nvPr>
            <p:ph type="subTitle" idx="6"/>
          </p:nvPr>
        </p:nvSpPr>
        <p:spPr>
          <a:xfrm>
            <a:off x="2275050" y="2023988"/>
            <a:ext cx="4593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7">
  <p:cSld name="CUSTOM_2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19"/>
          <p:cNvGrpSpPr/>
          <p:nvPr/>
        </p:nvGrpSpPr>
        <p:grpSpPr>
          <a:xfrm>
            <a:off x="-882752" y="-653875"/>
            <a:ext cx="11123912" cy="6780609"/>
            <a:chOff x="-882752" y="-653875"/>
            <a:chExt cx="11123912" cy="6780609"/>
          </a:xfrm>
        </p:grpSpPr>
        <p:sp>
          <p:nvSpPr>
            <p:cNvPr id="1739" name="Google Shape;1739;p19"/>
            <p:cNvSpPr/>
            <p:nvPr/>
          </p:nvSpPr>
          <p:spPr>
            <a:xfrm>
              <a:off x="-195991" y="-128489"/>
              <a:ext cx="2667816" cy="1933376"/>
            </a:xfrm>
            <a:custGeom>
              <a:avLst/>
              <a:gdLst/>
              <a:ahLst/>
              <a:cxnLst/>
              <a:rect l="l" t="t" r="r" b="b"/>
              <a:pathLst>
                <a:path w="95715" h="69365" extrusionOk="0">
                  <a:moveTo>
                    <a:pt x="62866" y="0"/>
                  </a:moveTo>
                  <a:cubicBezTo>
                    <a:pt x="51061" y="0"/>
                    <a:pt x="39262" y="679"/>
                    <a:pt x="27529" y="2036"/>
                  </a:cubicBezTo>
                  <a:cubicBezTo>
                    <a:pt x="21590" y="2715"/>
                    <a:pt x="15258" y="3771"/>
                    <a:pt x="10893" y="7849"/>
                  </a:cubicBezTo>
                  <a:cubicBezTo>
                    <a:pt x="7066" y="11426"/>
                    <a:pt x="5420" y="16685"/>
                    <a:pt x="4043" y="21730"/>
                  </a:cubicBezTo>
                  <a:cubicBezTo>
                    <a:pt x="1968" y="29439"/>
                    <a:pt x="161" y="37309"/>
                    <a:pt x="54" y="45287"/>
                  </a:cubicBezTo>
                  <a:cubicBezTo>
                    <a:pt x="0" y="51494"/>
                    <a:pt x="1038" y="57808"/>
                    <a:pt x="3685" y="63461"/>
                  </a:cubicBezTo>
                  <a:cubicBezTo>
                    <a:pt x="5026" y="66341"/>
                    <a:pt x="5670" y="67378"/>
                    <a:pt x="8711" y="68004"/>
                  </a:cubicBezTo>
                  <a:cubicBezTo>
                    <a:pt x="12074" y="68702"/>
                    <a:pt x="15437" y="69346"/>
                    <a:pt x="18889" y="69363"/>
                  </a:cubicBezTo>
                  <a:cubicBezTo>
                    <a:pt x="18964" y="69364"/>
                    <a:pt x="19040" y="69364"/>
                    <a:pt x="19115" y="69364"/>
                  </a:cubicBezTo>
                  <a:cubicBezTo>
                    <a:pt x="23355" y="69364"/>
                    <a:pt x="27714" y="68370"/>
                    <a:pt x="31088" y="65822"/>
                  </a:cubicBezTo>
                  <a:cubicBezTo>
                    <a:pt x="34540" y="63228"/>
                    <a:pt x="36794" y="58846"/>
                    <a:pt x="36114" y="54571"/>
                  </a:cubicBezTo>
                  <a:cubicBezTo>
                    <a:pt x="35667" y="51834"/>
                    <a:pt x="34111" y="49419"/>
                    <a:pt x="32913" y="46915"/>
                  </a:cubicBezTo>
                  <a:cubicBezTo>
                    <a:pt x="31714" y="44393"/>
                    <a:pt x="30838" y="41459"/>
                    <a:pt x="31822" y="38866"/>
                  </a:cubicBezTo>
                  <a:cubicBezTo>
                    <a:pt x="32913" y="36039"/>
                    <a:pt x="35989" y="34394"/>
                    <a:pt x="38994" y="34179"/>
                  </a:cubicBezTo>
                  <a:cubicBezTo>
                    <a:pt x="39280" y="34159"/>
                    <a:pt x="39564" y="34149"/>
                    <a:pt x="39849" y="34149"/>
                  </a:cubicBezTo>
                  <a:cubicBezTo>
                    <a:pt x="42559" y="34149"/>
                    <a:pt x="45219" y="35034"/>
                    <a:pt x="47777" y="36021"/>
                  </a:cubicBezTo>
                  <a:cubicBezTo>
                    <a:pt x="50585" y="37095"/>
                    <a:pt x="53394" y="38311"/>
                    <a:pt x="56381" y="38651"/>
                  </a:cubicBezTo>
                  <a:cubicBezTo>
                    <a:pt x="56869" y="38704"/>
                    <a:pt x="57357" y="38730"/>
                    <a:pt x="57845" y="38730"/>
                  </a:cubicBezTo>
                  <a:cubicBezTo>
                    <a:pt x="63943" y="38730"/>
                    <a:pt x="69911" y="34685"/>
                    <a:pt x="72014" y="28938"/>
                  </a:cubicBezTo>
                  <a:cubicBezTo>
                    <a:pt x="73374" y="25235"/>
                    <a:pt x="73213" y="21139"/>
                    <a:pt x="74143" y="17276"/>
                  </a:cubicBezTo>
                  <a:cubicBezTo>
                    <a:pt x="75055" y="13430"/>
                    <a:pt x="77685" y="9441"/>
                    <a:pt x="81620" y="9065"/>
                  </a:cubicBezTo>
                  <a:cubicBezTo>
                    <a:pt x="81831" y="9045"/>
                    <a:pt x="82041" y="9036"/>
                    <a:pt x="82251" y="9036"/>
                  </a:cubicBezTo>
                  <a:cubicBezTo>
                    <a:pt x="84261" y="9036"/>
                    <a:pt x="86208" y="9901"/>
                    <a:pt x="88184" y="10371"/>
                  </a:cubicBezTo>
                  <a:cubicBezTo>
                    <a:pt x="88870" y="10534"/>
                    <a:pt x="89608" y="10632"/>
                    <a:pt x="90337" y="10632"/>
                  </a:cubicBezTo>
                  <a:cubicBezTo>
                    <a:pt x="91925" y="10632"/>
                    <a:pt x="93472" y="10167"/>
                    <a:pt x="94355" y="8904"/>
                  </a:cubicBezTo>
                  <a:cubicBezTo>
                    <a:pt x="95715" y="6937"/>
                    <a:pt x="94624" y="4039"/>
                    <a:pt x="92656" y="2662"/>
                  </a:cubicBezTo>
                  <a:cubicBezTo>
                    <a:pt x="90706" y="1284"/>
                    <a:pt x="88184" y="1034"/>
                    <a:pt x="85805" y="855"/>
                  </a:cubicBezTo>
                  <a:cubicBezTo>
                    <a:pt x="78167" y="285"/>
                    <a:pt x="70515" y="0"/>
                    <a:pt x="6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-596950" y="-653875"/>
              <a:ext cx="2102980" cy="2349066"/>
            </a:xfrm>
            <a:custGeom>
              <a:avLst/>
              <a:gdLst/>
              <a:ahLst/>
              <a:cxnLst/>
              <a:rect l="l" t="t" r="r" b="b"/>
              <a:pathLst>
                <a:path w="75450" h="84279" extrusionOk="0">
                  <a:moveTo>
                    <a:pt x="38624" y="1"/>
                  </a:moveTo>
                  <a:cubicBezTo>
                    <a:pt x="28103" y="1"/>
                    <a:pt x="17197" y="3551"/>
                    <a:pt x="10483" y="11608"/>
                  </a:cubicBezTo>
                  <a:cubicBezTo>
                    <a:pt x="5385" y="17707"/>
                    <a:pt x="3202" y="25721"/>
                    <a:pt x="1932" y="33573"/>
                  </a:cubicBezTo>
                  <a:cubicBezTo>
                    <a:pt x="340" y="43376"/>
                    <a:pt x="1" y="53357"/>
                    <a:pt x="931" y="63248"/>
                  </a:cubicBezTo>
                  <a:cubicBezTo>
                    <a:pt x="1306" y="67273"/>
                    <a:pt x="1610" y="71745"/>
                    <a:pt x="2791" y="75609"/>
                  </a:cubicBezTo>
                  <a:cubicBezTo>
                    <a:pt x="3757" y="78739"/>
                    <a:pt x="6905" y="80528"/>
                    <a:pt x="9767" y="81655"/>
                  </a:cubicBezTo>
                  <a:cubicBezTo>
                    <a:pt x="13899" y="83264"/>
                    <a:pt x="18550" y="84105"/>
                    <a:pt x="22950" y="84248"/>
                  </a:cubicBezTo>
                  <a:cubicBezTo>
                    <a:pt x="23445" y="84267"/>
                    <a:pt x="23950" y="84278"/>
                    <a:pt x="24460" y="84278"/>
                  </a:cubicBezTo>
                  <a:cubicBezTo>
                    <a:pt x="27908" y="84278"/>
                    <a:pt x="31580" y="83747"/>
                    <a:pt x="34058" y="81207"/>
                  </a:cubicBezTo>
                  <a:cubicBezTo>
                    <a:pt x="36240" y="78971"/>
                    <a:pt x="36956" y="75734"/>
                    <a:pt x="37278" y="72639"/>
                  </a:cubicBezTo>
                  <a:cubicBezTo>
                    <a:pt x="37796" y="67685"/>
                    <a:pt x="37582" y="62622"/>
                    <a:pt x="38709" y="57775"/>
                  </a:cubicBezTo>
                  <a:cubicBezTo>
                    <a:pt x="40569" y="49833"/>
                    <a:pt x="45756" y="43072"/>
                    <a:pt x="52929" y="39208"/>
                  </a:cubicBezTo>
                  <a:cubicBezTo>
                    <a:pt x="57061" y="37026"/>
                    <a:pt x="61694" y="35899"/>
                    <a:pt x="65844" y="33734"/>
                  </a:cubicBezTo>
                  <a:cubicBezTo>
                    <a:pt x="68169" y="32536"/>
                    <a:pt x="70351" y="30926"/>
                    <a:pt x="71979" y="28869"/>
                  </a:cubicBezTo>
                  <a:cubicBezTo>
                    <a:pt x="73106" y="27420"/>
                    <a:pt x="73947" y="25775"/>
                    <a:pt x="74447" y="24004"/>
                  </a:cubicBezTo>
                  <a:cubicBezTo>
                    <a:pt x="75449" y="20641"/>
                    <a:pt x="75324" y="16920"/>
                    <a:pt x="74322" y="13557"/>
                  </a:cubicBezTo>
                  <a:cubicBezTo>
                    <a:pt x="73714" y="11500"/>
                    <a:pt x="72533" y="8066"/>
                    <a:pt x="70602" y="6868"/>
                  </a:cubicBezTo>
                  <a:cubicBezTo>
                    <a:pt x="68455" y="5562"/>
                    <a:pt x="65110" y="5311"/>
                    <a:pt x="62713" y="4542"/>
                  </a:cubicBezTo>
                  <a:cubicBezTo>
                    <a:pt x="55308" y="2145"/>
                    <a:pt x="47670" y="231"/>
                    <a:pt x="39853" y="17"/>
                  </a:cubicBezTo>
                  <a:cubicBezTo>
                    <a:pt x="39445" y="6"/>
                    <a:pt x="39035" y="1"/>
                    <a:pt x="38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1" name="Google Shape;1741;p19"/>
            <p:cNvGrpSpPr/>
            <p:nvPr/>
          </p:nvGrpSpPr>
          <p:grpSpPr>
            <a:xfrm>
              <a:off x="-23512" y="-44175"/>
              <a:ext cx="1473475" cy="2579375"/>
              <a:chOff x="1296825" y="1102975"/>
              <a:chExt cx="1473475" cy="2579375"/>
            </a:xfrm>
          </p:grpSpPr>
          <p:sp>
            <p:nvSpPr>
              <p:cNvPr id="1742" name="Google Shape;1742;p19"/>
              <p:cNvSpPr/>
              <p:nvPr/>
            </p:nvSpPr>
            <p:spPr>
              <a:xfrm>
                <a:off x="1296825" y="1102975"/>
                <a:ext cx="1473475" cy="2579375"/>
              </a:xfrm>
              <a:custGeom>
                <a:avLst/>
                <a:gdLst/>
                <a:ahLst/>
                <a:cxnLst/>
                <a:rect l="l" t="t" r="r" b="b"/>
                <a:pathLst>
                  <a:path w="58939" h="103175" extrusionOk="0">
                    <a:moveTo>
                      <a:pt x="58116" y="0"/>
                    </a:moveTo>
                    <a:cubicBezTo>
                      <a:pt x="58402" y="3864"/>
                      <a:pt x="58134" y="7763"/>
                      <a:pt x="57311" y="11555"/>
                    </a:cubicBezTo>
                    <a:cubicBezTo>
                      <a:pt x="54717" y="23665"/>
                      <a:pt x="47401" y="30677"/>
                      <a:pt x="41713" y="34415"/>
                    </a:cubicBezTo>
                    <a:cubicBezTo>
                      <a:pt x="20714" y="48260"/>
                      <a:pt x="10410" y="64663"/>
                      <a:pt x="8318" y="87594"/>
                    </a:cubicBezTo>
                    <a:cubicBezTo>
                      <a:pt x="7119" y="100688"/>
                      <a:pt x="1610" y="102101"/>
                      <a:pt x="161" y="102244"/>
                    </a:cubicBezTo>
                    <a:lnTo>
                      <a:pt x="161" y="99793"/>
                    </a:lnTo>
                    <a:lnTo>
                      <a:pt x="0" y="99847"/>
                    </a:lnTo>
                    <a:lnTo>
                      <a:pt x="0" y="103174"/>
                    </a:lnTo>
                    <a:cubicBezTo>
                      <a:pt x="555" y="103138"/>
                      <a:pt x="2164" y="102924"/>
                      <a:pt x="3917" y="101332"/>
                    </a:cubicBezTo>
                    <a:cubicBezTo>
                      <a:pt x="7387" y="98202"/>
                      <a:pt x="8604" y="92191"/>
                      <a:pt x="8997" y="87720"/>
                    </a:cubicBezTo>
                    <a:cubicBezTo>
                      <a:pt x="11072" y="65092"/>
                      <a:pt x="21250" y="48904"/>
                      <a:pt x="42035" y="35220"/>
                    </a:cubicBezTo>
                    <a:cubicBezTo>
                      <a:pt x="52553" y="28280"/>
                      <a:pt x="56524" y="18657"/>
                      <a:pt x="57991" y="11806"/>
                    </a:cubicBezTo>
                    <a:cubicBezTo>
                      <a:pt x="58617" y="8872"/>
                      <a:pt x="58939" y="5867"/>
                      <a:pt x="58939" y="2862"/>
                    </a:cubicBezTo>
                    <a:cubicBezTo>
                      <a:pt x="58939" y="1699"/>
                      <a:pt x="58885" y="733"/>
                      <a:pt x="58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9"/>
              <p:cNvSpPr/>
              <p:nvPr/>
            </p:nvSpPr>
            <p:spPr>
              <a:xfrm>
                <a:off x="1300850" y="1102975"/>
                <a:ext cx="1440825" cy="2494850"/>
              </a:xfrm>
              <a:custGeom>
                <a:avLst/>
                <a:gdLst/>
                <a:ahLst/>
                <a:cxnLst/>
                <a:rect l="l" t="t" r="r" b="b"/>
                <a:pathLst>
                  <a:path w="57633" h="99794" extrusionOk="0">
                    <a:moveTo>
                      <a:pt x="56935" y="0"/>
                    </a:moveTo>
                    <a:cubicBezTo>
                      <a:pt x="56917" y="2844"/>
                      <a:pt x="56595" y="5670"/>
                      <a:pt x="56005" y="8443"/>
                    </a:cubicBezTo>
                    <a:cubicBezTo>
                      <a:pt x="53411" y="20553"/>
                      <a:pt x="46096" y="27564"/>
                      <a:pt x="40425" y="31303"/>
                    </a:cubicBezTo>
                    <a:cubicBezTo>
                      <a:pt x="19408" y="45148"/>
                      <a:pt x="9123" y="61550"/>
                      <a:pt x="7012" y="84482"/>
                    </a:cubicBezTo>
                    <a:cubicBezTo>
                      <a:pt x="6028" y="95214"/>
                      <a:pt x="2164" y="98094"/>
                      <a:pt x="0" y="98881"/>
                    </a:cubicBezTo>
                    <a:lnTo>
                      <a:pt x="0" y="99793"/>
                    </a:lnTo>
                    <a:cubicBezTo>
                      <a:pt x="966" y="99454"/>
                      <a:pt x="1860" y="98917"/>
                      <a:pt x="2612" y="98219"/>
                    </a:cubicBezTo>
                    <a:cubicBezTo>
                      <a:pt x="6082" y="95089"/>
                      <a:pt x="7298" y="89079"/>
                      <a:pt x="7709" y="84589"/>
                    </a:cubicBezTo>
                    <a:cubicBezTo>
                      <a:pt x="9766" y="61980"/>
                      <a:pt x="19962" y="45792"/>
                      <a:pt x="40729" y="32090"/>
                    </a:cubicBezTo>
                    <a:cubicBezTo>
                      <a:pt x="51247" y="25168"/>
                      <a:pt x="55218" y="15544"/>
                      <a:pt x="56685" y="8675"/>
                    </a:cubicBezTo>
                    <a:cubicBezTo>
                      <a:pt x="57293" y="5831"/>
                      <a:pt x="57615" y="2916"/>
                      <a:pt x="576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9"/>
              <p:cNvSpPr/>
              <p:nvPr/>
            </p:nvSpPr>
            <p:spPr>
              <a:xfrm>
                <a:off x="1300400" y="1102975"/>
                <a:ext cx="1409525" cy="2404525"/>
              </a:xfrm>
              <a:custGeom>
                <a:avLst/>
                <a:gdLst/>
                <a:ahLst/>
                <a:cxnLst/>
                <a:rect l="l" t="t" r="r" b="b"/>
                <a:pathLst>
                  <a:path w="56381" h="96181" extrusionOk="0">
                    <a:moveTo>
                      <a:pt x="55683" y="0"/>
                    </a:moveTo>
                    <a:cubicBezTo>
                      <a:pt x="55540" y="1789"/>
                      <a:pt x="55272" y="3578"/>
                      <a:pt x="54896" y="5331"/>
                    </a:cubicBezTo>
                    <a:cubicBezTo>
                      <a:pt x="52303" y="17440"/>
                      <a:pt x="44969" y="24452"/>
                      <a:pt x="39298" y="28191"/>
                    </a:cubicBezTo>
                    <a:cubicBezTo>
                      <a:pt x="18281" y="42035"/>
                      <a:pt x="7996" y="58438"/>
                      <a:pt x="5885" y="81370"/>
                    </a:cubicBezTo>
                    <a:cubicBezTo>
                      <a:pt x="5062" y="90403"/>
                      <a:pt x="2182" y="93891"/>
                      <a:pt x="0" y="95214"/>
                    </a:cubicBezTo>
                    <a:lnTo>
                      <a:pt x="0" y="96180"/>
                    </a:lnTo>
                    <a:cubicBezTo>
                      <a:pt x="537" y="95876"/>
                      <a:pt x="1038" y="95518"/>
                      <a:pt x="1485" y="95107"/>
                    </a:cubicBezTo>
                    <a:cubicBezTo>
                      <a:pt x="4955" y="91977"/>
                      <a:pt x="6171" y="85967"/>
                      <a:pt x="6583" y="81477"/>
                    </a:cubicBezTo>
                    <a:cubicBezTo>
                      <a:pt x="8658" y="58867"/>
                      <a:pt x="18835" y="42679"/>
                      <a:pt x="39620" y="28995"/>
                    </a:cubicBezTo>
                    <a:cubicBezTo>
                      <a:pt x="50138" y="22055"/>
                      <a:pt x="54091" y="12432"/>
                      <a:pt x="55576" y="5581"/>
                    </a:cubicBezTo>
                    <a:cubicBezTo>
                      <a:pt x="55969" y="3739"/>
                      <a:pt x="56238" y="1878"/>
                      <a:pt x="56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9"/>
              <p:cNvSpPr/>
              <p:nvPr/>
            </p:nvSpPr>
            <p:spPr>
              <a:xfrm>
                <a:off x="1300400" y="1102975"/>
                <a:ext cx="1371975" cy="2307475"/>
              </a:xfrm>
              <a:custGeom>
                <a:avLst/>
                <a:gdLst/>
                <a:ahLst/>
                <a:cxnLst/>
                <a:rect l="l" t="t" r="r" b="b"/>
                <a:pathLst>
                  <a:path w="54879" h="92299" extrusionOk="0">
                    <a:moveTo>
                      <a:pt x="54163" y="0"/>
                    </a:moveTo>
                    <a:cubicBezTo>
                      <a:pt x="54055" y="733"/>
                      <a:pt x="53912" y="1503"/>
                      <a:pt x="53751" y="2272"/>
                    </a:cubicBezTo>
                    <a:cubicBezTo>
                      <a:pt x="51140" y="14346"/>
                      <a:pt x="43824" y="21340"/>
                      <a:pt x="38154" y="25078"/>
                    </a:cubicBezTo>
                    <a:cubicBezTo>
                      <a:pt x="17136" y="38923"/>
                      <a:pt x="6851" y="55326"/>
                      <a:pt x="4758" y="78257"/>
                    </a:cubicBezTo>
                    <a:cubicBezTo>
                      <a:pt x="4061" y="85788"/>
                      <a:pt x="1950" y="89455"/>
                      <a:pt x="0" y="91243"/>
                    </a:cubicBezTo>
                    <a:lnTo>
                      <a:pt x="0" y="92299"/>
                    </a:lnTo>
                    <a:cubicBezTo>
                      <a:pt x="107" y="92209"/>
                      <a:pt x="215" y="92102"/>
                      <a:pt x="358" y="91995"/>
                    </a:cubicBezTo>
                    <a:cubicBezTo>
                      <a:pt x="3828" y="88864"/>
                      <a:pt x="5044" y="82854"/>
                      <a:pt x="5456" y="78364"/>
                    </a:cubicBezTo>
                    <a:cubicBezTo>
                      <a:pt x="7513" y="55755"/>
                      <a:pt x="17691" y="39567"/>
                      <a:pt x="38476" y="25883"/>
                    </a:cubicBezTo>
                    <a:cubicBezTo>
                      <a:pt x="48993" y="18943"/>
                      <a:pt x="52964" y="9319"/>
                      <a:pt x="54431" y="2451"/>
                    </a:cubicBezTo>
                    <a:cubicBezTo>
                      <a:pt x="54610" y="1610"/>
                      <a:pt x="54753" y="787"/>
                      <a:pt x="54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9"/>
              <p:cNvSpPr/>
              <p:nvPr/>
            </p:nvSpPr>
            <p:spPr>
              <a:xfrm>
                <a:off x="1300400" y="1102975"/>
                <a:ext cx="1328600" cy="2201950"/>
              </a:xfrm>
              <a:custGeom>
                <a:avLst/>
                <a:gdLst/>
                <a:ahLst/>
                <a:cxnLst/>
                <a:rect l="l" t="t" r="r" b="b"/>
                <a:pathLst>
                  <a:path w="53144" h="88078" extrusionOk="0">
                    <a:moveTo>
                      <a:pt x="52410" y="0"/>
                    </a:moveTo>
                    <a:cubicBezTo>
                      <a:pt x="49655" y="11555"/>
                      <a:pt x="42554" y="18317"/>
                      <a:pt x="37027" y="21966"/>
                    </a:cubicBezTo>
                    <a:cubicBezTo>
                      <a:pt x="16009" y="35811"/>
                      <a:pt x="5724" y="52213"/>
                      <a:pt x="3613" y="75145"/>
                    </a:cubicBezTo>
                    <a:cubicBezTo>
                      <a:pt x="3059" y="81226"/>
                      <a:pt x="1574" y="84804"/>
                      <a:pt x="0" y="86879"/>
                    </a:cubicBezTo>
                    <a:lnTo>
                      <a:pt x="0" y="88077"/>
                    </a:lnTo>
                    <a:cubicBezTo>
                      <a:pt x="2880" y="84804"/>
                      <a:pt x="3935" y="79384"/>
                      <a:pt x="4311" y="75252"/>
                    </a:cubicBezTo>
                    <a:cubicBezTo>
                      <a:pt x="6368" y="52642"/>
                      <a:pt x="16564" y="36454"/>
                      <a:pt x="37331" y="22771"/>
                    </a:cubicBezTo>
                    <a:cubicBezTo>
                      <a:pt x="47527" y="16063"/>
                      <a:pt x="51569" y="6815"/>
                      <a:pt x="53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9"/>
              <p:cNvSpPr/>
              <p:nvPr/>
            </p:nvSpPr>
            <p:spPr>
              <a:xfrm>
                <a:off x="1299950" y="1102975"/>
                <a:ext cx="1278950" cy="2085675"/>
              </a:xfrm>
              <a:custGeom>
                <a:avLst/>
                <a:gdLst/>
                <a:ahLst/>
                <a:cxnLst/>
                <a:rect l="l" t="t" r="r" b="b"/>
                <a:pathLst>
                  <a:path w="51158" h="83427" extrusionOk="0">
                    <a:moveTo>
                      <a:pt x="50407" y="0"/>
                    </a:moveTo>
                    <a:cubicBezTo>
                      <a:pt x="47223" y="9677"/>
                      <a:pt x="40926" y="15544"/>
                      <a:pt x="35900" y="18853"/>
                    </a:cubicBezTo>
                    <a:cubicBezTo>
                      <a:pt x="14882" y="32680"/>
                      <a:pt x="4597" y="49083"/>
                      <a:pt x="2487" y="72032"/>
                    </a:cubicBezTo>
                    <a:cubicBezTo>
                      <a:pt x="2075" y="76629"/>
                      <a:pt x="1127" y="79778"/>
                      <a:pt x="0" y="81942"/>
                    </a:cubicBezTo>
                    <a:lnTo>
                      <a:pt x="0" y="83427"/>
                    </a:lnTo>
                    <a:cubicBezTo>
                      <a:pt x="2039" y="80153"/>
                      <a:pt x="2862" y="75663"/>
                      <a:pt x="3184" y="72140"/>
                    </a:cubicBezTo>
                    <a:cubicBezTo>
                      <a:pt x="5259" y="49530"/>
                      <a:pt x="15437" y="33342"/>
                      <a:pt x="36222" y="19658"/>
                    </a:cubicBezTo>
                    <a:cubicBezTo>
                      <a:pt x="44933" y="13916"/>
                      <a:pt x="49137" y="6332"/>
                      <a:pt x="51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9"/>
              <p:cNvSpPr/>
              <p:nvPr/>
            </p:nvSpPr>
            <p:spPr>
              <a:xfrm>
                <a:off x="1299500" y="1102975"/>
                <a:ext cx="1222625" cy="1953300"/>
              </a:xfrm>
              <a:custGeom>
                <a:avLst/>
                <a:gdLst/>
                <a:ahLst/>
                <a:cxnLst/>
                <a:rect l="l" t="t" r="r" b="b"/>
                <a:pathLst>
                  <a:path w="48905" h="78132" extrusionOk="0">
                    <a:moveTo>
                      <a:pt x="48117" y="0"/>
                    </a:moveTo>
                    <a:cubicBezTo>
                      <a:pt x="45309" y="6440"/>
                      <a:pt x="40676" y="11913"/>
                      <a:pt x="34791" y="15741"/>
                    </a:cubicBezTo>
                    <a:cubicBezTo>
                      <a:pt x="13774" y="29586"/>
                      <a:pt x="3488" y="45988"/>
                      <a:pt x="1378" y="68920"/>
                    </a:cubicBezTo>
                    <a:cubicBezTo>
                      <a:pt x="1181" y="71353"/>
                      <a:pt x="734" y="73767"/>
                      <a:pt x="0" y="76093"/>
                    </a:cubicBezTo>
                    <a:lnTo>
                      <a:pt x="0" y="78132"/>
                    </a:lnTo>
                    <a:cubicBezTo>
                      <a:pt x="1235" y="75216"/>
                      <a:pt x="1807" y="71836"/>
                      <a:pt x="2057" y="69027"/>
                    </a:cubicBezTo>
                    <a:cubicBezTo>
                      <a:pt x="4132" y="46418"/>
                      <a:pt x="14310" y="30248"/>
                      <a:pt x="35113" y="16546"/>
                    </a:cubicBezTo>
                    <a:cubicBezTo>
                      <a:pt x="42429" y="11716"/>
                      <a:pt x="46561" y="5599"/>
                      <a:pt x="48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9"/>
              <p:cNvSpPr/>
              <p:nvPr/>
            </p:nvSpPr>
            <p:spPr>
              <a:xfrm>
                <a:off x="1299500" y="1102975"/>
                <a:ext cx="1157325" cy="1789650"/>
              </a:xfrm>
              <a:custGeom>
                <a:avLst/>
                <a:gdLst/>
                <a:ahLst/>
                <a:cxnLst/>
                <a:rect l="l" t="t" r="r" b="b"/>
                <a:pathLst>
                  <a:path w="46293" h="71586" extrusionOk="0">
                    <a:moveTo>
                      <a:pt x="45434" y="0"/>
                    </a:moveTo>
                    <a:cubicBezTo>
                      <a:pt x="42572" y="5098"/>
                      <a:pt x="38530" y="9427"/>
                      <a:pt x="33646" y="12629"/>
                    </a:cubicBezTo>
                    <a:cubicBezTo>
                      <a:pt x="12629" y="26473"/>
                      <a:pt x="2344" y="42876"/>
                      <a:pt x="233" y="65808"/>
                    </a:cubicBezTo>
                    <a:cubicBezTo>
                      <a:pt x="161" y="66541"/>
                      <a:pt x="90" y="67239"/>
                      <a:pt x="0" y="67900"/>
                    </a:cubicBezTo>
                    <a:lnTo>
                      <a:pt x="0" y="71585"/>
                    </a:lnTo>
                    <a:cubicBezTo>
                      <a:pt x="448" y="69725"/>
                      <a:pt x="752" y="67829"/>
                      <a:pt x="931" y="65915"/>
                    </a:cubicBezTo>
                    <a:cubicBezTo>
                      <a:pt x="3005" y="43305"/>
                      <a:pt x="13201" y="27117"/>
                      <a:pt x="33968" y="13433"/>
                    </a:cubicBezTo>
                    <a:cubicBezTo>
                      <a:pt x="39138" y="10071"/>
                      <a:pt x="43377" y="5456"/>
                      <a:pt x="46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9"/>
              <p:cNvSpPr/>
              <p:nvPr/>
            </p:nvSpPr>
            <p:spPr>
              <a:xfrm>
                <a:off x="1299050" y="1102975"/>
                <a:ext cx="1082650" cy="1524025"/>
              </a:xfrm>
              <a:custGeom>
                <a:avLst/>
                <a:gdLst/>
                <a:ahLst/>
                <a:cxnLst/>
                <a:rect l="l" t="t" r="r" b="b"/>
                <a:pathLst>
                  <a:path w="43306" h="60961" extrusionOk="0">
                    <a:moveTo>
                      <a:pt x="42375" y="0"/>
                    </a:moveTo>
                    <a:cubicBezTo>
                      <a:pt x="39710" y="3756"/>
                      <a:pt x="36383" y="6994"/>
                      <a:pt x="32520" y="9516"/>
                    </a:cubicBezTo>
                    <a:cubicBezTo>
                      <a:pt x="13613" y="21984"/>
                      <a:pt x="3381" y="36508"/>
                      <a:pt x="0" y="56041"/>
                    </a:cubicBezTo>
                    <a:lnTo>
                      <a:pt x="0" y="60960"/>
                    </a:lnTo>
                    <a:cubicBezTo>
                      <a:pt x="2451" y="39316"/>
                      <a:pt x="12629" y="23629"/>
                      <a:pt x="32842" y="10321"/>
                    </a:cubicBezTo>
                    <a:cubicBezTo>
                      <a:pt x="36991" y="7620"/>
                      <a:pt x="40551" y="4114"/>
                      <a:pt x="43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9"/>
              <p:cNvSpPr/>
              <p:nvPr/>
            </p:nvSpPr>
            <p:spPr>
              <a:xfrm>
                <a:off x="1298600" y="1102975"/>
                <a:ext cx="996350" cy="1269575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50783" extrusionOk="0">
                    <a:moveTo>
                      <a:pt x="38798" y="0"/>
                    </a:moveTo>
                    <a:cubicBezTo>
                      <a:pt x="36634" y="2451"/>
                      <a:pt x="34147" y="4615"/>
                      <a:pt x="31411" y="6404"/>
                    </a:cubicBezTo>
                    <a:cubicBezTo>
                      <a:pt x="14257" y="17709"/>
                      <a:pt x="4240" y="30713"/>
                      <a:pt x="1" y="47598"/>
                    </a:cubicBezTo>
                    <a:lnTo>
                      <a:pt x="1" y="50782"/>
                    </a:lnTo>
                    <a:cubicBezTo>
                      <a:pt x="3739" y="32716"/>
                      <a:pt x="13774" y="19032"/>
                      <a:pt x="31715" y="7227"/>
                    </a:cubicBezTo>
                    <a:cubicBezTo>
                      <a:pt x="34773" y="5223"/>
                      <a:pt x="37510" y="2791"/>
                      <a:pt x="398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2" name="Google Shape;1752;p19"/>
            <p:cNvSpPr/>
            <p:nvPr/>
          </p:nvSpPr>
          <p:spPr>
            <a:xfrm>
              <a:off x="-465271" y="2873438"/>
              <a:ext cx="2023075" cy="2686425"/>
            </a:xfrm>
            <a:custGeom>
              <a:avLst/>
              <a:gdLst/>
              <a:ahLst/>
              <a:cxnLst/>
              <a:rect l="l" t="t" r="r" b="b"/>
              <a:pathLst>
                <a:path w="80923" h="107457" extrusionOk="0">
                  <a:moveTo>
                    <a:pt x="10697" y="0"/>
                  </a:moveTo>
                  <a:cubicBezTo>
                    <a:pt x="10471" y="0"/>
                    <a:pt x="10272" y="148"/>
                    <a:pt x="10214" y="365"/>
                  </a:cubicBezTo>
                  <a:lnTo>
                    <a:pt x="8067" y="7842"/>
                  </a:lnTo>
                  <a:cubicBezTo>
                    <a:pt x="8014" y="7985"/>
                    <a:pt x="8031" y="8128"/>
                    <a:pt x="8103" y="8236"/>
                  </a:cubicBezTo>
                  <a:cubicBezTo>
                    <a:pt x="8139" y="8307"/>
                    <a:pt x="8157" y="8361"/>
                    <a:pt x="8175" y="8432"/>
                  </a:cubicBezTo>
                  <a:cubicBezTo>
                    <a:pt x="10339" y="13691"/>
                    <a:pt x="11519" y="19129"/>
                    <a:pt x="11376" y="24835"/>
                  </a:cubicBezTo>
                  <a:cubicBezTo>
                    <a:pt x="11305" y="27429"/>
                    <a:pt x="10929" y="30004"/>
                    <a:pt x="10249" y="32509"/>
                  </a:cubicBezTo>
                  <a:cubicBezTo>
                    <a:pt x="9731" y="34494"/>
                    <a:pt x="9087" y="36462"/>
                    <a:pt x="8353" y="38376"/>
                  </a:cubicBezTo>
                  <a:cubicBezTo>
                    <a:pt x="7727" y="40003"/>
                    <a:pt x="7012" y="41595"/>
                    <a:pt x="6314" y="43187"/>
                  </a:cubicBezTo>
                  <a:cubicBezTo>
                    <a:pt x="5545" y="44976"/>
                    <a:pt x="4794" y="46765"/>
                    <a:pt x="4025" y="48536"/>
                  </a:cubicBezTo>
                  <a:cubicBezTo>
                    <a:pt x="3291" y="50217"/>
                    <a:pt x="2665" y="51916"/>
                    <a:pt x="2057" y="53652"/>
                  </a:cubicBezTo>
                  <a:cubicBezTo>
                    <a:pt x="626" y="57801"/>
                    <a:pt x="0" y="62059"/>
                    <a:pt x="411" y="66441"/>
                  </a:cubicBezTo>
                  <a:cubicBezTo>
                    <a:pt x="805" y="70555"/>
                    <a:pt x="2325" y="74472"/>
                    <a:pt x="4848" y="77764"/>
                  </a:cubicBezTo>
                  <a:cubicBezTo>
                    <a:pt x="6278" y="79660"/>
                    <a:pt x="7888" y="81431"/>
                    <a:pt x="9606" y="83076"/>
                  </a:cubicBezTo>
                  <a:cubicBezTo>
                    <a:pt x="11019" y="84436"/>
                    <a:pt x="12450" y="85759"/>
                    <a:pt x="13827" y="87137"/>
                  </a:cubicBezTo>
                  <a:cubicBezTo>
                    <a:pt x="15544" y="88818"/>
                    <a:pt x="17136" y="90625"/>
                    <a:pt x="18621" y="92521"/>
                  </a:cubicBezTo>
                  <a:cubicBezTo>
                    <a:pt x="20857" y="95418"/>
                    <a:pt x="22484" y="98745"/>
                    <a:pt x="23379" y="102305"/>
                  </a:cubicBezTo>
                  <a:cubicBezTo>
                    <a:pt x="23808" y="103986"/>
                    <a:pt x="24130" y="105722"/>
                    <a:pt x="24345" y="107457"/>
                  </a:cubicBezTo>
                  <a:lnTo>
                    <a:pt x="78078" y="107457"/>
                  </a:lnTo>
                  <a:cubicBezTo>
                    <a:pt x="78364" y="104773"/>
                    <a:pt x="78758" y="102090"/>
                    <a:pt x="79205" y="99407"/>
                  </a:cubicBezTo>
                  <a:cubicBezTo>
                    <a:pt x="79813" y="95615"/>
                    <a:pt x="80350" y="91805"/>
                    <a:pt x="80654" y="87959"/>
                  </a:cubicBezTo>
                  <a:cubicBezTo>
                    <a:pt x="80922" y="84829"/>
                    <a:pt x="80815" y="81663"/>
                    <a:pt x="80314" y="78569"/>
                  </a:cubicBezTo>
                  <a:cubicBezTo>
                    <a:pt x="79706" y="74866"/>
                    <a:pt x="78275" y="71485"/>
                    <a:pt x="76236" y="68355"/>
                  </a:cubicBezTo>
                  <a:cubicBezTo>
                    <a:pt x="73570" y="64277"/>
                    <a:pt x="69975" y="61272"/>
                    <a:pt x="65593" y="59179"/>
                  </a:cubicBezTo>
                  <a:cubicBezTo>
                    <a:pt x="63106" y="58034"/>
                    <a:pt x="60459" y="57265"/>
                    <a:pt x="57740" y="56907"/>
                  </a:cubicBezTo>
                  <a:cubicBezTo>
                    <a:pt x="55325" y="56549"/>
                    <a:pt x="52893" y="56460"/>
                    <a:pt x="50424" y="56299"/>
                  </a:cubicBezTo>
                  <a:cubicBezTo>
                    <a:pt x="48510" y="56174"/>
                    <a:pt x="46579" y="56084"/>
                    <a:pt x="44682" y="55780"/>
                  </a:cubicBezTo>
                  <a:cubicBezTo>
                    <a:pt x="42089" y="55404"/>
                    <a:pt x="39549" y="54868"/>
                    <a:pt x="37134" y="53848"/>
                  </a:cubicBezTo>
                  <a:cubicBezTo>
                    <a:pt x="33467" y="52310"/>
                    <a:pt x="30319" y="50110"/>
                    <a:pt x="27940" y="46872"/>
                  </a:cubicBezTo>
                  <a:cubicBezTo>
                    <a:pt x="26652" y="45083"/>
                    <a:pt x="25740" y="43116"/>
                    <a:pt x="24989" y="41059"/>
                  </a:cubicBezTo>
                  <a:cubicBezTo>
                    <a:pt x="24023" y="38376"/>
                    <a:pt x="23522" y="35603"/>
                    <a:pt x="23236" y="32795"/>
                  </a:cubicBezTo>
                  <a:cubicBezTo>
                    <a:pt x="22985" y="30309"/>
                    <a:pt x="22949" y="27822"/>
                    <a:pt x="22824" y="25336"/>
                  </a:cubicBezTo>
                  <a:cubicBezTo>
                    <a:pt x="22717" y="22724"/>
                    <a:pt x="22610" y="20131"/>
                    <a:pt x="22216" y="17555"/>
                  </a:cubicBezTo>
                  <a:cubicBezTo>
                    <a:pt x="21518" y="12690"/>
                    <a:pt x="20087" y="8092"/>
                    <a:pt x="17565" y="3835"/>
                  </a:cubicBezTo>
                  <a:cubicBezTo>
                    <a:pt x="17190" y="3191"/>
                    <a:pt x="16760" y="2547"/>
                    <a:pt x="16313" y="1921"/>
                  </a:cubicBezTo>
                  <a:cubicBezTo>
                    <a:pt x="16260" y="1850"/>
                    <a:pt x="16206" y="1796"/>
                    <a:pt x="16170" y="1707"/>
                  </a:cubicBezTo>
                  <a:cubicBezTo>
                    <a:pt x="16099" y="1599"/>
                    <a:pt x="15991" y="1510"/>
                    <a:pt x="15866" y="1474"/>
                  </a:cubicBezTo>
                  <a:lnTo>
                    <a:pt x="10858" y="25"/>
                  </a:lnTo>
                  <a:cubicBezTo>
                    <a:pt x="10804" y="8"/>
                    <a:pt x="10750" y="0"/>
                    <a:pt x="10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-882752" y="4086651"/>
              <a:ext cx="2857975" cy="1653229"/>
            </a:xfrm>
            <a:custGeom>
              <a:avLst/>
              <a:gdLst/>
              <a:ahLst/>
              <a:cxnLst/>
              <a:rect l="l" t="t" r="r" b="b"/>
              <a:pathLst>
                <a:path w="76719" h="44379" extrusionOk="0">
                  <a:moveTo>
                    <a:pt x="34265" y="1138"/>
                  </a:moveTo>
                  <a:cubicBezTo>
                    <a:pt x="34854" y="1138"/>
                    <a:pt x="35429" y="1186"/>
                    <a:pt x="35972" y="1278"/>
                  </a:cubicBezTo>
                  <a:cubicBezTo>
                    <a:pt x="39299" y="1833"/>
                    <a:pt x="42787" y="3711"/>
                    <a:pt x="46060" y="6698"/>
                  </a:cubicBezTo>
                  <a:cubicBezTo>
                    <a:pt x="47276" y="7825"/>
                    <a:pt x="48421" y="9059"/>
                    <a:pt x="49548" y="10257"/>
                  </a:cubicBezTo>
                  <a:cubicBezTo>
                    <a:pt x="50693" y="11510"/>
                    <a:pt x="51891" y="12797"/>
                    <a:pt x="53197" y="13978"/>
                  </a:cubicBezTo>
                  <a:cubicBezTo>
                    <a:pt x="56310" y="16804"/>
                    <a:pt x="59458" y="18307"/>
                    <a:pt x="62552" y="18432"/>
                  </a:cubicBezTo>
                  <a:cubicBezTo>
                    <a:pt x="62671" y="18434"/>
                    <a:pt x="62789" y="18435"/>
                    <a:pt x="62908" y="18435"/>
                  </a:cubicBezTo>
                  <a:cubicBezTo>
                    <a:pt x="63737" y="18435"/>
                    <a:pt x="64567" y="18381"/>
                    <a:pt x="65396" y="18271"/>
                  </a:cubicBezTo>
                  <a:cubicBezTo>
                    <a:pt x="66201" y="18182"/>
                    <a:pt x="67006" y="18128"/>
                    <a:pt x="67811" y="18128"/>
                  </a:cubicBezTo>
                  <a:cubicBezTo>
                    <a:pt x="71227" y="18164"/>
                    <a:pt x="75467" y="21133"/>
                    <a:pt x="75592" y="24728"/>
                  </a:cubicBezTo>
                  <a:cubicBezTo>
                    <a:pt x="75646" y="27340"/>
                    <a:pt x="73964" y="29683"/>
                    <a:pt x="71478" y="30488"/>
                  </a:cubicBezTo>
                  <a:cubicBezTo>
                    <a:pt x="70785" y="30697"/>
                    <a:pt x="70056" y="30776"/>
                    <a:pt x="69311" y="30776"/>
                  </a:cubicBezTo>
                  <a:cubicBezTo>
                    <a:pt x="68210" y="30776"/>
                    <a:pt x="67071" y="30605"/>
                    <a:pt x="65951" y="30434"/>
                  </a:cubicBezTo>
                  <a:cubicBezTo>
                    <a:pt x="64805" y="30265"/>
                    <a:pt x="63638" y="30091"/>
                    <a:pt x="62498" y="30091"/>
                  </a:cubicBezTo>
                  <a:cubicBezTo>
                    <a:pt x="61235" y="30091"/>
                    <a:pt x="60005" y="30304"/>
                    <a:pt x="58867" y="30971"/>
                  </a:cubicBezTo>
                  <a:cubicBezTo>
                    <a:pt x="58313" y="31293"/>
                    <a:pt x="57812" y="31686"/>
                    <a:pt x="57383" y="32152"/>
                  </a:cubicBezTo>
                  <a:cubicBezTo>
                    <a:pt x="56202" y="33457"/>
                    <a:pt x="55522" y="35174"/>
                    <a:pt x="54861" y="36856"/>
                  </a:cubicBezTo>
                  <a:cubicBezTo>
                    <a:pt x="54145" y="38680"/>
                    <a:pt x="53394" y="40594"/>
                    <a:pt x="51999" y="41811"/>
                  </a:cubicBezTo>
                  <a:cubicBezTo>
                    <a:pt x="50854" y="42816"/>
                    <a:pt x="49385" y="43236"/>
                    <a:pt x="47898" y="43236"/>
                  </a:cubicBezTo>
                  <a:cubicBezTo>
                    <a:pt x="46341" y="43236"/>
                    <a:pt x="44764" y="42775"/>
                    <a:pt x="43520" y="42043"/>
                  </a:cubicBezTo>
                  <a:cubicBezTo>
                    <a:pt x="40640" y="40344"/>
                    <a:pt x="38780" y="37339"/>
                    <a:pt x="37492" y="34924"/>
                  </a:cubicBezTo>
                  <a:cubicBezTo>
                    <a:pt x="37134" y="34280"/>
                    <a:pt x="36812" y="33547"/>
                    <a:pt x="36473" y="32760"/>
                  </a:cubicBezTo>
                  <a:cubicBezTo>
                    <a:pt x="35346" y="30238"/>
                    <a:pt x="34094" y="27393"/>
                    <a:pt x="31679" y="26320"/>
                  </a:cubicBezTo>
                  <a:cubicBezTo>
                    <a:pt x="28727" y="25016"/>
                    <a:pt x="25363" y="24403"/>
                    <a:pt x="21128" y="24403"/>
                  </a:cubicBezTo>
                  <a:cubicBezTo>
                    <a:pt x="20950" y="24403"/>
                    <a:pt x="20770" y="24404"/>
                    <a:pt x="20589" y="24406"/>
                  </a:cubicBezTo>
                  <a:cubicBezTo>
                    <a:pt x="19891" y="24406"/>
                    <a:pt x="19193" y="24424"/>
                    <a:pt x="18514" y="24460"/>
                  </a:cubicBezTo>
                  <a:cubicBezTo>
                    <a:pt x="17580" y="24481"/>
                    <a:pt x="16638" y="24503"/>
                    <a:pt x="15697" y="24503"/>
                  </a:cubicBezTo>
                  <a:cubicBezTo>
                    <a:pt x="13376" y="24503"/>
                    <a:pt x="11056" y="24368"/>
                    <a:pt x="8855" y="23744"/>
                  </a:cubicBezTo>
                  <a:cubicBezTo>
                    <a:pt x="5438" y="22779"/>
                    <a:pt x="1771" y="20078"/>
                    <a:pt x="1324" y="16232"/>
                  </a:cubicBezTo>
                  <a:cubicBezTo>
                    <a:pt x="1270" y="15803"/>
                    <a:pt x="1270" y="15391"/>
                    <a:pt x="1306" y="14980"/>
                  </a:cubicBezTo>
                  <a:cubicBezTo>
                    <a:pt x="1378" y="14121"/>
                    <a:pt x="1700" y="13280"/>
                    <a:pt x="2236" y="12601"/>
                  </a:cubicBezTo>
                  <a:cubicBezTo>
                    <a:pt x="3175" y="11465"/>
                    <a:pt x="4633" y="11070"/>
                    <a:pt x="6005" y="11070"/>
                  </a:cubicBezTo>
                  <a:cubicBezTo>
                    <a:pt x="6621" y="11070"/>
                    <a:pt x="7219" y="11150"/>
                    <a:pt x="7746" y="11277"/>
                  </a:cubicBezTo>
                  <a:cubicBezTo>
                    <a:pt x="9284" y="11671"/>
                    <a:pt x="10661" y="12404"/>
                    <a:pt x="12128" y="13191"/>
                  </a:cubicBezTo>
                  <a:cubicBezTo>
                    <a:pt x="12611" y="13459"/>
                    <a:pt x="13130" y="13728"/>
                    <a:pt x="13630" y="13996"/>
                  </a:cubicBezTo>
                  <a:lnTo>
                    <a:pt x="13684" y="14014"/>
                  </a:lnTo>
                  <a:cubicBezTo>
                    <a:pt x="15398" y="14871"/>
                    <a:pt x="17501" y="15929"/>
                    <a:pt x="19517" y="15929"/>
                  </a:cubicBezTo>
                  <a:cubicBezTo>
                    <a:pt x="20740" y="15929"/>
                    <a:pt x="21932" y="15539"/>
                    <a:pt x="22986" y="14479"/>
                  </a:cubicBezTo>
                  <a:cubicBezTo>
                    <a:pt x="24434" y="13030"/>
                    <a:pt x="25060" y="11009"/>
                    <a:pt x="25526" y="9220"/>
                  </a:cubicBezTo>
                  <a:lnTo>
                    <a:pt x="25633" y="8773"/>
                  </a:lnTo>
                  <a:cubicBezTo>
                    <a:pt x="26062" y="7181"/>
                    <a:pt x="26491" y="5517"/>
                    <a:pt x="27422" y="4212"/>
                  </a:cubicBezTo>
                  <a:cubicBezTo>
                    <a:pt x="28987" y="2023"/>
                    <a:pt x="31750" y="1138"/>
                    <a:pt x="34265" y="1138"/>
                  </a:cubicBezTo>
                  <a:close/>
                  <a:moveTo>
                    <a:pt x="34143" y="1"/>
                  </a:moveTo>
                  <a:cubicBezTo>
                    <a:pt x="30973" y="1"/>
                    <a:pt x="28093" y="1296"/>
                    <a:pt x="26491" y="3550"/>
                  </a:cubicBezTo>
                  <a:cubicBezTo>
                    <a:pt x="25418" y="5016"/>
                    <a:pt x="24971" y="6787"/>
                    <a:pt x="24524" y="8487"/>
                  </a:cubicBezTo>
                  <a:lnTo>
                    <a:pt x="24399" y="8934"/>
                  </a:lnTo>
                  <a:cubicBezTo>
                    <a:pt x="23987" y="10579"/>
                    <a:pt x="23415" y="12422"/>
                    <a:pt x="22163" y="13692"/>
                  </a:cubicBezTo>
                  <a:cubicBezTo>
                    <a:pt x="21368" y="14499"/>
                    <a:pt x="20441" y="14805"/>
                    <a:pt x="19459" y="14805"/>
                  </a:cubicBezTo>
                  <a:cubicBezTo>
                    <a:pt x="17722" y="14805"/>
                    <a:pt x="15813" y="13846"/>
                    <a:pt x="14167" y="13012"/>
                  </a:cubicBezTo>
                  <a:lnTo>
                    <a:pt x="14113" y="12994"/>
                  </a:lnTo>
                  <a:cubicBezTo>
                    <a:pt x="13630" y="12744"/>
                    <a:pt x="13112" y="12475"/>
                    <a:pt x="12629" y="12207"/>
                  </a:cubicBezTo>
                  <a:cubicBezTo>
                    <a:pt x="11180" y="11420"/>
                    <a:pt x="9660" y="10615"/>
                    <a:pt x="7996" y="10204"/>
                  </a:cubicBezTo>
                  <a:cubicBezTo>
                    <a:pt x="7393" y="10053"/>
                    <a:pt x="6705" y="9961"/>
                    <a:pt x="5990" y="9961"/>
                  </a:cubicBezTo>
                  <a:cubicBezTo>
                    <a:pt x="4330" y="9961"/>
                    <a:pt x="2530" y="10460"/>
                    <a:pt x="1342" y="11885"/>
                  </a:cubicBezTo>
                  <a:cubicBezTo>
                    <a:pt x="430" y="13030"/>
                    <a:pt x="0" y="14658"/>
                    <a:pt x="197" y="16357"/>
                  </a:cubicBezTo>
                  <a:cubicBezTo>
                    <a:pt x="716" y="20722"/>
                    <a:pt x="4758" y="23762"/>
                    <a:pt x="8533" y="24836"/>
                  </a:cubicBezTo>
                  <a:cubicBezTo>
                    <a:pt x="10867" y="25490"/>
                    <a:pt x="13293" y="25629"/>
                    <a:pt x="15699" y="25629"/>
                  </a:cubicBezTo>
                  <a:cubicBezTo>
                    <a:pt x="16648" y="25629"/>
                    <a:pt x="17595" y="25607"/>
                    <a:pt x="18532" y="25587"/>
                  </a:cubicBezTo>
                  <a:cubicBezTo>
                    <a:pt x="19211" y="25551"/>
                    <a:pt x="19909" y="25533"/>
                    <a:pt x="20589" y="25533"/>
                  </a:cubicBezTo>
                  <a:cubicBezTo>
                    <a:pt x="20773" y="25531"/>
                    <a:pt x="20957" y="25530"/>
                    <a:pt x="21138" y="25530"/>
                  </a:cubicBezTo>
                  <a:cubicBezTo>
                    <a:pt x="25205" y="25530"/>
                    <a:pt x="28423" y="26108"/>
                    <a:pt x="31214" y="27358"/>
                  </a:cubicBezTo>
                  <a:cubicBezTo>
                    <a:pt x="33235" y="28252"/>
                    <a:pt x="34398" y="30882"/>
                    <a:pt x="35435" y="33225"/>
                  </a:cubicBezTo>
                  <a:cubicBezTo>
                    <a:pt x="35793" y="34030"/>
                    <a:pt x="36115" y="34781"/>
                    <a:pt x="36490" y="35461"/>
                  </a:cubicBezTo>
                  <a:cubicBezTo>
                    <a:pt x="37850" y="38001"/>
                    <a:pt x="39817" y="41167"/>
                    <a:pt x="42948" y="43009"/>
                  </a:cubicBezTo>
                  <a:cubicBezTo>
                    <a:pt x="44502" y="43925"/>
                    <a:pt x="46213" y="44379"/>
                    <a:pt x="47846" y="44379"/>
                  </a:cubicBezTo>
                  <a:cubicBezTo>
                    <a:pt x="49690" y="44379"/>
                    <a:pt x="51432" y="43799"/>
                    <a:pt x="52732" y="42651"/>
                  </a:cubicBezTo>
                  <a:cubicBezTo>
                    <a:pt x="54342" y="41256"/>
                    <a:pt x="55129" y="39217"/>
                    <a:pt x="55898" y="37267"/>
                  </a:cubicBezTo>
                  <a:cubicBezTo>
                    <a:pt x="56560" y="35622"/>
                    <a:pt x="57168" y="34065"/>
                    <a:pt x="58206" y="32921"/>
                  </a:cubicBezTo>
                  <a:cubicBezTo>
                    <a:pt x="58563" y="32527"/>
                    <a:pt x="58975" y="32205"/>
                    <a:pt x="59422" y="31937"/>
                  </a:cubicBezTo>
                  <a:cubicBezTo>
                    <a:pt x="60367" y="31395"/>
                    <a:pt x="61402" y="31217"/>
                    <a:pt x="62499" y="31217"/>
                  </a:cubicBezTo>
                  <a:cubicBezTo>
                    <a:pt x="63541" y="31217"/>
                    <a:pt x="64639" y="31378"/>
                    <a:pt x="65772" y="31543"/>
                  </a:cubicBezTo>
                  <a:cubicBezTo>
                    <a:pt x="66950" y="31721"/>
                    <a:pt x="68141" y="31898"/>
                    <a:pt x="69319" y="31898"/>
                  </a:cubicBezTo>
                  <a:cubicBezTo>
                    <a:pt x="70162" y="31898"/>
                    <a:pt x="70997" y="31807"/>
                    <a:pt x="71818" y="31561"/>
                  </a:cubicBezTo>
                  <a:cubicBezTo>
                    <a:pt x="74465" y="30774"/>
                    <a:pt x="76433" y="28270"/>
                    <a:pt x="76701" y="25533"/>
                  </a:cubicBezTo>
                  <a:cubicBezTo>
                    <a:pt x="76719" y="25265"/>
                    <a:pt x="76719" y="24979"/>
                    <a:pt x="76701" y="24693"/>
                  </a:cubicBezTo>
                  <a:cubicBezTo>
                    <a:pt x="76540" y="20417"/>
                    <a:pt x="71800" y="17055"/>
                    <a:pt x="67811" y="17001"/>
                  </a:cubicBezTo>
                  <a:cubicBezTo>
                    <a:pt x="66970" y="17001"/>
                    <a:pt x="66112" y="17055"/>
                    <a:pt x="65271" y="17162"/>
                  </a:cubicBezTo>
                  <a:cubicBezTo>
                    <a:pt x="64490" y="17256"/>
                    <a:pt x="63696" y="17308"/>
                    <a:pt x="62900" y="17308"/>
                  </a:cubicBezTo>
                  <a:cubicBezTo>
                    <a:pt x="62784" y="17308"/>
                    <a:pt x="62668" y="17307"/>
                    <a:pt x="62552" y="17305"/>
                  </a:cubicBezTo>
                  <a:cubicBezTo>
                    <a:pt x="59744" y="17180"/>
                    <a:pt x="56828" y="15785"/>
                    <a:pt x="53913" y="13137"/>
                  </a:cubicBezTo>
                  <a:cubicBezTo>
                    <a:pt x="52661" y="11993"/>
                    <a:pt x="51462" y="10705"/>
                    <a:pt x="50335" y="9488"/>
                  </a:cubicBezTo>
                  <a:cubicBezTo>
                    <a:pt x="49208" y="8272"/>
                    <a:pt x="48046" y="7020"/>
                    <a:pt x="46793" y="5857"/>
                  </a:cubicBezTo>
                  <a:cubicBezTo>
                    <a:pt x="43341" y="2727"/>
                    <a:pt x="39656" y="759"/>
                    <a:pt x="36133" y="169"/>
                  </a:cubicBezTo>
                  <a:cubicBezTo>
                    <a:pt x="35463" y="56"/>
                    <a:pt x="34796" y="1"/>
                    <a:pt x="3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19"/>
            <p:cNvGrpSpPr/>
            <p:nvPr/>
          </p:nvGrpSpPr>
          <p:grpSpPr>
            <a:xfrm>
              <a:off x="218975" y="3401800"/>
              <a:ext cx="283700" cy="362825"/>
              <a:chOff x="1581325" y="3576650"/>
              <a:chExt cx="283700" cy="362825"/>
            </a:xfrm>
          </p:grpSpPr>
          <p:sp>
            <p:nvSpPr>
              <p:cNvPr id="1755" name="Google Shape;1755;p19"/>
              <p:cNvSpPr/>
              <p:nvPr/>
            </p:nvSpPr>
            <p:spPr>
              <a:xfrm>
                <a:off x="1581325" y="3576650"/>
                <a:ext cx="283700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7913" extrusionOk="0">
                    <a:moveTo>
                      <a:pt x="1956" y="0"/>
                    </a:moveTo>
                    <a:cubicBezTo>
                      <a:pt x="1318" y="0"/>
                      <a:pt x="845" y="278"/>
                      <a:pt x="676" y="936"/>
                    </a:cubicBezTo>
                    <a:cubicBezTo>
                      <a:pt x="1" y="3483"/>
                      <a:pt x="1655" y="7912"/>
                      <a:pt x="5290" y="7912"/>
                    </a:cubicBezTo>
                    <a:cubicBezTo>
                      <a:pt x="5892" y="7912"/>
                      <a:pt x="6549" y="7791"/>
                      <a:pt x="7259" y="7518"/>
                    </a:cubicBezTo>
                    <a:cubicBezTo>
                      <a:pt x="11347" y="5930"/>
                      <a:pt x="4903" y="0"/>
                      <a:pt x="1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9"/>
              <p:cNvSpPr/>
              <p:nvPr/>
            </p:nvSpPr>
            <p:spPr>
              <a:xfrm>
                <a:off x="1698825" y="3840175"/>
                <a:ext cx="141350" cy="9930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3972" extrusionOk="0">
                    <a:moveTo>
                      <a:pt x="2702" y="770"/>
                    </a:moveTo>
                    <a:cubicBezTo>
                      <a:pt x="1" y="1628"/>
                      <a:pt x="269" y="3971"/>
                      <a:pt x="2952" y="3453"/>
                    </a:cubicBezTo>
                    <a:cubicBezTo>
                      <a:pt x="5653" y="2934"/>
                      <a:pt x="5134" y="0"/>
                      <a:pt x="2702" y="7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7" name="Google Shape;1757;p19"/>
            <p:cNvSpPr/>
            <p:nvPr/>
          </p:nvSpPr>
          <p:spPr>
            <a:xfrm>
              <a:off x="6868950" y="-76200"/>
              <a:ext cx="2892798" cy="1923625"/>
            </a:xfrm>
            <a:custGeom>
              <a:avLst/>
              <a:gdLst/>
              <a:ahLst/>
              <a:cxnLst/>
              <a:rect l="l" t="t" r="r" b="b"/>
              <a:pathLst>
                <a:path w="88296" h="76945" extrusionOk="0">
                  <a:moveTo>
                    <a:pt x="9780" y="0"/>
                  </a:moveTo>
                  <a:cubicBezTo>
                    <a:pt x="3775" y="0"/>
                    <a:pt x="0" y="1995"/>
                    <a:pt x="57" y="7221"/>
                  </a:cubicBezTo>
                  <a:cubicBezTo>
                    <a:pt x="236" y="23570"/>
                    <a:pt x="11469" y="27344"/>
                    <a:pt x="20413" y="28274"/>
                  </a:cubicBezTo>
                  <a:cubicBezTo>
                    <a:pt x="42009" y="30585"/>
                    <a:pt x="38321" y="76945"/>
                    <a:pt x="51660" y="76945"/>
                  </a:cubicBezTo>
                  <a:cubicBezTo>
                    <a:pt x="54330" y="76945"/>
                    <a:pt x="57682" y="75088"/>
                    <a:pt x="62055" y="70650"/>
                  </a:cubicBezTo>
                  <a:cubicBezTo>
                    <a:pt x="88295" y="44033"/>
                    <a:pt x="74790" y="19313"/>
                    <a:pt x="63056" y="15199"/>
                  </a:cubicBezTo>
                  <a:cubicBezTo>
                    <a:pt x="45511" y="9062"/>
                    <a:pt x="22580" y="0"/>
                    <a:pt x="9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6868950" y="-128500"/>
              <a:ext cx="2525800" cy="1656125"/>
            </a:xfrm>
            <a:custGeom>
              <a:avLst/>
              <a:gdLst/>
              <a:ahLst/>
              <a:cxnLst/>
              <a:rect l="l" t="t" r="r" b="b"/>
              <a:pathLst>
                <a:path w="101032" h="66245" extrusionOk="0">
                  <a:moveTo>
                    <a:pt x="48189" y="0"/>
                  </a:moveTo>
                  <a:cubicBezTo>
                    <a:pt x="19781" y="0"/>
                    <a:pt x="1" y="5705"/>
                    <a:pt x="9269" y="16427"/>
                  </a:cubicBezTo>
                  <a:cubicBezTo>
                    <a:pt x="22488" y="31720"/>
                    <a:pt x="38622" y="13940"/>
                    <a:pt x="67135" y="35852"/>
                  </a:cubicBezTo>
                  <a:cubicBezTo>
                    <a:pt x="85573" y="50014"/>
                    <a:pt x="92439" y="66245"/>
                    <a:pt x="94096" y="66245"/>
                  </a:cubicBezTo>
                  <a:cubicBezTo>
                    <a:pt x="95003" y="66245"/>
                    <a:pt x="94349" y="61383"/>
                    <a:pt x="93179" y="48660"/>
                  </a:cubicBezTo>
                  <a:cubicBezTo>
                    <a:pt x="89869" y="12688"/>
                    <a:pt x="101031" y="5265"/>
                    <a:pt x="87812" y="3190"/>
                  </a:cubicBezTo>
                  <a:cubicBezTo>
                    <a:pt x="74092" y="1045"/>
                    <a:pt x="60350" y="0"/>
                    <a:pt x="48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9" name="Google Shape;1759;p19"/>
            <p:cNvGrpSpPr/>
            <p:nvPr/>
          </p:nvGrpSpPr>
          <p:grpSpPr>
            <a:xfrm>
              <a:off x="7279575" y="-457200"/>
              <a:ext cx="2100425" cy="2267675"/>
              <a:chOff x="4307700" y="238125"/>
              <a:chExt cx="2100425" cy="2267675"/>
            </a:xfrm>
          </p:grpSpPr>
          <p:sp>
            <p:nvSpPr>
              <p:cNvPr id="1760" name="Google Shape;1760;p19"/>
              <p:cNvSpPr/>
              <p:nvPr/>
            </p:nvSpPr>
            <p:spPr>
              <a:xfrm>
                <a:off x="5414900" y="638800"/>
                <a:ext cx="134625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2058" extrusionOk="0">
                    <a:moveTo>
                      <a:pt x="1" y="0"/>
                    </a:moveTo>
                    <a:cubicBezTo>
                      <a:pt x="144" y="89"/>
                      <a:pt x="305" y="179"/>
                      <a:pt x="448" y="268"/>
                    </a:cubicBezTo>
                    <a:lnTo>
                      <a:pt x="5385" y="2057"/>
                    </a:lnTo>
                    <a:lnTo>
                      <a:pt x="5045" y="1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9"/>
              <p:cNvSpPr/>
              <p:nvPr/>
            </p:nvSpPr>
            <p:spPr>
              <a:xfrm>
                <a:off x="5131400" y="535050"/>
                <a:ext cx="178900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27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5" y="125"/>
                      <a:pt x="430" y="233"/>
                      <a:pt x="644" y="358"/>
                    </a:cubicBezTo>
                    <a:lnTo>
                      <a:pt x="7155" y="2719"/>
                    </a:lnTo>
                    <a:cubicBezTo>
                      <a:pt x="6869" y="2594"/>
                      <a:pt x="6583" y="2451"/>
                      <a:pt x="6297" y="23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9"/>
              <p:cNvSpPr/>
              <p:nvPr/>
            </p:nvSpPr>
            <p:spPr>
              <a:xfrm>
                <a:off x="4307700" y="238125"/>
                <a:ext cx="1934975" cy="2267675"/>
              </a:xfrm>
              <a:custGeom>
                <a:avLst/>
                <a:gdLst/>
                <a:ahLst/>
                <a:cxnLst/>
                <a:rect l="l" t="t" r="r" b="b"/>
                <a:pathLst>
                  <a:path w="77399" h="90707" extrusionOk="0">
                    <a:moveTo>
                      <a:pt x="501" y="0"/>
                    </a:moveTo>
                    <a:cubicBezTo>
                      <a:pt x="340" y="519"/>
                      <a:pt x="0" y="2111"/>
                      <a:pt x="894" y="4311"/>
                    </a:cubicBezTo>
                    <a:cubicBezTo>
                      <a:pt x="2647" y="8640"/>
                      <a:pt x="7870" y="11859"/>
                      <a:pt x="11931" y="13773"/>
                    </a:cubicBezTo>
                    <a:cubicBezTo>
                      <a:pt x="32448" y="23486"/>
                      <a:pt x="44146" y="38619"/>
                      <a:pt x="49852" y="62838"/>
                    </a:cubicBezTo>
                    <a:cubicBezTo>
                      <a:pt x="52750" y="75091"/>
                      <a:pt x="60423" y="82121"/>
                      <a:pt x="66362" y="85859"/>
                    </a:cubicBezTo>
                    <a:cubicBezTo>
                      <a:pt x="68902" y="87469"/>
                      <a:pt x="71603" y="88793"/>
                      <a:pt x="74429" y="89830"/>
                    </a:cubicBezTo>
                    <a:cubicBezTo>
                      <a:pt x="75520" y="90224"/>
                      <a:pt x="76450" y="90510"/>
                      <a:pt x="77148" y="90707"/>
                    </a:cubicBezTo>
                    <a:lnTo>
                      <a:pt x="77398" y="90045"/>
                    </a:lnTo>
                    <a:cubicBezTo>
                      <a:pt x="73660" y="88972"/>
                      <a:pt x="70100" y="87380"/>
                      <a:pt x="66827" y="85323"/>
                    </a:cubicBezTo>
                    <a:cubicBezTo>
                      <a:pt x="56345" y="78722"/>
                      <a:pt x="52285" y="69456"/>
                      <a:pt x="50728" y="62820"/>
                    </a:cubicBezTo>
                    <a:cubicBezTo>
                      <a:pt x="44951" y="38333"/>
                      <a:pt x="33091" y="23021"/>
                      <a:pt x="12271" y="13165"/>
                    </a:cubicBezTo>
                    <a:cubicBezTo>
                      <a:pt x="394" y="7531"/>
                      <a:pt x="948" y="1878"/>
                      <a:pt x="1306" y="465"/>
                    </a:cubicBezTo>
                    <a:lnTo>
                      <a:pt x="1306" y="465"/>
                    </a:lnTo>
                    <a:lnTo>
                      <a:pt x="3613" y="1306"/>
                    </a:lnTo>
                    <a:lnTo>
                      <a:pt x="3613" y="1145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9"/>
              <p:cNvSpPr/>
              <p:nvPr/>
            </p:nvSpPr>
            <p:spPr>
              <a:xfrm>
                <a:off x="4947150" y="467525"/>
                <a:ext cx="1140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78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8" y="90"/>
                      <a:pt x="198" y="161"/>
                      <a:pt x="305" y="251"/>
                    </a:cubicBezTo>
                    <a:lnTo>
                      <a:pt x="4562" y="1789"/>
                    </a:lnTo>
                    <a:lnTo>
                      <a:pt x="4562" y="1789"/>
                    </a:lnTo>
                    <a:lnTo>
                      <a:pt x="4186" y="15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9"/>
              <p:cNvSpPr/>
              <p:nvPr/>
            </p:nvSpPr>
            <p:spPr>
              <a:xfrm>
                <a:off x="4397575" y="270750"/>
                <a:ext cx="1854025" cy="2211350"/>
              </a:xfrm>
              <a:custGeom>
                <a:avLst/>
                <a:gdLst/>
                <a:ahLst/>
                <a:cxnLst/>
                <a:rect l="l" t="t" r="r" b="b"/>
                <a:pathLst>
                  <a:path w="74161" h="88454" extrusionOk="0">
                    <a:moveTo>
                      <a:pt x="36" y="1"/>
                    </a:moveTo>
                    <a:lnTo>
                      <a:pt x="36" y="1"/>
                    </a:lnTo>
                    <a:cubicBezTo>
                      <a:pt x="0" y="1038"/>
                      <a:pt x="197" y="2058"/>
                      <a:pt x="609" y="3006"/>
                    </a:cubicBezTo>
                    <a:cubicBezTo>
                      <a:pt x="2362" y="7335"/>
                      <a:pt x="7585" y="10554"/>
                      <a:pt x="11645" y="12468"/>
                    </a:cubicBezTo>
                    <a:cubicBezTo>
                      <a:pt x="32180" y="22181"/>
                      <a:pt x="43878" y="37314"/>
                      <a:pt x="49584" y="61533"/>
                    </a:cubicBezTo>
                    <a:cubicBezTo>
                      <a:pt x="52482" y="73804"/>
                      <a:pt x="60155" y="80834"/>
                      <a:pt x="66094" y="84572"/>
                    </a:cubicBezTo>
                    <a:cubicBezTo>
                      <a:pt x="68562" y="86128"/>
                      <a:pt x="71174" y="87416"/>
                      <a:pt x="73911" y="88454"/>
                    </a:cubicBezTo>
                    <a:lnTo>
                      <a:pt x="74161" y="87774"/>
                    </a:lnTo>
                    <a:cubicBezTo>
                      <a:pt x="71496" y="86772"/>
                      <a:pt x="68938" y="85520"/>
                      <a:pt x="66541" y="84018"/>
                    </a:cubicBezTo>
                    <a:cubicBezTo>
                      <a:pt x="56059" y="77399"/>
                      <a:pt x="51999" y="68134"/>
                      <a:pt x="50442" y="61497"/>
                    </a:cubicBezTo>
                    <a:cubicBezTo>
                      <a:pt x="44665" y="37028"/>
                      <a:pt x="32824" y="21734"/>
                      <a:pt x="11985" y="11860"/>
                    </a:cubicBezTo>
                    <a:cubicBezTo>
                      <a:pt x="2254" y="7245"/>
                      <a:pt x="877" y="2612"/>
                      <a:pt x="895" y="323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9"/>
              <p:cNvSpPr/>
              <p:nvPr/>
            </p:nvSpPr>
            <p:spPr>
              <a:xfrm>
                <a:off x="4482975" y="301625"/>
                <a:ext cx="1779375" cy="2150525"/>
              </a:xfrm>
              <a:custGeom>
                <a:avLst/>
                <a:gdLst/>
                <a:ahLst/>
                <a:cxnLst/>
                <a:rect l="l" t="t" r="r" b="b"/>
                <a:pathLst>
                  <a:path w="71175" h="86021" extrusionOk="0">
                    <a:moveTo>
                      <a:pt x="1" y="0"/>
                    </a:moveTo>
                    <a:cubicBezTo>
                      <a:pt x="90" y="608"/>
                      <a:pt x="269" y="1198"/>
                      <a:pt x="502" y="1753"/>
                    </a:cubicBezTo>
                    <a:cubicBezTo>
                      <a:pt x="2255" y="6100"/>
                      <a:pt x="7496" y="9319"/>
                      <a:pt x="11556" y="11251"/>
                    </a:cubicBezTo>
                    <a:cubicBezTo>
                      <a:pt x="32073" y="20946"/>
                      <a:pt x="43771" y="36079"/>
                      <a:pt x="49477" y="60298"/>
                    </a:cubicBezTo>
                    <a:cubicBezTo>
                      <a:pt x="52357" y="72569"/>
                      <a:pt x="60048" y="79599"/>
                      <a:pt x="65969" y="83337"/>
                    </a:cubicBezTo>
                    <a:cubicBezTo>
                      <a:pt x="67561" y="84339"/>
                      <a:pt x="69225" y="85233"/>
                      <a:pt x="70942" y="86020"/>
                    </a:cubicBezTo>
                    <a:lnTo>
                      <a:pt x="71174" y="85340"/>
                    </a:lnTo>
                    <a:cubicBezTo>
                      <a:pt x="69547" y="84589"/>
                      <a:pt x="67955" y="83731"/>
                      <a:pt x="66434" y="82783"/>
                    </a:cubicBezTo>
                    <a:cubicBezTo>
                      <a:pt x="55952" y="76182"/>
                      <a:pt x="51910" y="66899"/>
                      <a:pt x="50336" y="60262"/>
                    </a:cubicBezTo>
                    <a:cubicBezTo>
                      <a:pt x="44558" y="35793"/>
                      <a:pt x="32699" y="20463"/>
                      <a:pt x="11878" y="10607"/>
                    </a:cubicBezTo>
                    <a:cubicBezTo>
                      <a:pt x="3686" y="6726"/>
                      <a:pt x="1414" y="2826"/>
                      <a:pt x="895" y="3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9"/>
              <p:cNvSpPr/>
              <p:nvPr/>
            </p:nvSpPr>
            <p:spPr>
              <a:xfrm>
                <a:off x="4574200" y="335150"/>
                <a:ext cx="1701125" cy="2081675"/>
              </a:xfrm>
              <a:custGeom>
                <a:avLst/>
                <a:gdLst/>
                <a:ahLst/>
                <a:cxnLst/>
                <a:rect l="l" t="t" r="r" b="b"/>
                <a:pathLst>
                  <a:path w="68045" h="832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44"/>
                      <a:pt x="108" y="287"/>
                      <a:pt x="162" y="430"/>
                    </a:cubicBezTo>
                    <a:cubicBezTo>
                      <a:pt x="1915" y="4776"/>
                      <a:pt x="7138" y="7978"/>
                      <a:pt x="11216" y="9910"/>
                    </a:cubicBezTo>
                    <a:cubicBezTo>
                      <a:pt x="31733" y="19623"/>
                      <a:pt x="43431" y="34738"/>
                      <a:pt x="49137" y="58957"/>
                    </a:cubicBezTo>
                    <a:cubicBezTo>
                      <a:pt x="52035" y="71228"/>
                      <a:pt x="59709" y="78258"/>
                      <a:pt x="65647" y="81996"/>
                    </a:cubicBezTo>
                    <a:cubicBezTo>
                      <a:pt x="66381" y="82461"/>
                      <a:pt x="67096" y="82890"/>
                      <a:pt x="67811" y="83266"/>
                    </a:cubicBezTo>
                    <a:lnTo>
                      <a:pt x="68044" y="82604"/>
                    </a:lnTo>
                    <a:cubicBezTo>
                      <a:pt x="67400" y="82229"/>
                      <a:pt x="66738" y="81853"/>
                      <a:pt x="66059" y="81424"/>
                    </a:cubicBezTo>
                    <a:cubicBezTo>
                      <a:pt x="55612" y="74823"/>
                      <a:pt x="51570" y="65558"/>
                      <a:pt x="50014" y="58939"/>
                    </a:cubicBezTo>
                    <a:cubicBezTo>
                      <a:pt x="44236" y="34452"/>
                      <a:pt x="32377" y="19140"/>
                      <a:pt x="11556" y="9284"/>
                    </a:cubicBezTo>
                    <a:cubicBezTo>
                      <a:pt x="4705" y="6046"/>
                      <a:pt x="1986" y="2809"/>
                      <a:pt x="985" y="35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4673475" y="371375"/>
                <a:ext cx="1617050" cy="2004750"/>
              </a:xfrm>
              <a:custGeom>
                <a:avLst/>
                <a:gdLst/>
                <a:ahLst/>
                <a:cxnLst/>
                <a:rect l="l" t="t" r="r" b="b"/>
                <a:pathLst>
                  <a:path w="64682" h="801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12" y="3828"/>
                      <a:pt x="6798" y="6690"/>
                      <a:pt x="10554" y="8461"/>
                    </a:cubicBezTo>
                    <a:cubicBezTo>
                      <a:pt x="31071" y="18174"/>
                      <a:pt x="42769" y="33307"/>
                      <a:pt x="48475" y="57508"/>
                    </a:cubicBezTo>
                    <a:cubicBezTo>
                      <a:pt x="51284" y="69403"/>
                      <a:pt x="58582" y="76361"/>
                      <a:pt x="64431" y="80189"/>
                    </a:cubicBezTo>
                    <a:lnTo>
                      <a:pt x="64681" y="79510"/>
                    </a:lnTo>
                    <a:cubicBezTo>
                      <a:pt x="54772" y="72945"/>
                      <a:pt x="50872" y="63948"/>
                      <a:pt x="49352" y="57490"/>
                    </a:cubicBezTo>
                    <a:cubicBezTo>
                      <a:pt x="43574" y="33003"/>
                      <a:pt x="31715" y="17691"/>
                      <a:pt x="10894" y="7835"/>
                    </a:cubicBezTo>
                    <a:cubicBezTo>
                      <a:pt x="5367" y="5224"/>
                      <a:pt x="2541" y="2594"/>
                      <a:pt x="1110" y="39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4782600" y="411175"/>
                <a:ext cx="1525350" cy="1918000"/>
              </a:xfrm>
              <a:custGeom>
                <a:avLst/>
                <a:gdLst/>
                <a:ahLst/>
                <a:cxnLst/>
                <a:rect l="l" t="t" r="r" b="b"/>
                <a:pathLst>
                  <a:path w="61014" h="767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79" y="3023"/>
                      <a:pt x="6297" y="5349"/>
                      <a:pt x="9498" y="6869"/>
                    </a:cubicBezTo>
                    <a:cubicBezTo>
                      <a:pt x="30033" y="16582"/>
                      <a:pt x="41713" y="31715"/>
                      <a:pt x="47437" y="55934"/>
                    </a:cubicBezTo>
                    <a:cubicBezTo>
                      <a:pt x="49816" y="66076"/>
                      <a:pt x="55505" y="72641"/>
                      <a:pt x="60745" y="76719"/>
                    </a:cubicBezTo>
                    <a:lnTo>
                      <a:pt x="61014" y="76004"/>
                    </a:lnTo>
                    <a:cubicBezTo>
                      <a:pt x="53018" y="69689"/>
                      <a:pt x="49673" y="61765"/>
                      <a:pt x="48296" y="55916"/>
                    </a:cubicBezTo>
                    <a:cubicBezTo>
                      <a:pt x="42518" y="31428"/>
                      <a:pt x="30659" y="16117"/>
                      <a:pt x="9838" y="6243"/>
                    </a:cubicBezTo>
                    <a:cubicBezTo>
                      <a:pt x="5671" y="4275"/>
                      <a:pt x="3023" y="2290"/>
                      <a:pt x="1378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4907350" y="456350"/>
                <a:ext cx="1420275" cy="1819150"/>
              </a:xfrm>
              <a:custGeom>
                <a:avLst/>
                <a:gdLst/>
                <a:ahLst/>
                <a:cxnLst/>
                <a:rect l="l" t="t" r="r" b="b"/>
                <a:pathLst>
                  <a:path w="56811" h="72766" extrusionOk="0">
                    <a:moveTo>
                      <a:pt x="1" y="0"/>
                    </a:moveTo>
                    <a:cubicBezTo>
                      <a:pt x="2308" y="2146"/>
                      <a:pt x="5296" y="3846"/>
                      <a:pt x="7818" y="5044"/>
                    </a:cubicBezTo>
                    <a:cubicBezTo>
                      <a:pt x="28352" y="14775"/>
                      <a:pt x="40050" y="29908"/>
                      <a:pt x="45757" y="54127"/>
                    </a:cubicBezTo>
                    <a:cubicBezTo>
                      <a:pt x="47760" y="62659"/>
                      <a:pt x="52089" y="68652"/>
                      <a:pt x="56543" y="72766"/>
                    </a:cubicBezTo>
                    <a:lnTo>
                      <a:pt x="56811" y="72032"/>
                    </a:lnTo>
                    <a:cubicBezTo>
                      <a:pt x="51731" y="67185"/>
                      <a:pt x="48189" y="60942"/>
                      <a:pt x="46615" y="54091"/>
                    </a:cubicBezTo>
                    <a:cubicBezTo>
                      <a:pt x="40855" y="29621"/>
                      <a:pt x="28996" y="14310"/>
                      <a:pt x="8175" y="4436"/>
                    </a:cubicBezTo>
                    <a:cubicBezTo>
                      <a:pt x="5957" y="3434"/>
                      <a:pt x="3865" y="2164"/>
                      <a:pt x="1915" y="69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5060750" y="512225"/>
                <a:ext cx="1290125" cy="1702025"/>
              </a:xfrm>
              <a:custGeom>
                <a:avLst/>
                <a:gdLst/>
                <a:ahLst/>
                <a:cxnLst/>
                <a:rect l="l" t="t" r="r" b="b"/>
                <a:pathLst>
                  <a:path w="51605" h="680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2" y="1074"/>
                      <a:pt x="3274" y="2022"/>
                      <a:pt x="5009" y="2827"/>
                    </a:cubicBezTo>
                    <a:cubicBezTo>
                      <a:pt x="25525" y="12540"/>
                      <a:pt x="37224" y="27673"/>
                      <a:pt x="42930" y="51892"/>
                    </a:cubicBezTo>
                    <a:cubicBezTo>
                      <a:pt x="44575" y="58850"/>
                      <a:pt x="47759" y="64145"/>
                      <a:pt x="51301" y="68080"/>
                    </a:cubicBezTo>
                    <a:lnTo>
                      <a:pt x="51605" y="67293"/>
                    </a:lnTo>
                    <a:cubicBezTo>
                      <a:pt x="47795" y="62857"/>
                      <a:pt x="45112" y="57562"/>
                      <a:pt x="43806" y="51874"/>
                    </a:cubicBezTo>
                    <a:cubicBezTo>
                      <a:pt x="38029" y="27386"/>
                      <a:pt x="26169" y="12075"/>
                      <a:pt x="5348" y="2201"/>
                    </a:cubicBezTo>
                    <a:cubicBezTo>
                      <a:pt x="4669" y="1897"/>
                      <a:pt x="4061" y="1575"/>
                      <a:pt x="3470" y="127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5051800" y="505975"/>
                <a:ext cx="957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1521" extrusionOk="0">
                    <a:moveTo>
                      <a:pt x="0" y="1"/>
                    </a:moveTo>
                    <a:lnTo>
                      <a:pt x="376" y="251"/>
                    </a:lnTo>
                    <a:lnTo>
                      <a:pt x="3828" y="1521"/>
                    </a:lnTo>
                    <a:cubicBezTo>
                      <a:pt x="3614" y="1396"/>
                      <a:pt x="3399" y="1288"/>
                      <a:pt x="3184" y="116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5310275" y="603450"/>
                <a:ext cx="1067450" cy="1541025"/>
              </a:xfrm>
              <a:custGeom>
                <a:avLst/>
                <a:gdLst/>
                <a:ahLst/>
                <a:cxnLst/>
                <a:rect l="l" t="t" r="r" b="b"/>
                <a:pathLst>
                  <a:path w="42698" h="616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497" y="9732"/>
                      <a:pt x="30713" y="24685"/>
                      <a:pt x="36258" y="48243"/>
                    </a:cubicBezTo>
                    <a:cubicBezTo>
                      <a:pt x="37367" y="53073"/>
                      <a:pt x="39442" y="57616"/>
                      <a:pt x="42375" y="61641"/>
                    </a:cubicBezTo>
                    <a:lnTo>
                      <a:pt x="42697" y="60746"/>
                    </a:lnTo>
                    <a:cubicBezTo>
                      <a:pt x="40068" y="56972"/>
                      <a:pt x="38190" y="52715"/>
                      <a:pt x="37134" y="48225"/>
                    </a:cubicBezTo>
                    <a:cubicBezTo>
                      <a:pt x="31929" y="26170"/>
                      <a:pt x="21805" y="11574"/>
                      <a:pt x="4633" y="16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5288800" y="592725"/>
                <a:ext cx="13732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2112" extrusionOk="0">
                    <a:moveTo>
                      <a:pt x="1" y="1"/>
                    </a:moveTo>
                    <a:cubicBezTo>
                      <a:pt x="287" y="144"/>
                      <a:pt x="573" y="287"/>
                      <a:pt x="859" y="430"/>
                    </a:cubicBezTo>
                    <a:lnTo>
                      <a:pt x="5492" y="2111"/>
                    </a:lnTo>
                    <a:cubicBezTo>
                      <a:pt x="5349" y="2022"/>
                      <a:pt x="5188" y="1932"/>
                      <a:pt x="5045" y="184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5549500" y="690225"/>
                <a:ext cx="858625" cy="1372425"/>
              </a:xfrm>
              <a:custGeom>
                <a:avLst/>
                <a:gdLst/>
                <a:ahLst/>
                <a:cxnLst/>
                <a:rect l="l" t="t" r="r" b="b"/>
                <a:pathLst>
                  <a:path w="34345" h="54897" extrusionOk="0">
                    <a:moveTo>
                      <a:pt x="1" y="0"/>
                    </a:moveTo>
                    <a:cubicBezTo>
                      <a:pt x="15688" y="9731"/>
                      <a:pt x="25079" y="23862"/>
                      <a:pt x="30016" y="44772"/>
                    </a:cubicBezTo>
                    <a:cubicBezTo>
                      <a:pt x="30839" y="48314"/>
                      <a:pt x="32162" y="51730"/>
                      <a:pt x="33987" y="54896"/>
                    </a:cubicBezTo>
                    <a:lnTo>
                      <a:pt x="34345" y="53895"/>
                    </a:lnTo>
                    <a:cubicBezTo>
                      <a:pt x="32788" y="51015"/>
                      <a:pt x="31626" y="47938"/>
                      <a:pt x="30874" y="44754"/>
                    </a:cubicBezTo>
                    <a:cubicBezTo>
                      <a:pt x="26170" y="24756"/>
                      <a:pt x="17387" y="10876"/>
                      <a:pt x="3006" y="109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5541025" y="685300"/>
                <a:ext cx="83650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1289" extrusionOk="0">
                    <a:moveTo>
                      <a:pt x="0" y="0"/>
                    </a:moveTo>
                    <a:lnTo>
                      <a:pt x="340" y="215"/>
                    </a:lnTo>
                    <a:lnTo>
                      <a:pt x="3345" y="1288"/>
                    </a:lnTo>
                    <a:lnTo>
                      <a:pt x="3059" y="1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19"/>
            <p:cNvSpPr/>
            <p:nvPr/>
          </p:nvSpPr>
          <p:spPr>
            <a:xfrm>
              <a:off x="6679901" y="2959775"/>
              <a:ext cx="2703582" cy="2504925"/>
            </a:xfrm>
            <a:custGeom>
              <a:avLst/>
              <a:gdLst/>
              <a:ahLst/>
              <a:cxnLst/>
              <a:rect l="l" t="t" r="r" b="b"/>
              <a:pathLst>
                <a:path w="97094" h="100197" extrusionOk="0">
                  <a:moveTo>
                    <a:pt x="90122" y="0"/>
                  </a:moveTo>
                  <a:cubicBezTo>
                    <a:pt x="87211" y="0"/>
                    <a:pt x="84598" y="2372"/>
                    <a:pt x="83338" y="5120"/>
                  </a:cubicBezTo>
                  <a:cubicBezTo>
                    <a:pt x="82050" y="7928"/>
                    <a:pt x="81871" y="11076"/>
                    <a:pt x="81603" y="14153"/>
                  </a:cubicBezTo>
                  <a:cubicBezTo>
                    <a:pt x="81334" y="17211"/>
                    <a:pt x="80941" y="20395"/>
                    <a:pt x="79367" y="23043"/>
                  </a:cubicBezTo>
                  <a:cubicBezTo>
                    <a:pt x="77095" y="26817"/>
                    <a:pt x="72856" y="28785"/>
                    <a:pt x="68742" y="30108"/>
                  </a:cubicBezTo>
                  <a:cubicBezTo>
                    <a:pt x="64646" y="31414"/>
                    <a:pt x="60299" y="32344"/>
                    <a:pt x="56793" y="34902"/>
                  </a:cubicBezTo>
                  <a:cubicBezTo>
                    <a:pt x="51552" y="38694"/>
                    <a:pt x="49155" y="45259"/>
                    <a:pt x="46615" y="51269"/>
                  </a:cubicBezTo>
                  <a:cubicBezTo>
                    <a:pt x="44075" y="57261"/>
                    <a:pt x="40569" y="63629"/>
                    <a:pt x="34577" y="65847"/>
                  </a:cubicBezTo>
                  <a:cubicBezTo>
                    <a:pt x="32824" y="66492"/>
                    <a:pt x="31022" y="66720"/>
                    <a:pt x="29193" y="66720"/>
                  </a:cubicBezTo>
                  <a:cubicBezTo>
                    <a:pt x="24762" y="66720"/>
                    <a:pt x="20170" y="65381"/>
                    <a:pt x="15725" y="65381"/>
                  </a:cubicBezTo>
                  <a:cubicBezTo>
                    <a:pt x="14010" y="65381"/>
                    <a:pt x="12316" y="65581"/>
                    <a:pt x="10662" y="66133"/>
                  </a:cubicBezTo>
                  <a:cubicBezTo>
                    <a:pt x="5957" y="67707"/>
                    <a:pt x="2899" y="72108"/>
                    <a:pt x="1825" y="76866"/>
                  </a:cubicBezTo>
                  <a:cubicBezTo>
                    <a:pt x="1" y="84826"/>
                    <a:pt x="5832" y="87670"/>
                    <a:pt x="12021" y="90406"/>
                  </a:cubicBezTo>
                  <a:cubicBezTo>
                    <a:pt x="21573" y="94628"/>
                    <a:pt x="31590" y="97687"/>
                    <a:pt x="41875" y="99511"/>
                  </a:cubicBezTo>
                  <a:cubicBezTo>
                    <a:pt x="44011" y="99888"/>
                    <a:pt x="46238" y="100197"/>
                    <a:pt x="48430" y="100197"/>
                  </a:cubicBezTo>
                  <a:cubicBezTo>
                    <a:pt x="51029" y="100197"/>
                    <a:pt x="53581" y="99762"/>
                    <a:pt x="55881" y="98492"/>
                  </a:cubicBezTo>
                  <a:cubicBezTo>
                    <a:pt x="60406" y="95987"/>
                    <a:pt x="81406" y="96739"/>
                    <a:pt x="83552" y="91945"/>
                  </a:cubicBezTo>
                  <a:cubicBezTo>
                    <a:pt x="93694" y="69371"/>
                    <a:pt x="85270" y="40894"/>
                    <a:pt x="94392" y="17891"/>
                  </a:cubicBezTo>
                  <a:cubicBezTo>
                    <a:pt x="95734" y="14493"/>
                    <a:pt x="97093" y="10933"/>
                    <a:pt x="96753" y="7338"/>
                  </a:cubicBezTo>
                  <a:cubicBezTo>
                    <a:pt x="96431" y="3724"/>
                    <a:pt x="93855" y="129"/>
                    <a:pt x="90314" y="4"/>
                  </a:cubicBezTo>
                  <a:cubicBezTo>
                    <a:pt x="90250" y="2"/>
                    <a:pt x="90186" y="0"/>
                    <a:pt x="90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7106538" y="3578725"/>
              <a:ext cx="3134623" cy="2144700"/>
            </a:xfrm>
            <a:custGeom>
              <a:avLst/>
              <a:gdLst/>
              <a:ahLst/>
              <a:cxnLst/>
              <a:rect l="l" t="t" r="r" b="b"/>
              <a:pathLst>
                <a:path w="112574" h="85788" extrusionOk="0">
                  <a:moveTo>
                    <a:pt x="68571" y="1"/>
                  </a:moveTo>
                  <a:cubicBezTo>
                    <a:pt x="68529" y="1"/>
                    <a:pt x="68487" y="1"/>
                    <a:pt x="68445" y="2"/>
                  </a:cubicBezTo>
                  <a:cubicBezTo>
                    <a:pt x="67640" y="127"/>
                    <a:pt x="66799" y="217"/>
                    <a:pt x="65994" y="378"/>
                  </a:cubicBezTo>
                  <a:cubicBezTo>
                    <a:pt x="61093" y="1308"/>
                    <a:pt x="56622" y="3007"/>
                    <a:pt x="52704" y="5762"/>
                  </a:cubicBezTo>
                  <a:cubicBezTo>
                    <a:pt x="49824" y="7783"/>
                    <a:pt x="47392" y="10377"/>
                    <a:pt x="45549" y="13400"/>
                  </a:cubicBezTo>
                  <a:cubicBezTo>
                    <a:pt x="44422" y="15188"/>
                    <a:pt x="43618" y="17102"/>
                    <a:pt x="42759" y="19016"/>
                  </a:cubicBezTo>
                  <a:cubicBezTo>
                    <a:pt x="41346" y="22164"/>
                    <a:pt x="40362" y="25402"/>
                    <a:pt x="39468" y="28675"/>
                  </a:cubicBezTo>
                  <a:cubicBezTo>
                    <a:pt x="39128" y="29874"/>
                    <a:pt x="38824" y="31072"/>
                    <a:pt x="38412" y="32235"/>
                  </a:cubicBezTo>
                  <a:cubicBezTo>
                    <a:pt x="37572" y="34685"/>
                    <a:pt x="36463" y="37047"/>
                    <a:pt x="34710" y="39104"/>
                  </a:cubicBezTo>
                  <a:cubicBezTo>
                    <a:pt x="32653" y="41518"/>
                    <a:pt x="29898" y="43039"/>
                    <a:pt x="26517" y="43719"/>
                  </a:cubicBezTo>
                  <a:cubicBezTo>
                    <a:pt x="25981" y="43826"/>
                    <a:pt x="25440" y="43862"/>
                    <a:pt x="24896" y="43862"/>
                  </a:cubicBezTo>
                  <a:cubicBezTo>
                    <a:pt x="24353" y="43862"/>
                    <a:pt x="23807" y="43826"/>
                    <a:pt x="23262" y="43790"/>
                  </a:cubicBezTo>
                  <a:cubicBezTo>
                    <a:pt x="21855" y="43695"/>
                    <a:pt x="20448" y="43615"/>
                    <a:pt x="19035" y="43615"/>
                  </a:cubicBezTo>
                  <a:cubicBezTo>
                    <a:pt x="18329" y="43615"/>
                    <a:pt x="17621" y="43635"/>
                    <a:pt x="16912" y="43683"/>
                  </a:cubicBezTo>
                  <a:cubicBezTo>
                    <a:pt x="11993" y="44041"/>
                    <a:pt x="7700" y="45597"/>
                    <a:pt x="4212" y="48655"/>
                  </a:cubicBezTo>
                  <a:cubicBezTo>
                    <a:pt x="3103" y="49621"/>
                    <a:pt x="2226" y="50820"/>
                    <a:pt x="1654" y="52179"/>
                  </a:cubicBezTo>
                  <a:cubicBezTo>
                    <a:pt x="1636" y="52215"/>
                    <a:pt x="1636" y="52251"/>
                    <a:pt x="1636" y="52287"/>
                  </a:cubicBezTo>
                  <a:cubicBezTo>
                    <a:pt x="0" y="69795"/>
                    <a:pt x="17262" y="85788"/>
                    <a:pt x="45841" y="85788"/>
                  </a:cubicBezTo>
                  <a:cubicBezTo>
                    <a:pt x="53204" y="85788"/>
                    <a:pt x="61319" y="84726"/>
                    <a:pt x="70055" y="82355"/>
                  </a:cubicBezTo>
                  <a:cubicBezTo>
                    <a:pt x="112573" y="70829"/>
                    <a:pt x="85361" y="1"/>
                    <a:pt x="68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9"/>
            <p:cNvSpPr/>
            <p:nvPr/>
          </p:nvSpPr>
          <p:spPr>
            <a:xfrm rot="1213848">
              <a:off x="7938513" y="2764804"/>
              <a:ext cx="1144341" cy="2691154"/>
            </a:xfrm>
            <a:custGeom>
              <a:avLst/>
              <a:gdLst/>
              <a:ahLst/>
              <a:cxnLst/>
              <a:rect l="l" t="t" r="r" b="b"/>
              <a:pathLst>
                <a:path w="45774" h="107647" extrusionOk="0">
                  <a:moveTo>
                    <a:pt x="44182" y="0"/>
                  </a:moveTo>
                  <a:lnTo>
                    <a:pt x="43091" y="251"/>
                  </a:lnTo>
                  <a:cubicBezTo>
                    <a:pt x="43109" y="322"/>
                    <a:pt x="44629" y="7477"/>
                    <a:pt x="43449" y="17065"/>
                  </a:cubicBezTo>
                  <a:cubicBezTo>
                    <a:pt x="42375" y="25919"/>
                    <a:pt x="38691" y="38690"/>
                    <a:pt x="27350" y="49298"/>
                  </a:cubicBezTo>
                  <a:cubicBezTo>
                    <a:pt x="16743" y="59243"/>
                    <a:pt x="8890" y="70047"/>
                    <a:pt x="4669" y="80565"/>
                  </a:cubicBezTo>
                  <a:cubicBezTo>
                    <a:pt x="662" y="90564"/>
                    <a:pt x="0" y="99919"/>
                    <a:pt x="2755" y="107646"/>
                  </a:cubicBezTo>
                  <a:lnTo>
                    <a:pt x="3828" y="107270"/>
                  </a:lnTo>
                  <a:cubicBezTo>
                    <a:pt x="1145" y="99811"/>
                    <a:pt x="1807" y="90707"/>
                    <a:pt x="5707" y="80976"/>
                  </a:cubicBezTo>
                  <a:cubicBezTo>
                    <a:pt x="9874" y="70619"/>
                    <a:pt x="17619" y="59941"/>
                    <a:pt x="28119" y="50120"/>
                  </a:cubicBezTo>
                  <a:cubicBezTo>
                    <a:pt x="39710" y="39281"/>
                    <a:pt x="43449" y="26241"/>
                    <a:pt x="44576" y="17208"/>
                  </a:cubicBezTo>
                  <a:cubicBezTo>
                    <a:pt x="45774" y="7423"/>
                    <a:pt x="44200" y="72"/>
                    <a:pt x="4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 rot="1213848">
              <a:off x="7428214" y="2843239"/>
              <a:ext cx="1981035" cy="3034577"/>
            </a:xfrm>
            <a:custGeom>
              <a:avLst/>
              <a:gdLst/>
              <a:ahLst/>
              <a:cxnLst/>
              <a:rect l="l" t="t" r="r" b="b"/>
              <a:pathLst>
                <a:path w="79242" h="121384" extrusionOk="0">
                  <a:moveTo>
                    <a:pt x="78115" y="0"/>
                  </a:moveTo>
                  <a:cubicBezTo>
                    <a:pt x="78115" y="108"/>
                    <a:pt x="78079" y="9516"/>
                    <a:pt x="74126" y="21125"/>
                  </a:cubicBezTo>
                  <a:cubicBezTo>
                    <a:pt x="70495" y="31804"/>
                    <a:pt x="62696" y="46597"/>
                    <a:pt x="46204" y="56381"/>
                  </a:cubicBezTo>
                  <a:cubicBezTo>
                    <a:pt x="30803" y="65539"/>
                    <a:pt x="18514" y="76594"/>
                    <a:pt x="10680" y="88382"/>
                  </a:cubicBezTo>
                  <a:cubicBezTo>
                    <a:pt x="3238" y="99579"/>
                    <a:pt x="1" y="110973"/>
                    <a:pt x="1307" y="121384"/>
                  </a:cubicBezTo>
                  <a:lnTo>
                    <a:pt x="2416" y="121241"/>
                  </a:lnTo>
                  <a:cubicBezTo>
                    <a:pt x="1146" y="111116"/>
                    <a:pt x="4312" y="99955"/>
                    <a:pt x="11610" y="89008"/>
                  </a:cubicBezTo>
                  <a:cubicBezTo>
                    <a:pt x="19355" y="77363"/>
                    <a:pt x="31518" y="66416"/>
                    <a:pt x="46776" y="57347"/>
                  </a:cubicBezTo>
                  <a:cubicBezTo>
                    <a:pt x="54146" y="52983"/>
                    <a:pt x="60531" y="47169"/>
                    <a:pt x="65558" y="40247"/>
                  </a:cubicBezTo>
                  <a:cubicBezTo>
                    <a:pt x="69708" y="34487"/>
                    <a:pt x="72945" y="28155"/>
                    <a:pt x="75199" y="21447"/>
                  </a:cubicBezTo>
                  <a:cubicBezTo>
                    <a:pt x="79206" y="9659"/>
                    <a:pt x="79241" y="108"/>
                    <a:pt x="7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19"/>
            <p:cNvGrpSpPr/>
            <p:nvPr/>
          </p:nvGrpSpPr>
          <p:grpSpPr>
            <a:xfrm>
              <a:off x="7232675" y="755413"/>
              <a:ext cx="533725" cy="165550"/>
              <a:chOff x="4835775" y="1562825"/>
              <a:chExt cx="533725" cy="165550"/>
            </a:xfrm>
          </p:grpSpPr>
          <p:sp>
            <p:nvSpPr>
              <p:cNvPr id="1781" name="Google Shape;1781;p19"/>
              <p:cNvSpPr/>
              <p:nvPr/>
            </p:nvSpPr>
            <p:spPr>
              <a:xfrm>
                <a:off x="4835775" y="1593800"/>
                <a:ext cx="1582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3869" extrusionOk="0">
                    <a:moveTo>
                      <a:pt x="3728" y="1"/>
                    </a:moveTo>
                    <a:cubicBezTo>
                      <a:pt x="3662" y="1"/>
                      <a:pt x="3595" y="3"/>
                      <a:pt x="3526" y="7"/>
                    </a:cubicBezTo>
                    <a:cubicBezTo>
                      <a:pt x="1371" y="151"/>
                      <a:pt x="0" y="3868"/>
                      <a:pt x="2130" y="3868"/>
                    </a:cubicBezTo>
                    <a:cubicBezTo>
                      <a:pt x="2387" y="3868"/>
                      <a:pt x="2696" y="3814"/>
                      <a:pt x="3061" y="3692"/>
                    </a:cubicBezTo>
                    <a:cubicBezTo>
                      <a:pt x="6327" y="2597"/>
                      <a:pt x="5965" y="1"/>
                      <a:pt x="37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9"/>
              <p:cNvSpPr/>
              <p:nvPr/>
            </p:nvSpPr>
            <p:spPr>
              <a:xfrm>
                <a:off x="4918975" y="1562825"/>
                <a:ext cx="450525" cy="165550"/>
              </a:xfrm>
              <a:custGeom>
                <a:avLst/>
                <a:gdLst/>
                <a:ahLst/>
                <a:cxnLst/>
                <a:rect l="l" t="t" r="r" b="b"/>
                <a:pathLst>
                  <a:path w="18021" h="6622" extrusionOk="0">
                    <a:moveTo>
                      <a:pt x="11912" y="1"/>
                    </a:moveTo>
                    <a:cubicBezTo>
                      <a:pt x="11619" y="1"/>
                      <a:pt x="11315" y="16"/>
                      <a:pt x="11002" y="48"/>
                    </a:cubicBezTo>
                    <a:cubicBezTo>
                      <a:pt x="5796" y="567"/>
                      <a:pt x="1" y="5969"/>
                      <a:pt x="5814" y="6559"/>
                    </a:cubicBezTo>
                    <a:cubicBezTo>
                      <a:pt x="6224" y="6602"/>
                      <a:pt x="6605" y="6622"/>
                      <a:pt x="6959" y="6622"/>
                    </a:cubicBezTo>
                    <a:cubicBezTo>
                      <a:pt x="11610" y="6622"/>
                      <a:pt x="11724" y="3169"/>
                      <a:pt x="14865" y="3053"/>
                    </a:cubicBezTo>
                    <a:cubicBezTo>
                      <a:pt x="18021" y="2953"/>
                      <a:pt x="16018" y="1"/>
                      <a:pt x="11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3" name="Google Shape;1783;p19"/>
          <p:cNvSpPr txBox="1">
            <a:spLocks noGrp="1"/>
          </p:cNvSpPr>
          <p:nvPr>
            <p:ph type="title"/>
          </p:nvPr>
        </p:nvSpPr>
        <p:spPr>
          <a:xfrm>
            <a:off x="3072925" y="6919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19"/>
          <p:cNvSpPr txBox="1">
            <a:spLocks noGrp="1"/>
          </p:cNvSpPr>
          <p:nvPr>
            <p:ph type="subTitle" idx="1"/>
          </p:nvPr>
        </p:nvSpPr>
        <p:spPr>
          <a:xfrm>
            <a:off x="2275050" y="1249075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9"/>
          <p:cNvSpPr txBox="1">
            <a:spLocks noGrp="1"/>
          </p:cNvSpPr>
          <p:nvPr>
            <p:ph type="title" idx="2"/>
          </p:nvPr>
        </p:nvSpPr>
        <p:spPr>
          <a:xfrm>
            <a:off x="2275050" y="172875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19"/>
          <p:cNvSpPr txBox="1">
            <a:spLocks noGrp="1"/>
          </p:cNvSpPr>
          <p:nvPr>
            <p:ph type="subTitle" idx="3"/>
          </p:nvPr>
        </p:nvSpPr>
        <p:spPr>
          <a:xfrm>
            <a:off x="2274875" y="301800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7" name="Google Shape;1787;p19"/>
          <p:cNvSpPr txBox="1">
            <a:spLocks noGrp="1"/>
          </p:cNvSpPr>
          <p:nvPr>
            <p:ph type="subTitle" idx="4"/>
          </p:nvPr>
        </p:nvSpPr>
        <p:spPr>
          <a:xfrm>
            <a:off x="2274875" y="2370951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88" name="Google Shape;1788;p19"/>
          <p:cNvSpPr txBox="1">
            <a:spLocks noGrp="1"/>
          </p:cNvSpPr>
          <p:nvPr>
            <p:ph type="subTitle" idx="5"/>
          </p:nvPr>
        </p:nvSpPr>
        <p:spPr>
          <a:xfrm>
            <a:off x="4712075" y="2370951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8">
  <p:cSld name="CUSTOM_2_1_1_1_1_1_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20"/>
          <p:cNvGrpSpPr/>
          <p:nvPr/>
        </p:nvGrpSpPr>
        <p:grpSpPr>
          <a:xfrm>
            <a:off x="-947025" y="-2584827"/>
            <a:ext cx="10834243" cy="8040485"/>
            <a:chOff x="-947025" y="-2584827"/>
            <a:chExt cx="10834243" cy="8040485"/>
          </a:xfrm>
        </p:grpSpPr>
        <p:sp>
          <p:nvSpPr>
            <p:cNvPr id="1791" name="Google Shape;1791;p20"/>
            <p:cNvSpPr/>
            <p:nvPr/>
          </p:nvSpPr>
          <p:spPr>
            <a:xfrm>
              <a:off x="-947025" y="-12127"/>
              <a:ext cx="8993025" cy="5045209"/>
            </a:xfrm>
            <a:custGeom>
              <a:avLst/>
              <a:gdLst/>
              <a:ahLst/>
              <a:cxnLst/>
              <a:rect l="l" t="t" r="r" b="b"/>
              <a:pathLst>
                <a:path w="215157" h="120706" extrusionOk="0">
                  <a:moveTo>
                    <a:pt x="0" y="1"/>
                  </a:moveTo>
                  <a:lnTo>
                    <a:pt x="0" y="120706"/>
                  </a:lnTo>
                  <a:lnTo>
                    <a:pt x="23136" y="120706"/>
                  </a:lnTo>
                  <a:cubicBezTo>
                    <a:pt x="23136" y="120706"/>
                    <a:pt x="27984" y="88172"/>
                    <a:pt x="54286" y="88172"/>
                  </a:cubicBezTo>
                  <a:cubicBezTo>
                    <a:pt x="55772" y="88172"/>
                    <a:pt x="57327" y="88276"/>
                    <a:pt x="58954" y="88496"/>
                  </a:cubicBezTo>
                  <a:cubicBezTo>
                    <a:pt x="72528" y="90332"/>
                    <a:pt x="83133" y="91351"/>
                    <a:pt x="91575" y="91351"/>
                  </a:cubicBezTo>
                  <a:cubicBezTo>
                    <a:pt x="112745" y="91351"/>
                    <a:pt x="120310" y="84947"/>
                    <a:pt x="126981" y="68986"/>
                  </a:cubicBezTo>
                  <a:cubicBezTo>
                    <a:pt x="136060" y="47290"/>
                    <a:pt x="141712" y="35539"/>
                    <a:pt x="161531" y="35539"/>
                  </a:cubicBezTo>
                  <a:cubicBezTo>
                    <a:pt x="164495" y="35539"/>
                    <a:pt x="167775" y="35802"/>
                    <a:pt x="171431" y="36334"/>
                  </a:cubicBezTo>
                  <a:cubicBezTo>
                    <a:pt x="174160" y="36730"/>
                    <a:pt x="176773" y="36921"/>
                    <a:pt x="179265" y="36921"/>
                  </a:cubicBezTo>
                  <a:cubicBezTo>
                    <a:pt x="202459" y="36921"/>
                    <a:pt x="215156" y="20427"/>
                    <a:pt x="21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2918139" y="-2584827"/>
              <a:ext cx="6462924" cy="3815790"/>
            </a:xfrm>
            <a:custGeom>
              <a:avLst/>
              <a:gdLst/>
              <a:ahLst/>
              <a:cxnLst/>
              <a:rect l="l" t="t" r="r" b="b"/>
              <a:pathLst>
                <a:path w="138615" h="81840" extrusionOk="0">
                  <a:moveTo>
                    <a:pt x="62304" y="0"/>
                  </a:moveTo>
                  <a:lnTo>
                    <a:pt x="0" y="62304"/>
                  </a:lnTo>
                  <a:cubicBezTo>
                    <a:pt x="6098" y="71351"/>
                    <a:pt x="12509" y="74796"/>
                    <a:pt x="18815" y="74796"/>
                  </a:cubicBezTo>
                  <a:cubicBezTo>
                    <a:pt x="26519" y="74796"/>
                    <a:pt x="34066" y="69654"/>
                    <a:pt x="40696" y="63298"/>
                  </a:cubicBezTo>
                  <a:cubicBezTo>
                    <a:pt x="45908" y="58308"/>
                    <a:pt x="49995" y="55193"/>
                    <a:pt x="55250" y="55193"/>
                  </a:cubicBezTo>
                  <a:cubicBezTo>
                    <a:pt x="62149" y="55193"/>
                    <a:pt x="71060" y="60561"/>
                    <a:pt x="87170" y="74102"/>
                  </a:cubicBezTo>
                  <a:cubicBezTo>
                    <a:pt x="93823" y="79698"/>
                    <a:pt x="100184" y="81840"/>
                    <a:pt x="106024" y="81840"/>
                  </a:cubicBezTo>
                  <a:cubicBezTo>
                    <a:pt x="125097" y="81840"/>
                    <a:pt x="138614" y="58991"/>
                    <a:pt x="138614" y="58991"/>
                  </a:cubicBezTo>
                  <a:lnTo>
                    <a:pt x="62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3" name="Google Shape;1793;p20"/>
            <p:cNvGrpSpPr/>
            <p:nvPr/>
          </p:nvGrpSpPr>
          <p:grpSpPr>
            <a:xfrm>
              <a:off x="-98825" y="-228599"/>
              <a:ext cx="4530670" cy="1908239"/>
              <a:chOff x="-98825" y="-228599"/>
              <a:chExt cx="4530670" cy="1908239"/>
            </a:xfrm>
          </p:grpSpPr>
          <p:sp>
            <p:nvSpPr>
              <p:cNvPr id="1794" name="Google Shape;1794;p20"/>
              <p:cNvSpPr/>
              <p:nvPr/>
            </p:nvSpPr>
            <p:spPr>
              <a:xfrm>
                <a:off x="-7849" y="1597"/>
                <a:ext cx="4439693" cy="1678044"/>
              </a:xfrm>
              <a:custGeom>
                <a:avLst/>
                <a:gdLst/>
                <a:ahLst/>
                <a:cxnLst/>
                <a:rect l="l" t="t" r="r" b="b"/>
                <a:pathLst>
                  <a:path w="164357" h="62121" extrusionOk="0">
                    <a:moveTo>
                      <a:pt x="0" y="1"/>
                    </a:moveTo>
                    <a:lnTo>
                      <a:pt x="0" y="62120"/>
                    </a:lnTo>
                    <a:cubicBezTo>
                      <a:pt x="0" y="62120"/>
                      <a:pt x="4305" y="50874"/>
                      <a:pt x="22238" y="50874"/>
                    </a:cubicBezTo>
                    <a:cubicBezTo>
                      <a:pt x="25863" y="50874"/>
                      <a:pt x="30045" y="51334"/>
                      <a:pt x="34861" y="52439"/>
                    </a:cubicBezTo>
                    <a:cubicBezTo>
                      <a:pt x="42668" y="54230"/>
                      <a:pt x="48463" y="55139"/>
                      <a:pt x="53038" y="55139"/>
                    </a:cubicBezTo>
                    <a:cubicBezTo>
                      <a:pt x="65245" y="55139"/>
                      <a:pt x="68762" y="48666"/>
                      <a:pt x="78630" y="35211"/>
                    </a:cubicBezTo>
                    <a:cubicBezTo>
                      <a:pt x="88043" y="22373"/>
                      <a:pt x="100019" y="17823"/>
                      <a:pt x="111765" y="17823"/>
                    </a:cubicBezTo>
                    <a:cubicBezTo>
                      <a:pt x="119908" y="17823"/>
                      <a:pt x="127940" y="20009"/>
                      <a:pt x="134933" y="23137"/>
                    </a:cubicBezTo>
                    <a:cubicBezTo>
                      <a:pt x="138373" y="24673"/>
                      <a:pt x="141485" y="25334"/>
                      <a:pt x="144233" y="25334"/>
                    </a:cubicBezTo>
                    <a:cubicBezTo>
                      <a:pt x="161245" y="25334"/>
                      <a:pt x="164356" y="1"/>
                      <a:pt x="145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0"/>
              <p:cNvSpPr/>
              <p:nvPr/>
            </p:nvSpPr>
            <p:spPr>
              <a:xfrm>
                <a:off x="-98825" y="-228599"/>
                <a:ext cx="4439261" cy="1678044"/>
              </a:xfrm>
              <a:custGeom>
                <a:avLst/>
                <a:gdLst/>
                <a:ahLst/>
                <a:cxnLst/>
                <a:rect l="l" t="t" r="r" b="b"/>
                <a:pathLst>
                  <a:path w="164341" h="62121" extrusionOk="0">
                    <a:moveTo>
                      <a:pt x="0" y="1"/>
                    </a:moveTo>
                    <a:lnTo>
                      <a:pt x="0" y="62120"/>
                    </a:lnTo>
                    <a:cubicBezTo>
                      <a:pt x="0" y="62120"/>
                      <a:pt x="4292" y="50874"/>
                      <a:pt x="22231" y="50874"/>
                    </a:cubicBezTo>
                    <a:cubicBezTo>
                      <a:pt x="25857" y="50874"/>
                      <a:pt x="30042" y="51334"/>
                      <a:pt x="34861" y="52439"/>
                    </a:cubicBezTo>
                    <a:cubicBezTo>
                      <a:pt x="42668" y="54230"/>
                      <a:pt x="48463" y="55139"/>
                      <a:pt x="53037" y="55139"/>
                    </a:cubicBezTo>
                    <a:cubicBezTo>
                      <a:pt x="65245" y="55139"/>
                      <a:pt x="68762" y="48666"/>
                      <a:pt x="78629" y="35211"/>
                    </a:cubicBezTo>
                    <a:cubicBezTo>
                      <a:pt x="88032" y="22373"/>
                      <a:pt x="100003" y="17823"/>
                      <a:pt x="111751" y="17823"/>
                    </a:cubicBezTo>
                    <a:cubicBezTo>
                      <a:pt x="119895" y="17823"/>
                      <a:pt x="127932" y="20010"/>
                      <a:pt x="134933" y="23137"/>
                    </a:cubicBezTo>
                    <a:cubicBezTo>
                      <a:pt x="138371" y="24673"/>
                      <a:pt x="141480" y="25334"/>
                      <a:pt x="144226" y="25334"/>
                    </a:cubicBezTo>
                    <a:cubicBezTo>
                      <a:pt x="161227" y="25334"/>
                      <a:pt x="164340" y="1"/>
                      <a:pt x="1456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6" name="Google Shape;1796;p20"/>
            <p:cNvGrpSpPr/>
            <p:nvPr/>
          </p:nvGrpSpPr>
          <p:grpSpPr>
            <a:xfrm>
              <a:off x="4913375" y="1935538"/>
              <a:ext cx="4973843" cy="3520119"/>
              <a:chOff x="4913375" y="1935538"/>
              <a:chExt cx="4973843" cy="3520119"/>
            </a:xfrm>
          </p:grpSpPr>
          <p:sp>
            <p:nvSpPr>
              <p:cNvPr id="1797" name="Google Shape;1797;p20"/>
              <p:cNvSpPr/>
              <p:nvPr/>
            </p:nvSpPr>
            <p:spPr>
              <a:xfrm>
                <a:off x="5874971" y="2207130"/>
                <a:ext cx="3732171" cy="3103378"/>
              </a:xfrm>
              <a:custGeom>
                <a:avLst/>
                <a:gdLst/>
                <a:ahLst/>
                <a:cxnLst/>
                <a:rect l="l" t="t" r="r" b="b"/>
                <a:pathLst>
                  <a:path w="106939" h="88922" extrusionOk="0">
                    <a:moveTo>
                      <a:pt x="99194" y="0"/>
                    </a:moveTo>
                    <a:cubicBezTo>
                      <a:pt x="81938" y="0"/>
                      <a:pt x="77760" y="14177"/>
                      <a:pt x="77452" y="28881"/>
                    </a:cubicBezTo>
                    <a:cubicBezTo>
                      <a:pt x="77103" y="45576"/>
                      <a:pt x="73900" y="50895"/>
                      <a:pt x="36960" y="54097"/>
                    </a:cubicBezTo>
                    <a:cubicBezTo>
                      <a:pt x="1" y="57300"/>
                      <a:pt x="13511" y="88921"/>
                      <a:pt x="13511" y="88921"/>
                    </a:cubicBezTo>
                    <a:lnTo>
                      <a:pt x="106938" y="88921"/>
                    </a:lnTo>
                    <a:lnTo>
                      <a:pt x="106938" y="813"/>
                    </a:lnTo>
                    <a:cubicBezTo>
                      <a:pt x="104102" y="260"/>
                      <a:pt x="101529" y="0"/>
                      <a:pt x="99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0"/>
              <p:cNvSpPr/>
              <p:nvPr/>
            </p:nvSpPr>
            <p:spPr>
              <a:xfrm>
                <a:off x="4913375" y="1935538"/>
                <a:ext cx="4781754" cy="3216279"/>
              </a:xfrm>
              <a:custGeom>
                <a:avLst/>
                <a:gdLst/>
                <a:ahLst/>
                <a:cxnLst/>
                <a:rect l="l" t="t" r="r" b="b"/>
                <a:pathLst>
                  <a:path w="137013" h="92157" extrusionOk="0">
                    <a:moveTo>
                      <a:pt x="135904" y="0"/>
                    </a:moveTo>
                    <a:cubicBezTo>
                      <a:pt x="131283" y="0"/>
                      <a:pt x="114487" y="1039"/>
                      <a:pt x="119067" y="19196"/>
                    </a:cubicBezTo>
                    <a:cubicBezTo>
                      <a:pt x="124239" y="39700"/>
                      <a:pt x="101140" y="32945"/>
                      <a:pt x="85771" y="35467"/>
                    </a:cubicBezTo>
                    <a:cubicBezTo>
                      <a:pt x="70403" y="37989"/>
                      <a:pt x="71433" y="55585"/>
                      <a:pt x="70752" y="70088"/>
                    </a:cubicBezTo>
                    <a:cubicBezTo>
                      <a:pt x="70396" y="77472"/>
                      <a:pt x="64483" y="80915"/>
                      <a:pt x="56898" y="80915"/>
                    </a:cubicBezTo>
                    <a:cubicBezTo>
                      <a:pt x="49603" y="80915"/>
                      <a:pt x="40761" y="77729"/>
                      <a:pt x="33830" y="71800"/>
                    </a:cubicBezTo>
                    <a:cubicBezTo>
                      <a:pt x="30322" y="68807"/>
                      <a:pt x="26602" y="67511"/>
                      <a:pt x="22960" y="67511"/>
                    </a:cubicBezTo>
                    <a:cubicBezTo>
                      <a:pt x="11907" y="67511"/>
                      <a:pt x="1565" y="79449"/>
                      <a:pt x="1" y="92157"/>
                    </a:cubicBezTo>
                    <a:lnTo>
                      <a:pt x="137013" y="92157"/>
                    </a:lnTo>
                    <a:lnTo>
                      <a:pt x="137013" y="17"/>
                    </a:lnTo>
                    <a:cubicBezTo>
                      <a:pt x="136895" y="17"/>
                      <a:pt x="136501" y="0"/>
                      <a:pt x="1359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0"/>
              <p:cNvSpPr/>
              <p:nvPr/>
            </p:nvSpPr>
            <p:spPr>
              <a:xfrm>
                <a:off x="5106092" y="2239343"/>
                <a:ext cx="4781126" cy="3216314"/>
              </a:xfrm>
              <a:custGeom>
                <a:avLst/>
                <a:gdLst/>
                <a:ahLst/>
                <a:cxnLst/>
                <a:rect l="l" t="t" r="r" b="b"/>
                <a:pathLst>
                  <a:path w="136995" h="92158" extrusionOk="0">
                    <a:moveTo>
                      <a:pt x="135864" y="0"/>
                    </a:moveTo>
                    <a:cubicBezTo>
                      <a:pt x="131214" y="0"/>
                      <a:pt x="114475" y="1051"/>
                      <a:pt x="119049" y="19197"/>
                    </a:cubicBezTo>
                    <a:cubicBezTo>
                      <a:pt x="124221" y="39701"/>
                      <a:pt x="101121" y="32946"/>
                      <a:pt x="85753" y="35468"/>
                    </a:cubicBezTo>
                    <a:cubicBezTo>
                      <a:pt x="70384" y="37971"/>
                      <a:pt x="71433" y="55567"/>
                      <a:pt x="70734" y="70071"/>
                    </a:cubicBezTo>
                    <a:cubicBezTo>
                      <a:pt x="70386" y="77457"/>
                      <a:pt x="64474" y="80900"/>
                      <a:pt x="56885" y="80900"/>
                    </a:cubicBezTo>
                    <a:cubicBezTo>
                      <a:pt x="49591" y="80900"/>
                      <a:pt x="40749" y="77719"/>
                      <a:pt x="33812" y="71801"/>
                    </a:cubicBezTo>
                    <a:cubicBezTo>
                      <a:pt x="30300" y="68801"/>
                      <a:pt x="26577" y="67501"/>
                      <a:pt x="22931" y="67501"/>
                    </a:cubicBezTo>
                    <a:cubicBezTo>
                      <a:pt x="11883" y="67501"/>
                      <a:pt x="1550" y="79439"/>
                      <a:pt x="0" y="92158"/>
                    </a:cubicBezTo>
                    <a:lnTo>
                      <a:pt x="136994" y="92158"/>
                    </a:lnTo>
                    <a:lnTo>
                      <a:pt x="136994" y="18"/>
                    </a:lnTo>
                    <a:cubicBezTo>
                      <a:pt x="136875" y="18"/>
                      <a:pt x="136473" y="0"/>
                      <a:pt x="135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0" name="Google Shape;1800;p20"/>
            <p:cNvGrpSpPr/>
            <p:nvPr/>
          </p:nvGrpSpPr>
          <p:grpSpPr>
            <a:xfrm>
              <a:off x="410780" y="920650"/>
              <a:ext cx="756069" cy="759009"/>
              <a:chOff x="1810650" y="2361225"/>
              <a:chExt cx="469375" cy="471200"/>
            </a:xfrm>
          </p:grpSpPr>
          <p:sp>
            <p:nvSpPr>
              <p:cNvPr id="1801" name="Google Shape;1801;p20"/>
              <p:cNvSpPr/>
              <p:nvPr/>
            </p:nvSpPr>
            <p:spPr>
              <a:xfrm>
                <a:off x="1812500" y="2366275"/>
                <a:ext cx="180850" cy="1891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566" extrusionOk="0">
                    <a:moveTo>
                      <a:pt x="7234" y="1"/>
                    </a:moveTo>
                    <a:cubicBezTo>
                      <a:pt x="3516" y="829"/>
                      <a:pt x="663" y="3811"/>
                      <a:pt x="0" y="7566"/>
                    </a:cubicBezTo>
                    <a:lnTo>
                      <a:pt x="7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0"/>
              <p:cNvSpPr/>
              <p:nvPr/>
            </p:nvSpPr>
            <p:spPr>
              <a:xfrm>
                <a:off x="1810650" y="2361225"/>
                <a:ext cx="300050" cy="311075"/>
              </a:xfrm>
              <a:custGeom>
                <a:avLst/>
                <a:gdLst/>
                <a:ahLst/>
                <a:cxnLst/>
                <a:rect l="l" t="t" r="r" b="b"/>
                <a:pathLst>
                  <a:path w="12002" h="12443" extrusionOk="0">
                    <a:moveTo>
                      <a:pt x="10142" y="0"/>
                    </a:moveTo>
                    <a:lnTo>
                      <a:pt x="1" y="10602"/>
                    </a:lnTo>
                    <a:cubicBezTo>
                      <a:pt x="74" y="11228"/>
                      <a:pt x="221" y="11854"/>
                      <a:pt x="424" y="12443"/>
                    </a:cubicBezTo>
                    <a:lnTo>
                      <a:pt x="12001" y="332"/>
                    </a:lnTo>
                    <a:cubicBezTo>
                      <a:pt x="11394" y="148"/>
                      <a:pt x="10768" y="37"/>
                      <a:pt x="10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0"/>
              <p:cNvSpPr/>
              <p:nvPr/>
            </p:nvSpPr>
            <p:spPr>
              <a:xfrm>
                <a:off x="1842400" y="2388825"/>
                <a:ext cx="349275" cy="36307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4523" extrusionOk="0">
                    <a:moveTo>
                      <a:pt x="12627" y="1"/>
                    </a:moveTo>
                    <a:lnTo>
                      <a:pt x="1" y="13216"/>
                    </a:lnTo>
                    <a:cubicBezTo>
                      <a:pt x="277" y="13676"/>
                      <a:pt x="590" y="14100"/>
                      <a:pt x="958" y="14523"/>
                    </a:cubicBezTo>
                    <a:lnTo>
                      <a:pt x="13971" y="884"/>
                    </a:lnTo>
                    <a:cubicBezTo>
                      <a:pt x="13547" y="553"/>
                      <a:pt x="13087" y="258"/>
                      <a:pt x="126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0"/>
              <p:cNvSpPr/>
              <p:nvPr/>
            </p:nvSpPr>
            <p:spPr>
              <a:xfrm>
                <a:off x="1900850" y="2444050"/>
                <a:ext cx="348350" cy="361700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4468" extrusionOk="0">
                    <a:moveTo>
                      <a:pt x="12995" y="0"/>
                    </a:moveTo>
                    <a:lnTo>
                      <a:pt x="0" y="13602"/>
                    </a:lnTo>
                    <a:cubicBezTo>
                      <a:pt x="423" y="13934"/>
                      <a:pt x="865" y="14228"/>
                      <a:pt x="1344" y="14467"/>
                    </a:cubicBezTo>
                    <a:lnTo>
                      <a:pt x="13933" y="1307"/>
                    </a:lnTo>
                    <a:cubicBezTo>
                      <a:pt x="13657" y="847"/>
                      <a:pt x="13344" y="405"/>
                      <a:pt x="12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0"/>
              <p:cNvSpPr/>
              <p:nvPr/>
            </p:nvSpPr>
            <p:spPr>
              <a:xfrm>
                <a:off x="1982275" y="2523650"/>
                <a:ext cx="297750" cy="308775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2351" extrusionOk="0">
                    <a:moveTo>
                      <a:pt x="11504" y="1"/>
                    </a:moveTo>
                    <a:lnTo>
                      <a:pt x="1" y="12038"/>
                    </a:lnTo>
                    <a:cubicBezTo>
                      <a:pt x="627" y="12204"/>
                      <a:pt x="1253" y="12314"/>
                      <a:pt x="1897" y="12351"/>
                    </a:cubicBezTo>
                    <a:lnTo>
                      <a:pt x="11909" y="1860"/>
                    </a:lnTo>
                    <a:cubicBezTo>
                      <a:pt x="11854" y="1234"/>
                      <a:pt x="11707" y="608"/>
                      <a:pt x="115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0"/>
              <p:cNvSpPr/>
              <p:nvPr/>
            </p:nvSpPr>
            <p:spPr>
              <a:xfrm>
                <a:off x="2101000" y="2642375"/>
                <a:ext cx="176250" cy="1840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7363" extrusionOk="0">
                    <a:moveTo>
                      <a:pt x="7050" y="0"/>
                    </a:moveTo>
                    <a:lnTo>
                      <a:pt x="1" y="7363"/>
                    </a:lnTo>
                    <a:cubicBezTo>
                      <a:pt x="3590" y="6498"/>
                      <a:pt x="6351" y="3626"/>
                      <a:pt x="7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20"/>
            <p:cNvGrpSpPr/>
            <p:nvPr/>
          </p:nvGrpSpPr>
          <p:grpSpPr>
            <a:xfrm>
              <a:off x="-295852" y="3183092"/>
              <a:ext cx="910889" cy="849896"/>
              <a:chOff x="1220750" y="3781225"/>
              <a:chExt cx="756050" cy="705425"/>
            </a:xfrm>
          </p:grpSpPr>
          <p:sp>
            <p:nvSpPr>
              <p:cNvPr id="1808" name="Google Shape;1808;p20"/>
              <p:cNvSpPr/>
              <p:nvPr/>
            </p:nvSpPr>
            <p:spPr>
              <a:xfrm>
                <a:off x="1824000" y="3863125"/>
                <a:ext cx="152800" cy="375050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5002" extrusionOk="0">
                    <a:moveTo>
                      <a:pt x="0" y="1"/>
                    </a:moveTo>
                    <a:lnTo>
                      <a:pt x="4455" y="15002"/>
                    </a:lnTo>
                    <a:cubicBezTo>
                      <a:pt x="6111" y="9553"/>
                      <a:pt x="4362" y="3645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0"/>
              <p:cNvSpPr/>
              <p:nvPr/>
            </p:nvSpPr>
            <p:spPr>
              <a:xfrm>
                <a:off x="1666175" y="3788125"/>
                <a:ext cx="223175" cy="599600"/>
              </a:xfrm>
              <a:custGeom>
                <a:avLst/>
                <a:gdLst/>
                <a:ahLst/>
                <a:cxnLst/>
                <a:rect l="l" t="t" r="r" b="b"/>
                <a:pathLst>
                  <a:path w="8927" h="23984" extrusionOk="0">
                    <a:moveTo>
                      <a:pt x="0" y="1"/>
                    </a:moveTo>
                    <a:lnTo>
                      <a:pt x="7105" y="23983"/>
                    </a:lnTo>
                    <a:cubicBezTo>
                      <a:pt x="7786" y="23321"/>
                      <a:pt x="8393" y="22585"/>
                      <a:pt x="8927" y="21812"/>
                    </a:cubicBezTo>
                    <a:lnTo>
                      <a:pt x="2724" y="811"/>
                    </a:lnTo>
                    <a:cubicBezTo>
                      <a:pt x="1841" y="442"/>
                      <a:pt x="939" y="16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0"/>
              <p:cNvSpPr/>
              <p:nvPr/>
            </p:nvSpPr>
            <p:spPr>
              <a:xfrm>
                <a:off x="1530425" y="3781225"/>
                <a:ext cx="253100" cy="680125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27205" extrusionOk="0">
                    <a:moveTo>
                      <a:pt x="2393" y="1"/>
                    </a:moveTo>
                    <a:cubicBezTo>
                      <a:pt x="1583" y="19"/>
                      <a:pt x="792" y="93"/>
                      <a:pt x="0" y="258"/>
                    </a:cubicBezTo>
                    <a:lnTo>
                      <a:pt x="7989" y="27204"/>
                    </a:lnTo>
                    <a:cubicBezTo>
                      <a:pt x="8725" y="26910"/>
                      <a:pt x="9443" y="26542"/>
                      <a:pt x="10124" y="26118"/>
                    </a:cubicBez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0"/>
              <p:cNvSpPr/>
              <p:nvPr/>
            </p:nvSpPr>
            <p:spPr>
              <a:xfrm>
                <a:off x="1409875" y="3808375"/>
                <a:ext cx="252175" cy="678275"/>
              </a:xfrm>
              <a:custGeom>
                <a:avLst/>
                <a:gdLst/>
                <a:ahLst/>
                <a:cxnLst/>
                <a:rect l="l" t="t" r="r" b="b"/>
                <a:pathLst>
                  <a:path w="10087" h="27131" extrusionOk="0">
                    <a:moveTo>
                      <a:pt x="2135" y="1"/>
                    </a:moveTo>
                    <a:cubicBezTo>
                      <a:pt x="1381" y="295"/>
                      <a:pt x="663" y="663"/>
                      <a:pt x="0" y="1105"/>
                    </a:cubicBezTo>
                    <a:lnTo>
                      <a:pt x="7694" y="27131"/>
                    </a:lnTo>
                    <a:cubicBezTo>
                      <a:pt x="8504" y="27131"/>
                      <a:pt x="9295" y="27057"/>
                      <a:pt x="10087" y="26910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0"/>
              <p:cNvSpPr/>
              <p:nvPr/>
            </p:nvSpPr>
            <p:spPr>
              <a:xfrm>
                <a:off x="1304500" y="3883850"/>
                <a:ext cx="221800" cy="5954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3818" extrusionOk="0">
                    <a:moveTo>
                      <a:pt x="1804" y="0"/>
                    </a:moveTo>
                    <a:cubicBezTo>
                      <a:pt x="1123" y="663"/>
                      <a:pt x="516" y="1399"/>
                      <a:pt x="0" y="2209"/>
                    </a:cubicBezTo>
                    <a:lnTo>
                      <a:pt x="6148" y="22971"/>
                    </a:lnTo>
                    <a:cubicBezTo>
                      <a:pt x="7013" y="23339"/>
                      <a:pt x="7933" y="23633"/>
                      <a:pt x="8872" y="23817"/>
                    </a:cubicBez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0"/>
              <p:cNvSpPr/>
              <p:nvPr/>
            </p:nvSpPr>
            <p:spPr>
              <a:xfrm>
                <a:off x="1220750" y="4036150"/>
                <a:ext cx="146350" cy="364925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4597" extrusionOk="0">
                    <a:moveTo>
                      <a:pt x="1546" y="0"/>
                    </a:moveTo>
                    <a:lnTo>
                      <a:pt x="1546" y="0"/>
                    </a:lnTo>
                    <a:cubicBezTo>
                      <a:pt x="0" y="5283"/>
                      <a:pt x="1694" y="10989"/>
                      <a:pt x="5853" y="14596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4" name="Google Shape;1814;p20"/>
            <p:cNvGrpSpPr/>
            <p:nvPr/>
          </p:nvGrpSpPr>
          <p:grpSpPr>
            <a:xfrm>
              <a:off x="7796225" y="3917750"/>
              <a:ext cx="625350" cy="677275"/>
              <a:chOff x="7796225" y="3917750"/>
              <a:chExt cx="625350" cy="677275"/>
            </a:xfrm>
          </p:grpSpPr>
          <p:sp>
            <p:nvSpPr>
              <p:cNvPr id="1815" name="Google Shape;1815;p20"/>
              <p:cNvSpPr/>
              <p:nvPr/>
            </p:nvSpPr>
            <p:spPr>
              <a:xfrm>
                <a:off x="8380600" y="3917750"/>
                <a:ext cx="396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1" extrusionOk="0">
                    <a:moveTo>
                      <a:pt x="899" y="0"/>
                    </a:moveTo>
                    <a:cubicBezTo>
                      <a:pt x="732" y="0"/>
                      <a:pt x="562" y="62"/>
                      <a:pt x="424" y="199"/>
                    </a:cubicBezTo>
                    <a:cubicBezTo>
                      <a:pt x="1" y="623"/>
                      <a:pt x="314" y="1340"/>
                      <a:pt x="921" y="1340"/>
                    </a:cubicBezTo>
                    <a:cubicBezTo>
                      <a:pt x="1289" y="1340"/>
                      <a:pt x="1584" y="1046"/>
                      <a:pt x="1584" y="678"/>
                    </a:cubicBezTo>
                    <a:cubicBezTo>
                      <a:pt x="1584" y="268"/>
                      <a:pt x="1248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0"/>
              <p:cNvSpPr/>
              <p:nvPr/>
            </p:nvSpPr>
            <p:spPr>
              <a:xfrm>
                <a:off x="8380600" y="404612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0"/>
                    </a:moveTo>
                    <a:cubicBezTo>
                      <a:pt x="732" y="0"/>
                      <a:pt x="562" y="62"/>
                      <a:pt x="424" y="200"/>
                    </a:cubicBezTo>
                    <a:cubicBezTo>
                      <a:pt x="1" y="623"/>
                      <a:pt x="314" y="1359"/>
                      <a:pt x="921" y="1359"/>
                    </a:cubicBezTo>
                    <a:cubicBezTo>
                      <a:pt x="1289" y="1359"/>
                      <a:pt x="1584" y="1046"/>
                      <a:pt x="1584" y="678"/>
                    </a:cubicBezTo>
                    <a:cubicBezTo>
                      <a:pt x="1584" y="268"/>
                      <a:pt x="1248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0"/>
              <p:cNvSpPr/>
              <p:nvPr/>
            </p:nvSpPr>
            <p:spPr>
              <a:xfrm>
                <a:off x="8381075" y="4174950"/>
                <a:ext cx="3960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2" extrusionOk="0">
                    <a:moveTo>
                      <a:pt x="899" y="1"/>
                    </a:moveTo>
                    <a:cubicBezTo>
                      <a:pt x="731" y="1"/>
                      <a:pt x="561" y="63"/>
                      <a:pt x="424" y="200"/>
                    </a:cubicBezTo>
                    <a:cubicBezTo>
                      <a:pt x="0" y="623"/>
                      <a:pt x="313" y="1341"/>
                      <a:pt x="902" y="1341"/>
                    </a:cubicBezTo>
                    <a:cubicBezTo>
                      <a:pt x="1289" y="1341"/>
                      <a:pt x="1583" y="1047"/>
                      <a:pt x="1583" y="679"/>
                    </a:cubicBezTo>
                    <a:cubicBezTo>
                      <a:pt x="1583" y="268"/>
                      <a:pt x="1247" y="1"/>
                      <a:pt x="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0"/>
              <p:cNvSpPr/>
              <p:nvPr/>
            </p:nvSpPr>
            <p:spPr>
              <a:xfrm>
                <a:off x="8381525" y="4303350"/>
                <a:ext cx="391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359" extrusionOk="0">
                    <a:moveTo>
                      <a:pt x="895" y="0"/>
                    </a:moveTo>
                    <a:cubicBezTo>
                      <a:pt x="730" y="0"/>
                      <a:pt x="561" y="62"/>
                      <a:pt x="424" y="199"/>
                    </a:cubicBezTo>
                    <a:cubicBezTo>
                      <a:pt x="1" y="623"/>
                      <a:pt x="295" y="1359"/>
                      <a:pt x="903" y="1359"/>
                    </a:cubicBezTo>
                    <a:cubicBezTo>
                      <a:pt x="1271" y="1341"/>
                      <a:pt x="1565" y="1046"/>
                      <a:pt x="1565" y="678"/>
                    </a:cubicBezTo>
                    <a:cubicBezTo>
                      <a:pt x="1565" y="268"/>
                      <a:pt x="1238" y="0"/>
                      <a:pt x="8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>
                <a:off x="8381525" y="443217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1"/>
                    </a:moveTo>
                    <a:cubicBezTo>
                      <a:pt x="732" y="1"/>
                      <a:pt x="561" y="63"/>
                      <a:pt x="424" y="200"/>
                    </a:cubicBezTo>
                    <a:cubicBezTo>
                      <a:pt x="1" y="623"/>
                      <a:pt x="314" y="1360"/>
                      <a:pt x="921" y="1360"/>
                    </a:cubicBezTo>
                    <a:cubicBezTo>
                      <a:pt x="1289" y="1341"/>
                      <a:pt x="1584" y="1047"/>
                      <a:pt x="1584" y="679"/>
                    </a:cubicBezTo>
                    <a:cubicBezTo>
                      <a:pt x="1584" y="268"/>
                      <a:pt x="1248" y="1"/>
                      <a:pt x="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0"/>
              <p:cNvSpPr/>
              <p:nvPr/>
            </p:nvSpPr>
            <p:spPr>
              <a:xfrm>
                <a:off x="8382000" y="4560550"/>
                <a:ext cx="395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342" extrusionOk="0">
                    <a:moveTo>
                      <a:pt x="895" y="1"/>
                    </a:moveTo>
                    <a:cubicBezTo>
                      <a:pt x="729" y="1"/>
                      <a:pt x="561" y="63"/>
                      <a:pt x="423" y="200"/>
                    </a:cubicBezTo>
                    <a:cubicBezTo>
                      <a:pt x="0" y="624"/>
                      <a:pt x="295" y="1341"/>
                      <a:pt x="902" y="1341"/>
                    </a:cubicBezTo>
                    <a:cubicBezTo>
                      <a:pt x="1270" y="1341"/>
                      <a:pt x="1583" y="1047"/>
                      <a:pt x="1583" y="679"/>
                    </a:cubicBezTo>
                    <a:cubicBezTo>
                      <a:pt x="1571" y="268"/>
                      <a:pt x="1239" y="1"/>
                      <a:pt x="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0"/>
              <p:cNvSpPr/>
              <p:nvPr/>
            </p:nvSpPr>
            <p:spPr>
              <a:xfrm>
                <a:off x="8261425" y="4046575"/>
                <a:ext cx="3960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2" extrusionOk="0">
                    <a:moveTo>
                      <a:pt x="899" y="1"/>
                    </a:moveTo>
                    <a:cubicBezTo>
                      <a:pt x="732" y="1"/>
                      <a:pt x="562" y="62"/>
                      <a:pt x="424" y="200"/>
                    </a:cubicBezTo>
                    <a:cubicBezTo>
                      <a:pt x="1" y="623"/>
                      <a:pt x="314" y="1341"/>
                      <a:pt x="903" y="1341"/>
                    </a:cubicBezTo>
                    <a:cubicBezTo>
                      <a:pt x="1289" y="1341"/>
                      <a:pt x="1584" y="1047"/>
                      <a:pt x="1584" y="678"/>
                    </a:cubicBezTo>
                    <a:cubicBezTo>
                      <a:pt x="1584" y="268"/>
                      <a:pt x="1248" y="1"/>
                      <a:pt x="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0"/>
              <p:cNvSpPr/>
              <p:nvPr/>
            </p:nvSpPr>
            <p:spPr>
              <a:xfrm>
                <a:off x="8261900" y="4174950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5" y="1"/>
                    </a:moveTo>
                    <a:cubicBezTo>
                      <a:pt x="729" y="1"/>
                      <a:pt x="561" y="63"/>
                      <a:pt x="424" y="200"/>
                    </a:cubicBezTo>
                    <a:cubicBezTo>
                      <a:pt x="0" y="623"/>
                      <a:pt x="295" y="1360"/>
                      <a:pt x="902" y="1360"/>
                    </a:cubicBezTo>
                    <a:cubicBezTo>
                      <a:pt x="1270" y="1360"/>
                      <a:pt x="1583" y="1047"/>
                      <a:pt x="1583" y="679"/>
                    </a:cubicBezTo>
                    <a:cubicBezTo>
                      <a:pt x="1571" y="268"/>
                      <a:pt x="1239" y="1"/>
                      <a:pt x="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0"/>
              <p:cNvSpPr/>
              <p:nvPr/>
            </p:nvSpPr>
            <p:spPr>
              <a:xfrm>
                <a:off x="8261900" y="4303575"/>
                <a:ext cx="3960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50" extrusionOk="0">
                    <a:moveTo>
                      <a:pt x="902" y="1"/>
                    </a:moveTo>
                    <a:cubicBezTo>
                      <a:pt x="733" y="1"/>
                      <a:pt x="562" y="65"/>
                      <a:pt x="424" y="209"/>
                    </a:cubicBezTo>
                    <a:cubicBezTo>
                      <a:pt x="0" y="632"/>
                      <a:pt x="313" y="1350"/>
                      <a:pt x="920" y="1350"/>
                    </a:cubicBezTo>
                    <a:cubicBezTo>
                      <a:pt x="1289" y="1350"/>
                      <a:pt x="1583" y="1055"/>
                      <a:pt x="1583" y="669"/>
                    </a:cubicBezTo>
                    <a:cubicBezTo>
                      <a:pt x="1583" y="272"/>
                      <a:pt x="1249" y="1"/>
                      <a:pt x="9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0"/>
              <p:cNvSpPr/>
              <p:nvPr/>
            </p:nvSpPr>
            <p:spPr>
              <a:xfrm>
                <a:off x="8262350" y="443217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1"/>
                    </a:moveTo>
                    <a:cubicBezTo>
                      <a:pt x="732" y="1"/>
                      <a:pt x="561" y="63"/>
                      <a:pt x="424" y="200"/>
                    </a:cubicBezTo>
                    <a:cubicBezTo>
                      <a:pt x="1" y="623"/>
                      <a:pt x="295" y="1360"/>
                      <a:pt x="902" y="1360"/>
                    </a:cubicBezTo>
                    <a:cubicBezTo>
                      <a:pt x="1271" y="1341"/>
                      <a:pt x="1583" y="1047"/>
                      <a:pt x="1583" y="679"/>
                    </a:cubicBezTo>
                    <a:cubicBezTo>
                      <a:pt x="1583" y="268"/>
                      <a:pt x="1248" y="1"/>
                      <a:pt x="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0"/>
              <p:cNvSpPr/>
              <p:nvPr/>
            </p:nvSpPr>
            <p:spPr>
              <a:xfrm>
                <a:off x="8262800" y="4560550"/>
                <a:ext cx="391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360" extrusionOk="0">
                    <a:moveTo>
                      <a:pt x="895" y="1"/>
                    </a:moveTo>
                    <a:cubicBezTo>
                      <a:pt x="730" y="1"/>
                      <a:pt x="562" y="63"/>
                      <a:pt x="424" y="200"/>
                    </a:cubicBezTo>
                    <a:cubicBezTo>
                      <a:pt x="1" y="624"/>
                      <a:pt x="295" y="1360"/>
                      <a:pt x="903" y="1360"/>
                    </a:cubicBezTo>
                    <a:cubicBezTo>
                      <a:pt x="1271" y="1360"/>
                      <a:pt x="1565" y="1047"/>
                      <a:pt x="1565" y="679"/>
                    </a:cubicBezTo>
                    <a:cubicBezTo>
                      <a:pt x="1565" y="268"/>
                      <a:pt x="1238" y="1"/>
                      <a:pt x="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0"/>
              <p:cNvSpPr/>
              <p:nvPr/>
            </p:nvSpPr>
            <p:spPr>
              <a:xfrm>
                <a:off x="8142725" y="4175425"/>
                <a:ext cx="391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341" extrusionOk="0">
                    <a:moveTo>
                      <a:pt x="894" y="0"/>
                    </a:moveTo>
                    <a:cubicBezTo>
                      <a:pt x="729" y="0"/>
                      <a:pt x="561" y="62"/>
                      <a:pt x="423" y="200"/>
                    </a:cubicBezTo>
                    <a:cubicBezTo>
                      <a:pt x="0" y="623"/>
                      <a:pt x="295" y="1341"/>
                      <a:pt x="902" y="1341"/>
                    </a:cubicBezTo>
                    <a:cubicBezTo>
                      <a:pt x="1270" y="1341"/>
                      <a:pt x="1565" y="1046"/>
                      <a:pt x="1565" y="678"/>
                    </a:cubicBezTo>
                    <a:cubicBezTo>
                      <a:pt x="1565" y="268"/>
                      <a:pt x="1237" y="0"/>
                      <a:pt x="8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0"/>
              <p:cNvSpPr/>
              <p:nvPr/>
            </p:nvSpPr>
            <p:spPr>
              <a:xfrm>
                <a:off x="8142725" y="4303800"/>
                <a:ext cx="39575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360" extrusionOk="0">
                    <a:moveTo>
                      <a:pt x="899" y="1"/>
                    </a:moveTo>
                    <a:cubicBezTo>
                      <a:pt x="731" y="1"/>
                      <a:pt x="561" y="62"/>
                      <a:pt x="423" y="200"/>
                    </a:cubicBezTo>
                    <a:cubicBezTo>
                      <a:pt x="0" y="623"/>
                      <a:pt x="295" y="1359"/>
                      <a:pt x="902" y="1359"/>
                    </a:cubicBezTo>
                    <a:cubicBezTo>
                      <a:pt x="1270" y="1341"/>
                      <a:pt x="1583" y="1046"/>
                      <a:pt x="1583" y="678"/>
                    </a:cubicBezTo>
                    <a:cubicBezTo>
                      <a:pt x="1583" y="268"/>
                      <a:pt x="1247" y="1"/>
                      <a:pt x="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0"/>
              <p:cNvSpPr/>
              <p:nvPr/>
            </p:nvSpPr>
            <p:spPr>
              <a:xfrm>
                <a:off x="8143175" y="4432175"/>
                <a:ext cx="39125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360" extrusionOk="0">
                    <a:moveTo>
                      <a:pt x="895" y="1"/>
                    </a:moveTo>
                    <a:cubicBezTo>
                      <a:pt x="730" y="1"/>
                      <a:pt x="561" y="63"/>
                      <a:pt x="424" y="200"/>
                    </a:cubicBezTo>
                    <a:cubicBezTo>
                      <a:pt x="0" y="623"/>
                      <a:pt x="295" y="1360"/>
                      <a:pt x="902" y="1360"/>
                    </a:cubicBezTo>
                    <a:cubicBezTo>
                      <a:pt x="1270" y="1341"/>
                      <a:pt x="1565" y="1047"/>
                      <a:pt x="1565" y="679"/>
                    </a:cubicBezTo>
                    <a:cubicBezTo>
                      <a:pt x="1565" y="268"/>
                      <a:pt x="1238" y="1"/>
                      <a:pt x="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0"/>
              <p:cNvSpPr/>
              <p:nvPr/>
            </p:nvSpPr>
            <p:spPr>
              <a:xfrm>
                <a:off x="8143175" y="4561025"/>
                <a:ext cx="396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1" extrusionOk="0">
                    <a:moveTo>
                      <a:pt x="899" y="0"/>
                    </a:moveTo>
                    <a:cubicBezTo>
                      <a:pt x="732" y="0"/>
                      <a:pt x="561" y="62"/>
                      <a:pt x="424" y="200"/>
                    </a:cubicBezTo>
                    <a:cubicBezTo>
                      <a:pt x="0" y="623"/>
                      <a:pt x="313" y="1341"/>
                      <a:pt x="902" y="1341"/>
                    </a:cubicBezTo>
                    <a:cubicBezTo>
                      <a:pt x="1270" y="1341"/>
                      <a:pt x="1583" y="1046"/>
                      <a:pt x="1583" y="678"/>
                    </a:cubicBezTo>
                    <a:cubicBezTo>
                      <a:pt x="1583" y="268"/>
                      <a:pt x="1248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0"/>
              <p:cNvSpPr/>
              <p:nvPr/>
            </p:nvSpPr>
            <p:spPr>
              <a:xfrm>
                <a:off x="8023525" y="4303900"/>
                <a:ext cx="391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356" extrusionOk="0">
                    <a:moveTo>
                      <a:pt x="887" y="0"/>
                    </a:moveTo>
                    <a:cubicBezTo>
                      <a:pt x="725" y="0"/>
                      <a:pt x="560" y="61"/>
                      <a:pt x="424" y="196"/>
                    </a:cubicBezTo>
                    <a:cubicBezTo>
                      <a:pt x="1" y="637"/>
                      <a:pt x="295" y="1355"/>
                      <a:pt x="903" y="1355"/>
                    </a:cubicBezTo>
                    <a:cubicBezTo>
                      <a:pt x="1271" y="1355"/>
                      <a:pt x="1565" y="1061"/>
                      <a:pt x="1565" y="674"/>
                    </a:cubicBezTo>
                    <a:cubicBezTo>
                      <a:pt x="1565" y="273"/>
                      <a:pt x="1233" y="0"/>
                      <a:pt x="8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0"/>
              <p:cNvSpPr/>
              <p:nvPr/>
            </p:nvSpPr>
            <p:spPr>
              <a:xfrm>
                <a:off x="8023525" y="4432650"/>
                <a:ext cx="396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1" extrusionOk="0">
                    <a:moveTo>
                      <a:pt x="900" y="0"/>
                    </a:moveTo>
                    <a:cubicBezTo>
                      <a:pt x="732" y="0"/>
                      <a:pt x="562" y="62"/>
                      <a:pt x="424" y="199"/>
                    </a:cubicBezTo>
                    <a:cubicBezTo>
                      <a:pt x="1" y="623"/>
                      <a:pt x="314" y="1341"/>
                      <a:pt x="903" y="1341"/>
                    </a:cubicBezTo>
                    <a:cubicBezTo>
                      <a:pt x="1289" y="1341"/>
                      <a:pt x="1584" y="1046"/>
                      <a:pt x="1584" y="678"/>
                    </a:cubicBezTo>
                    <a:cubicBezTo>
                      <a:pt x="1584" y="268"/>
                      <a:pt x="1248" y="0"/>
                      <a:pt x="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0"/>
              <p:cNvSpPr/>
              <p:nvPr/>
            </p:nvSpPr>
            <p:spPr>
              <a:xfrm>
                <a:off x="8024000" y="456102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0"/>
                    </a:moveTo>
                    <a:cubicBezTo>
                      <a:pt x="732" y="0"/>
                      <a:pt x="561" y="62"/>
                      <a:pt x="424" y="200"/>
                    </a:cubicBezTo>
                    <a:cubicBezTo>
                      <a:pt x="0" y="623"/>
                      <a:pt x="313" y="1359"/>
                      <a:pt x="921" y="1359"/>
                    </a:cubicBezTo>
                    <a:cubicBezTo>
                      <a:pt x="1289" y="1359"/>
                      <a:pt x="1583" y="1046"/>
                      <a:pt x="1583" y="678"/>
                    </a:cubicBezTo>
                    <a:cubicBezTo>
                      <a:pt x="1583" y="268"/>
                      <a:pt x="1247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0"/>
              <p:cNvSpPr/>
              <p:nvPr/>
            </p:nvSpPr>
            <p:spPr>
              <a:xfrm>
                <a:off x="7908950" y="4432650"/>
                <a:ext cx="396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41" extrusionOk="0">
                    <a:moveTo>
                      <a:pt x="900" y="0"/>
                    </a:moveTo>
                    <a:cubicBezTo>
                      <a:pt x="732" y="0"/>
                      <a:pt x="562" y="62"/>
                      <a:pt x="424" y="199"/>
                    </a:cubicBezTo>
                    <a:cubicBezTo>
                      <a:pt x="1" y="623"/>
                      <a:pt x="314" y="1341"/>
                      <a:pt x="921" y="1341"/>
                    </a:cubicBezTo>
                    <a:cubicBezTo>
                      <a:pt x="1289" y="1341"/>
                      <a:pt x="1584" y="1046"/>
                      <a:pt x="1584" y="678"/>
                    </a:cubicBezTo>
                    <a:cubicBezTo>
                      <a:pt x="1584" y="268"/>
                      <a:pt x="1248" y="0"/>
                      <a:pt x="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0"/>
              <p:cNvSpPr/>
              <p:nvPr/>
            </p:nvSpPr>
            <p:spPr>
              <a:xfrm>
                <a:off x="7909425" y="456102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0"/>
                    </a:moveTo>
                    <a:cubicBezTo>
                      <a:pt x="731" y="0"/>
                      <a:pt x="561" y="62"/>
                      <a:pt x="424" y="200"/>
                    </a:cubicBezTo>
                    <a:cubicBezTo>
                      <a:pt x="0" y="623"/>
                      <a:pt x="313" y="1359"/>
                      <a:pt x="921" y="1359"/>
                    </a:cubicBezTo>
                    <a:cubicBezTo>
                      <a:pt x="1289" y="1359"/>
                      <a:pt x="1583" y="1046"/>
                      <a:pt x="1583" y="678"/>
                    </a:cubicBezTo>
                    <a:cubicBezTo>
                      <a:pt x="1583" y="268"/>
                      <a:pt x="1247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0"/>
              <p:cNvSpPr/>
              <p:nvPr/>
            </p:nvSpPr>
            <p:spPr>
              <a:xfrm>
                <a:off x="7796225" y="4561025"/>
                <a:ext cx="396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0" extrusionOk="0">
                    <a:moveTo>
                      <a:pt x="899" y="0"/>
                    </a:moveTo>
                    <a:cubicBezTo>
                      <a:pt x="732" y="0"/>
                      <a:pt x="561" y="62"/>
                      <a:pt x="424" y="200"/>
                    </a:cubicBezTo>
                    <a:cubicBezTo>
                      <a:pt x="1" y="623"/>
                      <a:pt x="313" y="1359"/>
                      <a:pt x="902" y="1359"/>
                    </a:cubicBezTo>
                    <a:cubicBezTo>
                      <a:pt x="1289" y="1359"/>
                      <a:pt x="1583" y="1046"/>
                      <a:pt x="1583" y="678"/>
                    </a:cubicBezTo>
                    <a:cubicBezTo>
                      <a:pt x="1583" y="268"/>
                      <a:pt x="1248" y="0"/>
                      <a:pt x="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6" name="Google Shape;1836;p20"/>
            <p:cNvSpPr/>
            <p:nvPr/>
          </p:nvSpPr>
          <p:spPr>
            <a:xfrm>
              <a:off x="1291275" y="-310400"/>
              <a:ext cx="849900" cy="8499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7568625" y="779400"/>
              <a:ext cx="227700" cy="227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1544525" y="2073750"/>
              <a:ext cx="227700" cy="22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599375" y="4755825"/>
              <a:ext cx="227700" cy="22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7622075" y="1672775"/>
              <a:ext cx="120900" cy="12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1" name="Google Shape;1841;p20"/>
          <p:cNvSpPr txBox="1">
            <a:spLocks noGrp="1"/>
          </p:cNvSpPr>
          <p:nvPr>
            <p:ph type="title"/>
          </p:nvPr>
        </p:nvSpPr>
        <p:spPr>
          <a:xfrm>
            <a:off x="3072925" y="1121275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20"/>
          <p:cNvSpPr txBox="1">
            <a:spLocks noGrp="1"/>
          </p:cNvSpPr>
          <p:nvPr>
            <p:ph type="subTitle" idx="1"/>
          </p:nvPr>
        </p:nvSpPr>
        <p:spPr>
          <a:xfrm>
            <a:off x="2275050" y="1693975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20"/>
          <p:cNvSpPr txBox="1">
            <a:spLocks noGrp="1"/>
          </p:cNvSpPr>
          <p:nvPr>
            <p:ph type="title" idx="2"/>
          </p:nvPr>
        </p:nvSpPr>
        <p:spPr>
          <a:xfrm>
            <a:off x="2275075" y="211995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3"/>
          </p:nvPr>
        </p:nvSpPr>
        <p:spPr>
          <a:xfrm>
            <a:off x="2274875" y="2926025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9">
  <p:cSld name="CUSTOM_2_1_1_1_1_1_1_1"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21"/>
          <p:cNvGrpSpPr/>
          <p:nvPr/>
        </p:nvGrpSpPr>
        <p:grpSpPr>
          <a:xfrm>
            <a:off x="-435900" y="-288856"/>
            <a:ext cx="10155225" cy="6201806"/>
            <a:chOff x="-435900" y="-288856"/>
            <a:chExt cx="10155225" cy="6201806"/>
          </a:xfrm>
        </p:grpSpPr>
        <p:sp>
          <p:nvSpPr>
            <p:cNvPr id="1847" name="Google Shape;1847;p21"/>
            <p:cNvSpPr/>
            <p:nvPr/>
          </p:nvSpPr>
          <p:spPr>
            <a:xfrm>
              <a:off x="6859525" y="3841050"/>
              <a:ext cx="1757550" cy="1758225"/>
            </a:xfrm>
            <a:custGeom>
              <a:avLst/>
              <a:gdLst/>
              <a:ahLst/>
              <a:cxnLst/>
              <a:rect l="l" t="t" r="r" b="b"/>
              <a:pathLst>
                <a:path w="70302" h="70329" extrusionOk="0">
                  <a:moveTo>
                    <a:pt x="63621" y="11848"/>
                  </a:moveTo>
                  <a:lnTo>
                    <a:pt x="61944" y="13525"/>
                  </a:lnTo>
                  <a:cubicBezTo>
                    <a:pt x="60510" y="14932"/>
                    <a:pt x="58211" y="14932"/>
                    <a:pt x="56804" y="13525"/>
                  </a:cubicBezTo>
                  <a:lnTo>
                    <a:pt x="56804" y="13525"/>
                  </a:lnTo>
                  <a:cubicBezTo>
                    <a:pt x="55398" y="12118"/>
                    <a:pt x="55398" y="9819"/>
                    <a:pt x="56804" y="8413"/>
                  </a:cubicBezTo>
                  <a:lnTo>
                    <a:pt x="58508" y="6709"/>
                  </a:lnTo>
                  <a:cubicBezTo>
                    <a:pt x="59915" y="5302"/>
                    <a:pt x="59915" y="3003"/>
                    <a:pt x="58508" y="1569"/>
                  </a:cubicBezTo>
                  <a:lnTo>
                    <a:pt x="58346" y="1434"/>
                  </a:lnTo>
                  <a:cubicBezTo>
                    <a:pt x="56912" y="0"/>
                    <a:pt x="54640" y="0"/>
                    <a:pt x="53207" y="1434"/>
                  </a:cubicBezTo>
                  <a:lnTo>
                    <a:pt x="1435" y="53233"/>
                  </a:lnTo>
                  <a:cubicBezTo>
                    <a:pt x="1" y="54640"/>
                    <a:pt x="1" y="56939"/>
                    <a:pt x="1435" y="58345"/>
                  </a:cubicBezTo>
                  <a:lnTo>
                    <a:pt x="1570" y="58508"/>
                  </a:lnTo>
                  <a:cubicBezTo>
                    <a:pt x="3003" y="59914"/>
                    <a:pt x="5276" y="59914"/>
                    <a:pt x="6709" y="58508"/>
                  </a:cubicBezTo>
                  <a:lnTo>
                    <a:pt x="8386" y="56831"/>
                  </a:lnTo>
                  <a:cubicBezTo>
                    <a:pt x="9793" y="55397"/>
                    <a:pt x="12092" y="55397"/>
                    <a:pt x="13498" y="56831"/>
                  </a:cubicBezTo>
                  <a:lnTo>
                    <a:pt x="13498" y="56831"/>
                  </a:lnTo>
                  <a:cubicBezTo>
                    <a:pt x="14932" y="58237"/>
                    <a:pt x="14932" y="60536"/>
                    <a:pt x="13498" y="61943"/>
                  </a:cubicBezTo>
                  <a:lnTo>
                    <a:pt x="11821" y="63620"/>
                  </a:lnTo>
                  <a:cubicBezTo>
                    <a:pt x="10415" y="65027"/>
                    <a:pt x="10415" y="67326"/>
                    <a:pt x="11821" y="68759"/>
                  </a:cubicBezTo>
                  <a:lnTo>
                    <a:pt x="11957" y="68895"/>
                  </a:lnTo>
                  <a:cubicBezTo>
                    <a:pt x="13390" y="70328"/>
                    <a:pt x="15689" y="70328"/>
                    <a:pt x="17096" y="68895"/>
                  </a:cubicBezTo>
                  <a:lnTo>
                    <a:pt x="68895" y="17122"/>
                  </a:lnTo>
                  <a:cubicBezTo>
                    <a:pt x="70302" y="15716"/>
                    <a:pt x="70302" y="13417"/>
                    <a:pt x="68895" y="12010"/>
                  </a:cubicBezTo>
                  <a:lnTo>
                    <a:pt x="68760" y="11848"/>
                  </a:lnTo>
                  <a:cubicBezTo>
                    <a:pt x="67326" y="10441"/>
                    <a:pt x="65027" y="10441"/>
                    <a:pt x="63621" y="118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8118675" y="3384600"/>
              <a:ext cx="1600650" cy="1301075"/>
            </a:xfrm>
            <a:custGeom>
              <a:avLst/>
              <a:gdLst/>
              <a:ahLst/>
              <a:cxnLst/>
              <a:rect l="l" t="t" r="r" b="b"/>
              <a:pathLst>
                <a:path w="64026" h="52043" extrusionOk="0">
                  <a:moveTo>
                    <a:pt x="56398" y="1650"/>
                  </a:moveTo>
                  <a:lnTo>
                    <a:pt x="54369" y="3679"/>
                  </a:lnTo>
                  <a:cubicBezTo>
                    <a:pt x="52719" y="5329"/>
                    <a:pt x="50041" y="5329"/>
                    <a:pt x="48391" y="3679"/>
                  </a:cubicBezTo>
                  <a:lnTo>
                    <a:pt x="48391" y="3679"/>
                  </a:lnTo>
                  <a:cubicBezTo>
                    <a:pt x="46741" y="2029"/>
                    <a:pt x="44064" y="2029"/>
                    <a:pt x="42414" y="3679"/>
                  </a:cubicBezTo>
                  <a:lnTo>
                    <a:pt x="1650" y="44415"/>
                  </a:lnTo>
                  <a:cubicBezTo>
                    <a:pt x="0" y="46065"/>
                    <a:pt x="0" y="48743"/>
                    <a:pt x="1650" y="50393"/>
                  </a:cubicBezTo>
                  <a:lnTo>
                    <a:pt x="1650" y="50393"/>
                  </a:lnTo>
                  <a:cubicBezTo>
                    <a:pt x="3300" y="52043"/>
                    <a:pt x="5978" y="52043"/>
                    <a:pt x="7628" y="50393"/>
                  </a:cubicBezTo>
                  <a:lnTo>
                    <a:pt x="9657" y="48364"/>
                  </a:lnTo>
                  <a:cubicBezTo>
                    <a:pt x="11307" y="46714"/>
                    <a:pt x="13985" y="46714"/>
                    <a:pt x="15635" y="48364"/>
                  </a:cubicBezTo>
                  <a:lnTo>
                    <a:pt x="15635" y="48364"/>
                  </a:lnTo>
                  <a:cubicBezTo>
                    <a:pt x="17285" y="50014"/>
                    <a:pt x="19963" y="50014"/>
                    <a:pt x="21613" y="48364"/>
                  </a:cubicBezTo>
                  <a:lnTo>
                    <a:pt x="62376" y="7628"/>
                  </a:lnTo>
                  <a:cubicBezTo>
                    <a:pt x="64026" y="5978"/>
                    <a:pt x="64026" y="3300"/>
                    <a:pt x="62376" y="1650"/>
                  </a:cubicBezTo>
                  <a:lnTo>
                    <a:pt x="62376" y="1650"/>
                  </a:lnTo>
                  <a:cubicBezTo>
                    <a:pt x="60726" y="0"/>
                    <a:pt x="58048" y="0"/>
                    <a:pt x="56398" y="16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1030517" y="-288856"/>
              <a:ext cx="1336925" cy="1087400"/>
            </a:xfrm>
            <a:custGeom>
              <a:avLst/>
              <a:gdLst/>
              <a:ahLst/>
              <a:cxnLst/>
              <a:rect l="l" t="t" r="r" b="b"/>
              <a:pathLst>
                <a:path w="53477" h="43496" extrusionOk="0">
                  <a:moveTo>
                    <a:pt x="47093" y="1380"/>
                  </a:moveTo>
                  <a:lnTo>
                    <a:pt x="45416" y="3084"/>
                  </a:lnTo>
                  <a:cubicBezTo>
                    <a:pt x="44036" y="4463"/>
                    <a:pt x="41791" y="4463"/>
                    <a:pt x="40412" y="3084"/>
                  </a:cubicBezTo>
                  <a:lnTo>
                    <a:pt x="40412" y="3084"/>
                  </a:lnTo>
                  <a:cubicBezTo>
                    <a:pt x="39032" y="1704"/>
                    <a:pt x="36814" y="1704"/>
                    <a:pt x="35435" y="3084"/>
                  </a:cubicBezTo>
                  <a:lnTo>
                    <a:pt x="1380" y="37139"/>
                  </a:lnTo>
                  <a:cubicBezTo>
                    <a:pt x="0" y="38518"/>
                    <a:pt x="0" y="40736"/>
                    <a:pt x="1380" y="42116"/>
                  </a:cubicBezTo>
                  <a:lnTo>
                    <a:pt x="1380" y="42116"/>
                  </a:lnTo>
                  <a:cubicBezTo>
                    <a:pt x="2759" y="43495"/>
                    <a:pt x="4977" y="43495"/>
                    <a:pt x="6357" y="42116"/>
                  </a:cubicBezTo>
                  <a:lnTo>
                    <a:pt x="8061" y="40439"/>
                  </a:lnTo>
                  <a:cubicBezTo>
                    <a:pt x="9440" y="39059"/>
                    <a:pt x="11658" y="39059"/>
                    <a:pt x="13038" y="40439"/>
                  </a:cubicBezTo>
                  <a:lnTo>
                    <a:pt x="13038" y="40439"/>
                  </a:lnTo>
                  <a:cubicBezTo>
                    <a:pt x="14417" y="41818"/>
                    <a:pt x="16663" y="41818"/>
                    <a:pt x="18042" y="40439"/>
                  </a:cubicBezTo>
                  <a:lnTo>
                    <a:pt x="52097" y="6384"/>
                  </a:lnTo>
                  <a:cubicBezTo>
                    <a:pt x="53476" y="5004"/>
                    <a:pt x="53476" y="2759"/>
                    <a:pt x="52097" y="1380"/>
                  </a:cubicBezTo>
                  <a:lnTo>
                    <a:pt x="52097" y="1380"/>
                  </a:lnTo>
                  <a:cubicBezTo>
                    <a:pt x="50717" y="0"/>
                    <a:pt x="48472" y="0"/>
                    <a:pt x="47093" y="1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-100133" y="-140756"/>
              <a:ext cx="1446475" cy="1982225"/>
            </a:xfrm>
            <a:custGeom>
              <a:avLst/>
              <a:gdLst/>
              <a:ahLst/>
              <a:cxnLst/>
              <a:rect l="l" t="t" r="r" b="b"/>
              <a:pathLst>
                <a:path w="57859" h="79289" extrusionOk="0">
                  <a:moveTo>
                    <a:pt x="54883" y="0"/>
                  </a:moveTo>
                  <a:cubicBezTo>
                    <a:pt x="54186" y="0"/>
                    <a:pt x="53490" y="271"/>
                    <a:pt x="52962" y="812"/>
                  </a:cubicBezTo>
                  <a:lnTo>
                    <a:pt x="49852" y="3922"/>
                  </a:lnTo>
                  <a:cubicBezTo>
                    <a:pt x="49324" y="4463"/>
                    <a:pt x="48628" y="4734"/>
                    <a:pt x="47931" y="4734"/>
                  </a:cubicBezTo>
                  <a:cubicBezTo>
                    <a:pt x="47235" y="4734"/>
                    <a:pt x="46538" y="4463"/>
                    <a:pt x="46011" y="3922"/>
                  </a:cubicBezTo>
                  <a:cubicBezTo>
                    <a:pt x="45483" y="3395"/>
                    <a:pt x="44787" y="3131"/>
                    <a:pt x="44090" y="3131"/>
                  </a:cubicBezTo>
                  <a:cubicBezTo>
                    <a:pt x="43394" y="3131"/>
                    <a:pt x="42697" y="3395"/>
                    <a:pt x="42170" y="3922"/>
                  </a:cubicBezTo>
                  <a:lnTo>
                    <a:pt x="1082" y="45010"/>
                  </a:lnTo>
                  <a:cubicBezTo>
                    <a:pt x="0" y="46065"/>
                    <a:pt x="0" y="47796"/>
                    <a:pt x="1082" y="48878"/>
                  </a:cubicBezTo>
                  <a:cubicBezTo>
                    <a:pt x="1609" y="49405"/>
                    <a:pt x="2306" y="49669"/>
                    <a:pt x="3003" y="49669"/>
                  </a:cubicBezTo>
                  <a:cubicBezTo>
                    <a:pt x="3699" y="49669"/>
                    <a:pt x="4396" y="49405"/>
                    <a:pt x="4923" y="48878"/>
                  </a:cubicBezTo>
                  <a:lnTo>
                    <a:pt x="8034" y="45740"/>
                  </a:lnTo>
                  <a:cubicBezTo>
                    <a:pt x="8561" y="45213"/>
                    <a:pt x="9258" y="44949"/>
                    <a:pt x="9954" y="44949"/>
                  </a:cubicBezTo>
                  <a:cubicBezTo>
                    <a:pt x="10651" y="44949"/>
                    <a:pt x="11347" y="45213"/>
                    <a:pt x="11875" y="45740"/>
                  </a:cubicBezTo>
                  <a:cubicBezTo>
                    <a:pt x="12957" y="46795"/>
                    <a:pt x="12957" y="48526"/>
                    <a:pt x="11875" y="49581"/>
                  </a:cubicBezTo>
                  <a:lnTo>
                    <a:pt x="1704" y="59752"/>
                  </a:lnTo>
                  <a:cubicBezTo>
                    <a:pt x="649" y="60807"/>
                    <a:pt x="649" y="62538"/>
                    <a:pt x="1704" y="63593"/>
                  </a:cubicBezTo>
                  <a:cubicBezTo>
                    <a:pt x="2232" y="64134"/>
                    <a:pt x="2928" y="64404"/>
                    <a:pt x="3625" y="64404"/>
                  </a:cubicBezTo>
                  <a:cubicBezTo>
                    <a:pt x="4321" y="64404"/>
                    <a:pt x="5018" y="64134"/>
                    <a:pt x="5545" y="63593"/>
                  </a:cubicBezTo>
                  <a:lnTo>
                    <a:pt x="9170" y="59995"/>
                  </a:lnTo>
                  <a:cubicBezTo>
                    <a:pt x="9697" y="59468"/>
                    <a:pt x="10387" y="59204"/>
                    <a:pt x="11080" y="59204"/>
                  </a:cubicBezTo>
                  <a:cubicBezTo>
                    <a:pt x="11773" y="59204"/>
                    <a:pt x="12470" y="59468"/>
                    <a:pt x="13011" y="59995"/>
                  </a:cubicBezTo>
                  <a:cubicBezTo>
                    <a:pt x="14066" y="61050"/>
                    <a:pt x="14066" y="62781"/>
                    <a:pt x="13011" y="63836"/>
                  </a:cubicBezTo>
                  <a:lnTo>
                    <a:pt x="2164" y="74656"/>
                  </a:lnTo>
                  <a:cubicBezTo>
                    <a:pt x="1109" y="75711"/>
                    <a:pt x="1109" y="77442"/>
                    <a:pt x="2164" y="78497"/>
                  </a:cubicBezTo>
                  <a:cubicBezTo>
                    <a:pt x="2705" y="79024"/>
                    <a:pt x="3401" y="79288"/>
                    <a:pt x="4095" y="79288"/>
                  </a:cubicBezTo>
                  <a:cubicBezTo>
                    <a:pt x="4788" y="79288"/>
                    <a:pt x="5478" y="79024"/>
                    <a:pt x="6005" y="78497"/>
                  </a:cubicBezTo>
                  <a:lnTo>
                    <a:pt x="43008" y="41494"/>
                  </a:lnTo>
                  <a:cubicBezTo>
                    <a:pt x="44063" y="40439"/>
                    <a:pt x="44063" y="38708"/>
                    <a:pt x="43008" y="37653"/>
                  </a:cubicBezTo>
                  <a:cubicBezTo>
                    <a:pt x="41953" y="36598"/>
                    <a:pt x="41953" y="34867"/>
                    <a:pt x="43008" y="33812"/>
                  </a:cubicBezTo>
                  <a:cubicBezTo>
                    <a:pt x="44063" y="32757"/>
                    <a:pt x="44063" y="31026"/>
                    <a:pt x="43008" y="29971"/>
                  </a:cubicBezTo>
                  <a:cubicBezTo>
                    <a:pt x="41953" y="28916"/>
                    <a:pt x="41953" y="27185"/>
                    <a:pt x="43008" y="26130"/>
                  </a:cubicBezTo>
                  <a:lnTo>
                    <a:pt x="46606" y="22532"/>
                  </a:lnTo>
                  <a:cubicBezTo>
                    <a:pt x="47688" y="21450"/>
                    <a:pt x="47688" y="19746"/>
                    <a:pt x="46606" y="18691"/>
                  </a:cubicBezTo>
                  <a:cubicBezTo>
                    <a:pt x="45551" y="17609"/>
                    <a:pt x="45551" y="15905"/>
                    <a:pt x="46606" y="14850"/>
                  </a:cubicBezTo>
                  <a:lnTo>
                    <a:pt x="56803" y="4653"/>
                  </a:lnTo>
                  <a:cubicBezTo>
                    <a:pt x="57858" y="3598"/>
                    <a:pt x="57858" y="1867"/>
                    <a:pt x="56803" y="812"/>
                  </a:cubicBezTo>
                  <a:cubicBezTo>
                    <a:pt x="56276" y="271"/>
                    <a:pt x="55579" y="0"/>
                    <a:pt x="5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374875" y="-283225"/>
              <a:ext cx="845325" cy="845325"/>
            </a:xfrm>
            <a:custGeom>
              <a:avLst/>
              <a:gdLst/>
              <a:ahLst/>
              <a:cxnLst/>
              <a:rect l="l" t="t" r="r" b="b"/>
              <a:pathLst>
                <a:path w="33813" h="33813" extrusionOk="0">
                  <a:moveTo>
                    <a:pt x="1461" y="32351"/>
                  </a:moveTo>
                  <a:lnTo>
                    <a:pt x="1461" y="32351"/>
                  </a:lnTo>
                  <a:cubicBezTo>
                    <a:pt x="1" y="30891"/>
                    <a:pt x="1" y="28538"/>
                    <a:pt x="1461" y="27077"/>
                  </a:cubicBezTo>
                  <a:lnTo>
                    <a:pt x="27077" y="1461"/>
                  </a:lnTo>
                  <a:cubicBezTo>
                    <a:pt x="28537" y="1"/>
                    <a:pt x="30891" y="1"/>
                    <a:pt x="32351" y="1461"/>
                  </a:cubicBezTo>
                  <a:lnTo>
                    <a:pt x="32351" y="1461"/>
                  </a:lnTo>
                  <a:cubicBezTo>
                    <a:pt x="33812" y="2922"/>
                    <a:pt x="33812" y="5275"/>
                    <a:pt x="32351" y="6736"/>
                  </a:cubicBezTo>
                  <a:lnTo>
                    <a:pt x="6736" y="32351"/>
                  </a:lnTo>
                  <a:cubicBezTo>
                    <a:pt x="5275" y="33812"/>
                    <a:pt x="2922" y="33812"/>
                    <a:pt x="1461" y="32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-112983" y="-106956"/>
              <a:ext cx="845300" cy="845325"/>
            </a:xfrm>
            <a:custGeom>
              <a:avLst/>
              <a:gdLst/>
              <a:ahLst/>
              <a:cxnLst/>
              <a:rect l="l" t="t" r="r" b="b"/>
              <a:pathLst>
                <a:path w="33812" h="33813" extrusionOk="0">
                  <a:moveTo>
                    <a:pt x="1461" y="32351"/>
                  </a:moveTo>
                  <a:lnTo>
                    <a:pt x="1461" y="32351"/>
                  </a:lnTo>
                  <a:cubicBezTo>
                    <a:pt x="0" y="30891"/>
                    <a:pt x="0" y="28537"/>
                    <a:pt x="1461" y="27077"/>
                  </a:cubicBezTo>
                  <a:lnTo>
                    <a:pt x="27076" y="1461"/>
                  </a:lnTo>
                  <a:cubicBezTo>
                    <a:pt x="28537" y="1"/>
                    <a:pt x="30890" y="1"/>
                    <a:pt x="32351" y="1461"/>
                  </a:cubicBezTo>
                  <a:lnTo>
                    <a:pt x="32351" y="1461"/>
                  </a:lnTo>
                  <a:cubicBezTo>
                    <a:pt x="33812" y="2922"/>
                    <a:pt x="33812" y="5275"/>
                    <a:pt x="32351" y="6736"/>
                  </a:cubicBezTo>
                  <a:lnTo>
                    <a:pt x="6735" y="32351"/>
                  </a:lnTo>
                  <a:cubicBezTo>
                    <a:pt x="5275" y="33812"/>
                    <a:pt x="2921" y="33812"/>
                    <a:pt x="1461" y="32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82750" y="45425"/>
              <a:ext cx="614050" cy="613375"/>
            </a:xfrm>
            <a:custGeom>
              <a:avLst/>
              <a:gdLst/>
              <a:ahLst/>
              <a:cxnLst/>
              <a:rect l="l" t="t" r="r" b="b"/>
              <a:pathLst>
                <a:path w="24562" h="24535" extrusionOk="0">
                  <a:moveTo>
                    <a:pt x="1461" y="23101"/>
                  </a:moveTo>
                  <a:lnTo>
                    <a:pt x="1461" y="23101"/>
                  </a:lnTo>
                  <a:cubicBezTo>
                    <a:pt x="0" y="21640"/>
                    <a:pt x="0" y="19260"/>
                    <a:pt x="1461" y="17826"/>
                  </a:cubicBezTo>
                  <a:lnTo>
                    <a:pt x="17826" y="1461"/>
                  </a:lnTo>
                  <a:cubicBezTo>
                    <a:pt x="19259" y="1"/>
                    <a:pt x="21640" y="1"/>
                    <a:pt x="23100" y="1461"/>
                  </a:cubicBezTo>
                  <a:lnTo>
                    <a:pt x="23100" y="1461"/>
                  </a:lnTo>
                  <a:cubicBezTo>
                    <a:pt x="24561" y="2922"/>
                    <a:pt x="24561" y="5275"/>
                    <a:pt x="23100" y="6736"/>
                  </a:cubicBezTo>
                  <a:lnTo>
                    <a:pt x="6736" y="23101"/>
                  </a:lnTo>
                  <a:cubicBezTo>
                    <a:pt x="5275" y="24534"/>
                    <a:pt x="2922" y="24534"/>
                    <a:pt x="1461" y="23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1052475" y="3919400"/>
              <a:ext cx="530850" cy="530175"/>
            </a:xfrm>
            <a:custGeom>
              <a:avLst/>
              <a:gdLst/>
              <a:ahLst/>
              <a:cxnLst/>
              <a:rect l="l" t="t" r="r" b="b"/>
              <a:pathLst>
                <a:path w="21234" h="21207" extrusionOk="0">
                  <a:moveTo>
                    <a:pt x="1272" y="19962"/>
                  </a:moveTo>
                  <a:lnTo>
                    <a:pt x="1272" y="19962"/>
                  </a:lnTo>
                  <a:cubicBezTo>
                    <a:pt x="0" y="18691"/>
                    <a:pt x="0" y="16662"/>
                    <a:pt x="1272" y="15391"/>
                  </a:cubicBezTo>
                  <a:lnTo>
                    <a:pt x="15418" y="1244"/>
                  </a:lnTo>
                  <a:cubicBezTo>
                    <a:pt x="16663" y="0"/>
                    <a:pt x="18718" y="0"/>
                    <a:pt x="19963" y="1244"/>
                  </a:cubicBezTo>
                  <a:lnTo>
                    <a:pt x="19963" y="1244"/>
                  </a:lnTo>
                  <a:cubicBezTo>
                    <a:pt x="21234" y="2516"/>
                    <a:pt x="21234" y="4544"/>
                    <a:pt x="19963" y="5816"/>
                  </a:cubicBezTo>
                  <a:lnTo>
                    <a:pt x="5816" y="19962"/>
                  </a:lnTo>
                  <a:cubicBezTo>
                    <a:pt x="4545" y="21207"/>
                    <a:pt x="2516" y="21207"/>
                    <a:pt x="1272" y="199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686625" y="420050"/>
              <a:ext cx="197475" cy="197500"/>
            </a:xfrm>
            <a:custGeom>
              <a:avLst/>
              <a:gdLst/>
              <a:ahLst/>
              <a:cxnLst/>
              <a:rect l="l" t="t" r="r" b="b"/>
              <a:pathLst>
                <a:path w="7899" h="7900" extrusionOk="0">
                  <a:moveTo>
                    <a:pt x="4545" y="325"/>
                  </a:moveTo>
                  <a:cubicBezTo>
                    <a:pt x="6519" y="650"/>
                    <a:pt x="7899" y="2543"/>
                    <a:pt x="7574" y="4545"/>
                  </a:cubicBezTo>
                  <a:cubicBezTo>
                    <a:pt x="7249" y="6520"/>
                    <a:pt x="5356" y="7899"/>
                    <a:pt x="3354" y="7575"/>
                  </a:cubicBezTo>
                  <a:cubicBezTo>
                    <a:pt x="1353" y="7250"/>
                    <a:pt x="0" y="5357"/>
                    <a:pt x="325" y="3355"/>
                  </a:cubicBezTo>
                  <a:cubicBezTo>
                    <a:pt x="649" y="1380"/>
                    <a:pt x="2543" y="1"/>
                    <a:pt x="4545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1217817" y="261594"/>
              <a:ext cx="189375" cy="189375"/>
            </a:xfrm>
            <a:custGeom>
              <a:avLst/>
              <a:gdLst/>
              <a:ahLst/>
              <a:cxnLst/>
              <a:rect l="l" t="t" r="r" b="b"/>
              <a:pathLst>
                <a:path w="7575" h="7575" extrusionOk="0">
                  <a:moveTo>
                    <a:pt x="4572" y="460"/>
                  </a:moveTo>
                  <a:cubicBezTo>
                    <a:pt x="6412" y="893"/>
                    <a:pt x="7575" y="2732"/>
                    <a:pt x="7115" y="4599"/>
                  </a:cubicBezTo>
                  <a:cubicBezTo>
                    <a:pt x="6682" y="6438"/>
                    <a:pt x="4843" y="7574"/>
                    <a:pt x="2976" y="7141"/>
                  </a:cubicBezTo>
                  <a:cubicBezTo>
                    <a:pt x="1137" y="6709"/>
                    <a:pt x="1" y="4842"/>
                    <a:pt x="434" y="3003"/>
                  </a:cubicBezTo>
                  <a:cubicBezTo>
                    <a:pt x="866" y="1164"/>
                    <a:pt x="2733" y="0"/>
                    <a:pt x="4572" y="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420275" y="3544850"/>
              <a:ext cx="462575" cy="461900"/>
            </a:xfrm>
            <a:custGeom>
              <a:avLst/>
              <a:gdLst/>
              <a:ahLst/>
              <a:cxnLst/>
              <a:rect l="l" t="t" r="r" b="b"/>
              <a:pathLst>
                <a:path w="18503" h="18476" fill="none" extrusionOk="0">
                  <a:moveTo>
                    <a:pt x="0" y="18232"/>
                  </a:moveTo>
                  <a:cubicBezTo>
                    <a:pt x="1136" y="17096"/>
                    <a:pt x="2516" y="18475"/>
                    <a:pt x="3652" y="17339"/>
                  </a:cubicBezTo>
                  <a:cubicBezTo>
                    <a:pt x="4815" y="16203"/>
                    <a:pt x="3409" y="14824"/>
                    <a:pt x="4572" y="13688"/>
                  </a:cubicBezTo>
                  <a:cubicBezTo>
                    <a:pt x="5735" y="12525"/>
                    <a:pt x="7087" y="13931"/>
                    <a:pt x="8250" y="12768"/>
                  </a:cubicBezTo>
                  <a:cubicBezTo>
                    <a:pt x="9386" y="11632"/>
                    <a:pt x="7980" y="10252"/>
                    <a:pt x="9143" y="9116"/>
                  </a:cubicBezTo>
                  <a:cubicBezTo>
                    <a:pt x="10279" y="7980"/>
                    <a:pt x="11659" y="9360"/>
                    <a:pt x="12795" y="8224"/>
                  </a:cubicBezTo>
                  <a:cubicBezTo>
                    <a:pt x="13931" y="7088"/>
                    <a:pt x="12551" y="5681"/>
                    <a:pt x="13687" y="4545"/>
                  </a:cubicBezTo>
                  <a:cubicBezTo>
                    <a:pt x="14850" y="3409"/>
                    <a:pt x="16230" y="4789"/>
                    <a:pt x="17366" y="3652"/>
                  </a:cubicBezTo>
                  <a:cubicBezTo>
                    <a:pt x="18502" y="2516"/>
                    <a:pt x="17123" y="1137"/>
                    <a:pt x="18259" y="1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70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7970500" y="-82375"/>
              <a:ext cx="461875" cy="462550"/>
            </a:xfrm>
            <a:custGeom>
              <a:avLst/>
              <a:gdLst/>
              <a:ahLst/>
              <a:cxnLst/>
              <a:rect l="l" t="t" r="r" b="b"/>
              <a:pathLst>
                <a:path w="18475" h="18502" fill="none" extrusionOk="0">
                  <a:moveTo>
                    <a:pt x="0" y="18258"/>
                  </a:moveTo>
                  <a:cubicBezTo>
                    <a:pt x="1136" y="17122"/>
                    <a:pt x="2516" y="18502"/>
                    <a:pt x="3652" y="17366"/>
                  </a:cubicBezTo>
                  <a:cubicBezTo>
                    <a:pt x="4788" y="16230"/>
                    <a:pt x="3408" y="14823"/>
                    <a:pt x="4544" y="13687"/>
                  </a:cubicBezTo>
                  <a:cubicBezTo>
                    <a:pt x="5681" y="12551"/>
                    <a:pt x="7060" y="13931"/>
                    <a:pt x="8223" y="12794"/>
                  </a:cubicBezTo>
                  <a:cubicBezTo>
                    <a:pt x="9359" y="11658"/>
                    <a:pt x="7980" y="10279"/>
                    <a:pt x="9116" y="9143"/>
                  </a:cubicBezTo>
                  <a:cubicBezTo>
                    <a:pt x="10252" y="7980"/>
                    <a:pt x="11631" y="9386"/>
                    <a:pt x="12767" y="8250"/>
                  </a:cubicBezTo>
                  <a:cubicBezTo>
                    <a:pt x="13904" y="7114"/>
                    <a:pt x="12524" y="5708"/>
                    <a:pt x="13660" y="4572"/>
                  </a:cubicBezTo>
                  <a:cubicBezTo>
                    <a:pt x="14796" y="3435"/>
                    <a:pt x="16203" y="4815"/>
                    <a:pt x="17339" y="3679"/>
                  </a:cubicBezTo>
                  <a:cubicBezTo>
                    <a:pt x="18475" y="2543"/>
                    <a:pt x="17095" y="1163"/>
                    <a:pt x="18231" y="0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70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860767" y="790394"/>
              <a:ext cx="428775" cy="428775"/>
            </a:xfrm>
            <a:custGeom>
              <a:avLst/>
              <a:gdLst/>
              <a:ahLst/>
              <a:cxnLst/>
              <a:rect l="l" t="t" r="r" b="b"/>
              <a:pathLst>
                <a:path w="17151" h="17151" fill="none" extrusionOk="0">
                  <a:moveTo>
                    <a:pt x="1" y="16934"/>
                  </a:moveTo>
                  <a:cubicBezTo>
                    <a:pt x="1056" y="15879"/>
                    <a:pt x="2354" y="17150"/>
                    <a:pt x="3409" y="16095"/>
                  </a:cubicBezTo>
                  <a:cubicBezTo>
                    <a:pt x="4464" y="15040"/>
                    <a:pt x="3166" y="13769"/>
                    <a:pt x="4248" y="12714"/>
                  </a:cubicBezTo>
                  <a:cubicBezTo>
                    <a:pt x="5303" y="11659"/>
                    <a:pt x="6574" y="12930"/>
                    <a:pt x="7629" y="11875"/>
                  </a:cubicBezTo>
                  <a:cubicBezTo>
                    <a:pt x="8684" y="10821"/>
                    <a:pt x="7412" y="9522"/>
                    <a:pt x="8467" y="8467"/>
                  </a:cubicBezTo>
                  <a:cubicBezTo>
                    <a:pt x="9522" y="7412"/>
                    <a:pt x="10821" y="8711"/>
                    <a:pt x="11875" y="7656"/>
                  </a:cubicBezTo>
                  <a:cubicBezTo>
                    <a:pt x="12930" y="6601"/>
                    <a:pt x="11632" y="5302"/>
                    <a:pt x="12687" y="4248"/>
                  </a:cubicBezTo>
                  <a:cubicBezTo>
                    <a:pt x="13742" y="3193"/>
                    <a:pt x="15040" y="4464"/>
                    <a:pt x="16095" y="3409"/>
                  </a:cubicBezTo>
                  <a:cubicBezTo>
                    <a:pt x="17150" y="2354"/>
                    <a:pt x="15879" y="1083"/>
                    <a:pt x="16934" y="1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70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-435900" y="3642125"/>
              <a:ext cx="1911725" cy="2270825"/>
            </a:xfrm>
            <a:custGeom>
              <a:avLst/>
              <a:gdLst/>
              <a:ahLst/>
              <a:cxnLst/>
              <a:rect l="l" t="t" r="r" b="b"/>
              <a:pathLst>
                <a:path w="76469" h="90833" extrusionOk="0">
                  <a:moveTo>
                    <a:pt x="68705" y="29322"/>
                  </a:moveTo>
                  <a:lnTo>
                    <a:pt x="66135" y="31892"/>
                  </a:lnTo>
                  <a:cubicBezTo>
                    <a:pt x="64431" y="33569"/>
                    <a:pt x="61699" y="33569"/>
                    <a:pt x="60022" y="31892"/>
                  </a:cubicBezTo>
                  <a:lnTo>
                    <a:pt x="60022" y="31892"/>
                  </a:lnTo>
                  <a:cubicBezTo>
                    <a:pt x="58345" y="30215"/>
                    <a:pt x="58345" y="27483"/>
                    <a:pt x="60022" y="25806"/>
                  </a:cubicBezTo>
                  <a:lnTo>
                    <a:pt x="66866" y="18935"/>
                  </a:lnTo>
                  <a:cubicBezTo>
                    <a:pt x="68543" y="17258"/>
                    <a:pt x="68543" y="14526"/>
                    <a:pt x="66866" y="12849"/>
                  </a:cubicBezTo>
                  <a:lnTo>
                    <a:pt x="66866" y="12849"/>
                  </a:lnTo>
                  <a:cubicBezTo>
                    <a:pt x="65189" y="11145"/>
                    <a:pt x="62457" y="11145"/>
                    <a:pt x="60753" y="12849"/>
                  </a:cubicBezTo>
                  <a:lnTo>
                    <a:pt x="57777" y="15825"/>
                  </a:lnTo>
                  <a:cubicBezTo>
                    <a:pt x="56100" y="17502"/>
                    <a:pt x="53368" y="17502"/>
                    <a:pt x="51691" y="15825"/>
                  </a:cubicBezTo>
                  <a:lnTo>
                    <a:pt x="51691" y="15825"/>
                  </a:lnTo>
                  <a:cubicBezTo>
                    <a:pt x="49987" y="14121"/>
                    <a:pt x="49987" y="11389"/>
                    <a:pt x="51691" y="9712"/>
                  </a:cubicBezTo>
                  <a:lnTo>
                    <a:pt x="53612" y="7764"/>
                  </a:lnTo>
                  <a:cubicBezTo>
                    <a:pt x="55316" y="6087"/>
                    <a:pt x="55316" y="3355"/>
                    <a:pt x="53612" y="1678"/>
                  </a:cubicBezTo>
                  <a:lnTo>
                    <a:pt x="53612" y="1678"/>
                  </a:lnTo>
                  <a:cubicBezTo>
                    <a:pt x="51935" y="1"/>
                    <a:pt x="49230" y="1"/>
                    <a:pt x="47526" y="1678"/>
                  </a:cubicBezTo>
                  <a:lnTo>
                    <a:pt x="3652" y="45552"/>
                  </a:lnTo>
                  <a:cubicBezTo>
                    <a:pt x="1948" y="47229"/>
                    <a:pt x="1948" y="49961"/>
                    <a:pt x="3652" y="51638"/>
                  </a:cubicBezTo>
                  <a:lnTo>
                    <a:pt x="3652" y="51638"/>
                  </a:lnTo>
                  <a:cubicBezTo>
                    <a:pt x="5329" y="53342"/>
                    <a:pt x="5329" y="56047"/>
                    <a:pt x="3652" y="57724"/>
                  </a:cubicBezTo>
                  <a:lnTo>
                    <a:pt x="1704" y="59671"/>
                  </a:lnTo>
                  <a:cubicBezTo>
                    <a:pt x="0" y="61376"/>
                    <a:pt x="0" y="64107"/>
                    <a:pt x="1704" y="65785"/>
                  </a:cubicBezTo>
                  <a:lnTo>
                    <a:pt x="1704" y="65785"/>
                  </a:lnTo>
                  <a:cubicBezTo>
                    <a:pt x="3381" y="67462"/>
                    <a:pt x="6086" y="67462"/>
                    <a:pt x="7790" y="65785"/>
                  </a:cubicBezTo>
                  <a:lnTo>
                    <a:pt x="10766" y="62809"/>
                  </a:lnTo>
                  <a:cubicBezTo>
                    <a:pt x="12443" y="61132"/>
                    <a:pt x="15175" y="61132"/>
                    <a:pt x="16852" y="62809"/>
                  </a:cubicBezTo>
                  <a:lnTo>
                    <a:pt x="16852" y="62809"/>
                  </a:lnTo>
                  <a:cubicBezTo>
                    <a:pt x="18529" y="64486"/>
                    <a:pt x="18529" y="67218"/>
                    <a:pt x="16852" y="68922"/>
                  </a:cubicBezTo>
                  <a:lnTo>
                    <a:pt x="2759" y="83069"/>
                  </a:lnTo>
                  <a:cubicBezTo>
                    <a:pt x="1082" y="84746"/>
                    <a:pt x="1082" y="87478"/>
                    <a:pt x="2759" y="89155"/>
                  </a:cubicBezTo>
                  <a:lnTo>
                    <a:pt x="2759" y="89155"/>
                  </a:lnTo>
                  <a:cubicBezTo>
                    <a:pt x="4436" y="90832"/>
                    <a:pt x="7141" y="90832"/>
                    <a:pt x="8845" y="89155"/>
                  </a:cubicBezTo>
                  <a:lnTo>
                    <a:pt x="13903" y="84097"/>
                  </a:lnTo>
                  <a:cubicBezTo>
                    <a:pt x="15581" y="82420"/>
                    <a:pt x="18312" y="82420"/>
                    <a:pt x="19990" y="84097"/>
                  </a:cubicBezTo>
                  <a:lnTo>
                    <a:pt x="19990" y="84097"/>
                  </a:lnTo>
                  <a:cubicBezTo>
                    <a:pt x="21667" y="85774"/>
                    <a:pt x="24399" y="85774"/>
                    <a:pt x="26103" y="84097"/>
                  </a:cubicBezTo>
                  <a:lnTo>
                    <a:pt x="74791" y="35408"/>
                  </a:lnTo>
                  <a:cubicBezTo>
                    <a:pt x="76468" y="33731"/>
                    <a:pt x="76468" y="30999"/>
                    <a:pt x="74791" y="29295"/>
                  </a:cubicBezTo>
                  <a:lnTo>
                    <a:pt x="74791" y="29295"/>
                  </a:lnTo>
                  <a:cubicBezTo>
                    <a:pt x="73087" y="27645"/>
                    <a:pt x="70382" y="27645"/>
                    <a:pt x="68705" y="293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-221550" y="3784150"/>
              <a:ext cx="845325" cy="845300"/>
            </a:xfrm>
            <a:custGeom>
              <a:avLst/>
              <a:gdLst/>
              <a:ahLst/>
              <a:cxnLst/>
              <a:rect l="l" t="t" r="r" b="b"/>
              <a:pathLst>
                <a:path w="33813" h="33812" extrusionOk="0">
                  <a:moveTo>
                    <a:pt x="1461" y="32351"/>
                  </a:moveTo>
                  <a:lnTo>
                    <a:pt x="1461" y="32351"/>
                  </a:lnTo>
                  <a:cubicBezTo>
                    <a:pt x="1" y="30890"/>
                    <a:pt x="1" y="28537"/>
                    <a:pt x="1461" y="27076"/>
                  </a:cubicBezTo>
                  <a:lnTo>
                    <a:pt x="27077" y="1461"/>
                  </a:lnTo>
                  <a:cubicBezTo>
                    <a:pt x="28538" y="0"/>
                    <a:pt x="30891" y="0"/>
                    <a:pt x="32352" y="1461"/>
                  </a:cubicBezTo>
                  <a:lnTo>
                    <a:pt x="32352" y="1461"/>
                  </a:lnTo>
                  <a:cubicBezTo>
                    <a:pt x="33812" y="2922"/>
                    <a:pt x="33812" y="5275"/>
                    <a:pt x="32352" y="6735"/>
                  </a:cubicBezTo>
                  <a:lnTo>
                    <a:pt x="6736" y="32351"/>
                  </a:lnTo>
                  <a:cubicBezTo>
                    <a:pt x="5275" y="33812"/>
                    <a:pt x="2922" y="33812"/>
                    <a:pt x="1461" y="32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514175" y="587750"/>
              <a:ext cx="256325" cy="255650"/>
            </a:xfrm>
            <a:custGeom>
              <a:avLst/>
              <a:gdLst/>
              <a:ahLst/>
              <a:cxnLst/>
              <a:rect l="l" t="t" r="r" b="b"/>
              <a:pathLst>
                <a:path w="10253" h="10226" extrusionOk="0">
                  <a:moveTo>
                    <a:pt x="8900" y="2652"/>
                  </a:moveTo>
                  <a:cubicBezTo>
                    <a:pt x="10252" y="4735"/>
                    <a:pt x="9657" y="7521"/>
                    <a:pt x="7602" y="8873"/>
                  </a:cubicBezTo>
                  <a:cubicBezTo>
                    <a:pt x="5519" y="10226"/>
                    <a:pt x="2733" y="9658"/>
                    <a:pt x="1353" y="7575"/>
                  </a:cubicBezTo>
                  <a:cubicBezTo>
                    <a:pt x="1" y="5492"/>
                    <a:pt x="596" y="2706"/>
                    <a:pt x="2652" y="1353"/>
                  </a:cubicBezTo>
                  <a:cubicBezTo>
                    <a:pt x="4734" y="1"/>
                    <a:pt x="7520" y="569"/>
                    <a:pt x="8900" y="26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3" name="Google Shape;1863;p21"/>
          <p:cNvSpPr txBox="1">
            <a:spLocks noGrp="1"/>
          </p:cNvSpPr>
          <p:nvPr>
            <p:ph type="title"/>
          </p:nvPr>
        </p:nvSpPr>
        <p:spPr>
          <a:xfrm>
            <a:off x="3072925" y="6919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4" name="Google Shape;1864;p21"/>
          <p:cNvSpPr txBox="1">
            <a:spLocks noGrp="1"/>
          </p:cNvSpPr>
          <p:nvPr>
            <p:ph type="subTitle" idx="1"/>
          </p:nvPr>
        </p:nvSpPr>
        <p:spPr>
          <a:xfrm>
            <a:off x="2275050" y="1746375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5" name="Google Shape;1865;p21"/>
          <p:cNvSpPr txBox="1">
            <a:spLocks noGrp="1"/>
          </p:cNvSpPr>
          <p:nvPr>
            <p:ph type="title" idx="2"/>
          </p:nvPr>
        </p:nvSpPr>
        <p:spPr>
          <a:xfrm>
            <a:off x="2275050" y="197835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1"/>
          <p:cNvSpPr txBox="1">
            <a:spLocks noGrp="1"/>
          </p:cNvSpPr>
          <p:nvPr>
            <p:ph type="subTitle" idx="3"/>
          </p:nvPr>
        </p:nvSpPr>
        <p:spPr>
          <a:xfrm>
            <a:off x="2804275" y="2654575"/>
            <a:ext cx="3535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0">
  <p:cSld name="CUSTOM_2_1_1_1_1_1_1_1_1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22"/>
          <p:cNvGrpSpPr/>
          <p:nvPr/>
        </p:nvGrpSpPr>
        <p:grpSpPr>
          <a:xfrm>
            <a:off x="-373925" y="-375750"/>
            <a:ext cx="9819075" cy="6508847"/>
            <a:chOff x="-373925" y="-375750"/>
            <a:chExt cx="9819075" cy="6508847"/>
          </a:xfrm>
        </p:grpSpPr>
        <p:grpSp>
          <p:nvGrpSpPr>
            <p:cNvPr id="1869" name="Google Shape;1869;p22"/>
            <p:cNvGrpSpPr/>
            <p:nvPr/>
          </p:nvGrpSpPr>
          <p:grpSpPr>
            <a:xfrm>
              <a:off x="-373925" y="-375750"/>
              <a:ext cx="9819075" cy="6508847"/>
              <a:chOff x="-373925" y="-375750"/>
              <a:chExt cx="9819075" cy="6508847"/>
            </a:xfrm>
          </p:grpSpPr>
          <p:sp>
            <p:nvSpPr>
              <p:cNvPr id="1870" name="Google Shape;1870;p22"/>
              <p:cNvSpPr/>
              <p:nvPr/>
            </p:nvSpPr>
            <p:spPr>
              <a:xfrm>
                <a:off x="-195787" y="-150453"/>
                <a:ext cx="1756200" cy="1879200"/>
              </a:xfrm>
              <a:prstGeom prst="diagStripe">
                <a:avLst>
                  <a:gd name="adj" fmla="val 724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1" name="Google Shape;1871;p22"/>
              <p:cNvGrpSpPr/>
              <p:nvPr/>
            </p:nvGrpSpPr>
            <p:grpSpPr>
              <a:xfrm>
                <a:off x="1601050" y="-375750"/>
                <a:ext cx="1113900" cy="1113600"/>
                <a:chOff x="703575" y="1541575"/>
                <a:chExt cx="1113900" cy="1113600"/>
              </a:xfrm>
            </p:grpSpPr>
            <p:sp>
              <p:nvSpPr>
                <p:cNvPr id="1872" name="Google Shape;1872;p22"/>
                <p:cNvSpPr/>
                <p:nvPr/>
              </p:nvSpPr>
              <p:spPr>
                <a:xfrm>
                  <a:off x="942175" y="1780175"/>
                  <a:ext cx="636600" cy="6366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22"/>
                <p:cNvSpPr/>
                <p:nvPr/>
              </p:nvSpPr>
              <p:spPr>
                <a:xfrm>
                  <a:off x="850050" y="1688050"/>
                  <a:ext cx="820800" cy="820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22"/>
                <p:cNvSpPr/>
                <p:nvPr/>
              </p:nvSpPr>
              <p:spPr>
                <a:xfrm>
                  <a:off x="703575" y="1541575"/>
                  <a:ext cx="1113900" cy="11136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5" name="Google Shape;1875;p22"/>
              <p:cNvSpPr/>
              <p:nvPr/>
            </p:nvSpPr>
            <p:spPr>
              <a:xfrm>
                <a:off x="949100" y="753750"/>
                <a:ext cx="292500" cy="29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6" name="Google Shape;1876;p22"/>
              <p:cNvGrpSpPr/>
              <p:nvPr/>
            </p:nvGrpSpPr>
            <p:grpSpPr>
              <a:xfrm>
                <a:off x="6440602" y="4531848"/>
                <a:ext cx="891343" cy="891103"/>
                <a:chOff x="703575" y="1541575"/>
                <a:chExt cx="1113900" cy="1113600"/>
              </a:xfrm>
            </p:grpSpPr>
            <p:sp>
              <p:nvSpPr>
                <p:cNvPr id="1877" name="Google Shape;1877;p22"/>
                <p:cNvSpPr/>
                <p:nvPr/>
              </p:nvSpPr>
              <p:spPr>
                <a:xfrm>
                  <a:off x="942175" y="1780175"/>
                  <a:ext cx="636600" cy="6366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2"/>
                <p:cNvSpPr/>
                <p:nvPr/>
              </p:nvSpPr>
              <p:spPr>
                <a:xfrm>
                  <a:off x="850050" y="1688050"/>
                  <a:ext cx="820800" cy="820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2"/>
                <p:cNvSpPr/>
                <p:nvPr/>
              </p:nvSpPr>
              <p:spPr>
                <a:xfrm>
                  <a:off x="703575" y="1541575"/>
                  <a:ext cx="1113900" cy="11136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0" name="Google Shape;1880;p22"/>
              <p:cNvGrpSpPr/>
              <p:nvPr/>
            </p:nvGrpSpPr>
            <p:grpSpPr>
              <a:xfrm>
                <a:off x="7250577" y="-243053"/>
                <a:ext cx="713230" cy="713038"/>
                <a:chOff x="703575" y="1541575"/>
                <a:chExt cx="1113900" cy="1113600"/>
              </a:xfrm>
            </p:grpSpPr>
            <p:sp>
              <p:nvSpPr>
                <p:cNvPr id="1881" name="Google Shape;1881;p22"/>
                <p:cNvSpPr/>
                <p:nvPr/>
              </p:nvSpPr>
              <p:spPr>
                <a:xfrm>
                  <a:off x="942175" y="1780175"/>
                  <a:ext cx="636600" cy="6366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2"/>
                <p:cNvSpPr/>
                <p:nvPr/>
              </p:nvSpPr>
              <p:spPr>
                <a:xfrm>
                  <a:off x="850050" y="1688050"/>
                  <a:ext cx="820800" cy="820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2"/>
                <p:cNvSpPr/>
                <p:nvPr/>
              </p:nvSpPr>
              <p:spPr>
                <a:xfrm>
                  <a:off x="703575" y="1541575"/>
                  <a:ext cx="1113900" cy="11136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4" name="Google Shape;1884;p22"/>
              <p:cNvGrpSpPr/>
              <p:nvPr/>
            </p:nvGrpSpPr>
            <p:grpSpPr>
              <a:xfrm>
                <a:off x="-255973" y="3711847"/>
                <a:ext cx="713230" cy="713038"/>
                <a:chOff x="703575" y="1541575"/>
                <a:chExt cx="1113900" cy="1113600"/>
              </a:xfrm>
            </p:grpSpPr>
            <p:sp>
              <p:nvSpPr>
                <p:cNvPr id="1885" name="Google Shape;1885;p22"/>
                <p:cNvSpPr/>
                <p:nvPr/>
              </p:nvSpPr>
              <p:spPr>
                <a:xfrm>
                  <a:off x="942175" y="1780175"/>
                  <a:ext cx="636600" cy="6366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2"/>
                <p:cNvSpPr/>
                <p:nvPr/>
              </p:nvSpPr>
              <p:spPr>
                <a:xfrm>
                  <a:off x="850050" y="1688050"/>
                  <a:ext cx="820800" cy="820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2"/>
                <p:cNvSpPr/>
                <p:nvPr/>
              </p:nvSpPr>
              <p:spPr>
                <a:xfrm>
                  <a:off x="703575" y="1541575"/>
                  <a:ext cx="1113900" cy="11136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8" name="Google Shape;1888;p22"/>
              <p:cNvSpPr/>
              <p:nvPr/>
            </p:nvSpPr>
            <p:spPr>
              <a:xfrm>
                <a:off x="185000" y="-107775"/>
                <a:ext cx="700500" cy="70050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2"/>
              <p:cNvSpPr/>
              <p:nvPr/>
            </p:nvSpPr>
            <p:spPr>
              <a:xfrm rot="10800000">
                <a:off x="-373925" y="1264600"/>
                <a:ext cx="700500" cy="700500"/>
              </a:xfrm>
              <a:prstGeom prst="diagStrip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2"/>
              <p:cNvSpPr/>
              <p:nvPr/>
            </p:nvSpPr>
            <p:spPr>
              <a:xfrm>
                <a:off x="1210875" y="532050"/>
                <a:ext cx="221700" cy="221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2"/>
              <p:cNvSpPr/>
              <p:nvPr/>
            </p:nvSpPr>
            <p:spPr>
              <a:xfrm>
                <a:off x="-195775" y="3018000"/>
                <a:ext cx="700500" cy="700500"/>
              </a:xfrm>
              <a:prstGeom prst="diagStripe">
                <a:avLst>
                  <a:gd name="adj" fmla="val 717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2"/>
              <p:cNvSpPr/>
              <p:nvPr/>
            </p:nvSpPr>
            <p:spPr>
              <a:xfrm rot="5400000">
                <a:off x="457250" y="4607900"/>
                <a:ext cx="1170900" cy="1171200"/>
              </a:xfrm>
              <a:prstGeom prst="diagStripe">
                <a:avLst>
                  <a:gd name="adj" fmla="val 4953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2"/>
              <p:cNvSpPr/>
              <p:nvPr/>
            </p:nvSpPr>
            <p:spPr>
              <a:xfrm rot="5400000">
                <a:off x="1521300" y="4779325"/>
                <a:ext cx="753600" cy="753900"/>
              </a:xfrm>
              <a:prstGeom prst="diagStripe">
                <a:avLst>
                  <a:gd name="adj" fmla="val 5964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2"/>
              <p:cNvSpPr/>
              <p:nvPr/>
            </p:nvSpPr>
            <p:spPr>
              <a:xfrm rot="5400000">
                <a:off x="624910" y="4088433"/>
                <a:ext cx="177000" cy="17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2"/>
              <p:cNvSpPr/>
              <p:nvPr/>
            </p:nvSpPr>
            <p:spPr>
              <a:xfrm rot="5400000">
                <a:off x="801938" y="4246806"/>
                <a:ext cx="134100" cy="13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2"/>
              <p:cNvSpPr/>
              <p:nvPr/>
            </p:nvSpPr>
            <p:spPr>
              <a:xfrm rot="5400000">
                <a:off x="8582125" y="3286525"/>
                <a:ext cx="753600" cy="753900"/>
              </a:xfrm>
              <a:prstGeom prst="diagStripe">
                <a:avLst>
                  <a:gd name="adj" fmla="val 4261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2"/>
              <p:cNvSpPr/>
              <p:nvPr/>
            </p:nvSpPr>
            <p:spPr>
              <a:xfrm>
                <a:off x="7310763" y="4253897"/>
                <a:ext cx="1756200" cy="1879200"/>
              </a:xfrm>
              <a:prstGeom prst="diagStripe">
                <a:avLst>
                  <a:gd name="adj" fmla="val 7249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2"/>
              <p:cNvSpPr/>
              <p:nvPr/>
            </p:nvSpPr>
            <p:spPr>
              <a:xfrm>
                <a:off x="8842750" y="4326373"/>
                <a:ext cx="602400" cy="644700"/>
              </a:xfrm>
              <a:prstGeom prst="diagStripe">
                <a:avLst>
                  <a:gd name="adj" fmla="val 724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2"/>
              <p:cNvSpPr/>
              <p:nvPr/>
            </p:nvSpPr>
            <p:spPr>
              <a:xfrm rot="5400000">
                <a:off x="8463985" y="3863283"/>
                <a:ext cx="177000" cy="17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2"/>
              <p:cNvSpPr/>
              <p:nvPr/>
            </p:nvSpPr>
            <p:spPr>
              <a:xfrm rot="5400000">
                <a:off x="8539000" y="654625"/>
                <a:ext cx="753600" cy="753900"/>
              </a:xfrm>
              <a:prstGeom prst="diagStripe">
                <a:avLst>
                  <a:gd name="adj" fmla="val 7625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2"/>
              <p:cNvSpPr/>
              <p:nvPr/>
            </p:nvSpPr>
            <p:spPr>
              <a:xfrm>
                <a:off x="8387767" y="-31577"/>
                <a:ext cx="654600" cy="700500"/>
              </a:xfrm>
              <a:prstGeom prst="diagStripe">
                <a:avLst>
                  <a:gd name="adj" fmla="val 3921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2"/>
              <p:cNvSpPr/>
              <p:nvPr/>
            </p:nvSpPr>
            <p:spPr>
              <a:xfrm>
                <a:off x="7963792" y="-169202"/>
                <a:ext cx="654600" cy="700500"/>
              </a:xfrm>
              <a:prstGeom prst="diagStripe">
                <a:avLst>
                  <a:gd name="adj" fmla="val 7929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2"/>
              <p:cNvSpPr/>
              <p:nvPr/>
            </p:nvSpPr>
            <p:spPr>
              <a:xfrm rot="5400000">
                <a:off x="8100385" y="592733"/>
                <a:ext cx="177000" cy="17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4" name="Google Shape;1904;p22"/>
            <p:cNvSpPr/>
            <p:nvPr/>
          </p:nvSpPr>
          <p:spPr>
            <a:xfrm>
              <a:off x="390175" y="297150"/>
              <a:ext cx="8363400" cy="45492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22"/>
          <p:cNvSpPr txBox="1">
            <a:spLocks noGrp="1"/>
          </p:cNvSpPr>
          <p:nvPr>
            <p:ph type="title"/>
          </p:nvPr>
        </p:nvSpPr>
        <p:spPr>
          <a:xfrm>
            <a:off x="3072925" y="6919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6" name="Google Shape;1906;p22"/>
          <p:cNvSpPr txBox="1">
            <a:spLocks noGrp="1"/>
          </p:cNvSpPr>
          <p:nvPr>
            <p:ph type="subTitle" idx="1"/>
          </p:nvPr>
        </p:nvSpPr>
        <p:spPr>
          <a:xfrm>
            <a:off x="2275050" y="1517925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2"/>
          <p:cNvSpPr txBox="1">
            <a:spLocks noGrp="1"/>
          </p:cNvSpPr>
          <p:nvPr>
            <p:ph type="title" idx="2"/>
          </p:nvPr>
        </p:nvSpPr>
        <p:spPr>
          <a:xfrm>
            <a:off x="2275050" y="2042526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2"/>
          <p:cNvSpPr txBox="1">
            <a:spLocks noGrp="1"/>
          </p:cNvSpPr>
          <p:nvPr>
            <p:ph type="subTitle" idx="3"/>
          </p:nvPr>
        </p:nvSpPr>
        <p:spPr>
          <a:xfrm>
            <a:off x="2274875" y="2726013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1">
  <p:cSld name="CUSTOM_2_1_1_1_1_1_1_1_1_1"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23"/>
          <p:cNvGrpSpPr/>
          <p:nvPr/>
        </p:nvGrpSpPr>
        <p:grpSpPr>
          <a:xfrm>
            <a:off x="-642187" y="-266900"/>
            <a:ext cx="10360063" cy="6178326"/>
            <a:chOff x="-642187" y="-266900"/>
            <a:chExt cx="10360063" cy="6178326"/>
          </a:xfrm>
        </p:grpSpPr>
        <p:sp>
          <p:nvSpPr>
            <p:cNvPr id="1911" name="Google Shape;1911;p23"/>
            <p:cNvSpPr/>
            <p:nvPr/>
          </p:nvSpPr>
          <p:spPr>
            <a:xfrm rot="5400000">
              <a:off x="-621537" y="621538"/>
              <a:ext cx="5149075" cy="3906000"/>
            </a:xfrm>
            <a:prstGeom prst="flowChartManualInpu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7656725" y="365875"/>
              <a:ext cx="513000" cy="513000"/>
            </a:xfrm>
            <a:prstGeom prst="ellipse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" name="Google Shape;1913;p23"/>
            <p:cNvGrpSpPr/>
            <p:nvPr/>
          </p:nvGrpSpPr>
          <p:grpSpPr>
            <a:xfrm>
              <a:off x="7913575" y="645000"/>
              <a:ext cx="1601675" cy="371300"/>
              <a:chOff x="5305400" y="1213275"/>
              <a:chExt cx="1601675" cy="371300"/>
            </a:xfrm>
          </p:grpSpPr>
          <p:sp>
            <p:nvSpPr>
              <p:cNvPr id="1914" name="Google Shape;1914;p23"/>
              <p:cNvSpPr/>
              <p:nvPr/>
            </p:nvSpPr>
            <p:spPr>
              <a:xfrm>
                <a:off x="5305400" y="1213275"/>
                <a:ext cx="160167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64067" h="1064" fill="none" extrusionOk="0">
                    <a:moveTo>
                      <a:pt x="1" y="1"/>
                    </a:moveTo>
                    <a:cubicBezTo>
                      <a:pt x="1779" y="1"/>
                      <a:pt x="1779" y="1063"/>
                      <a:pt x="3556" y="1063"/>
                    </a:cubicBezTo>
                    <a:cubicBezTo>
                      <a:pt x="5334" y="1063"/>
                      <a:pt x="5356" y="1"/>
                      <a:pt x="7134" y="1"/>
                    </a:cubicBezTo>
                    <a:cubicBezTo>
                      <a:pt x="8911" y="1"/>
                      <a:pt x="8911" y="1063"/>
                      <a:pt x="10689" y="1063"/>
                    </a:cubicBezTo>
                    <a:cubicBezTo>
                      <a:pt x="12467" y="1063"/>
                      <a:pt x="12467" y="1"/>
                      <a:pt x="14245" y="1"/>
                    </a:cubicBezTo>
                    <a:cubicBezTo>
                      <a:pt x="16023" y="1"/>
                      <a:pt x="16023" y="1063"/>
                      <a:pt x="17800" y="1063"/>
                    </a:cubicBezTo>
                    <a:cubicBezTo>
                      <a:pt x="19578" y="1063"/>
                      <a:pt x="19578" y="1"/>
                      <a:pt x="21356" y="1"/>
                    </a:cubicBezTo>
                    <a:cubicBezTo>
                      <a:pt x="23134" y="1"/>
                      <a:pt x="23134" y="1063"/>
                      <a:pt x="24912" y="1063"/>
                    </a:cubicBezTo>
                    <a:cubicBezTo>
                      <a:pt x="26690" y="1063"/>
                      <a:pt x="26690" y="1"/>
                      <a:pt x="28489" y="1"/>
                    </a:cubicBezTo>
                    <a:cubicBezTo>
                      <a:pt x="30267" y="1"/>
                      <a:pt x="30267" y="1063"/>
                      <a:pt x="32045" y="1063"/>
                    </a:cubicBezTo>
                    <a:cubicBezTo>
                      <a:pt x="33822" y="1063"/>
                      <a:pt x="33801" y="1"/>
                      <a:pt x="35579" y="1"/>
                    </a:cubicBezTo>
                    <a:cubicBezTo>
                      <a:pt x="37356" y="1"/>
                      <a:pt x="37378" y="1063"/>
                      <a:pt x="39156" y="1063"/>
                    </a:cubicBezTo>
                    <a:cubicBezTo>
                      <a:pt x="40934" y="1063"/>
                      <a:pt x="40934" y="1"/>
                      <a:pt x="42711" y="1"/>
                    </a:cubicBezTo>
                    <a:cubicBezTo>
                      <a:pt x="44489" y="1"/>
                      <a:pt x="44489" y="1063"/>
                      <a:pt x="46267" y="1063"/>
                    </a:cubicBezTo>
                    <a:cubicBezTo>
                      <a:pt x="48045" y="1063"/>
                      <a:pt x="48045" y="1"/>
                      <a:pt x="49823" y="1"/>
                    </a:cubicBezTo>
                    <a:cubicBezTo>
                      <a:pt x="51600" y="1"/>
                      <a:pt x="51600" y="1063"/>
                      <a:pt x="53378" y="1063"/>
                    </a:cubicBezTo>
                    <a:cubicBezTo>
                      <a:pt x="55156" y="1063"/>
                      <a:pt x="55156" y="1"/>
                      <a:pt x="56934" y="1"/>
                    </a:cubicBezTo>
                    <a:cubicBezTo>
                      <a:pt x="58712" y="1"/>
                      <a:pt x="58712" y="1063"/>
                      <a:pt x="60490" y="1063"/>
                    </a:cubicBezTo>
                    <a:cubicBezTo>
                      <a:pt x="62267" y="1063"/>
                      <a:pt x="62289" y="1"/>
                      <a:pt x="64067" y="1"/>
                    </a:cubicBezTo>
                  </a:path>
                </a:pathLst>
              </a:custGeom>
              <a:noFill/>
              <a:ln w="135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3"/>
              <p:cNvSpPr/>
              <p:nvPr/>
            </p:nvSpPr>
            <p:spPr>
              <a:xfrm>
                <a:off x="5305400" y="1328200"/>
                <a:ext cx="1601675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64067" h="1063" fill="none" extrusionOk="0">
                    <a:moveTo>
                      <a:pt x="1" y="0"/>
                    </a:moveTo>
                    <a:cubicBezTo>
                      <a:pt x="1779" y="0"/>
                      <a:pt x="1779" y="1062"/>
                      <a:pt x="3556" y="1062"/>
                    </a:cubicBezTo>
                    <a:cubicBezTo>
                      <a:pt x="5334" y="1062"/>
                      <a:pt x="5356" y="0"/>
                      <a:pt x="7134" y="0"/>
                    </a:cubicBezTo>
                    <a:cubicBezTo>
                      <a:pt x="8911" y="0"/>
                      <a:pt x="8911" y="1062"/>
                      <a:pt x="10689" y="1062"/>
                    </a:cubicBezTo>
                    <a:cubicBezTo>
                      <a:pt x="12467" y="1062"/>
                      <a:pt x="12467" y="0"/>
                      <a:pt x="14245" y="0"/>
                    </a:cubicBezTo>
                    <a:cubicBezTo>
                      <a:pt x="16023" y="0"/>
                      <a:pt x="16023" y="1062"/>
                      <a:pt x="17800" y="1062"/>
                    </a:cubicBezTo>
                    <a:cubicBezTo>
                      <a:pt x="19578" y="1062"/>
                      <a:pt x="19578" y="0"/>
                      <a:pt x="21356" y="0"/>
                    </a:cubicBezTo>
                    <a:cubicBezTo>
                      <a:pt x="23134" y="0"/>
                      <a:pt x="23134" y="1062"/>
                      <a:pt x="24912" y="1062"/>
                    </a:cubicBezTo>
                    <a:cubicBezTo>
                      <a:pt x="26690" y="1062"/>
                      <a:pt x="26690" y="0"/>
                      <a:pt x="28489" y="0"/>
                    </a:cubicBezTo>
                    <a:cubicBezTo>
                      <a:pt x="30267" y="0"/>
                      <a:pt x="30267" y="1062"/>
                      <a:pt x="32045" y="1062"/>
                    </a:cubicBezTo>
                    <a:cubicBezTo>
                      <a:pt x="33822" y="1062"/>
                      <a:pt x="33801" y="0"/>
                      <a:pt x="35579" y="0"/>
                    </a:cubicBezTo>
                    <a:cubicBezTo>
                      <a:pt x="37356" y="0"/>
                      <a:pt x="37378" y="1062"/>
                      <a:pt x="39156" y="1062"/>
                    </a:cubicBezTo>
                    <a:cubicBezTo>
                      <a:pt x="40934" y="1062"/>
                      <a:pt x="40934" y="0"/>
                      <a:pt x="42711" y="0"/>
                    </a:cubicBezTo>
                    <a:cubicBezTo>
                      <a:pt x="44489" y="0"/>
                      <a:pt x="44489" y="1062"/>
                      <a:pt x="46267" y="1062"/>
                    </a:cubicBezTo>
                    <a:cubicBezTo>
                      <a:pt x="48045" y="1062"/>
                      <a:pt x="48045" y="0"/>
                      <a:pt x="49823" y="0"/>
                    </a:cubicBezTo>
                    <a:cubicBezTo>
                      <a:pt x="51600" y="0"/>
                      <a:pt x="51600" y="1062"/>
                      <a:pt x="53378" y="1062"/>
                    </a:cubicBezTo>
                    <a:cubicBezTo>
                      <a:pt x="55156" y="1062"/>
                      <a:pt x="55156" y="0"/>
                      <a:pt x="56934" y="0"/>
                    </a:cubicBezTo>
                    <a:cubicBezTo>
                      <a:pt x="58712" y="0"/>
                      <a:pt x="58712" y="1062"/>
                      <a:pt x="60490" y="1062"/>
                    </a:cubicBezTo>
                    <a:cubicBezTo>
                      <a:pt x="62267" y="1062"/>
                      <a:pt x="62289" y="0"/>
                      <a:pt x="64067" y="0"/>
                    </a:cubicBezTo>
                  </a:path>
                </a:pathLst>
              </a:custGeom>
              <a:noFill/>
              <a:ln w="135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3"/>
              <p:cNvSpPr/>
              <p:nvPr/>
            </p:nvSpPr>
            <p:spPr>
              <a:xfrm>
                <a:off x="5305400" y="1443100"/>
                <a:ext cx="1601675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64067" h="1063" fill="none" extrusionOk="0">
                    <a:moveTo>
                      <a:pt x="1" y="0"/>
                    </a:moveTo>
                    <a:cubicBezTo>
                      <a:pt x="1779" y="0"/>
                      <a:pt x="1779" y="1063"/>
                      <a:pt x="3556" y="1063"/>
                    </a:cubicBezTo>
                    <a:cubicBezTo>
                      <a:pt x="5334" y="1063"/>
                      <a:pt x="5356" y="0"/>
                      <a:pt x="7134" y="0"/>
                    </a:cubicBezTo>
                    <a:cubicBezTo>
                      <a:pt x="8911" y="0"/>
                      <a:pt x="8911" y="1063"/>
                      <a:pt x="10689" y="1063"/>
                    </a:cubicBezTo>
                    <a:cubicBezTo>
                      <a:pt x="12467" y="1063"/>
                      <a:pt x="12467" y="0"/>
                      <a:pt x="14245" y="0"/>
                    </a:cubicBezTo>
                    <a:cubicBezTo>
                      <a:pt x="16023" y="0"/>
                      <a:pt x="16023" y="1063"/>
                      <a:pt x="17800" y="1063"/>
                    </a:cubicBezTo>
                    <a:cubicBezTo>
                      <a:pt x="19578" y="1063"/>
                      <a:pt x="19578" y="0"/>
                      <a:pt x="21356" y="0"/>
                    </a:cubicBezTo>
                    <a:cubicBezTo>
                      <a:pt x="23134" y="0"/>
                      <a:pt x="23134" y="1063"/>
                      <a:pt x="24912" y="1063"/>
                    </a:cubicBezTo>
                    <a:cubicBezTo>
                      <a:pt x="26690" y="1063"/>
                      <a:pt x="26690" y="0"/>
                      <a:pt x="28467" y="0"/>
                    </a:cubicBezTo>
                    <a:cubicBezTo>
                      <a:pt x="30245" y="0"/>
                      <a:pt x="30245" y="1063"/>
                      <a:pt x="32023" y="1063"/>
                    </a:cubicBezTo>
                    <a:cubicBezTo>
                      <a:pt x="33801" y="1063"/>
                      <a:pt x="33801" y="0"/>
                      <a:pt x="35579" y="0"/>
                    </a:cubicBezTo>
                    <a:cubicBezTo>
                      <a:pt x="37356" y="0"/>
                      <a:pt x="37378" y="1063"/>
                      <a:pt x="39156" y="1063"/>
                    </a:cubicBezTo>
                    <a:cubicBezTo>
                      <a:pt x="40934" y="1063"/>
                      <a:pt x="40934" y="0"/>
                      <a:pt x="42711" y="0"/>
                    </a:cubicBezTo>
                    <a:cubicBezTo>
                      <a:pt x="44489" y="0"/>
                      <a:pt x="44489" y="1063"/>
                      <a:pt x="46267" y="1063"/>
                    </a:cubicBezTo>
                    <a:cubicBezTo>
                      <a:pt x="48045" y="1063"/>
                      <a:pt x="48045" y="0"/>
                      <a:pt x="49823" y="0"/>
                    </a:cubicBezTo>
                    <a:cubicBezTo>
                      <a:pt x="51600" y="0"/>
                      <a:pt x="51600" y="1063"/>
                      <a:pt x="53378" y="1063"/>
                    </a:cubicBezTo>
                    <a:cubicBezTo>
                      <a:pt x="55156" y="1063"/>
                      <a:pt x="55156" y="0"/>
                      <a:pt x="56934" y="0"/>
                    </a:cubicBezTo>
                    <a:cubicBezTo>
                      <a:pt x="58712" y="0"/>
                      <a:pt x="58712" y="1063"/>
                      <a:pt x="60511" y="1063"/>
                    </a:cubicBezTo>
                    <a:cubicBezTo>
                      <a:pt x="62289" y="1063"/>
                      <a:pt x="62289" y="0"/>
                      <a:pt x="64067" y="0"/>
                    </a:cubicBezTo>
                  </a:path>
                </a:pathLst>
              </a:custGeom>
              <a:noFill/>
              <a:ln w="135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3"/>
              <p:cNvSpPr/>
              <p:nvPr/>
            </p:nvSpPr>
            <p:spPr>
              <a:xfrm>
                <a:off x="5305400" y="1558000"/>
                <a:ext cx="1601675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64067" h="1063" fill="none" extrusionOk="0">
                    <a:moveTo>
                      <a:pt x="1" y="1"/>
                    </a:moveTo>
                    <a:cubicBezTo>
                      <a:pt x="1779" y="1"/>
                      <a:pt x="1779" y="1063"/>
                      <a:pt x="3556" y="1063"/>
                    </a:cubicBezTo>
                    <a:cubicBezTo>
                      <a:pt x="5334" y="1063"/>
                      <a:pt x="5356" y="1"/>
                      <a:pt x="7134" y="1"/>
                    </a:cubicBezTo>
                    <a:cubicBezTo>
                      <a:pt x="8911" y="1"/>
                      <a:pt x="8911" y="1063"/>
                      <a:pt x="10689" y="1063"/>
                    </a:cubicBezTo>
                    <a:cubicBezTo>
                      <a:pt x="12467" y="1063"/>
                      <a:pt x="12467" y="1"/>
                      <a:pt x="14245" y="1"/>
                    </a:cubicBezTo>
                    <a:cubicBezTo>
                      <a:pt x="16023" y="1"/>
                      <a:pt x="16023" y="1063"/>
                      <a:pt x="17800" y="1063"/>
                    </a:cubicBezTo>
                    <a:cubicBezTo>
                      <a:pt x="19578" y="1063"/>
                      <a:pt x="19578" y="1"/>
                      <a:pt x="21356" y="1"/>
                    </a:cubicBezTo>
                    <a:cubicBezTo>
                      <a:pt x="23134" y="1"/>
                      <a:pt x="23134" y="1063"/>
                      <a:pt x="24912" y="1063"/>
                    </a:cubicBezTo>
                    <a:cubicBezTo>
                      <a:pt x="26690" y="1063"/>
                      <a:pt x="26690" y="1"/>
                      <a:pt x="28489" y="1"/>
                    </a:cubicBezTo>
                    <a:cubicBezTo>
                      <a:pt x="30267" y="1"/>
                      <a:pt x="30267" y="1063"/>
                      <a:pt x="32045" y="1063"/>
                    </a:cubicBezTo>
                    <a:cubicBezTo>
                      <a:pt x="33822" y="1063"/>
                      <a:pt x="33822" y="1"/>
                      <a:pt x="35600" y="1"/>
                    </a:cubicBezTo>
                    <a:cubicBezTo>
                      <a:pt x="37378" y="1"/>
                      <a:pt x="37378" y="1063"/>
                      <a:pt x="39156" y="1063"/>
                    </a:cubicBezTo>
                    <a:cubicBezTo>
                      <a:pt x="40934" y="1063"/>
                      <a:pt x="40934" y="1"/>
                      <a:pt x="42711" y="1"/>
                    </a:cubicBezTo>
                    <a:cubicBezTo>
                      <a:pt x="44489" y="1"/>
                      <a:pt x="44489" y="1063"/>
                      <a:pt x="46267" y="1063"/>
                    </a:cubicBezTo>
                    <a:cubicBezTo>
                      <a:pt x="48045" y="1063"/>
                      <a:pt x="48045" y="1"/>
                      <a:pt x="49823" y="1"/>
                    </a:cubicBezTo>
                    <a:cubicBezTo>
                      <a:pt x="51600" y="1"/>
                      <a:pt x="51600" y="1063"/>
                      <a:pt x="53400" y="1063"/>
                    </a:cubicBezTo>
                    <a:cubicBezTo>
                      <a:pt x="55178" y="1063"/>
                      <a:pt x="55156" y="1"/>
                      <a:pt x="56934" y="1"/>
                    </a:cubicBezTo>
                    <a:cubicBezTo>
                      <a:pt x="58712" y="1"/>
                      <a:pt x="58712" y="1063"/>
                      <a:pt x="60490" y="1063"/>
                    </a:cubicBezTo>
                    <a:cubicBezTo>
                      <a:pt x="62267" y="1063"/>
                      <a:pt x="62267" y="1"/>
                      <a:pt x="64067" y="1"/>
                    </a:cubicBezTo>
                  </a:path>
                </a:pathLst>
              </a:custGeom>
              <a:noFill/>
              <a:ln w="135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8" name="Google Shape;1918;p23"/>
            <p:cNvGrpSpPr/>
            <p:nvPr/>
          </p:nvGrpSpPr>
          <p:grpSpPr>
            <a:xfrm>
              <a:off x="8107575" y="1768875"/>
              <a:ext cx="573475" cy="637975"/>
              <a:chOff x="3532325" y="2176850"/>
              <a:chExt cx="573475" cy="637975"/>
            </a:xfrm>
          </p:grpSpPr>
          <p:sp>
            <p:nvSpPr>
              <p:cNvPr id="1919" name="Google Shape;1919;p23"/>
              <p:cNvSpPr/>
              <p:nvPr/>
            </p:nvSpPr>
            <p:spPr>
              <a:xfrm>
                <a:off x="3556700" y="2257625"/>
                <a:ext cx="549100" cy="557200"/>
              </a:xfrm>
              <a:custGeom>
                <a:avLst/>
                <a:gdLst/>
                <a:ahLst/>
                <a:cxnLst/>
                <a:rect l="l" t="t" r="r" b="b"/>
                <a:pathLst>
                  <a:path w="21964" h="22288" extrusionOk="0">
                    <a:moveTo>
                      <a:pt x="10776" y="0"/>
                    </a:moveTo>
                    <a:lnTo>
                      <a:pt x="1" y="12748"/>
                    </a:lnTo>
                    <a:lnTo>
                      <a:pt x="2732" y="20813"/>
                    </a:lnTo>
                    <a:lnTo>
                      <a:pt x="11188" y="22288"/>
                    </a:lnTo>
                    <a:lnTo>
                      <a:pt x="21963" y="9540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3532325" y="2176850"/>
                <a:ext cx="337675" cy="520375"/>
              </a:xfrm>
              <a:custGeom>
                <a:avLst/>
                <a:gdLst/>
                <a:ahLst/>
                <a:cxnLst/>
                <a:rect l="l" t="t" r="r" b="b"/>
                <a:pathLst>
                  <a:path w="13507" h="20815" fill="none" extrusionOk="0">
                    <a:moveTo>
                      <a:pt x="2710" y="20814"/>
                    </a:moveTo>
                    <a:lnTo>
                      <a:pt x="0" y="12749"/>
                    </a:lnTo>
                    <a:lnTo>
                      <a:pt x="10775" y="1"/>
                    </a:lnTo>
                    <a:lnTo>
                      <a:pt x="13507" y="8088"/>
                    </a:lnTo>
                    <a:close/>
                  </a:path>
                </a:pathLst>
              </a:custGeom>
              <a:noFill/>
              <a:ln w="13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3600075" y="2379025"/>
                <a:ext cx="481875" cy="353950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4158" fill="none" extrusionOk="0">
                    <a:moveTo>
                      <a:pt x="0" y="12727"/>
                    </a:moveTo>
                    <a:lnTo>
                      <a:pt x="8499" y="14158"/>
                    </a:lnTo>
                    <a:lnTo>
                      <a:pt x="19274" y="1432"/>
                    </a:lnTo>
                    <a:lnTo>
                      <a:pt x="10797" y="1"/>
                    </a:lnTo>
                    <a:close/>
                  </a:path>
                </a:pathLst>
              </a:custGeom>
              <a:noFill/>
              <a:ln w="13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3532325" y="2176850"/>
                <a:ext cx="549075" cy="557225"/>
              </a:xfrm>
              <a:custGeom>
                <a:avLst/>
                <a:gdLst/>
                <a:ahLst/>
                <a:cxnLst/>
                <a:rect l="l" t="t" r="r" b="b"/>
                <a:pathLst>
                  <a:path w="21963" h="22289" fill="none" extrusionOk="0">
                    <a:moveTo>
                      <a:pt x="11187" y="22288"/>
                    </a:moveTo>
                    <a:lnTo>
                      <a:pt x="0" y="12749"/>
                    </a:lnTo>
                    <a:lnTo>
                      <a:pt x="10775" y="1"/>
                    </a:lnTo>
                    <a:lnTo>
                      <a:pt x="21962" y="9540"/>
                    </a:lnTo>
                    <a:close/>
                  </a:path>
                </a:pathLst>
              </a:custGeom>
              <a:noFill/>
              <a:ln w="13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3" name="Google Shape;1923;p23"/>
            <p:cNvGrpSpPr/>
            <p:nvPr/>
          </p:nvGrpSpPr>
          <p:grpSpPr>
            <a:xfrm>
              <a:off x="-313025" y="2466675"/>
              <a:ext cx="1258600" cy="709525"/>
              <a:chOff x="243525" y="2342825"/>
              <a:chExt cx="1258600" cy="709525"/>
            </a:xfrm>
          </p:grpSpPr>
          <p:sp>
            <p:nvSpPr>
              <p:cNvPr id="1924" name="Google Shape;1924;p23"/>
              <p:cNvSpPr/>
              <p:nvPr/>
            </p:nvSpPr>
            <p:spPr>
              <a:xfrm>
                <a:off x="300450" y="2404075"/>
                <a:ext cx="1201675" cy="648275"/>
              </a:xfrm>
              <a:custGeom>
                <a:avLst/>
                <a:gdLst/>
                <a:ahLst/>
                <a:cxnLst/>
                <a:rect l="l" t="t" r="r" b="b"/>
                <a:pathLst>
                  <a:path w="48067" h="25931" extrusionOk="0">
                    <a:moveTo>
                      <a:pt x="42234" y="1"/>
                    </a:moveTo>
                    <a:lnTo>
                      <a:pt x="1691" y="13334"/>
                    </a:lnTo>
                    <a:lnTo>
                      <a:pt x="0" y="20814"/>
                    </a:lnTo>
                    <a:lnTo>
                      <a:pt x="5811" y="25887"/>
                    </a:lnTo>
                    <a:lnTo>
                      <a:pt x="5811" y="25931"/>
                    </a:lnTo>
                    <a:lnTo>
                      <a:pt x="46332" y="12597"/>
                    </a:lnTo>
                    <a:lnTo>
                      <a:pt x="46375" y="12597"/>
                    </a:lnTo>
                    <a:lnTo>
                      <a:pt x="46353" y="12554"/>
                    </a:lnTo>
                    <a:lnTo>
                      <a:pt x="48066" y="5052"/>
                    </a:lnTo>
                    <a:lnTo>
                      <a:pt x="42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243525" y="2342825"/>
                <a:ext cx="1055875" cy="520375"/>
              </a:xfrm>
              <a:custGeom>
                <a:avLst/>
                <a:gdLst/>
                <a:ahLst/>
                <a:cxnLst/>
                <a:rect l="l" t="t" r="r" b="b"/>
                <a:pathLst>
                  <a:path w="42235" h="20815" fill="none" extrusionOk="0">
                    <a:moveTo>
                      <a:pt x="1" y="20814"/>
                    </a:moveTo>
                    <a:lnTo>
                      <a:pt x="1714" y="13334"/>
                    </a:lnTo>
                    <a:lnTo>
                      <a:pt x="42235" y="1"/>
                    </a:lnTo>
                    <a:lnTo>
                      <a:pt x="40522" y="7481"/>
                    </a:lnTo>
                    <a:lnTo>
                      <a:pt x="7784" y="1825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243525" y="2529825"/>
                <a:ext cx="1159400" cy="460750"/>
              </a:xfrm>
              <a:custGeom>
                <a:avLst/>
                <a:gdLst/>
                <a:ahLst/>
                <a:cxnLst/>
                <a:rect l="l" t="t" r="r" b="b"/>
                <a:pathLst>
                  <a:path w="46376" h="18430" fill="none" extrusionOk="0">
                    <a:moveTo>
                      <a:pt x="1" y="13334"/>
                    </a:moveTo>
                    <a:lnTo>
                      <a:pt x="5855" y="18429"/>
                    </a:lnTo>
                    <a:lnTo>
                      <a:pt x="46376" y="5096"/>
                    </a:lnTo>
                    <a:lnTo>
                      <a:pt x="40522" y="1"/>
                    </a:lnTo>
                    <a:lnTo>
                      <a:pt x="7827" y="10754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3"/>
              <p:cNvSpPr/>
              <p:nvPr/>
            </p:nvSpPr>
            <p:spPr>
              <a:xfrm>
                <a:off x="286350" y="2342825"/>
                <a:ext cx="1158850" cy="648275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25931" fill="none" extrusionOk="0">
                    <a:moveTo>
                      <a:pt x="4098" y="25931"/>
                    </a:moveTo>
                    <a:lnTo>
                      <a:pt x="6071" y="18234"/>
                    </a:lnTo>
                    <a:lnTo>
                      <a:pt x="1" y="13334"/>
                    </a:lnTo>
                    <a:lnTo>
                      <a:pt x="40522" y="1"/>
                    </a:lnTo>
                    <a:lnTo>
                      <a:pt x="46354" y="5031"/>
                    </a:lnTo>
                    <a:lnTo>
                      <a:pt x="44619" y="12597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8" name="Google Shape;1928;p23"/>
            <p:cNvSpPr/>
            <p:nvPr/>
          </p:nvSpPr>
          <p:spPr>
            <a:xfrm>
              <a:off x="1149125" y="817275"/>
              <a:ext cx="513000" cy="51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1369625" y="817275"/>
              <a:ext cx="292500" cy="29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 rot="-5400000">
              <a:off x="7024175" y="3023700"/>
              <a:ext cx="2119800" cy="21198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1" name="Google Shape;1931;p23"/>
            <p:cNvGrpSpPr/>
            <p:nvPr/>
          </p:nvGrpSpPr>
          <p:grpSpPr>
            <a:xfrm>
              <a:off x="8291150" y="2814825"/>
              <a:ext cx="1426725" cy="1425500"/>
              <a:chOff x="5939150" y="2663175"/>
              <a:chExt cx="1426725" cy="1425500"/>
            </a:xfrm>
          </p:grpSpPr>
          <p:sp>
            <p:nvSpPr>
              <p:cNvPr id="1932" name="Google Shape;1932;p23"/>
              <p:cNvSpPr/>
              <p:nvPr/>
            </p:nvSpPr>
            <p:spPr>
              <a:xfrm>
                <a:off x="6110300" y="3901125"/>
                <a:ext cx="27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2" extrusionOk="0">
                    <a:moveTo>
                      <a:pt x="109" y="22"/>
                    </a:moveTo>
                    <a:lnTo>
                      <a:pt x="109" y="22"/>
                    </a:lnTo>
                    <a:cubicBezTo>
                      <a:pt x="65" y="0"/>
                      <a:pt x="44" y="0"/>
                      <a:pt x="0" y="22"/>
                    </a:cubicBezTo>
                    <a:cubicBezTo>
                      <a:pt x="44" y="0"/>
                      <a:pt x="65" y="0"/>
                      <a:pt x="10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6888750" y="325975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0" y="0"/>
                    </a:moveTo>
                    <a:cubicBezTo>
                      <a:pt x="33" y="0"/>
                      <a:pt x="1" y="658"/>
                      <a:pt x="451" y="658"/>
                    </a:cubicBezTo>
                    <a:cubicBezTo>
                      <a:pt x="458" y="658"/>
                      <a:pt x="465" y="658"/>
                      <a:pt x="472" y="658"/>
                    </a:cubicBezTo>
                    <a:cubicBezTo>
                      <a:pt x="843" y="658"/>
                      <a:pt x="899" y="92"/>
                      <a:pt x="516" y="7"/>
                    </a:cubicBezTo>
                    <a:cubicBezTo>
                      <a:pt x="490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6940825" y="326532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4"/>
                      <a:pt x="644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6990675" y="327057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464" y="660"/>
                      <a:pt x="478" y="661"/>
                      <a:pt x="492" y="661"/>
                    </a:cubicBezTo>
                    <a:cubicBezTo>
                      <a:pt x="667" y="661"/>
                      <a:pt x="798" y="536"/>
                      <a:pt x="819" y="355"/>
                    </a:cubicBezTo>
                    <a:cubicBezTo>
                      <a:pt x="840" y="181"/>
                      <a:pt x="710" y="30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7043350" y="32760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7094200" y="3281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7145275" y="32863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8" y="611"/>
                      <a:pt x="336" y="649"/>
                      <a:pt x="424" y="649"/>
                    </a:cubicBezTo>
                    <a:cubicBezTo>
                      <a:pt x="580" y="649"/>
                      <a:pt x="735" y="531"/>
                      <a:pt x="748" y="351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3"/>
              <p:cNvSpPr/>
              <p:nvPr/>
            </p:nvSpPr>
            <p:spPr>
              <a:xfrm>
                <a:off x="7196225" y="32918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3"/>
              <p:cNvSpPr/>
              <p:nvPr/>
            </p:nvSpPr>
            <p:spPr>
              <a:xfrm>
                <a:off x="7247575" y="32967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5" y="1"/>
                    </a:moveTo>
                    <a:cubicBezTo>
                      <a:pt x="159" y="1"/>
                      <a:pt x="0" y="33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51" y="2"/>
                    </a:cubicBezTo>
                    <a:cubicBezTo>
                      <a:pt x="442" y="1"/>
                      <a:pt x="434" y="1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3"/>
              <p:cNvSpPr/>
              <p:nvPr/>
            </p:nvSpPr>
            <p:spPr>
              <a:xfrm>
                <a:off x="7300700" y="33021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343" y="1"/>
                    </a:moveTo>
                    <a:cubicBezTo>
                      <a:pt x="169" y="1"/>
                      <a:pt x="37" y="126"/>
                      <a:pt x="17" y="307"/>
                    </a:cubicBezTo>
                    <a:cubicBezTo>
                      <a:pt x="1" y="511"/>
                      <a:pt x="167" y="658"/>
                      <a:pt x="350" y="658"/>
                    </a:cubicBezTo>
                    <a:cubicBezTo>
                      <a:pt x="420" y="658"/>
                      <a:pt x="493" y="637"/>
                      <a:pt x="559" y="589"/>
                    </a:cubicBezTo>
                    <a:cubicBezTo>
                      <a:pt x="775" y="394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3"/>
              <p:cNvSpPr/>
              <p:nvPr/>
            </p:nvSpPr>
            <p:spPr>
              <a:xfrm>
                <a:off x="6838950" y="325502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1"/>
                    </a:moveTo>
                    <a:cubicBezTo>
                      <a:pt x="56" y="1"/>
                      <a:pt x="1" y="566"/>
                      <a:pt x="405" y="652"/>
                    </a:cubicBezTo>
                    <a:cubicBezTo>
                      <a:pt x="430" y="656"/>
                      <a:pt x="454" y="659"/>
                      <a:pt x="477" y="659"/>
                    </a:cubicBezTo>
                    <a:cubicBezTo>
                      <a:pt x="868" y="659"/>
                      <a:pt x="921" y="1"/>
                      <a:pt x="470" y="1"/>
                    </a:cubicBezTo>
                    <a:cubicBezTo>
                      <a:pt x="463" y="1"/>
                      <a:pt x="455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3"/>
              <p:cNvSpPr/>
              <p:nvPr/>
            </p:nvSpPr>
            <p:spPr>
              <a:xfrm>
                <a:off x="6941325" y="27491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89" y="29"/>
                      <a:pt x="516" y="7"/>
                    </a:cubicBezTo>
                    <a:cubicBezTo>
                      <a:pt x="490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3"/>
              <p:cNvSpPr/>
              <p:nvPr/>
            </p:nvSpPr>
            <p:spPr>
              <a:xfrm>
                <a:off x="6996200" y="2755850"/>
                <a:ext cx="165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86" extrusionOk="0">
                    <a:moveTo>
                      <a:pt x="164" y="0"/>
                    </a:moveTo>
                    <a:cubicBezTo>
                      <a:pt x="77" y="65"/>
                      <a:pt x="12" y="152"/>
                      <a:pt x="12" y="239"/>
                    </a:cubicBezTo>
                    <a:cubicBezTo>
                      <a:pt x="0" y="464"/>
                      <a:pt x="170" y="586"/>
                      <a:pt x="340" y="586"/>
                    </a:cubicBezTo>
                    <a:cubicBezTo>
                      <a:pt x="482" y="586"/>
                      <a:pt x="623" y="502"/>
                      <a:pt x="663" y="326"/>
                    </a:cubicBezTo>
                    <a:lnTo>
                      <a:pt x="663" y="304"/>
                    </a:lnTo>
                    <a:cubicBezTo>
                      <a:pt x="489" y="196"/>
                      <a:pt x="316" y="109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3"/>
              <p:cNvSpPr/>
              <p:nvPr/>
            </p:nvSpPr>
            <p:spPr>
              <a:xfrm>
                <a:off x="6893500" y="2744350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41" y="1"/>
                    </a:moveTo>
                    <a:cubicBezTo>
                      <a:pt x="228" y="1"/>
                      <a:pt x="122" y="62"/>
                      <a:pt x="66" y="157"/>
                    </a:cubicBezTo>
                    <a:cubicBezTo>
                      <a:pt x="44" y="200"/>
                      <a:pt x="22" y="244"/>
                      <a:pt x="22" y="287"/>
                    </a:cubicBezTo>
                    <a:cubicBezTo>
                      <a:pt x="1" y="460"/>
                      <a:pt x="131" y="634"/>
                      <a:pt x="326" y="656"/>
                    </a:cubicBezTo>
                    <a:cubicBezTo>
                      <a:pt x="369" y="656"/>
                      <a:pt x="413" y="656"/>
                      <a:pt x="456" y="634"/>
                    </a:cubicBezTo>
                    <a:cubicBezTo>
                      <a:pt x="565" y="591"/>
                      <a:pt x="651" y="482"/>
                      <a:pt x="673" y="352"/>
                    </a:cubicBezTo>
                    <a:cubicBezTo>
                      <a:pt x="695" y="179"/>
                      <a:pt x="565" y="5"/>
                      <a:pt x="391" y="5"/>
                    </a:cubicBezTo>
                    <a:cubicBezTo>
                      <a:pt x="374" y="2"/>
                      <a:pt x="357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3"/>
              <p:cNvSpPr/>
              <p:nvPr/>
            </p:nvSpPr>
            <p:spPr>
              <a:xfrm>
                <a:off x="6939350" y="28003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0"/>
                    </a:moveTo>
                    <a:cubicBezTo>
                      <a:pt x="205" y="0"/>
                      <a:pt x="53" y="130"/>
                      <a:pt x="31" y="304"/>
                    </a:cubicBezTo>
                    <a:cubicBezTo>
                      <a:pt x="0" y="506"/>
                      <a:pt x="171" y="664"/>
                      <a:pt x="350" y="664"/>
                    </a:cubicBezTo>
                    <a:cubicBezTo>
                      <a:pt x="420" y="664"/>
                      <a:pt x="491" y="640"/>
                      <a:pt x="552" y="586"/>
                    </a:cubicBezTo>
                    <a:cubicBezTo>
                      <a:pt x="790" y="412"/>
                      <a:pt x="682" y="44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3"/>
              <p:cNvSpPr/>
              <p:nvPr/>
            </p:nvSpPr>
            <p:spPr>
              <a:xfrm>
                <a:off x="6987975" y="28056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1"/>
                    </a:cubicBezTo>
                    <a:cubicBezTo>
                      <a:pt x="775" y="175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3"/>
              <p:cNvSpPr/>
              <p:nvPr/>
            </p:nvSpPr>
            <p:spPr>
              <a:xfrm>
                <a:off x="7039550" y="28110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3"/>
              <p:cNvSpPr/>
              <p:nvPr/>
            </p:nvSpPr>
            <p:spPr>
              <a:xfrm>
                <a:off x="7092975" y="2819800"/>
                <a:ext cx="141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05" extrusionOk="0">
                    <a:moveTo>
                      <a:pt x="65" y="1"/>
                    </a:moveTo>
                    <a:cubicBezTo>
                      <a:pt x="44" y="44"/>
                      <a:pt x="22" y="87"/>
                      <a:pt x="22" y="152"/>
                    </a:cubicBezTo>
                    <a:cubicBezTo>
                      <a:pt x="0" y="326"/>
                      <a:pt x="130" y="478"/>
                      <a:pt x="304" y="499"/>
                    </a:cubicBezTo>
                    <a:cubicBezTo>
                      <a:pt x="319" y="503"/>
                      <a:pt x="335" y="505"/>
                      <a:pt x="352" y="505"/>
                    </a:cubicBezTo>
                    <a:cubicBezTo>
                      <a:pt x="428" y="505"/>
                      <a:pt x="510" y="466"/>
                      <a:pt x="564" y="413"/>
                    </a:cubicBezTo>
                    <a:cubicBezTo>
                      <a:pt x="412" y="261"/>
                      <a:pt x="239" y="13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3"/>
              <p:cNvSpPr/>
              <p:nvPr/>
            </p:nvSpPr>
            <p:spPr>
              <a:xfrm>
                <a:off x="6888625" y="2795200"/>
                <a:ext cx="173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60" extrusionOk="0">
                    <a:moveTo>
                      <a:pt x="326" y="1"/>
                    </a:moveTo>
                    <a:cubicBezTo>
                      <a:pt x="261" y="1"/>
                      <a:pt x="196" y="25"/>
                      <a:pt x="131" y="74"/>
                    </a:cubicBezTo>
                    <a:cubicBezTo>
                      <a:pt x="66" y="139"/>
                      <a:pt x="22" y="204"/>
                      <a:pt x="22" y="291"/>
                    </a:cubicBezTo>
                    <a:cubicBezTo>
                      <a:pt x="1" y="464"/>
                      <a:pt x="131" y="638"/>
                      <a:pt x="304" y="660"/>
                    </a:cubicBezTo>
                    <a:cubicBezTo>
                      <a:pt x="348" y="660"/>
                      <a:pt x="391" y="660"/>
                      <a:pt x="434" y="638"/>
                    </a:cubicBezTo>
                    <a:cubicBezTo>
                      <a:pt x="521" y="616"/>
                      <a:pt x="586" y="551"/>
                      <a:pt x="629" y="486"/>
                    </a:cubicBezTo>
                    <a:cubicBezTo>
                      <a:pt x="651" y="443"/>
                      <a:pt x="673" y="399"/>
                      <a:pt x="673" y="356"/>
                    </a:cubicBezTo>
                    <a:cubicBezTo>
                      <a:pt x="694" y="183"/>
                      <a:pt x="564" y="31"/>
                      <a:pt x="391" y="9"/>
                    </a:cubicBezTo>
                    <a:cubicBezTo>
                      <a:pt x="369" y="4"/>
                      <a:pt x="348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3"/>
              <p:cNvSpPr/>
              <p:nvPr/>
            </p:nvSpPr>
            <p:spPr>
              <a:xfrm>
                <a:off x="6932250" y="2851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3"/>
              <p:cNvSpPr/>
              <p:nvPr/>
            </p:nvSpPr>
            <p:spPr>
              <a:xfrm>
                <a:off x="6985650" y="2856600"/>
                <a:ext cx="18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54" extrusionOk="0">
                    <a:moveTo>
                      <a:pt x="327" y="1"/>
                    </a:moveTo>
                    <a:cubicBezTo>
                      <a:pt x="153" y="1"/>
                      <a:pt x="21" y="126"/>
                      <a:pt x="1" y="307"/>
                    </a:cubicBezTo>
                    <a:cubicBezTo>
                      <a:pt x="1" y="480"/>
                      <a:pt x="109" y="632"/>
                      <a:pt x="304" y="653"/>
                    </a:cubicBezTo>
                    <a:cubicBezTo>
                      <a:pt x="311" y="654"/>
                      <a:pt x="318" y="654"/>
                      <a:pt x="324" y="654"/>
                    </a:cubicBezTo>
                    <a:cubicBezTo>
                      <a:pt x="696" y="654"/>
                      <a:pt x="752" y="67"/>
                      <a:pt x="369" y="3"/>
                    </a:cubicBezTo>
                    <a:cubicBezTo>
                      <a:pt x="355" y="1"/>
                      <a:pt x="341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3"/>
              <p:cNvSpPr/>
              <p:nvPr/>
            </p:nvSpPr>
            <p:spPr>
              <a:xfrm>
                <a:off x="7036600" y="286202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0"/>
                    </a:moveTo>
                    <a:cubicBezTo>
                      <a:pt x="171" y="0"/>
                      <a:pt x="21" y="125"/>
                      <a:pt x="0" y="306"/>
                    </a:cubicBezTo>
                    <a:cubicBezTo>
                      <a:pt x="0" y="518"/>
                      <a:pt x="172" y="634"/>
                      <a:pt x="340" y="634"/>
                    </a:cubicBezTo>
                    <a:cubicBezTo>
                      <a:pt x="482" y="634"/>
                      <a:pt x="621" y="550"/>
                      <a:pt x="651" y="371"/>
                    </a:cubicBezTo>
                    <a:cubicBezTo>
                      <a:pt x="673" y="176"/>
                      <a:pt x="543" y="24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3"/>
              <p:cNvSpPr/>
              <p:nvPr/>
            </p:nvSpPr>
            <p:spPr>
              <a:xfrm>
                <a:off x="7085125" y="28674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3"/>
              <p:cNvSpPr/>
              <p:nvPr/>
            </p:nvSpPr>
            <p:spPr>
              <a:xfrm>
                <a:off x="7136500" y="2872900"/>
                <a:ext cx="224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60" extrusionOk="0">
                    <a:moveTo>
                      <a:pt x="429" y="1"/>
                    </a:moveTo>
                    <a:cubicBezTo>
                      <a:pt x="57" y="1"/>
                      <a:pt x="1" y="588"/>
                      <a:pt x="384" y="652"/>
                    </a:cubicBezTo>
                    <a:cubicBezTo>
                      <a:pt x="411" y="657"/>
                      <a:pt x="437" y="659"/>
                      <a:pt x="462" y="659"/>
                    </a:cubicBezTo>
                    <a:cubicBezTo>
                      <a:pt x="867" y="659"/>
                      <a:pt x="899" y="22"/>
                      <a:pt x="449" y="1"/>
                    </a:cubicBezTo>
                    <a:cubicBezTo>
                      <a:pt x="442" y="1"/>
                      <a:pt x="435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3"/>
              <p:cNvSpPr/>
              <p:nvPr/>
            </p:nvSpPr>
            <p:spPr>
              <a:xfrm>
                <a:off x="6883450" y="2846300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22" y="1"/>
                    </a:moveTo>
                    <a:cubicBezTo>
                      <a:pt x="164" y="1"/>
                      <a:pt x="33" y="124"/>
                      <a:pt x="13" y="285"/>
                    </a:cubicBezTo>
                    <a:cubicBezTo>
                      <a:pt x="1" y="510"/>
                      <a:pt x="170" y="632"/>
                      <a:pt x="341" y="632"/>
                    </a:cubicBezTo>
                    <a:cubicBezTo>
                      <a:pt x="482" y="632"/>
                      <a:pt x="624" y="548"/>
                      <a:pt x="663" y="372"/>
                    </a:cubicBezTo>
                    <a:cubicBezTo>
                      <a:pt x="685" y="176"/>
                      <a:pt x="555" y="25"/>
                      <a:pt x="359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3"/>
              <p:cNvSpPr/>
              <p:nvPr/>
            </p:nvSpPr>
            <p:spPr>
              <a:xfrm>
                <a:off x="6926825" y="2902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3"/>
              <p:cNvSpPr/>
              <p:nvPr/>
            </p:nvSpPr>
            <p:spPr>
              <a:xfrm>
                <a:off x="6977700" y="2908150"/>
                <a:ext cx="193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2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579" y="651"/>
                      <a:pt x="752" y="521"/>
                      <a:pt x="774" y="348"/>
                    </a:cubicBezTo>
                    <a:cubicBezTo>
                      <a:pt x="774" y="174"/>
                      <a:pt x="644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3"/>
              <p:cNvSpPr/>
              <p:nvPr/>
            </p:nvSpPr>
            <p:spPr>
              <a:xfrm>
                <a:off x="7027500" y="291285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4" y="1"/>
                    </a:moveTo>
                    <a:cubicBezTo>
                      <a:pt x="53" y="1"/>
                      <a:pt x="1" y="658"/>
                      <a:pt x="451" y="658"/>
                    </a:cubicBezTo>
                    <a:cubicBezTo>
                      <a:pt x="459" y="659"/>
                      <a:pt x="466" y="659"/>
                      <a:pt x="473" y="659"/>
                    </a:cubicBezTo>
                    <a:cubicBezTo>
                      <a:pt x="865" y="659"/>
                      <a:pt x="899" y="93"/>
                      <a:pt x="516" y="8"/>
                    </a:cubicBezTo>
                    <a:cubicBezTo>
                      <a:pt x="491" y="3"/>
                      <a:pt x="46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3"/>
              <p:cNvSpPr/>
              <p:nvPr/>
            </p:nvSpPr>
            <p:spPr>
              <a:xfrm>
                <a:off x="7080200" y="2918350"/>
                <a:ext cx="193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2" extrusionOk="0">
                    <a:moveTo>
                      <a:pt x="417" y="1"/>
                    </a:moveTo>
                    <a:cubicBezTo>
                      <a:pt x="146" y="1"/>
                      <a:pt x="1" y="322"/>
                      <a:pt x="164" y="547"/>
                    </a:cubicBezTo>
                    <a:cubicBezTo>
                      <a:pt x="235" y="626"/>
                      <a:pt x="330" y="661"/>
                      <a:pt x="422" y="661"/>
                    </a:cubicBezTo>
                    <a:cubicBezTo>
                      <a:pt x="582" y="661"/>
                      <a:pt x="736" y="552"/>
                      <a:pt x="750" y="373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3"/>
              <p:cNvSpPr/>
              <p:nvPr/>
            </p:nvSpPr>
            <p:spPr>
              <a:xfrm>
                <a:off x="7131150" y="2923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3"/>
              <p:cNvSpPr/>
              <p:nvPr/>
            </p:nvSpPr>
            <p:spPr>
              <a:xfrm>
                <a:off x="7182000" y="29287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8" y="1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7"/>
                      <a:pt x="645" y="23"/>
                      <a:pt x="472" y="1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3"/>
              <p:cNvSpPr/>
              <p:nvPr/>
            </p:nvSpPr>
            <p:spPr>
              <a:xfrm>
                <a:off x="6878050" y="2897325"/>
                <a:ext cx="171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1" extrusionOk="0">
                    <a:moveTo>
                      <a:pt x="380" y="0"/>
                    </a:moveTo>
                    <a:cubicBezTo>
                      <a:pt x="315" y="0"/>
                      <a:pt x="250" y="0"/>
                      <a:pt x="185" y="43"/>
                    </a:cubicBezTo>
                    <a:cubicBezTo>
                      <a:pt x="120" y="65"/>
                      <a:pt x="77" y="108"/>
                      <a:pt x="55" y="173"/>
                    </a:cubicBezTo>
                    <a:cubicBezTo>
                      <a:pt x="33" y="217"/>
                      <a:pt x="12" y="260"/>
                      <a:pt x="12" y="304"/>
                    </a:cubicBezTo>
                    <a:cubicBezTo>
                      <a:pt x="0" y="515"/>
                      <a:pt x="173" y="631"/>
                      <a:pt x="344" y="631"/>
                    </a:cubicBezTo>
                    <a:cubicBezTo>
                      <a:pt x="489" y="631"/>
                      <a:pt x="632" y="548"/>
                      <a:pt x="662" y="369"/>
                    </a:cubicBezTo>
                    <a:cubicBezTo>
                      <a:pt x="684" y="173"/>
                      <a:pt x="554" y="22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3"/>
              <p:cNvSpPr/>
              <p:nvPr/>
            </p:nvSpPr>
            <p:spPr>
              <a:xfrm>
                <a:off x="6921300" y="29536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3"/>
              <p:cNvSpPr/>
              <p:nvPr/>
            </p:nvSpPr>
            <p:spPr>
              <a:xfrm>
                <a:off x="6974575" y="2959050"/>
                <a:ext cx="197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7" extrusionOk="0">
                    <a:moveTo>
                      <a:pt x="341" y="0"/>
                    </a:moveTo>
                    <a:cubicBezTo>
                      <a:pt x="183" y="0"/>
                      <a:pt x="52" y="124"/>
                      <a:pt x="32" y="284"/>
                    </a:cubicBezTo>
                    <a:cubicBezTo>
                      <a:pt x="0" y="505"/>
                      <a:pt x="175" y="657"/>
                      <a:pt x="356" y="657"/>
                    </a:cubicBezTo>
                    <a:cubicBezTo>
                      <a:pt x="424" y="657"/>
                      <a:pt x="493" y="635"/>
                      <a:pt x="552" y="588"/>
                    </a:cubicBezTo>
                    <a:cubicBezTo>
                      <a:pt x="790" y="393"/>
                      <a:pt x="682" y="24"/>
                      <a:pt x="378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3"/>
              <p:cNvSpPr/>
              <p:nvPr/>
            </p:nvSpPr>
            <p:spPr>
              <a:xfrm>
                <a:off x="7023850" y="29644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3"/>
              <p:cNvSpPr/>
              <p:nvPr/>
            </p:nvSpPr>
            <p:spPr>
              <a:xfrm>
                <a:off x="7074550" y="2969400"/>
                <a:ext cx="23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9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38" y="656"/>
                      <a:pt x="463" y="658"/>
                      <a:pt x="486" y="658"/>
                    </a:cubicBezTo>
                    <a:cubicBezTo>
                      <a:pt x="875" y="658"/>
                      <a:pt x="927" y="2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3"/>
              <p:cNvSpPr/>
              <p:nvPr/>
            </p:nvSpPr>
            <p:spPr>
              <a:xfrm>
                <a:off x="7124550" y="2974650"/>
                <a:ext cx="2247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7" extrusionOk="0">
                    <a:moveTo>
                      <a:pt x="441" y="0"/>
                    </a:moveTo>
                    <a:cubicBezTo>
                      <a:pt x="52" y="0"/>
                      <a:pt x="0" y="636"/>
                      <a:pt x="450" y="636"/>
                    </a:cubicBezTo>
                    <a:cubicBezTo>
                      <a:pt x="458" y="636"/>
                      <a:pt x="465" y="637"/>
                      <a:pt x="472" y="637"/>
                    </a:cubicBezTo>
                    <a:cubicBezTo>
                      <a:pt x="863" y="637"/>
                      <a:pt x="898" y="71"/>
                      <a:pt x="515" y="7"/>
                    </a:cubicBezTo>
                    <a:cubicBezTo>
                      <a:pt x="489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3"/>
              <p:cNvSpPr/>
              <p:nvPr/>
            </p:nvSpPr>
            <p:spPr>
              <a:xfrm>
                <a:off x="7176725" y="2980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3"/>
              <p:cNvSpPr/>
              <p:nvPr/>
            </p:nvSpPr>
            <p:spPr>
              <a:xfrm>
                <a:off x="7226425" y="2984950"/>
                <a:ext cx="210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661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65" y="659"/>
                      <a:pt x="479" y="660"/>
                      <a:pt x="493" y="660"/>
                    </a:cubicBezTo>
                    <a:cubicBezTo>
                      <a:pt x="668" y="660"/>
                      <a:pt x="799" y="537"/>
                      <a:pt x="820" y="376"/>
                    </a:cubicBezTo>
                    <a:cubicBezTo>
                      <a:pt x="841" y="202"/>
                      <a:pt x="711" y="29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3"/>
              <p:cNvSpPr/>
              <p:nvPr/>
            </p:nvSpPr>
            <p:spPr>
              <a:xfrm>
                <a:off x="6871750" y="2948250"/>
                <a:ext cx="180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9" extrusionOk="0">
                    <a:moveTo>
                      <a:pt x="416" y="1"/>
                    </a:moveTo>
                    <a:cubicBezTo>
                      <a:pt x="242" y="1"/>
                      <a:pt x="69" y="131"/>
                      <a:pt x="47" y="305"/>
                    </a:cubicBezTo>
                    <a:cubicBezTo>
                      <a:pt x="0" y="551"/>
                      <a:pt x="194" y="689"/>
                      <a:pt x="382" y="689"/>
                    </a:cubicBezTo>
                    <a:cubicBezTo>
                      <a:pt x="542" y="689"/>
                      <a:pt x="697" y="589"/>
                      <a:pt x="697" y="370"/>
                    </a:cubicBezTo>
                    <a:cubicBezTo>
                      <a:pt x="719" y="196"/>
                      <a:pt x="589" y="23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3"/>
              <p:cNvSpPr/>
              <p:nvPr/>
            </p:nvSpPr>
            <p:spPr>
              <a:xfrm>
                <a:off x="6918700" y="300457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2" y="550"/>
                      <a:pt x="662" y="371"/>
                    </a:cubicBezTo>
                    <a:cubicBezTo>
                      <a:pt x="684" y="198"/>
                      <a:pt x="554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3"/>
              <p:cNvSpPr/>
              <p:nvPr/>
            </p:nvSpPr>
            <p:spPr>
              <a:xfrm>
                <a:off x="6967475" y="3009950"/>
                <a:ext cx="19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2" extrusionOk="0">
                    <a:moveTo>
                      <a:pt x="416" y="1"/>
                    </a:moveTo>
                    <a:cubicBezTo>
                      <a:pt x="145" y="1"/>
                      <a:pt x="0" y="322"/>
                      <a:pt x="164" y="547"/>
                    </a:cubicBezTo>
                    <a:cubicBezTo>
                      <a:pt x="235" y="626"/>
                      <a:pt x="329" y="661"/>
                      <a:pt x="421" y="661"/>
                    </a:cubicBezTo>
                    <a:cubicBezTo>
                      <a:pt x="581" y="661"/>
                      <a:pt x="735" y="552"/>
                      <a:pt x="749" y="373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3"/>
              <p:cNvSpPr/>
              <p:nvPr/>
            </p:nvSpPr>
            <p:spPr>
              <a:xfrm>
                <a:off x="7018425" y="30153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3"/>
              <p:cNvSpPr/>
              <p:nvPr/>
            </p:nvSpPr>
            <p:spPr>
              <a:xfrm>
                <a:off x="7071600" y="302035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0"/>
                    </a:moveTo>
                    <a:cubicBezTo>
                      <a:pt x="205" y="0"/>
                      <a:pt x="31" y="131"/>
                      <a:pt x="31" y="304"/>
                    </a:cubicBezTo>
                    <a:cubicBezTo>
                      <a:pt x="0" y="507"/>
                      <a:pt x="171" y="665"/>
                      <a:pt x="350" y="665"/>
                    </a:cubicBezTo>
                    <a:cubicBezTo>
                      <a:pt x="420" y="665"/>
                      <a:pt x="491" y="641"/>
                      <a:pt x="552" y="586"/>
                    </a:cubicBezTo>
                    <a:cubicBezTo>
                      <a:pt x="790" y="412"/>
                      <a:pt x="660" y="44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3"/>
              <p:cNvSpPr/>
              <p:nvPr/>
            </p:nvSpPr>
            <p:spPr>
              <a:xfrm>
                <a:off x="7120225" y="3025750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61" y="622"/>
                      <a:pt x="352" y="658"/>
                      <a:pt x="441" y="658"/>
                    </a:cubicBezTo>
                    <a:cubicBezTo>
                      <a:pt x="597" y="658"/>
                      <a:pt x="747" y="549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3"/>
              <p:cNvSpPr/>
              <p:nvPr/>
            </p:nvSpPr>
            <p:spPr>
              <a:xfrm>
                <a:off x="7171725" y="3031175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50" y="1"/>
                    </a:moveTo>
                    <a:cubicBezTo>
                      <a:pt x="57" y="1"/>
                      <a:pt x="1" y="588"/>
                      <a:pt x="384" y="652"/>
                    </a:cubicBezTo>
                    <a:cubicBezTo>
                      <a:pt x="411" y="656"/>
                      <a:pt x="436" y="659"/>
                      <a:pt x="460" y="659"/>
                    </a:cubicBezTo>
                    <a:cubicBezTo>
                      <a:pt x="867" y="659"/>
                      <a:pt x="901" y="1"/>
                      <a:pt x="471" y="1"/>
                    </a:cubicBezTo>
                    <a:cubicBezTo>
                      <a:pt x="464" y="1"/>
                      <a:pt x="457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23"/>
              <p:cNvSpPr/>
              <p:nvPr/>
            </p:nvSpPr>
            <p:spPr>
              <a:xfrm>
                <a:off x="7224825" y="3036550"/>
                <a:ext cx="194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46" extrusionOk="0">
                    <a:moveTo>
                      <a:pt x="343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1" y="487"/>
                      <a:pt x="165" y="645"/>
                      <a:pt x="347" y="645"/>
                    </a:cubicBezTo>
                    <a:cubicBezTo>
                      <a:pt x="418" y="645"/>
                      <a:pt x="491" y="621"/>
                      <a:pt x="558" y="567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1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23"/>
              <p:cNvSpPr/>
              <p:nvPr/>
            </p:nvSpPr>
            <p:spPr>
              <a:xfrm>
                <a:off x="7273450" y="3043125"/>
                <a:ext cx="135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86" extrusionOk="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1" y="174"/>
                      <a:pt x="109" y="564"/>
                      <a:pt x="413" y="585"/>
                    </a:cubicBezTo>
                    <a:lnTo>
                      <a:pt x="543" y="585"/>
                    </a:lnTo>
                    <a:cubicBezTo>
                      <a:pt x="456" y="390"/>
                      <a:pt x="348" y="195"/>
                      <a:pt x="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3"/>
              <p:cNvSpPr/>
              <p:nvPr/>
            </p:nvSpPr>
            <p:spPr>
              <a:xfrm>
                <a:off x="6866850" y="2999700"/>
                <a:ext cx="174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69" extrusionOk="0">
                    <a:moveTo>
                      <a:pt x="357" y="0"/>
                    </a:moveTo>
                    <a:cubicBezTo>
                      <a:pt x="197" y="0"/>
                      <a:pt x="48" y="124"/>
                      <a:pt x="48" y="284"/>
                    </a:cubicBezTo>
                    <a:cubicBezTo>
                      <a:pt x="1" y="530"/>
                      <a:pt x="188" y="669"/>
                      <a:pt x="374" y="669"/>
                    </a:cubicBezTo>
                    <a:cubicBezTo>
                      <a:pt x="532" y="669"/>
                      <a:pt x="688" y="569"/>
                      <a:pt x="698" y="350"/>
                    </a:cubicBezTo>
                    <a:cubicBezTo>
                      <a:pt x="698" y="176"/>
                      <a:pt x="568" y="3"/>
                      <a:pt x="395" y="3"/>
                    </a:cubicBezTo>
                    <a:cubicBezTo>
                      <a:pt x="382" y="1"/>
                      <a:pt x="369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3"/>
              <p:cNvSpPr/>
              <p:nvPr/>
            </p:nvSpPr>
            <p:spPr>
              <a:xfrm>
                <a:off x="6911100" y="30560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3"/>
              <p:cNvSpPr/>
              <p:nvPr/>
            </p:nvSpPr>
            <p:spPr>
              <a:xfrm>
                <a:off x="6961950" y="3060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3"/>
              <p:cNvSpPr/>
              <p:nvPr/>
            </p:nvSpPr>
            <p:spPr>
              <a:xfrm>
                <a:off x="7015450" y="3066350"/>
                <a:ext cx="168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7" extrusionOk="0">
                    <a:moveTo>
                      <a:pt x="331" y="1"/>
                    </a:moveTo>
                    <a:cubicBezTo>
                      <a:pt x="172" y="1"/>
                      <a:pt x="23" y="124"/>
                      <a:pt x="23" y="285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7" y="655"/>
                      <a:pt x="330" y="656"/>
                      <a:pt x="343" y="656"/>
                    </a:cubicBezTo>
                    <a:cubicBezTo>
                      <a:pt x="503" y="656"/>
                      <a:pt x="653" y="533"/>
                      <a:pt x="673" y="372"/>
                    </a:cubicBezTo>
                    <a:cubicBezTo>
                      <a:pt x="673" y="177"/>
                      <a:pt x="543" y="25"/>
                      <a:pt x="370" y="3"/>
                    </a:cubicBezTo>
                    <a:cubicBezTo>
                      <a:pt x="357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3"/>
              <p:cNvSpPr/>
              <p:nvPr/>
            </p:nvSpPr>
            <p:spPr>
              <a:xfrm>
                <a:off x="7062750" y="307165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9"/>
                    </a:cubicBezTo>
                    <a:cubicBezTo>
                      <a:pt x="862" y="659"/>
                      <a:pt x="927" y="73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3"/>
              <p:cNvSpPr/>
              <p:nvPr/>
            </p:nvSpPr>
            <p:spPr>
              <a:xfrm>
                <a:off x="7115325" y="3076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9" y="0"/>
                      <a:pt x="0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3"/>
              <p:cNvSpPr/>
              <p:nvPr/>
            </p:nvSpPr>
            <p:spPr>
              <a:xfrm>
                <a:off x="7169100" y="3082075"/>
                <a:ext cx="171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50" extrusionOk="0">
                    <a:moveTo>
                      <a:pt x="322" y="1"/>
                    </a:moveTo>
                    <a:cubicBezTo>
                      <a:pt x="145" y="1"/>
                      <a:pt x="12" y="144"/>
                      <a:pt x="12" y="307"/>
                    </a:cubicBezTo>
                    <a:cubicBezTo>
                      <a:pt x="1" y="529"/>
                      <a:pt x="165" y="650"/>
                      <a:pt x="333" y="650"/>
                    </a:cubicBezTo>
                    <a:cubicBezTo>
                      <a:pt x="477" y="650"/>
                      <a:pt x="623" y="561"/>
                      <a:pt x="663" y="372"/>
                    </a:cubicBezTo>
                    <a:cubicBezTo>
                      <a:pt x="684" y="198"/>
                      <a:pt x="533" y="25"/>
                      <a:pt x="359" y="3"/>
                    </a:cubicBezTo>
                    <a:cubicBezTo>
                      <a:pt x="347" y="2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3"/>
              <p:cNvSpPr/>
              <p:nvPr/>
            </p:nvSpPr>
            <p:spPr>
              <a:xfrm>
                <a:off x="7217375" y="30874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3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3"/>
              <p:cNvSpPr/>
              <p:nvPr/>
            </p:nvSpPr>
            <p:spPr>
              <a:xfrm>
                <a:off x="7268325" y="309287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3"/>
              <p:cNvSpPr/>
              <p:nvPr/>
            </p:nvSpPr>
            <p:spPr>
              <a:xfrm>
                <a:off x="6861450" y="3050650"/>
                <a:ext cx="18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7" extrusionOk="0">
                    <a:moveTo>
                      <a:pt x="373" y="0"/>
                    </a:moveTo>
                    <a:cubicBezTo>
                      <a:pt x="199" y="0"/>
                      <a:pt x="67" y="124"/>
                      <a:pt x="47" y="284"/>
                    </a:cubicBezTo>
                    <a:cubicBezTo>
                      <a:pt x="1" y="539"/>
                      <a:pt x="183" y="676"/>
                      <a:pt x="366" y="676"/>
                    </a:cubicBezTo>
                    <a:cubicBezTo>
                      <a:pt x="527" y="676"/>
                      <a:pt x="687" y="572"/>
                      <a:pt x="697" y="349"/>
                    </a:cubicBezTo>
                    <a:cubicBezTo>
                      <a:pt x="719" y="176"/>
                      <a:pt x="589" y="24"/>
                      <a:pt x="416" y="3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3"/>
              <p:cNvSpPr/>
              <p:nvPr/>
            </p:nvSpPr>
            <p:spPr>
              <a:xfrm>
                <a:off x="6905725" y="31069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2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3"/>
              <p:cNvSpPr/>
              <p:nvPr/>
            </p:nvSpPr>
            <p:spPr>
              <a:xfrm>
                <a:off x="6956675" y="311240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49" y="2"/>
                      <a:pt x="433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3"/>
              <p:cNvSpPr/>
              <p:nvPr/>
            </p:nvSpPr>
            <p:spPr>
              <a:xfrm>
                <a:off x="7008000" y="31173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1" y="658"/>
                      <a:pt x="421" y="658"/>
                    </a:cubicBezTo>
                    <a:cubicBezTo>
                      <a:pt x="576" y="658"/>
                      <a:pt x="727" y="549"/>
                      <a:pt x="754" y="370"/>
                    </a:cubicBezTo>
                    <a:cubicBezTo>
                      <a:pt x="776" y="175"/>
                      <a:pt x="646" y="23"/>
                      <a:pt x="451" y="1"/>
                    </a:cubicBezTo>
                    <a:cubicBezTo>
                      <a:pt x="442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3"/>
              <p:cNvSpPr/>
              <p:nvPr/>
            </p:nvSpPr>
            <p:spPr>
              <a:xfrm>
                <a:off x="7059075" y="3122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3"/>
              <p:cNvSpPr/>
              <p:nvPr/>
            </p:nvSpPr>
            <p:spPr>
              <a:xfrm>
                <a:off x="7110050" y="31281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3" y="654"/>
                    </a:cubicBezTo>
                    <a:cubicBezTo>
                      <a:pt x="585" y="654"/>
                      <a:pt x="735" y="54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3"/>
              <p:cNvSpPr/>
              <p:nvPr/>
            </p:nvSpPr>
            <p:spPr>
              <a:xfrm>
                <a:off x="7160875" y="31330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3"/>
              <p:cNvSpPr/>
              <p:nvPr/>
            </p:nvSpPr>
            <p:spPr>
              <a:xfrm>
                <a:off x="7211825" y="31384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61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6" y="175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3"/>
              <p:cNvSpPr/>
              <p:nvPr/>
            </p:nvSpPr>
            <p:spPr>
              <a:xfrm>
                <a:off x="7263325" y="3143925"/>
                <a:ext cx="19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4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399" y="653"/>
                      <a:pt x="413" y="653"/>
                      <a:pt x="426" y="653"/>
                    </a:cubicBezTo>
                    <a:cubicBezTo>
                      <a:pt x="601" y="653"/>
                      <a:pt x="733" y="530"/>
                      <a:pt x="753" y="369"/>
                    </a:cubicBezTo>
                    <a:cubicBezTo>
                      <a:pt x="774" y="174"/>
                      <a:pt x="644" y="22"/>
                      <a:pt x="449" y="1"/>
                    </a:cubicBezTo>
                    <a:cubicBezTo>
                      <a:pt x="442" y="0"/>
                      <a:pt x="436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3"/>
              <p:cNvSpPr/>
              <p:nvPr/>
            </p:nvSpPr>
            <p:spPr>
              <a:xfrm>
                <a:off x="6856650" y="3101600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1" y="480"/>
                      <a:pt x="131" y="631"/>
                      <a:pt x="326" y="653"/>
                    </a:cubicBezTo>
                    <a:cubicBezTo>
                      <a:pt x="338" y="655"/>
                      <a:pt x="351" y="655"/>
                      <a:pt x="364" y="655"/>
                    </a:cubicBezTo>
                    <a:cubicBezTo>
                      <a:pt x="521" y="655"/>
                      <a:pt x="653" y="532"/>
                      <a:pt x="673" y="371"/>
                    </a:cubicBezTo>
                    <a:cubicBezTo>
                      <a:pt x="694" y="176"/>
                      <a:pt x="564" y="24"/>
                      <a:pt x="391" y="3"/>
                    </a:cubicBezTo>
                    <a:cubicBezTo>
                      <a:pt x="376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3"/>
              <p:cNvSpPr/>
              <p:nvPr/>
            </p:nvSpPr>
            <p:spPr>
              <a:xfrm>
                <a:off x="6900175" y="3158000"/>
                <a:ext cx="19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9" y="621"/>
                      <a:pt x="349" y="657"/>
                      <a:pt x="437" y="657"/>
                    </a:cubicBezTo>
                    <a:cubicBezTo>
                      <a:pt x="594" y="657"/>
                      <a:pt x="747" y="543"/>
                      <a:pt x="774" y="348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3"/>
              <p:cNvSpPr/>
              <p:nvPr/>
            </p:nvSpPr>
            <p:spPr>
              <a:xfrm>
                <a:off x="6953675" y="316337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8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0" y="458"/>
                      <a:pt x="130" y="632"/>
                      <a:pt x="304" y="654"/>
                    </a:cubicBezTo>
                    <a:cubicBezTo>
                      <a:pt x="499" y="654"/>
                      <a:pt x="651" y="545"/>
                      <a:pt x="672" y="350"/>
                    </a:cubicBezTo>
                    <a:cubicBezTo>
                      <a:pt x="694" y="177"/>
                      <a:pt x="564" y="25"/>
                      <a:pt x="391" y="3"/>
                    </a:cubicBezTo>
                    <a:cubicBezTo>
                      <a:pt x="376" y="2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3"/>
              <p:cNvSpPr/>
              <p:nvPr/>
            </p:nvSpPr>
            <p:spPr>
              <a:xfrm>
                <a:off x="7002600" y="3168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3"/>
              <p:cNvSpPr/>
              <p:nvPr/>
            </p:nvSpPr>
            <p:spPr>
              <a:xfrm>
                <a:off x="7053550" y="31737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3"/>
              <p:cNvSpPr/>
              <p:nvPr/>
            </p:nvSpPr>
            <p:spPr>
              <a:xfrm>
                <a:off x="7107300" y="3179100"/>
                <a:ext cx="166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29" extrusionOk="0">
                    <a:moveTo>
                      <a:pt x="322" y="0"/>
                    </a:moveTo>
                    <a:cubicBezTo>
                      <a:pt x="165" y="0"/>
                      <a:pt x="33" y="124"/>
                      <a:pt x="13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6"/>
                      <a:pt x="533" y="25"/>
                      <a:pt x="360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3"/>
              <p:cNvSpPr/>
              <p:nvPr/>
            </p:nvSpPr>
            <p:spPr>
              <a:xfrm>
                <a:off x="7156025" y="318457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8" y="0"/>
                    </a:moveTo>
                    <a:cubicBezTo>
                      <a:pt x="56" y="0"/>
                      <a:pt x="0" y="587"/>
                      <a:pt x="383" y="651"/>
                    </a:cubicBezTo>
                    <a:cubicBezTo>
                      <a:pt x="411" y="656"/>
                      <a:pt x="437" y="658"/>
                      <a:pt x="461" y="658"/>
                    </a:cubicBezTo>
                    <a:cubicBezTo>
                      <a:pt x="866" y="658"/>
                      <a:pt x="898" y="21"/>
                      <a:pt x="449" y="1"/>
                    </a:cubicBezTo>
                    <a:cubicBezTo>
                      <a:pt x="442" y="0"/>
                      <a:pt x="435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3"/>
              <p:cNvSpPr/>
              <p:nvPr/>
            </p:nvSpPr>
            <p:spPr>
              <a:xfrm>
                <a:off x="7208950" y="3189400"/>
                <a:ext cx="19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4" extrusionOk="0">
                    <a:moveTo>
                      <a:pt x="349" y="0"/>
                    </a:moveTo>
                    <a:cubicBezTo>
                      <a:pt x="175" y="0"/>
                      <a:pt x="43" y="125"/>
                      <a:pt x="23" y="306"/>
                    </a:cubicBezTo>
                    <a:cubicBezTo>
                      <a:pt x="1" y="480"/>
                      <a:pt x="131" y="632"/>
                      <a:pt x="326" y="653"/>
                    </a:cubicBezTo>
                    <a:cubicBezTo>
                      <a:pt x="333" y="654"/>
                      <a:pt x="340" y="654"/>
                      <a:pt x="347" y="654"/>
                    </a:cubicBezTo>
                    <a:cubicBezTo>
                      <a:pt x="719" y="654"/>
                      <a:pt x="774" y="8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3"/>
              <p:cNvSpPr/>
              <p:nvPr/>
            </p:nvSpPr>
            <p:spPr>
              <a:xfrm>
                <a:off x="7260050" y="3194825"/>
                <a:ext cx="194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7" extrusionOk="0">
                    <a:moveTo>
                      <a:pt x="343" y="0"/>
                    </a:moveTo>
                    <a:cubicBezTo>
                      <a:pt x="168" y="0"/>
                      <a:pt x="37" y="124"/>
                      <a:pt x="17" y="284"/>
                    </a:cubicBezTo>
                    <a:cubicBezTo>
                      <a:pt x="1" y="505"/>
                      <a:pt x="168" y="657"/>
                      <a:pt x="352" y="657"/>
                    </a:cubicBezTo>
                    <a:cubicBezTo>
                      <a:pt x="422" y="657"/>
                      <a:pt x="493" y="635"/>
                      <a:pt x="559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3"/>
              <p:cNvSpPr/>
              <p:nvPr/>
            </p:nvSpPr>
            <p:spPr>
              <a:xfrm>
                <a:off x="7308975" y="32002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3"/>
              <p:cNvSpPr/>
              <p:nvPr/>
            </p:nvSpPr>
            <p:spPr>
              <a:xfrm>
                <a:off x="6852025" y="3152550"/>
                <a:ext cx="165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4" extrusionOk="0">
                    <a:moveTo>
                      <a:pt x="321" y="0"/>
                    </a:moveTo>
                    <a:cubicBezTo>
                      <a:pt x="161" y="0"/>
                      <a:pt x="12" y="125"/>
                      <a:pt x="12" y="306"/>
                    </a:cubicBezTo>
                    <a:cubicBezTo>
                      <a:pt x="0" y="517"/>
                      <a:pt x="167" y="633"/>
                      <a:pt x="332" y="633"/>
                    </a:cubicBezTo>
                    <a:cubicBezTo>
                      <a:pt x="472" y="633"/>
                      <a:pt x="611" y="550"/>
                      <a:pt x="641" y="371"/>
                    </a:cubicBezTo>
                    <a:cubicBezTo>
                      <a:pt x="663" y="198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3"/>
              <p:cNvSpPr/>
              <p:nvPr/>
            </p:nvSpPr>
            <p:spPr>
              <a:xfrm>
                <a:off x="6896200" y="3208800"/>
                <a:ext cx="179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1" extrusionOk="0">
                    <a:moveTo>
                      <a:pt x="376" y="0"/>
                    </a:moveTo>
                    <a:cubicBezTo>
                      <a:pt x="58" y="0"/>
                      <a:pt x="0" y="658"/>
                      <a:pt x="348" y="658"/>
                    </a:cubicBezTo>
                    <a:cubicBezTo>
                      <a:pt x="361" y="659"/>
                      <a:pt x="374" y="660"/>
                      <a:pt x="386" y="660"/>
                    </a:cubicBezTo>
                    <a:cubicBezTo>
                      <a:pt x="546" y="660"/>
                      <a:pt x="697" y="537"/>
                      <a:pt x="717" y="376"/>
                    </a:cubicBezTo>
                    <a:cubicBezTo>
                      <a:pt x="717" y="181"/>
                      <a:pt x="587" y="29"/>
                      <a:pt x="435" y="7"/>
                    </a:cubicBezTo>
                    <a:cubicBezTo>
                      <a:pt x="414" y="2"/>
                      <a:pt x="395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3"/>
              <p:cNvSpPr/>
              <p:nvPr/>
            </p:nvSpPr>
            <p:spPr>
              <a:xfrm>
                <a:off x="6946225" y="3214375"/>
                <a:ext cx="194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2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21"/>
                    </a:cubicBezTo>
                    <a:cubicBezTo>
                      <a:pt x="241" y="611"/>
                      <a:pt x="339" y="651"/>
                      <a:pt x="433" y="651"/>
                    </a:cubicBezTo>
                    <a:cubicBezTo>
                      <a:pt x="591" y="651"/>
                      <a:pt x="740" y="538"/>
                      <a:pt x="754" y="348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3"/>
              <p:cNvSpPr/>
              <p:nvPr/>
            </p:nvSpPr>
            <p:spPr>
              <a:xfrm>
                <a:off x="6997225" y="32198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0"/>
                    </a:moveTo>
                    <a:cubicBezTo>
                      <a:pt x="56" y="0"/>
                      <a:pt x="0" y="566"/>
                      <a:pt x="405" y="651"/>
                    </a:cubicBezTo>
                    <a:cubicBezTo>
                      <a:pt x="430" y="656"/>
                      <a:pt x="454" y="658"/>
                      <a:pt x="477" y="658"/>
                    </a:cubicBezTo>
                    <a:cubicBezTo>
                      <a:pt x="868" y="658"/>
                      <a:pt x="920" y="1"/>
                      <a:pt x="470" y="1"/>
                    </a:cubicBezTo>
                    <a:cubicBezTo>
                      <a:pt x="462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3"/>
              <p:cNvSpPr/>
              <p:nvPr/>
            </p:nvSpPr>
            <p:spPr>
              <a:xfrm>
                <a:off x="7048150" y="32246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50"/>
                      <a:pt x="774" y="371"/>
                    </a:cubicBezTo>
                    <a:cubicBezTo>
                      <a:pt x="774" y="197"/>
                      <a:pt x="644" y="24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3"/>
              <p:cNvSpPr/>
              <p:nvPr/>
            </p:nvSpPr>
            <p:spPr>
              <a:xfrm>
                <a:off x="7099600" y="32300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1" y="659"/>
                      <a:pt x="421" y="659"/>
                    </a:cubicBezTo>
                    <a:cubicBezTo>
                      <a:pt x="576" y="659"/>
                      <a:pt x="727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3"/>
              <p:cNvSpPr/>
              <p:nvPr/>
            </p:nvSpPr>
            <p:spPr>
              <a:xfrm>
                <a:off x="7150700" y="32354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2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3"/>
              <p:cNvSpPr/>
              <p:nvPr/>
            </p:nvSpPr>
            <p:spPr>
              <a:xfrm>
                <a:off x="7204075" y="3240400"/>
                <a:ext cx="16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9" extrusionOk="0">
                    <a:moveTo>
                      <a:pt x="369" y="1"/>
                    </a:moveTo>
                    <a:cubicBezTo>
                      <a:pt x="196" y="1"/>
                      <a:pt x="22" y="131"/>
                      <a:pt x="1" y="304"/>
                    </a:cubicBezTo>
                    <a:cubicBezTo>
                      <a:pt x="1" y="524"/>
                      <a:pt x="168" y="639"/>
                      <a:pt x="333" y="639"/>
                    </a:cubicBezTo>
                    <a:cubicBezTo>
                      <a:pt x="477" y="639"/>
                      <a:pt x="621" y="551"/>
                      <a:pt x="651" y="369"/>
                    </a:cubicBezTo>
                    <a:cubicBezTo>
                      <a:pt x="673" y="196"/>
                      <a:pt x="543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3"/>
              <p:cNvSpPr/>
              <p:nvPr/>
            </p:nvSpPr>
            <p:spPr>
              <a:xfrm>
                <a:off x="7251350" y="3245650"/>
                <a:ext cx="230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9"/>
                      <a:pt x="473" y="659"/>
                    </a:cubicBezTo>
                    <a:cubicBezTo>
                      <a:pt x="865" y="659"/>
                      <a:pt x="921" y="71"/>
                      <a:pt x="516" y="8"/>
                    </a:cubicBezTo>
                    <a:cubicBezTo>
                      <a:pt x="491" y="3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3"/>
              <p:cNvSpPr/>
              <p:nvPr/>
            </p:nvSpPr>
            <p:spPr>
              <a:xfrm>
                <a:off x="7303550" y="32511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92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3"/>
              <p:cNvSpPr/>
              <p:nvPr/>
            </p:nvSpPr>
            <p:spPr>
              <a:xfrm>
                <a:off x="6845725" y="3203550"/>
                <a:ext cx="180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6" extrusionOk="0">
                    <a:moveTo>
                      <a:pt x="394" y="0"/>
                    </a:moveTo>
                    <a:cubicBezTo>
                      <a:pt x="221" y="0"/>
                      <a:pt x="69" y="131"/>
                      <a:pt x="47" y="304"/>
                    </a:cubicBezTo>
                    <a:cubicBezTo>
                      <a:pt x="1" y="559"/>
                      <a:pt x="183" y="696"/>
                      <a:pt x="367" y="696"/>
                    </a:cubicBezTo>
                    <a:cubicBezTo>
                      <a:pt x="527" y="696"/>
                      <a:pt x="688" y="591"/>
                      <a:pt x="698" y="369"/>
                    </a:cubicBezTo>
                    <a:cubicBezTo>
                      <a:pt x="719" y="196"/>
                      <a:pt x="589" y="22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3"/>
              <p:cNvSpPr/>
              <p:nvPr/>
            </p:nvSpPr>
            <p:spPr>
              <a:xfrm>
                <a:off x="6824125" y="3923875"/>
                <a:ext cx="168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2" extrusionOk="0">
                    <a:moveTo>
                      <a:pt x="369" y="1"/>
                    </a:moveTo>
                    <a:cubicBezTo>
                      <a:pt x="174" y="1"/>
                      <a:pt x="22" y="131"/>
                      <a:pt x="1" y="304"/>
                    </a:cubicBezTo>
                    <a:cubicBezTo>
                      <a:pt x="1" y="516"/>
                      <a:pt x="172" y="632"/>
                      <a:pt x="340" y="632"/>
                    </a:cubicBezTo>
                    <a:cubicBezTo>
                      <a:pt x="482" y="632"/>
                      <a:pt x="621" y="548"/>
                      <a:pt x="651" y="369"/>
                    </a:cubicBezTo>
                    <a:cubicBezTo>
                      <a:pt x="673" y="196"/>
                      <a:pt x="543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3"/>
              <p:cNvSpPr/>
              <p:nvPr/>
            </p:nvSpPr>
            <p:spPr>
              <a:xfrm>
                <a:off x="6873050" y="39292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3"/>
              <p:cNvSpPr/>
              <p:nvPr/>
            </p:nvSpPr>
            <p:spPr>
              <a:xfrm>
                <a:off x="6924050" y="393470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6" y="1"/>
                    </a:moveTo>
                    <a:cubicBezTo>
                      <a:pt x="35" y="1"/>
                      <a:pt x="0" y="567"/>
                      <a:pt x="383" y="652"/>
                    </a:cubicBezTo>
                    <a:cubicBezTo>
                      <a:pt x="408" y="657"/>
                      <a:pt x="433" y="659"/>
                      <a:pt x="456" y="659"/>
                    </a:cubicBezTo>
                    <a:cubicBezTo>
                      <a:pt x="846" y="659"/>
                      <a:pt x="899" y="1"/>
                      <a:pt x="448" y="1"/>
                    </a:cubicBezTo>
                    <a:cubicBezTo>
                      <a:pt x="441" y="1"/>
                      <a:pt x="433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3"/>
              <p:cNvSpPr/>
              <p:nvPr/>
            </p:nvSpPr>
            <p:spPr>
              <a:xfrm>
                <a:off x="6976600" y="3939600"/>
                <a:ext cx="193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5" extrusionOk="0">
                    <a:moveTo>
                      <a:pt x="384" y="1"/>
                    </a:moveTo>
                    <a:cubicBezTo>
                      <a:pt x="211" y="1"/>
                      <a:pt x="37" y="131"/>
                      <a:pt x="16" y="304"/>
                    </a:cubicBezTo>
                    <a:cubicBezTo>
                      <a:pt x="0" y="507"/>
                      <a:pt x="175" y="665"/>
                      <a:pt x="355" y="665"/>
                    </a:cubicBezTo>
                    <a:cubicBezTo>
                      <a:pt x="426" y="665"/>
                      <a:pt x="497" y="641"/>
                      <a:pt x="558" y="586"/>
                    </a:cubicBezTo>
                    <a:cubicBezTo>
                      <a:pt x="774" y="412"/>
                      <a:pt x="666" y="44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3"/>
              <p:cNvSpPr/>
              <p:nvPr/>
            </p:nvSpPr>
            <p:spPr>
              <a:xfrm>
                <a:off x="7025900" y="3945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3"/>
              <p:cNvSpPr/>
              <p:nvPr/>
            </p:nvSpPr>
            <p:spPr>
              <a:xfrm>
                <a:off x="6770725" y="39189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3"/>
              <p:cNvSpPr/>
              <p:nvPr/>
            </p:nvSpPr>
            <p:spPr>
              <a:xfrm>
                <a:off x="7349350" y="3307625"/>
                <a:ext cx="124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651" extrusionOk="0">
                    <a:moveTo>
                      <a:pt x="455" y="0"/>
                    </a:moveTo>
                    <a:cubicBezTo>
                      <a:pt x="44" y="0"/>
                      <a:pt x="0" y="607"/>
                      <a:pt x="412" y="651"/>
                    </a:cubicBezTo>
                    <a:lnTo>
                      <a:pt x="499" y="651"/>
                    </a:lnTo>
                    <a:cubicBezTo>
                      <a:pt x="499" y="542"/>
                      <a:pt x="499" y="434"/>
                      <a:pt x="477" y="325"/>
                    </a:cubicBezTo>
                    <a:cubicBezTo>
                      <a:pt x="455" y="239"/>
                      <a:pt x="455" y="109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3"/>
              <p:cNvSpPr/>
              <p:nvPr/>
            </p:nvSpPr>
            <p:spPr>
              <a:xfrm>
                <a:off x="6884575" y="33113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3"/>
              <p:cNvSpPr/>
              <p:nvPr/>
            </p:nvSpPr>
            <p:spPr>
              <a:xfrm>
                <a:off x="6935775" y="3316300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56" y="0"/>
                    </a:moveTo>
                    <a:cubicBezTo>
                      <a:pt x="66" y="0"/>
                      <a:pt x="1" y="585"/>
                      <a:pt x="391" y="650"/>
                    </a:cubicBezTo>
                    <a:cubicBezTo>
                      <a:pt x="418" y="655"/>
                      <a:pt x="444" y="658"/>
                      <a:pt x="469" y="658"/>
                    </a:cubicBezTo>
                    <a:cubicBezTo>
                      <a:pt x="874" y="658"/>
                      <a:pt x="906" y="2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3"/>
              <p:cNvSpPr/>
              <p:nvPr/>
            </p:nvSpPr>
            <p:spPr>
              <a:xfrm>
                <a:off x="6989050" y="33216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1" y="510"/>
                      <a:pt x="167" y="658"/>
                      <a:pt x="350" y="658"/>
                    </a:cubicBezTo>
                    <a:cubicBezTo>
                      <a:pt x="420" y="658"/>
                      <a:pt x="492" y="636"/>
                      <a:pt x="558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3"/>
              <p:cNvSpPr/>
              <p:nvPr/>
            </p:nvSpPr>
            <p:spPr>
              <a:xfrm>
                <a:off x="7037925" y="332702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088925" y="333245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3"/>
              <p:cNvSpPr/>
              <p:nvPr/>
            </p:nvSpPr>
            <p:spPr>
              <a:xfrm>
                <a:off x="7142550" y="333737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7"/>
                      <a:pt x="166" y="633"/>
                      <a:pt x="335" y="633"/>
                    </a:cubicBezTo>
                    <a:cubicBezTo>
                      <a:pt x="478" y="633"/>
                      <a:pt x="623" y="550"/>
                      <a:pt x="662" y="371"/>
                    </a:cubicBezTo>
                    <a:cubicBezTo>
                      <a:pt x="684" y="176"/>
                      <a:pt x="554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3"/>
              <p:cNvSpPr/>
              <p:nvPr/>
            </p:nvSpPr>
            <p:spPr>
              <a:xfrm>
                <a:off x="7191350" y="33427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3"/>
              <p:cNvSpPr/>
              <p:nvPr/>
            </p:nvSpPr>
            <p:spPr>
              <a:xfrm>
                <a:off x="7242275" y="3348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3"/>
              <p:cNvSpPr/>
              <p:nvPr/>
            </p:nvSpPr>
            <p:spPr>
              <a:xfrm>
                <a:off x="7293100" y="33531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3"/>
              <p:cNvSpPr/>
              <p:nvPr/>
            </p:nvSpPr>
            <p:spPr>
              <a:xfrm>
                <a:off x="7346625" y="3358425"/>
                <a:ext cx="192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1" extrusionOk="0">
                    <a:moveTo>
                      <a:pt x="349" y="1"/>
                    </a:moveTo>
                    <a:cubicBezTo>
                      <a:pt x="193" y="1"/>
                      <a:pt x="36" y="115"/>
                      <a:pt x="22" y="310"/>
                    </a:cubicBezTo>
                    <a:cubicBezTo>
                      <a:pt x="1" y="483"/>
                      <a:pt x="131" y="635"/>
                      <a:pt x="304" y="657"/>
                    </a:cubicBezTo>
                    <a:cubicBezTo>
                      <a:pt x="321" y="659"/>
                      <a:pt x="337" y="660"/>
                      <a:pt x="352" y="660"/>
                    </a:cubicBezTo>
                    <a:cubicBezTo>
                      <a:pt x="607" y="660"/>
                      <a:pt x="770" y="339"/>
                      <a:pt x="586" y="114"/>
                    </a:cubicBezTo>
                    <a:cubicBezTo>
                      <a:pt x="524" y="37"/>
                      <a:pt x="436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3"/>
              <p:cNvSpPr/>
              <p:nvPr/>
            </p:nvSpPr>
            <p:spPr>
              <a:xfrm>
                <a:off x="6836050" y="3306000"/>
                <a:ext cx="168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1" extrusionOk="0">
                    <a:moveTo>
                      <a:pt x="369" y="0"/>
                    </a:moveTo>
                    <a:cubicBezTo>
                      <a:pt x="304" y="0"/>
                      <a:pt x="239" y="0"/>
                      <a:pt x="174" y="43"/>
                    </a:cubicBezTo>
                    <a:cubicBezTo>
                      <a:pt x="131" y="65"/>
                      <a:pt x="87" y="108"/>
                      <a:pt x="44" y="174"/>
                    </a:cubicBezTo>
                    <a:cubicBezTo>
                      <a:pt x="22" y="195"/>
                      <a:pt x="22" y="239"/>
                      <a:pt x="1" y="282"/>
                    </a:cubicBezTo>
                    <a:cubicBezTo>
                      <a:pt x="1" y="369"/>
                      <a:pt x="22" y="455"/>
                      <a:pt x="87" y="542"/>
                    </a:cubicBezTo>
                    <a:cubicBezTo>
                      <a:pt x="131" y="607"/>
                      <a:pt x="217" y="650"/>
                      <a:pt x="304" y="650"/>
                    </a:cubicBezTo>
                    <a:cubicBezTo>
                      <a:pt x="391" y="650"/>
                      <a:pt x="478" y="629"/>
                      <a:pt x="543" y="585"/>
                    </a:cubicBezTo>
                    <a:cubicBezTo>
                      <a:pt x="608" y="520"/>
                      <a:pt x="651" y="434"/>
                      <a:pt x="651" y="369"/>
                    </a:cubicBezTo>
                    <a:cubicBezTo>
                      <a:pt x="673" y="174"/>
                      <a:pt x="543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3"/>
              <p:cNvSpPr/>
              <p:nvPr/>
            </p:nvSpPr>
            <p:spPr>
              <a:xfrm>
                <a:off x="6879700" y="33622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3"/>
              <p:cNvSpPr/>
              <p:nvPr/>
            </p:nvSpPr>
            <p:spPr>
              <a:xfrm>
                <a:off x="6929425" y="3367600"/>
                <a:ext cx="2047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39" extrusionOk="0">
                    <a:moveTo>
                      <a:pt x="437" y="0"/>
                    </a:moveTo>
                    <a:cubicBezTo>
                      <a:pt x="32" y="0"/>
                      <a:pt x="0" y="636"/>
                      <a:pt x="450" y="636"/>
                    </a:cubicBezTo>
                    <a:cubicBezTo>
                      <a:pt x="463" y="638"/>
                      <a:pt x="475" y="639"/>
                      <a:pt x="488" y="639"/>
                    </a:cubicBezTo>
                    <a:cubicBezTo>
                      <a:pt x="645" y="639"/>
                      <a:pt x="777" y="515"/>
                      <a:pt x="797" y="355"/>
                    </a:cubicBezTo>
                    <a:cubicBezTo>
                      <a:pt x="819" y="181"/>
                      <a:pt x="689" y="8"/>
                      <a:pt x="515" y="8"/>
                    </a:cubicBezTo>
                    <a:cubicBezTo>
                      <a:pt x="488" y="3"/>
                      <a:pt x="462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3"/>
              <p:cNvSpPr/>
              <p:nvPr/>
            </p:nvSpPr>
            <p:spPr>
              <a:xfrm>
                <a:off x="6981450" y="33726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97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3"/>
              <p:cNvSpPr/>
              <p:nvPr/>
            </p:nvSpPr>
            <p:spPr>
              <a:xfrm>
                <a:off x="7032550" y="3377975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8" y="1"/>
                    </a:moveTo>
                    <a:cubicBezTo>
                      <a:pt x="163" y="1"/>
                      <a:pt x="0" y="322"/>
                      <a:pt x="184" y="547"/>
                    </a:cubicBezTo>
                    <a:cubicBezTo>
                      <a:pt x="247" y="626"/>
                      <a:pt x="336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3"/>
              <p:cNvSpPr/>
              <p:nvPr/>
            </p:nvSpPr>
            <p:spPr>
              <a:xfrm>
                <a:off x="7083500" y="33834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1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3"/>
              <p:cNvSpPr/>
              <p:nvPr/>
            </p:nvSpPr>
            <p:spPr>
              <a:xfrm>
                <a:off x="7134825" y="338835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46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4" y="370"/>
                    </a:cubicBezTo>
                    <a:cubicBezTo>
                      <a:pt x="776" y="197"/>
                      <a:pt x="646" y="23"/>
                      <a:pt x="473" y="2"/>
                    </a:cubicBezTo>
                    <a:cubicBezTo>
                      <a:pt x="464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>
                <a:off x="7185800" y="3393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3"/>
              <p:cNvSpPr/>
              <p:nvPr/>
            </p:nvSpPr>
            <p:spPr>
              <a:xfrm>
                <a:off x="7239325" y="3399150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0" y="1"/>
                    </a:moveTo>
                    <a:cubicBezTo>
                      <a:pt x="171" y="1"/>
                      <a:pt x="22" y="124"/>
                      <a:pt x="22" y="285"/>
                    </a:cubicBezTo>
                    <a:cubicBezTo>
                      <a:pt x="0" y="480"/>
                      <a:pt x="130" y="632"/>
                      <a:pt x="304" y="654"/>
                    </a:cubicBezTo>
                    <a:cubicBezTo>
                      <a:pt x="316" y="655"/>
                      <a:pt x="329" y="656"/>
                      <a:pt x="341" y="656"/>
                    </a:cubicBezTo>
                    <a:cubicBezTo>
                      <a:pt x="501" y="656"/>
                      <a:pt x="652" y="531"/>
                      <a:pt x="672" y="350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2"/>
                      <a:pt x="343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3"/>
              <p:cNvSpPr/>
              <p:nvPr/>
            </p:nvSpPr>
            <p:spPr>
              <a:xfrm>
                <a:off x="7287825" y="34045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48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7"/>
                      <a:pt x="640" y="4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3"/>
              <p:cNvSpPr/>
              <p:nvPr/>
            </p:nvSpPr>
            <p:spPr>
              <a:xfrm>
                <a:off x="7339175" y="34095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4"/>
                      <a:pt x="646" y="23"/>
                      <a:pt x="451" y="1"/>
                    </a:cubicBezTo>
                    <a:cubicBezTo>
                      <a:pt x="442" y="0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3"/>
              <p:cNvSpPr/>
              <p:nvPr/>
            </p:nvSpPr>
            <p:spPr>
              <a:xfrm>
                <a:off x="6830625" y="3356875"/>
                <a:ext cx="17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58" extrusionOk="0">
                    <a:moveTo>
                      <a:pt x="332" y="1"/>
                    </a:moveTo>
                    <a:cubicBezTo>
                      <a:pt x="175" y="1"/>
                      <a:pt x="43" y="126"/>
                      <a:pt x="23" y="307"/>
                    </a:cubicBezTo>
                    <a:cubicBezTo>
                      <a:pt x="1" y="393"/>
                      <a:pt x="23" y="480"/>
                      <a:pt x="88" y="545"/>
                    </a:cubicBezTo>
                    <a:cubicBezTo>
                      <a:pt x="149" y="619"/>
                      <a:pt x="246" y="658"/>
                      <a:pt x="341" y="658"/>
                    </a:cubicBezTo>
                    <a:cubicBezTo>
                      <a:pt x="414" y="658"/>
                      <a:pt x="487" y="635"/>
                      <a:pt x="543" y="588"/>
                    </a:cubicBezTo>
                    <a:cubicBezTo>
                      <a:pt x="695" y="480"/>
                      <a:pt x="716" y="263"/>
                      <a:pt x="586" y="133"/>
                    </a:cubicBezTo>
                    <a:cubicBezTo>
                      <a:pt x="543" y="68"/>
                      <a:pt x="456" y="25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3"/>
              <p:cNvSpPr/>
              <p:nvPr/>
            </p:nvSpPr>
            <p:spPr>
              <a:xfrm>
                <a:off x="6874125" y="34132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3"/>
              <p:cNvSpPr/>
              <p:nvPr/>
            </p:nvSpPr>
            <p:spPr>
              <a:xfrm>
                <a:off x="6925225" y="34186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2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3"/>
              <p:cNvSpPr/>
              <p:nvPr/>
            </p:nvSpPr>
            <p:spPr>
              <a:xfrm>
                <a:off x="6976175" y="342405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3"/>
              <p:cNvSpPr/>
              <p:nvPr/>
            </p:nvSpPr>
            <p:spPr>
              <a:xfrm>
                <a:off x="7027375" y="342902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456" y="1"/>
                    </a:moveTo>
                    <a:cubicBezTo>
                      <a:pt x="66" y="1"/>
                      <a:pt x="1" y="586"/>
                      <a:pt x="391" y="651"/>
                    </a:cubicBezTo>
                    <a:cubicBezTo>
                      <a:pt x="405" y="653"/>
                      <a:pt x="420" y="653"/>
                      <a:pt x="433" y="653"/>
                    </a:cubicBezTo>
                    <a:cubicBezTo>
                      <a:pt x="608" y="653"/>
                      <a:pt x="740" y="530"/>
                      <a:pt x="760" y="369"/>
                    </a:cubicBezTo>
                    <a:cubicBezTo>
                      <a:pt x="781" y="174"/>
                      <a:pt x="651" y="22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3"/>
              <p:cNvSpPr/>
              <p:nvPr/>
            </p:nvSpPr>
            <p:spPr>
              <a:xfrm>
                <a:off x="7078475" y="34344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22"/>
                    </a:cubicBezTo>
                    <a:cubicBezTo>
                      <a:pt x="242" y="612"/>
                      <a:pt x="342" y="653"/>
                      <a:pt x="437" y="653"/>
                    </a:cubicBezTo>
                    <a:cubicBezTo>
                      <a:pt x="593" y="653"/>
                      <a:pt x="740" y="545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3"/>
              <p:cNvSpPr/>
              <p:nvPr/>
            </p:nvSpPr>
            <p:spPr>
              <a:xfrm>
                <a:off x="7129525" y="3439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3"/>
              <p:cNvSpPr/>
              <p:nvPr/>
            </p:nvSpPr>
            <p:spPr>
              <a:xfrm>
                <a:off x="7179275" y="34445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0" y="658"/>
                      <a:pt x="451" y="658"/>
                    </a:cubicBezTo>
                    <a:cubicBezTo>
                      <a:pt x="463" y="659"/>
                      <a:pt x="476" y="660"/>
                      <a:pt x="489" y="660"/>
                    </a:cubicBezTo>
                    <a:cubicBezTo>
                      <a:pt x="649" y="660"/>
                      <a:pt x="799" y="537"/>
                      <a:pt x="819" y="376"/>
                    </a:cubicBezTo>
                    <a:cubicBezTo>
                      <a:pt x="819" y="202"/>
                      <a:pt x="689" y="29"/>
                      <a:pt x="516" y="7"/>
                    </a:cubicBezTo>
                    <a:cubicBezTo>
                      <a:pt x="489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3"/>
              <p:cNvSpPr/>
              <p:nvPr/>
            </p:nvSpPr>
            <p:spPr>
              <a:xfrm>
                <a:off x="7231350" y="3450150"/>
                <a:ext cx="199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3"/>
              <p:cNvSpPr/>
              <p:nvPr/>
            </p:nvSpPr>
            <p:spPr>
              <a:xfrm>
                <a:off x="7282850" y="34555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4" y="651"/>
                    </a:cubicBezTo>
                    <a:cubicBezTo>
                      <a:pt x="411" y="656"/>
                      <a:pt x="437" y="659"/>
                      <a:pt x="461" y="659"/>
                    </a:cubicBezTo>
                    <a:cubicBezTo>
                      <a:pt x="866" y="659"/>
                      <a:pt x="900" y="21"/>
                      <a:pt x="470" y="1"/>
                    </a:cubicBezTo>
                    <a:cubicBezTo>
                      <a:pt x="463" y="1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3"/>
              <p:cNvSpPr/>
              <p:nvPr/>
            </p:nvSpPr>
            <p:spPr>
              <a:xfrm>
                <a:off x="7332900" y="3460400"/>
                <a:ext cx="231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8" extrusionOk="0">
                    <a:moveTo>
                      <a:pt x="464" y="1"/>
                    </a:moveTo>
                    <a:cubicBezTo>
                      <a:pt x="47" y="1"/>
                      <a:pt x="0" y="612"/>
                      <a:pt x="420" y="675"/>
                    </a:cubicBezTo>
                    <a:cubicBezTo>
                      <a:pt x="433" y="676"/>
                      <a:pt x="446" y="677"/>
                      <a:pt x="459" y="677"/>
                    </a:cubicBezTo>
                    <a:cubicBezTo>
                      <a:pt x="858" y="677"/>
                      <a:pt x="926" y="45"/>
                      <a:pt x="506" y="3"/>
                    </a:cubicBezTo>
                    <a:cubicBezTo>
                      <a:pt x="492" y="2"/>
                      <a:pt x="477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3"/>
              <p:cNvSpPr/>
              <p:nvPr/>
            </p:nvSpPr>
            <p:spPr>
              <a:xfrm>
                <a:off x="6825225" y="3408200"/>
                <a:ext cx="173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5" extrusionOk="0">
                    <a:moveTo>
                      <a:pt x="329" y="1"/>
                    </a:moveTo>
                    <a:cubicBezTo>
                      <a:pt x="278" y="1"/>
                      <a:pt x="226" y="16"/>
                      <a:pt x="195" y="31"/>
                    </a:cubicBezTo>
                    <a:cubicBezTo>
                      <a:pt x="130" y="75"/>
                      <a:pt x="87" y="118"/>
                      <a:pt x="65" y="161"/>
                    </a:cubicBezTo>
                    <a:cubicBezTo>
                      <a:pt x="43" y="205"/>
                      <a:pt x="22" y="248"/>
                      <a:pt x="22" y="292"/>
                    </a:cubicBezTo>
                    <a:cubicBezTo>
                      <a:pt x="0" y="465"/>
                      <a:pt x="130" y="638"/>
                      <a:pt x="304" y="638"/>
                    </a:cubicBezTo>
                    <a:cubicBezTo>
                      <a:pt x="325" y="649"/>
                      <a:pt x="342" y="655"/>
                      <a:pt x="358" y="655"/>
                    </a:cubicBezTo>
                    <a:cubicBezTo>
                      <a:pt x="374" y="655"/>
                      <a:pt x="390" y="649"/>
                      <a:pt x="412" y="638"/>
                    </a:cubicBezTo>
                    <a:cubicBezTo>
                      <a:pt x="499" y="638"/>
                      <a:pt x="585" y="573"/>
                      <a:pt x="629" y="487"/>
                    </a:cubicBezTo>
                    <a:cubicBezTo>
                      <a:pt x="650" y="443"/>
                      <a:pt x="672" y="400"/>
                      <a:pt x="672" y="357"/>
                    </a:cubicBezTo>
                    <a:cubicBezTo>
                      <a:pt x="694" y="183"/>
                      <a:pt x="564" y="10"/>
                      <a:pt x="390" y="10"/>
                    </a:cubicBezTo>
                    <a:cubicBezTo>
                      <a:pt x="371" y="3"/>
                      <a:pt x="350" y="1"/>
                      <a:pt x="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3"/>
              <p:cNvSpPr/>
              <p:nvPr/>
            </p:nvSpPr>
            <p:spPr>
              <a:xfrm>
                <a:off x="6871525" y="3464250"/>
                <a:ext cx="165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2" extrusionOk="0">
                    <a:moveTo>
                      <a:pt x="359" y="1"/>
                    </a:moveTo>
                    <a:cubicBezTo>
                      <a:pt x="186" y="1"/>
                      <a:pt x="13" y="131"/>
                      <a:pt x="13" y="304"/>
                    </a:cubicBezTo>
                    <a:cubicBezTo>
                      <a:pt x="1" y="516"/>
                      <a:pt x="167" y="632"/>
                      <a:pt x="332" y="632"/>
                    </a:cubicBezTo>
                    <a:cubicBezTo>
                      <a:pt x="472" y="632"/>
                      <a:pt x="612" y="548"/>
                      <a:pt x="641" y="369"/>
                    </a:cubicBezTo>
                    <a:cubicBezTo>
                      <a:pt x="663" y="196"/>
                      <a:pt x="533" y="22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3"/>
              <p:cNvSpPr/>
              <p:nvPr/>
            </p:nvSpPr>
            <p:spPr>
              <a:xfrm>
                <a:off x="6919800" y="3469575"/>
                <a:ext cx="192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19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50" y="615"/>
                      <a:pt x="345" y="656"/>
                      <a:pt x="438" y="656"/>
                    </a:cubicBezTo>
                    <a:cubicBezTo>
                      <a:pt x="591" y="656"/>
                      <a:pt x="743" y="548"/>
                      <a:pt x="770" y="373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3"/>
              <p:cNvSpPr/>
              <p:nvPr/>
            </p:nvSpPr>
            <p:spPr>
              <a:xfrm>
                <a:off x="6973175" y="3475050"/>
                <a:ext cx="195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3" extrusionOk="0">
                    <a:moveTo>
                      <a:pt x="349" y="0"/>
                    </a:moveTo>
                    <a:cubicBezTo>
                      <a:pt x="174" y="0"/>
                      <a:pt x="43" y="124"/>
                      <a:pt x="23" y="284"/>
                    </a:cubicBezTo>
                    <a:cubicBezTo>
                      <a:pt x="1" y="458"/>
                      <a:pt x="131" y="631"/>
                      <a:pt x="304" y="653"/>
                    </a:cubicBezTo>
                    <a:cubicBezTo>
                      <a:pt x="716" y="653"/>
                      <a:pt x="781" y="67"/>
                      <a:pt x="391" y="2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3"/>
              <p:cNvSpPr/>
              <p:nvPr/>
            </p:nvSpPr>
            <p:spPr>
              <a:xfrm>
                <a:off x="7024275" y="3479975"/>
                <a:ext cx="194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5" extrusionOk="0">
                    <a:moveTo>
                      <a:pt x="385" y="1"/>
                    </a:moveTo>
                    <a:cubicBezTo>
                      <a:pt x="190" y="1"/>
                      <a:pt x="38" y="131"/>
                      <a:pt x="17" y="304"/>
                    </a:cubicBezTo>
                    <a:cubicBezTo>
                      <a:pt x="1" y="507"/>
                      <a:pt x="165" y="665"/>
                      <a:pt x="347" y="665"/>
                    </a:cubicBezTo>
                    <a:cubicBezTo>
                      <a:pt x="418" y="665"/>
                      <a:pt x="492" y="641"/>
                      <a:pt x="559" y="586"/>
                    </a:cubicBezTo>
                    <a:cubicBezTo>
                      <a:pt x="775" y="412"/>
                      <a:pt x="667" y="44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3"/>
              <p:cNvSpPr/>
              <p:nvPr/>
            </p:nvSpPr>
            <p:spPr>
              <a:xfrm>
                <a:off x="7073075" y="34853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2" y="0"/>
                    </a:moveTo>
                    <a:cubicBezTo>
                      <a:pt x="15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0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1" y="1"/>
                      <a:pt x="452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3"/>
              <p:cNvSpPr/>
              <p:nvPr/>
            </p:nvSpPr>
            <p:spPr>
              <a:xfrm>
                <a:off x="7124575" y="349080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28" y="1"/>
                    </a:moveTo>
                    <a:cubicBezTo>
                      <a:pt x="36" y="1"/>
                      <a:pt x="1" y="588"/>
                      <a:pt x="384" y="652"/>
                    </a:cubicBezTo>
                    <a:cubicBezTo>
                      <a:pt x="409" y="656"/>
                      <a:pt x="433" y="659"/>
                      <a:pt x="456" y="659"/>
                    </a:cubicBezTo>
                    <a:cubicBezTo>
                      <a:pt x="847" y="659"/>
                      <a:pt x="900" y="1"/>
                      <a:pt x="449" y="1"/>
                    </a:cubicBezTo>
                    <a:cubicBezTo>
                      <a:pt x="442" y="1"/>
                      <a:pt x="435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3"/>
              <p:cNvSpPr/>
              <p:nvPr/>
            </p:nvSpPr>
            <p:spPr>
              <a:xfrm>
                <a:off x="7173875" y="3496050"/>
                <a:ext cx="23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9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457" y="659"/>
                      <a:pt x="464" y="659"/>
                      <a:pt x="471" y="659"/>
                    </a:cubicBezTo>
                    <a:cubicBezTo>
                      <a:pt x="864" y="659"/>
                      <a:pt x="920" y="72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3"/>
              <p:cNvSpPr/>
              <p:nvPr/>
            </p:nvSpPr>
            <p:spPr>
              <a:xfrm>
                <a:off x="7226450" y="3501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3"/>
              <p:cNvSpPr/>
              <p:nvPr/>
            </p:nvSpPr>
            <p:spPr>
              <a:xfrm>
                <a:off x="7276300" y="3506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1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7" y="537"/>
                      <a:pt x="797" y="376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3"/>
              <p:cNvSpPr/>
              <p:nvPr/>
            </p:nvSpPr>
            <p:spPr>
              <a:xfrm>
                <a:off x="7328475" y="3511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3"/>
              <p:cNvSpPr/>
              <p:nvPr/>
            </p:nvSpPr>
            <p:spPr>
              <a:xfrm>
                <a:off x="6819800" y="345932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58"/>
                      <a:pt x="130" y="631"/>
                      <a:pt x="325" y="653"/>
                    </a:cubicBezTo>
                    <a:cubicBezTo>
                      <a:pt x="369" y="653"/>
                      <a:pt x="412" y="653"/>
                      <a:pt x="456" y="631"/>
                    </a:cubicBezTo>
                    <a:cubicBezTo>
                      <a:pt x="521" y="610"/>
                      <a:pt x="607" y="545"/>
                      <a:pt x="651" y="480"/>
                    </a:cubicBezTo>
                    <a:cubicBezTo>
                      <a:pt x="651" y="436"/>
                      <a:pt x="672" y="393"/>
                      <a:pt x="672" y="350"/>
                    </a:cubicBezTo>
                    <a:cubicBezTo>
                      <a:pt x="694" y="176"/>
                      <a:pt x="564" y="3"/>
                      <a:pt x="391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3"/>
              <p:cNvSpPr/>
              <p:nvPr/>
            </p:nvSpPr>
            <p:spPr>
              <a:xfrm>
                <a:off x="6863425" y="35156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92" y="178"/>
                      <a:pt x="662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3"/>
              <p:cNvSpPr/>
              <p:nvPr/>
            </p:nvSpPr>
            <p:spPr>
              <a:xfrm>
                <a:off x="6914775" y="3520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3"/>
              <p:cNvSpPr/>
              <p:nvPr/>
            </p:nvSpPr>
            <p:spPr>
              <a:xfrm>
                <a:off x="6965725" y="35260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43" y="612"/>
                      <a:pt x="342" y="653"/>
                      <a:pt x="438" y="653"/>
                    </a:cubicBezTo>
                    <a:cubicBezTo>
                      <a:pt x="594" y="653"/>
                      <a:pt x="741" y="545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3"/>
              <p:cNvSpPr/>
              <p:nvPr/>
            </p:nvSpPr>
            <p:spPr>
              <a:xfrm>
                <a:off x="7016825" y="35313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3"/>
              <p:cNvSpPr/>
              <p:nvPr/>
            </p:nvSpPr>
            <p:spPr>
              <a:xfrm>
                <a:off x="7067775" y="3536800"/>
                <a:ext cx="192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1" extrusionOk="0">
                    <a:moveTo>
                      <a:pt x="418" y="0"/>
                    </a:moveTo>
                    <a:cubicBezTo>
                      <a:pt x="163" y="0"/>
                      <a:pt x="1" y="321"/>
                      <a:pt x="184" y="546"/>
                    </a:cubicBezTo>
                    <a:cubicBezTo>
                      <a:pt x="248" y="625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3"/>
              <p:cNvSpPr/>
              <p:nvPr/>
            </p:nvSpPr>
            <p:spPr>
              <a:xfrm>
                <a:off x="7121400" y="3541700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22" y="1"/>
                    </a:moveTo>
                    <a:cubicBezTo>
                      <a:pt x="164" y="1"/>
                      <a:pt x="32" y="126"/>
                      <a:pt x="12" y="307"/>
                    </a:cubicBezTo>
                    <a:cubicBezTo>
                      <a:pt x="1" y="518"/>
                      <a:pt x="173" y="634"/>
                      <a:pt x="344" y="634"/>
                    </a:cubicBezTo>
                    <a:cubicBezTo>
                      <a:pt x="489" y="634"/>
                      <a:pt x="633" y="551"/>
                      <a:pt x="663" y="372"/>
                    </a:cubicBezTo>
                    <a:cubicBezTo>
                      <a:pt x="684" y="177"/>
                      <a:pt x="554" y="25"/>
                      <a:pt x="359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3"/>
              <p:cNvSpPr/>
              <p:nvPr/>
            </p:nvSpPr>
            <p:spPr>
              <a:xfrm>
                <a:off x="7170175" y="35471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3"/>
              <p:cNvSpPr/>
              <p:nvPr/>
            </p:nvSpPr>
            <p:spPr>
              <a:xfrm>
                <a:off x="7221075" y="3552600"/>
                <a:ext cx="230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37" extrusionOk="0">
                    <a:moveTo>
                      <a:pt x="448" y="0"/>
                    </a:moveTo>
                    <a:cubicBezTo>
                      <a:pt x="56" y="0"/>
                      <a:pt x="0" y="566"/>
                      <a:pt x="405" y="629"/>
                    </a:cubicBezTo>
                    <a:cubicBezTo>
                      <a:pt x="431" y="634"/>
                      <a:pt x="456" y="637"/>
                      <a:pt x="479" y="637"/>
                    </a:cubicBezTo>
                    <a:cubicBezTo>
                      <a:pt x="868" y="637"/>
                      <a:pt x="920" y="1"/>
                      <a:pt x="470" y="1"/>
                    </a:cubicBezTo>
                    <a:cubicBezTo>
                      <a:pt x="462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3"/>
              <p:cNvSpPr/>
              <p:nvPr/>
            </p:nvSpPr>
            <p:spPr>
              <a:xfrm>
                <a:off x="7270875" y="35573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3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1" y="72"/>
                      <a:pt x="516" y="8"/>
                    </a:cubicBezTo>
                    <a:cubicBezTo>
                      <a:pt x="491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3"/>
              <p:cNvSpPr/>
              <p:nvPr/>
            </p:nvSpPr>
            <p:spPr>
              <a:xfrm>
                <a:off x="7321850" y="3562725"/>
                <a:ext cx="21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59" extrusionOk="0">
                    <a:moveTo>
                      <a:pt x="440" y="0"/>
                    </a:moveTo>
                    <a:cubicBezTo>
                      <a:pt x="51" y="0"/>
                      <a:pt x="0" y="638"/>
                      <a:pt x="450" y="658"/>
                    </a:cubicBezTo>
                    <a:cubicBezTo>
                      <a:pt x="515" y="658"/>
                      <a:pt x="558" y="658"/>
                      <a:pt x="602" y="636"/>
                    </a:cubicBezTo>
                    <a:cubicBezTo>
                      <a:pt x="710" y="593"/>
                      <a:pt x="797" y="485"/>
                      <a:pt x="818" y="355"/>
                    </a:cubicBezTo>
                    <a:cubicBezTo>
                      <a:pt x="840" y="181"/>
                      <a:pt x="710" y="29"/>
                      <a:pt x="515" y="8"/>
                    </a:cubicBezTo>
                    <a:cubicBezTo>
                      <a:pt x="489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3"/>
              <p:cNvSpPr/>
              <p:nvPr/>
            </p:nvSpPr>
            <p:spPr>
              <a:xfrm>
                <a:off x="6814675" y="3510275"/>
                <a:ext cx="17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7" extrusionOk="0">
                    <a:moveTo>
                      <a:pt x="341" y="0"/>
                    </a:moveTo>
                    <a:cubicBezTo>
                      <a:pt x="181" y="0"/>
                      <a:pt x="32" y="124"/>
                      <a:pt x="32" y="284"/>
                    </a:cubicBezTo>
                    <a:cubicBezTo>
                      <a:pt x="1" y="504"/>
                      <a:pt x="173" y="666"/>
                      <a:pt x="361" y="666"/>
                    </a:cubicBezTo>
                    <a:cubicBezTo>
                      <a:pt x="433" y="666"/>
                      <a:pt x="508" y="642"/>
                      <a:pt x="574" y="588"/>
                    </a:cubicBezTo>
                    <a:cubicBezTo>
                      <a:pt x="639" y="523"/>
                      <a:pt x="661" y="436"/>
                      <a:pt x="682" y="350"/>
                    </a:cubicBezTo>
                    <a:cubicBezTo>
                      <a:pt x="704" y="176"/>
                      <a:pt x="574" y="24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3"/>
              <p:cNvSpPr/>
              <p:nvPr/>
            </p:nvSpPr>
            <p:spPr>
              <a:xfrm>
                <a:off x="6858475" y="35666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7" y="1"/>
                    </a:moveTo>
                    <a:cubicBezTo>
                      <a:pt x="55" y="1"/>
                      <a:pt x="0" y="567"/>
                      <a:pt x="405" y="652"/>
                    </a:cubicBezTo>
                    <a:cubicBezTo>
                      <a:pt x="430" y="657"/>
                      <a:pt x="454" y="659"/>
                      <a:pt x="477" y="659"/>
                    </a:cubicBezTo>
                    <a:cubicBezTo>
                      <a:pt x="865" y="659"/>
                      <a:pt x="900" y="1"/>
                      <a:pt x="470" y="1"/>
                    </a:cubicBezTo>
                    <a:cubicBezTo>
                      <a:pt x="462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3"/>
              <p:cNvSpPr/>
              <p:nvPr/>
            </p:nvSpPr>
            <p:spPr>
              <a:xfrm>
                <a:off x="6909475" y="357202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3"/>
              <p:cNvSpPr/>
              <p:nvPr/>
            </p:nvSpPr>
            <p:spPr>
              <a:xfrm>
                <a:off x="6960325" y="35769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3"/>
              <p:cNvSpPr/>
              <p:nvPr/>
            </p:nvSpPr>
            <p:spPr>
              <a:xfrm>
                <a:off x="7011400" y="35823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8" y="614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8"/>
                      <a:pt x="662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3"/>
              <p:cNvSpPr/>
              <p:nvPr/>
            </p:nvSpPr>
            <p:spPr>
              <a:xfrm>
                <a:off x="7064550" y="3587775"/>
                <a:ext cx="197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358" y="1"/>
                    </a:moveTo>
                    <a:cubicBezTo>
                      <a:pt x="183" y="1"/>
                      <a:pt x="52" y="124"/>
                      <a:pt x="32" y="285"/>
                    </a:cubicBezTo>
                    <a:cubicBezTo>
                      <a:pt x="0" y="488"/>
                      <a:pt x="171" y="645"/>
                      <a:pt x="358" y="645"/>
                    </a:cubicBezTo>
                    <a:cubicBezTo>
                      <a:pt x="431" y="645"/>
                      <a:pt x="507" y="621"/>
                      <a:pt x="574" y="567"/>
                    </a:cubicBezTo>
                    <a:cubicBezTo>
                      <a:pt x="790" y="393"/>
                      <a:pt x="682" y="25"/>
                      <a:pt x="400" y="3"/>
                    </a:cubicBezTo>
                    <a:cubicBezTo>
                      <a:pt x="386" y="1"/>
                      <a:pt x="372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3"/>
              <p:cNvSpPr/>
              <p:nvPr/>
            </p:nvSpPr>
            <p:spPr>
              <a:xfrm>
                <a:off x="7112600" y="3592525"/>
                <a:ext cx="22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60" extrusionOk="0">
                    <a:moveTo>
                      <a:pt x="440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44" y="659"/>
                      <a:pt x="899" y="93"/>
                      <a:pt x="516" y="8"/>
                    </a:cubicBezTo>
                    <a:cubicBezTo>
                      <a:pt x="490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3"/>
              <p:cNvSpPr/>
              <p:nvPr/>
            </p:nvSpPr>
            <p:spPr>
              <a:xfrm>
                <a:off x="7164800" y="35980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3"/>
              <p:cNvSpPr/>
              <p:nvPr/>
            </p:nvSpPr>
            <p:spPr>
              <a:xfrm>
                <a:off x="7214525" y="3603375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41" y="0"/>
                    </a:moveTo>
                    <a:cubicBezTo>
                      <a:pt x="52" y="0"/>
                      <a:pt x="0" y="638"/>
                      <a:pt x="450" y="658"/>
                    </a:cubicBezTo>
                    <a:cubicBezTo>
                      <a:pt x="623" y="658"/>
                      <a:pt x="797" y="528"/>
                      <a:pt x="819" y="355"/>
                    </a:cubicBezTo>
                    <a:cubicBezTo>
                      <a:pt x="819" y="181"/>
                      <a:pt x="688" y="29"/>
                      <a:pt x="515" y="8"/>
                    </a:cubicBezTo>
                    <a:cubicBezTo>
                      <a:pt x="489" y="3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3"/>
              <p:cNvSpPr/>
              <p:nvPr/>
            </p:nvSpPr>
            <p:spPr>
              <a:xfrm>
                <a:off x="7267075" y="360840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26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3"/>
                      <a:pt x="331" y="659"/>
                      <a:pt x="421" y="659"/>
                    </a:cubicBezTo>
                    <a:cubicBezTo>
                      <a:pt x="577" y="659"/>
                      <a:pt x="727" y="550"/>
                      <a:pt x="755" y="370"/>
                    </a:cubicBezTo>
                    <a:cubicBezTo>
                      <a:pt x="776" y="197"/>
                      <a:pt x="646" y="23"/>
                      <a:pt x="451" y="2"/>
                    </a:cubicBezTo>
                    <a:cubicBezTo>
                      <a:pt x="443" y="1"/>
                      <a:pt x="434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3"/>
              <p:cNvSpPr/>
              <p:nvPr/>
            </p:nvSpPr>
            <p:spPr>
              <a:xfrm>
                <a:off x="7320625" y="3614400"/>
                <a:ext cx="4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56" extrusionOk="0">
                    <a:moveTo>
                      <a:pt x="195" y="0"/>
                    </a:moveTo>
                    <a:cubicBezTo>
                      <a:pt x="87" y="65"/>
                      <a:pt x="22" y="152"/>
                      <a:pt x="0" y="282"/>
                    </a:cubicBezTo>
                    <a:cubicBezTo>
                      <a:pt x="0" y="347"/>
                      <a:pt x="22" y="412"/>
                      <a:pt x="43" y="456"/>
                    </a:cubicBezTo>
                    <a:cubicBezTo>
                      <a:pt x="109" y="304"/>
                      <a:pt x="152" y="152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3"/>
              <p:cNvSpPr/>
              <p:nvPr/>
            </p:nvSpPr>
            <p:spPr>
              <a:xfrm>
                <a:off x="6809500" y="3561275"/>
                <a:ext cx="173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1" extrusionOk="0">
                    <a:moveTo>
                      <a:pt x="369" y="1"/>
                    </a:moveTo>
                    <a:cubicBezTo>
                      <a:pt x="304" y="1"/>
                      <a:pt x="239" y="1"/>
                      <a:pt x="195" y="44"/>
                    </a:cubicBezTo>
                    <a:cubicBezTo>
                      <a:pt x="130" y="66"/>
                      <a:pt x="87" y="109"/>
                      <a:pt x="65" y="174"/>
                    </a:cubicBezTo>
                    <a:cubicBezTo>
                      <a:pt x="44" y="196"/>
                      <a:pt x="22" y="239"/>
                      <a:pt x="22" y="304"/>
                    </a:cubicBezTo>
                    <a:cubicBezTo>
                      <a:pt x="0" y="478"/>
                      <a:pt x="130" y="629"/>
                      <a:pt x="304" y="651"/>
                    </a:cubicBezTo>
                    <a:lnTo>
                      <a:pt x="434" y="651"/>
                    </a:lnTo>
                    <a:cubicBezTo>
                      <a:pt x="477" y="629"/>
                      <a:pt x="521" y="608"/>
                      <a:pt x="542" y="586"/>
                    </a:cubicBezTo>
                    <a:cubicBezTo>
                      <a:pt x="607" y="543"/>
                      <a:pt x="651" y="456"/>
                      <a:pt x="672" y="369"/>
                    </a:cubicBezTo>
                    <a:cubicBezTo>
                      <a:pt x="694" y="196"/>
                      <a:pt x="564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3"/>
              <p:cNvSpPr/>
              <p:nvPr/>
            </p:nvSpPr>
            <p:spPr>
              <a:xfrm>
                <a:off x="6853000" y="36176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3"/>
              <p:cNvSpPr/>
              <p:nvPr/>
            </p:nvSpPr>
            <p:spPr>
              <a:xfrm>
                <a:off x="6906775" y="36230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6" y="628"/>
                      <a:pt x="622" y="540"/>
                      <a:pt x="662" y="350"/>
                    </a:cubicBezTo>
                    <a:cubicBezTo>
                      <a:pt x="662" y="177"/>
                      <a:pt x="532" y="25"/>
                      <a:pt x="359" y="3"/>
                    </a:cubicBezTo>
                    <a:cubicBezTo>
                      <a:pt x="346" y="2"/>
                      <a:pt x="333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3"/>
              <p:cNvSpPr/>
              <p:nvPr/>
            </p:nvSpPr>
            <p:spPr>
              <a:xfrm>
                <a:off x="6954900" y="36279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97" y="196"/>
                      <a:pt x="667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7006375" y="36333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7059525" y="36387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487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7108425" y="364410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7158125" y="3648900"/>
                <a:ext cx="210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661" extrusionOk="0">
                    <a:moveTo>
                      <a:pt x="444" y="1"/>
                    </a:moveTo>
                    <a:cubicBezTo>
                      <a:pt x="53" y="1"/>
                      <a:pt x="1" y="658"/>
                      <a:pt x="451" y="658"/>
                    </a:cubicBezTo>
                    <a:cubicBezTo>
                      <a:pt x="464" y="660"/>
                      <a:pt x="477" y="661"/>
                      <a:pt x="489" y="661"/>
                    </a:cubicBezTo>
                    <a:cubicBezTo>
                      <a:pt x="649" y="661"/>
                      <a:pt x="800" y="537"/>
                      <a:pt x="820" y="376"/>
                    </a:cubicBezTo>
                    <a:cubicBezTo>
                      <a:pt x="841" y="181"/>
                      <a:pt x="711" y="29"/>
                      <a:pt x="516" y="8"/>
                    </a:cubicBezTo>
                    <a:cubicBezTo>
                      <a:pt x="491" y="3"/>
                      <a:pt x="46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7210825" y="3654400"/>
                <a:ext cx="193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7" extrusionOk="0">
                    <a:moveTo>
                      <a:pt x="399" y="1"/>
                    </a:moveTo>
                    <a:cubicBezTo>
                      <a:pt x="146" y="1"/>
                      <a:pt x="1" y="321"/>
                      <a:pt x="164" y="525"/>
                    </a:cubicBezTo>
                    <a:cubicBezTo>
                      <a:pt x="239" y="616"/>
                      <a:pt x="335" y="656"/>
                      <a:pt x="427" y="656"/>
                    </a:cubicBezTo>
                    <a:cubicBezTo>
                      <a:pt x="579" y="656"/>
                      <a:pt x="723" y="548"/>
                      <a:pt x="750" y="373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30" y="2"/>
                      <a:pt x="414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7261775" y="36598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6804625" y="361217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27" y="0"/>
                    </a:moveTo>
                    <a:cubicBezTo>
                      <a:pt x="152" y="0"/>
                      <a:pt x="20" y="125"/>
                      <a:pt x="0" y="306"/>
                    </a:cubicBezTo>
                    <a:cubicBezTo>
                      <a:pt x="0" y="517"/>
                      <a:pt x="172" y="633"/>
                      <a:pt x="339" y="633"/>
                    </a:cubicBezTo>
                    <a:cubicBezTo>
                      <a:pt x="482" y="633"/>
                      <a:pt x="621" y="550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5" y="1"/>
                      <a:pt x="341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6849525" y="3668525"/>
                <a:ext cx="174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2" extrusionOk="0">
                    <a:moveTo>
                      <a:pt x="356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0" y="553"/>
                      <a:pt x="188" y="691"/>
                      <a:pt x="373" y="691"/>
                    </a:cubicBezTo>
                    <a:cubicBezTo>
                      <a:pt x="531" y="691"/>
                      <a:pt x="688" y="591"/>
                      <a:pt x="697" y="372"/>
                    </a:cubicBezTo>
                    <a:cubicBezTo>
                      <a:pt x="697" y="177"/>
                      <a:pt x="589" y="25"/>
                      <a:pt x="394" y="3"/>
                    </a:cubicBezTo>
                    <a:cubicBezTo>
                      <a:pt x="381" y="2"/>
                      <a:pt x="369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6899075" y="367400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23" y="0"/>
                    </a:moveTo>
                    <a:cubicBezTo>
                      <a:pt x="157" y="0"/>
                      <a:pt x="0" y="312"/>
                      <a:pt x="168" y="521"/>
                    </a:cubicBezTo>
                    <a:cubicBezTo>
                      <a:pt x="242" y="612"/>
                      <a:pt x="338" y="653"/>
                      <a:pt x="431" y="653"/>
                    </a:cubicBezTo>
                    <a:cubicBezTo>
                      <a:pt x="583" y="653"/>
                      <a:pt x="727" y="544"/>
                      <a:pt x="753" y="370"/>
                    </a:cubicBezTo>
                    <a:cubicBezTo>
                      <a:pt x="775" y="175"/>
                      <a:pt x="645" y="23"/>
                      <a:pt x="450" y="1"/>
                    </a:cubicBezTo>
                    <a:cubicBezTo>
                      <a:pt x="441" y="0"/>
                      <a:pt x="432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6950125" y="367935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7003525" y="3684250"/>
                <a:ext cx="168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6" extrusionOk="0">
                    <a:moveTo>
                      <a:pt x="332" y="1"/>
                    </a:moveTo>
                    <a:cubicBezTo>
                      <a:pt x="172" y="1"/>
                      <a:pt x="21" y="126"/>
                      <a:pt x="1" y="307"/>
                    </a:cubicBezTo>
                    <a:cubicBezTo>
                      <a:pt x="1" y="480"/>
                      <a:pt x="109" y="632"/>
                      <a:pt x="305" y="653"/>
                    </a:cubicBezTo>
                    <a:cubicBezTo>
                      <a:pt x="317" y="655"/>
                      <a:pt x="330" y="656"/>
                      <a:pt x="342" y="656"/>
                    </a:cubicBezTo>
                    <a:cubicBezTo>
                      <a:pt x="500" y="656"/>
                      <a:pt x="631" y="532"/>
                      <a:pt x="651" y="372"/>
                    </a:cubicBezTo>
                    <a:cubicBezTo>
                      <a:pt x="673" y="198"/>
                      <a:pt x="543" y="25"/>
                      <a:pt x="370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7052050" y="3689650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2"/>
                    </a:cubicBezTo>
                    <a:cubicBezTo>
                      <a:pt x="770" y="177"/>
                      <a:pt x="640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7103525" y="36950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7156525" y="3700025"/>
                <a:ext cx="194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5" extrusionOk="0">
                    <a:moveTo>
                      <a:pt x="385" y="1"/>
                    </a:moveTo>
                    <a:cubicBezTo>
                      <a:pt x="190" y="1"/>
                      <a:pt x="38" y="131"/>
                      <a:pt x="17" y="304"/>
                    </a:cubicBezTo>
                    <a:cubicBezTo>
                      <a:pt x="1" y="507"/>
                      <a:pt x="165" y="665"/>
                      <a:pt x="347" y="665"/>
                    </a:cubicBezTo>
                    <a:cubicBezTo>
                      <a:pt x="418" y="665"/>
                      <a:pt x="492" y="641"/>
                      <a:pt x="559" y="586"/>
                    </a:cubicBezTo>
                    <a:cubicBezTo>
                      <a:pt x="775" y="413"/>
                      <a:pt x="667" y="44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7205300" y="37054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3"/>
              <p:cNvSpPr/>
              <p:nvPr/>
            </p:nvSpPr>
            <p:spPr>
              <a:xfrm>
                <a:off x="7258825" y="3710825"/>
                <a:ext cx="190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1" y="0"/>
                    </a:moveTo>
                    <a:cubicBezTo>
                      <a:pt x="171" y="0"/>
                      <a:pt x="21" y="124"/>
                      <a:pt x="1" y="284"/>
                    </a:cubicBezTo>
                    <a:cubicBezTo>
                      <a:pt x="1" y="479"/>
                      <a:pt x="131" y="631"/>
                      <a:pt x="304" y="653"/>
                    </a:cubicBezTo>
                    <a:cubicBezTo>
                      <a:pt x="716" y="653"/>
                      <a:pt x="759" y="67"/>
                      <a:pt x="369" y="2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3"/>
              <p:cNvSpPr/>
              <p:nvPr/>
            </p:nvSpPr>
            <p:spPr>
              <a:xfrm>
                <a:off x="6799200" y="3663650"/>
                <a:ext cx="16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4" extrusionOk="0">
                    <a:moveTo>
                      <a:pt x="331" y="1"/>
                    </a:moveTo>
                    <a:cubicBezTo>
                      <a:pt x="171" y="1"/>
                      <a:pt x="20" y="124"/>
                      <a:pt x="0" y="285"/>
                    </a:cubicBezTo>
                    <a:cubicBezTo>
                      <a:pt x="0" y="458"/>
                      <a:pt x="130" y="632"/>
                      <a:pt x="304" y="654"/>
                    </a:cubicBezTo>
                    <a:cubicBezTo>
                      <a:pt x="477" y="654"/>
                      <a:pt x="651" y="524"/>
                      <a:pt x="651" y="350"/>
                    </a:cubicBezTo>
                    <a:cubicBezTo>
                      <a:pt x="672" y="177"/>
                      <a:pt x="542" y="3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6842800" y="37200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6893650" y="37249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6943500" y="37302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38" y="1"/>
                    </a:moveTo>
                    <a:cubicBezTo>
                      <a:pt x="33" y="1"/>
                      <a:pt x="1" y="638"/>
                      <a:pt x="451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8" y="536"/>
                      <a:pt x="798" y="355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3" y="1"/>
                      <a:pt x="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6995700" y="37357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8" y="655"/>
                      <a:pt x="742" y="541"/>
                      <a:pt x="769" y="352"/>
                    </a:cubicBezTo>
                    <a:cubicBezTo>
                      <a:pt x="769" y="178"/>
                      <a:pt x="639" y="5"/>
                      <a:pt x="466" y="5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7047025" y="37406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51" y="2"/>
                    </a:cubicBezTo>
                    <a:cubicBezTo>
                      <a:pt x="442" y="1"/>
                      <a:pt x="433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7100025" y="3746050"/>
                <a:ext cx="173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6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80"/>
                      <a:pt x="130" y="631"/>
                      <a:pt x="325" y="653"/>
                    </a:cubicBezTo>
                    <a:cubicBezTo>
                      <a:pt x="338" y="655"/>
                      <a:pt x="351" y="655"/>
                      <a:pt x="363" y="655"/>
                    </a:cubicBezTo>
                    <a:cubicBezTo>
                      <a:pt x="520" y="655"/>
                      <a:pt x="652" y="532"/>
                      <a:pt x="672" y="371"/>
                    </a:cubicBezTo>
                    <a:cubicBezTo>
                      <a:pt x="694" y="176"/>
                      <a:pt x="564" y="24"/>
                      <a:pt x="390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7149050" y="3751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7199900" y="37563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3" y="623"/>
                      <a:pt x="342" y="658"/>
                      <a:pt x="431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6793150" y="3714600"/>
                <a:ext cx="18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7" extrusionOk="0">
                    <a:moveTo>
                      <a:pt x="374" y="1"/>
                    </a:moveTo>
                    <a:cubicBezTo>
                      <a:pt x="199" y="1"/>
                      <a:pt x="67" y="124"/>
                      <a:pt x="47" y="285"/>
                    </a:cubicBezTo>
                    <a:cubicBezTo>
                      <a:pt x="1" y="540"/>
                      <a:pt x="183" y="677"/>
                      <a:pt x="367" y="677"/>
                    </a:cubicBezTo>
                    <a:cubicBezTo>
                      <a:pt x="527" y="677"/>
                      <a:pt x="688" y="572"/>
                      <a:pt x="698" y="350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2" y="2"/>
                      <a:pt x="387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6837400" y="37709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3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7"/>
                      <a:pt x="640" y="4"/>
                      <a:pt x="467" y="4"/>
                    </a:cubicBezTo>
                    <a:cubicBezTo>
                      <a:pt x="449" y="1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6888225" y="37759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6" y="370"/>
                    </a:cubicBezTo>
                    <a:cubicBezTo>
                      <a:pt x="776" y="196"/>
                      <a:pt x="645" y="23"/>
                      <a:pt x="472" y="1"/>
                    </a:cubicBezTo>
                    <a:cubicBezTo>
                      <a:pt x="464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6941750" y="3781275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331" y="0"/>
                    </a:moveTo>
                    <a:cubicBezTo>
                      <a:pt x="174" y="0"/>
                      <a:pt x="42" y="125"/>
                      <a:pt x="22" y="306"/>
                    </a:cubicBezTo>
                    <a:cubicBezTo>
                      <a:pt x="0" y="480"/>
                      <a:pt x="130" y="632"/>
                      <a:pt x="304" y="653"/>
                    </a:cubicBezTo>
                    <a:cubicBezTo>
                      <a:pt x="311" y="654"/>
                      <a:pt x="318" y="654"/>
                      <a:pt x="325" y="654"/>
                    </a:cubicBezTo>
                    <a:cubicBezTo>
                      <a:pt x="718" y="654"/>
                      <a:pt x="774" y="67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6990775" y="37866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7041625" y="3792150"/>
                <a:ext cx="199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44" extrusionOk="0">
                    <a:moveTo>
                      <a:pt x="443" y="0"/>
                    </a:moveTo>
                    <a:cubicBezTo>
                      <a:pt x="157" y="0"/>
                      <a:pt x="1" y="312"/>
                      <a:pt x="190" y="522"/>
                    </a:cubicBezTo>
                    <a:cubicBezTo>
                      <a:pt x="256" y="605"/>
                      <a:pt x="351" y="643"/>
                      <a:pt x="446" y="643"/>
                    </a:cubicBezTo>
                    <a:cubicBezTo>
                      <a:pt x="598" y="643"/>
                      <a:pt x="748" y="544"/>
                      <a:pt x="775" y="370"/>
                    </a:cubicBezTo>
                    <a:cubicBezTo>
                      <a:pt x="797" y="175"/>
                      <a:pt x="645" y="1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7095125" y="3797000"/>
                <a:ext cx="168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34" extrusionOk="0">
                    <a:moveTo>
                      <a:pt x="332" y="0"/>
                    </a:moveTo>
                    <a:cubicBezTo>
                      <a:pt x="172" y="0"/>
                      <a:pt x="21" y="125"/>
                      <a:pt x="1" y="306"/>
                    </a:cubicBezTo>
                    <a:cubicBezTo>
                      <a:pt x="1" y="517"/>
                      <a:pt x="173" y="633"/>
                      <a:pt x="340" y="633"/>
                    </a:cubicBezTo>
                    <a:cubicBezTo>
                      <a:pt x="482" y="633"/>
                      <a:pt x="622" y="550"/>
                      <a:pt x="651" y="371"/>
                    </a:cubicBezTo>
                    <a:cubicBezTo>
                      <a:pt x="673" y="176"/>
                      <a:pt x="543" y="24"/>
                      <a:pt x="370" y="3"/>
                    </a:cubicBezTo>
                    <a:cubicBezTo>
                      <a:pt x="357" y="1"/>
                      <a:pt x="344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3"/>
              <p:cNvSpPr/>
              <p:nvPr/>
            </p:nvSpPr>
            <p:spPr>
              <a:xfrm>
                <a:off x="7144100" y="3802450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49" y="1"/>
                    </a:moveTo>
                    <a:cubicBezTo>
                      <a:pt x="56" y="1"/>
                      <a:pt x="0" y="588"/>
                      <a:pt x="383" y="652"/>
                    </a:cubicBezTo>
                    <a:cubicBezTo>
                      <a:pt x="410" y="657"/>
                      <a:pt x="435" y="659"/>
                      <a:pt x="459" y="659"/>
                    </a:cubicBezTo>
                    <a:cubicBezTo>
                      <a:pt x="866" y="659"/>
                      <a:pt x="900" y="1"/>
                      <a:pt x="470" y="1"/>
                    </a:cubicBezTo>
                    <a:cubicBezTo>
                      <a:pt x="463" y="1"/>
                      <a:pt x="456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3"/>
              <p:cNvSpPr/>
              <p:nvPr/>
            </p:nvSpPr>
            <p:spPr>
              <a:xfrm>
                <a:off x="7194600" y="3807800"/>
                <a:ext cx="198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1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2" y="178"/>
                      <a:pt x="662" y="26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6788600" y="3765550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39" y="1"/>
                    </a:moveTo>
                    <a:cubicBezTo>
                      <a:pt x="164" y="1"/>
                      <a:pt x="33" y="124"/>
                      <a:pt x="12" y="285"/>
                    </a:cubicBezTo>
                    <a:cubicBezTo>
                      <a:pt x="1" y="510"/>
                      <a:pt x="177" y="632"/>
                      <a:pt x="350" y="632"/>
                    </a:cubicBezTo>
                    <a:cubicBezTo>
                      <a:pt x="493" y="632"/>
                      <a:pt x="633" y="548"/>
                      <a:pt x="663" y="372"/>
                    </a:cubicBezTo>
                    <a:cubicBezTo>
                      <a:pt x="685" y="177"/>
                      <a:pt x="554" y="25"/>
                      <a:pt x="381" y="3"/>
                    </a:cubicBezTo>
                    <a:cubicBezTo>
                      <a:pt x="367" y="2"/>
                      <a:pt x="35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6832500" y="38219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6882950" y="38273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6933775" y="38322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6985300" y="3837700"/>
                <a:ext cx="23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9" extrusionOk="0">
                    <a:moveTo>
                      <a:pt x="448" y="0"/>
                    </a:moveTo>
                    <a:cubicBezTo>
                      <a:pt x="56" y="0"/>
                      <a:pt x="0" y="587"/>
                      <a:pt x="405" y="651"/>
                    </a:cubicBezTo>
                    <a:cubicBezTo>
                      <a:pt x="431" y="656"/>
                      <a:pt x="456" y="658"/>
                      <a:pt x="479" y="658"/>
                    </a:cubicBezTo>
                    <a:cubicBezTo>
                      <a:pt x="868" y="658"/>
                      <a:pt x="920" y="2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7035100" y="3842950"/>
                <a:ext cx="205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8" extrusionOk="0">
                    <a:moveTo>
                      <a:pt x="441" y="0"/>
                    </a:moveTo>
                    <a:cubicBezTo>
                      <a:pt x="52" y="0"/>
                      <a:pt x="1" y="637"/>
                      <a:pt x="451" y="658"/>
                    </a:cubicBezTo>
                    <a:cubicBezTo>
                      <a:pt x="624" y="658"/>
                      <a:pt x="798" y="549"/>
                      <a:pt x="798" y="354"/>
                    </a:cubicBezTo>
                    <a:cubicBezTo>
                      <a:pt x="819" y="181"/>
                      <a:pt x="689" y="29"/>
                      <a:pt x="516" y="7"/>
                    </a:cubicBezTo>
                    <a:cubicBezTo>
                      <a:pt x="490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7087300" y="3848450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46"/>
                    </a:cubicBezTo>
                    <a:cubicBezTo>
                      <a:pt x="247" y="625"/>
                      <a:pt x="336" y="661"/>
                      <a:pt x="426" y="661"/>
                    </a:cubicBezTo>
                    <a:cubicBezTo>
                      <a:pt x="583" y="661"/>
                      <a:pt x="742" y="552"/>
                      <a:pt x="769" y="373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7138625" y="3853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51" y="1"/>
                    </a:cubicBezTo>
                    <a:cubicBezTo>
                      <a:pt x="442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6782900" y="3816500"/>
                <a:ext cx="1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67" extrusionOk="0">
                    <a:moveTo>
                      <a:pt x="354" y="1"/>
                    </a:moveTo>
                    <a:cubicBezTo>
                      <a:pt x="194" y="1"/>
                      <a:pt x="44" y="126"/>
                      <a:pt x="24" y="307"/>
                    </a:cubicBezTo>
                    <a:cubicBezTo>
                      <a:pt x="0" y="540"/>
                      <a:pt x="177" y="666"/>
                      <a:pt x="353" y="666"/>
                    </a:cubicBezTo>
                    <a:cubicBezTo>
                      <a:pt x="504" y="666"/>
                      <a:pt x="654" y="572"/>
                      <a:pt x="674" y="372"/>
                    </a:cubicBezTo>
                    <a:cubicBezTo>
                      <a:pt x="696" y="177"/>
                      <a:pt x="566" y="25"/>
                      <a:pt x="392" y="3"/>
                    </a:cubicBezTo>
                    <a:cubicBezTo>
                      <a:pt x="380" y="1"/>
                      <a:pt x="367" y="1"/>
                      <a:pt x="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6826850" y="38729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5" y="1"/>
                    </a:moveTo>
                    <a:cubicBezTo>
                      <a:pt x="65" y="1"/>
                      <a:pt x="0" y="586"/>
                      <a:pt x="390" y="651"/>
                    </a:cubicBezTo>
                    <a:cubicBezTo>
                      <a:pt x="418" y="656"/>
                      <a:pt x="443" y="659"/>
                      <a:pt x="468" y="659"/>
                    </a:cubicBezTo>
                    <a:cubicBezTo>
                      <a:pt x="873" y="659"/>
                      <a:pt x="905" y="2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6876850" y="387817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37" y="0"/>
                    </a:moveTo>
                    <a:cubicBezTo>
                      <a:pt x="32" y="0"/>
                      <a:pt x="0" y="638"/>
                      <a:pt x="450" y="658"/>
                    </a:cubicBezTo>
                    <a:cubicBezTo>
                      <a:pt x="840" y="658"/>
                      <a:pt x="905" y="73"/>
                      <a:pt x="515" y="8"/>
                    </a:cubicBezTo>
                    <a:cubicBezTo>
                      <a:pt x="488" y="3"/>
                      <a:pt x="462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6929000" y="38836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3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0" y="4"/>
                      <a:pt x="467" y="4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6978725" y="38884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0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9" y="660"/>
                      <a:pt x="799" y="537"/>
                      <a:pt x="820" y="376"/>
                    </a:cubicBezTo>
                    <a:cubicBezTo>
                      <a:pt x="820" y="181"/>
                      <a:pt x="689" y="29"/>
                      <a:pt x="516" y="8"/>
                    </a:cubicBezTo>
                    <a:cubicBezTo>
                      <a:pt x="490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7030800" y="3894050"/>
                <a:ext cx="199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3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22"/>
                    </a:cubicBezTo>
                    <a:cubicBezTo>
                      <a:pt x="255" y="612"/>
                      <a:pt x="349" y="653"/>
                      <a:pt x="443" y="653"/>
                    </a:cubicBezTo>
                    <a:cubicBezTo>
                      <a:pt x="596" y="653"/>
                      <a:pt x="748" y="545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7082375" y="38994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5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3"/>
              <p:cNvSpPr/>
              <p:nvPr/>
            </p:nvSpPr>
            <p:spPr>
              <a:xfrm>
                <a:off x="6777425" y="3867525"/>
                <a:ext cx="17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8" extrusionOk="0">
                    <a:moveTo>
                      <a:pt x="394" y="0"/>
                    </a:moveTo>
                    <a:cubicBezTo>
                      <a:pt x="221" y="0"/>
                      <a:pt x="48" y="130"/>
                      <a:pt x="48" y="304"/>
                    </a:cubicBezTo>
                    <a:cubicBezTo>
                      <a:pt x="1" y="550"/>
                      <a:pt x="188" y="688"/>
                      <a:pt x="374" y="688"/>
                    </a:cubicBezTo>
                    <a:cubicBezTo>
                      <a:pt x="531" y="688"/>
                      <a:pt x="688" y="588"/>
                      <a:pt x="698" y="369"/>
                    </a:cubicBezTo>
                    <a:cubicBezTo>
                      <a:pt x="698" y="195"/>
                      <a:pt x="568" y="22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3"/>
              <p:cNvSpPr/>
              <p:nvPr/>
            </p:nvSpPr>
            <p:spPr>
              <a:xfrm>
                <a:off x="6815050" y="3975200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41" y="0"/>
                    </a:moveTo>
                    <a:cubicBezTo>
                      <a:pt x="52" y="0"/>
                      <a:pt x="1" y="637"/>
                      <a:pt x="450" y="658"/>
                    </a:cubicBezTo>
                    <a:cubicBezTo>
                      <a:pt x="862" y="658"/>
                      <a:pt x="906" y="72"/>
                      <a:pt x="515" y="7"/>
                    </a:cubicBezTo>
                    <a:cubicBezTo>
                      <a:pt x="489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6867100" y="39802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6918575" y="398565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43" y="612"/>
                      <a:pt x="339" y="653"/>
                      <a:pt x="432" y="653"/>
                    </a:cubicBezTo>
                    <a:cubicBezTo>
                      <a:pt x="583" y="653"/>
                      <a:pt x="727" y="545"/>
                      <a:pt x="754" y="370"/>
                    </a:cubicBezTo>
                    <a:cubicBezTo>
                      <a:pt x="776" y="175"/>
                      <a:pt x="646" y="23"/>
                      <a:pt x="450" y="1"/>
                    </a:cubicBezTo>
                    <a:cubicBezTo>
                      <a:pt x="441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6969650" y="399100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6767750" y="3969400"/>
                <a:ext cx="178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21" extrusionOk="0">
                    <a:moveTo>
                      <a:pt x="369" y="1"/>
                    </a:moveTo>
                    <a:lnTo>
                      <a:pt x="369" y="23"/>
                    </a:lnTo>
                    <a:cubicBezTo>
                      <a:pt x="304" y="23"/>
                      <a:pt x="239" y="23"/>
                      <a:pt x="174" y="66"/>
                    </a:cubicBezTo>
                    <a:cubicBezTo>
                      <a:pt x="131" y="88"/>
                      <a:pt x="66" y="131"/>
                      <a:pt x="44" y="196"/>
                    </a:cubicBezTo>
                    <a:cubicBezTo>
                      <a:pt x="23" y="218"/>
                      <a:pt x="1" y="261"/>
                      <a:pt x="1" y="304"/>
                    </a:cubicBezTo>
                    <a:cubicBezTo>
                      <a:pt x="1" y="391"/>
                      <a:pt x="23" y="478"/>
                      <a:pt x="88" y="543"/>
                    </a:cubicBezTo>
                    <a:cubicBezTo>
                      <a:pt x="131" y="597"/>
                      <a:pt x="180" y="620"/>
                      <a:pt x="228" y="620"/>
                    </a:cubicBezTo>
                    <a:cubicBezTo>
                      <a:pt x="469" y="620"/>
                      <a:pt x="712" y="55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6810850" y="40262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8" y="614"/>
                      <a:pt x="352" y="655"/>
                      <a:pt x="444" y="655"/>
                    </a:cubicBezTo>
                    <a:cubicBezTo>
                      <a:pt x="597" y="655"/>
                      <a:pt x="743" y="541"/>
                      <a:pt x="770" y="351"/>
                    </a:cubicBezTo>
                    <a:cubicBezTo>
                      <a:pt x="792" y="178"/>
                      <a:pt x="662" y="26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6862325" y="40316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6915725" y="4036550"/>
                <a:ext cx="157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59" extrusionOk="0">
                    <a:moveTo>
                      <a:pt x="327" y="1"/>
                    </a:moveTo>
                    <a:cubicBezTo>
                      <a:pt x="153" y="1"/>
                      <a:pt x="21" y="126"/>
                      <a:pt x="1" y="307"/>
                    </a:cubicBezTo>
                    <a:cubicBezTo>
                      <a:pt x="1" y="350"/>
                      <a:pt x="1" y="415"/>
                      <a:pt x="44" y="459"/>
                    </a:cubicBezTo>
                    <a:cubicBezTo>
                      <a:pt x="239" y="372"/>
                      <a:pt x="434" y="285"/>
                      <a:pt x="629" y="198"/>
                    </a:cubicBezTo>
                    <a:cubicBezTo>
                      <a:pt x="586" y="90"/>
                      <a:pt x="478" y="25"/>
                      <a:pt x="369" y="3"/>
                    </a:cubicBezTo>
                    <a:cubicBezTo>
                      <a:pt x="355" y="2"/>
                      <a:pt x="341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6762600" y="4020900"/>
                <a:ext cx="165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2" extrusionOk="0">
                    <a:moveTo>
                      <a:pt x="359" y="1"/>
                    </a:moveTo>
                    <a:cubicBezTo>
                      <a:pt x="272" y="1"/>
                      <a:pt x="185" y="22"/>
                      <a:pt x="120" y="66"/>
                    </a:cubicBezTo>
                    <a:cubicBezTo>
                      <a:pt x="55" y="131"/>
                      <a:pt x="12" y="217"/>
                      <a:pt x="12" y="304"/>
                    </a:cubicBezTo>
                    <a:cubicBezTo>
                      <a:pt x="0" y="515"/>
                      <a:pt x="166" y="631"/>
                      <a:pt x="335" y="631"/>
                    </a:cubicBezTo>
                    <a:cubicBezTo>
                      <a:pt x="478" y="631"/>
                      <a:pt x="622" y="548"/>
                      <a:pt x="662" y="369"/>
                    </a:cubicBezTo>
                    <a:cubicBezTo>
                      <a:pt x="662" y="174"/>
                      <a:pt x="532" y="22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6808950" y="4077200"/>
                <a:ext cx="130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99" extrusionOk="0">
                    <a:moveTo>
                      <a:pt x="301" y="0"/>
                    </a:moveTo>
                    <a:cubicBezTo>
                      <a:pt x="170" y="0"/>
                      <a:pt x="59" y="82"/>
                      <a:pt x="1" y="198"/>
                    </a:cubicBezTo>
                    <a:cubicBezTo>
                      <a:pt x="174" y="155"/>
                      <a:pt x="348" y="133"/>
                      <a:pt x="521" y="90"/>
                    </a:cubicBezTo>
                    <a:cubicBezTo>
                      <a:pt x="478" y="47"/>
                      <a:pt x="413" y="3"/>
                      <a:pt x="348" y="3"/>
                    </a:cubicBezTo>
                    <a:cubicBezTo>
                      <a:pt x="332" y="1"/>
                      <a:pt x="316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6756925" y="4072175"/>
                <a:ext cx="173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60" extrusionOk="0">
                    <a:moveTo>
                      <a:pt x="312" y="0"/>
                    </a:moveTo>
                    <a:cubicBezTo>
                      <a:pt x="268" y="0"/>
                      <a:pt x="226" y="16"/>
                      <a:pt x="195" y="31"/>
                    </a:cubicBezTo>
                    <a:cubicBezTo>
                      <a:pt x="130" y="74"/>
                      <a:pt x="87" y="118"/>
                      <a:pt x="65" y="161"/>
                    </a:cubicBezTo>
                    <a:cubicBezTo>
                      <a:pt x="44" y="204"/>
                      <a:pt x="22" y="248"/>
                      <a:pt x="22" y="291"/>
                    </a:cubicBezTo>
                    <a:cubicBezTo>
                      <a:pt x="0" y="465"/>
                      <a:pt x="130" y="638"/>
                      <a:pt x="304" y="660"/>
                    </a:cubicBezTo>
                    <a:lnTo>
                      <a:pt x="412" y="660"/>
                    </a:lnTo>
                    <a:cubicBezTo>
                      <a:pt x="499" y="638"/>
                      <a:pt x="586" y="573"/>
                      <a:pt x="629" y="486"/>
                    </a:cubicBezTo>
                    <a:cubicBezTo>
                      <a:pt x="651" y="443"/>
                      <a:pt x="672" y="399"/>
                      <a:pt x="672" y="356"/>
                    </a:cubicBezTo>
                    <a:cubicBezTo>
                      <a:pt x="694" y="183"/>
                      <a:pt x="564" y="9"/>
                      <a:pt x="369" y="9"/>
                    </a:cubicBezTo>
                    <a:cubicBezTo>
                      <a:pt x="350" y="3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6225900" y="31916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1" y="313"/>
                      <a:pt x="189" y="544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6275725" y="31968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89" y="660"/>
                    </a:cubicBezTo>
                    <a:cubicBezTo>
                      <a:pt x="649" y="660"/>
                      <a:pt x="800" y="535"/>
                      <a:pt x="820" y="354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6328425" y="32023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9" y="0"/>
                    </a:moveTo>
                    <a:cubicBezTo>
                      <a:pt x="146" y="0"/>
                      <a:pt x="1" y="320"/>
                      <a:pt x="164" y="524"/>
                    </a:cubicBezTo>
                    <a:cubicBezTo>
                      <a:pt x="237" y="614"/>
                      <a:pt x="332" y="654"/>
                      <a:pt x="424" y="654"/>
                    </a:cubicBezTo>
                    <a:cubicBezTo>
                      <a:pt x="577" y="654"/>
                      <a:pt x="723" y="541"/>
                      <a:pt x="750" y="351"/>
                    </a:cubicBezTo>
                    <a:cubicBezTo>
                      <a:pt x="771" y="178"/>
                      <a:pt x="641" y="4"/>
                      <a:pt x="446" y="4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6379275" y="32073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8" y="0"/>
                      <a:pt x="0" y="333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6432800" y="3212700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480"/>
                      <a:pt x="109" y="632"/>
                      <a:pt x="304" y="653"/>
                    </a:cubicBezTo>
                    <a:cubicBezTo>
                      <a:pt x="317" y="655"/>
                      <a:pt x="329" y="656"/>
                      <a:pt x="342" y="656"/>
                    </a:cubicBezTo>
                    <a:cubicBezTo>
                      <a:pt x="499" y="656"/>
                      <a:pt x="631" y="532"/>
                      <a:pt x="651" y="372"/>
                    </a:cubicBezTo>
                    <a:cubicBezTo>
                      <a:pt x="672" y="176"/>
                      <a:pt x="542" y="25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3"/>
              <p:cNvSpPr/>
              <p:nvPr/>
            </p:nvSpPr>
            <p:spPr>
              <a:xfrm>
                <a:off x="6481325" y="32181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3"/>
              <p:cNvSpPr/>
              <p:nvPr/>
            </p:nvSpPr>
            <p:spPr>
              <a:xfrm>
                <a:off x="6532275" y="3223500"/>
                <a:ext cx="198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55" y="611"/>
                      <a:pt x="345" y="649"/>
                      <a:pt x="434" y="649"/>
                    </a:cubicBezTo>
                    <a:cubicBezTo>
                      <a:pt x="591" y="649"/>
                      <a:pt x="742" y="531"/>
                      <a:pt x="769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3"/>
              <p:cNvSpPr/>
              <p:nvPr/>
            </p:nvSpPr>
            <p:spPr>
              <a:xfrm>
                <a:off x="6585900" y="322842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39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3" y="550"/>
                      <a:pt x="662" y="371"/>
                    </a:cubicBezTo>
                    <a:cubicBezTo>
                      <a:pt x="684" y="176"/>
                      <a:pt x="554" y="24"/>
                      <a:pt x="380" y="3"/>
                    </a:cubicBezTo>
                    <a:cubicBezTo>
                      <a:pt x="366" y="1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3"/>
              <p:cNvSpPr/>
              <p:nvPr/>
            </p:nvSpPr>
            <p:spPr>
              <a:xfrm>
                <a:off x="6634600" y="32339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31" y="656"/>
                      <a:pt x="455" y="658"/>
                      <a:pt x="478" y="658"/>
                    </a:cubicBezTo>
                    <a:cubicBezTo>
                      <a:pt x="869" y="658"/>
                      <a:pt x="921" y="1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6685650" y="32392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6738800" y="32442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1"/>
                    </a:moveTo>
                    <a:cubicBezTo>
                      <a:pt x="205" y="1"/>
                      <a:pt x="53" y="131"/>
                      <a:pt x="32" y="304"/>
                    </a:cubicBezTo>
                    <a:cubicBezTo>
                      <a:pt x="0" y="507"/>
                      <a:pt x="171" y="665"/>
                      <a:pt x="350" y="665"/>
                    </a:cubicBezTo>
                    <a:cubicBezTo>
                      <a:pt x="420" y="665"/>
                      <a:pt x="491" y="641"/>
                      <a:pt x="552" y="586"/>
                    </a:cubicBezTo>
                    <a:cubicBezTo>
                      <a:pt x="790" y="391"/>
                      <a:pt x="682" y="44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6787950" y="3249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50" y="1"/>
                    </a:cubicBezTo>
                    <a:cubicBezTo>
                      <a:pt x="441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6230625" y="2791625"/>
                <a:ext cx="38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9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39" y="9"/>
                      <a:pt x="127" y="17"/>
                      <a:pt x="116" y="24"/>
                    </a:cubicBezTo>
                    <a:lnTo>
                      <a:pt x="116" y="24"/>
                    </a:lnTo>
                    <a:cubicBezTo>
                      <a:pt x="128" y="18"/>
                      <a:pt x="140" y="12"/>
                      <a:pt x="152" y="0"/>
                    </a:cubicBezTo>
                    <a:close/>
                    <a:moveTo>
                      <a:pt x="116" y="24"/>
                    </a:moveTo>
                    <a:cubicBezTo>
                      <a:pt x="108" y="28"/>
                      <a:pt x="100" y="32"/>
                      <a:pt x="93" y="39"/>
                    </a:cubicBezTo>
                    <a:lnTo>
                      <a:pt x="93" y="39"/>
                    </a:lnTo>
                    <a:cubicBezTo>
                      <a:pt x="100" y="34"/>
                      <a:pt x="108" y="29"/>
                      <a:pt x="116" y="24"/>
                    </a:cubicBezTo>
                    <a:close/>
                    <a:moveTo>
                      <a:pt x="93" y="39"/>
                    </a:moveTo>
                    <a:cubicBezTo>
                      <a:pt x="58" y="61"/>
                      <a:pt x="29" y="80"/>
                      <a:pt x="0" y="109"/>
                    </a:cubicBezTo>
                    <a:cubicBezTo>
                      <a:pt x="22" y="87"/>
                      <a:pt x="66" y="65"/>
                      <a:pt x="87" y="44"/>
                    </a:cubicBezTo>
                    <a:cubicBezTo>
                      <a:pt x="89" y="42"/>
                      <a:pt x="91" y="40"/>
                      <a:pt x="93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6174950" y="3186175"/>
                <a:ext cx="193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4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4" y="633"/>
                      <a:pt x="347" y="674"/>
                      <a:pt x="439" y="674"/>
                    </a:cubicBezTo>
                    <a:cubicBezTo>
                      <a:pt x="593" y="674"/>
                      <a:pt x="748" y="560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6543375" y="2667500"/>
                <a:ext cx="141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99" extrusionOk="0">
                    <a:moveTo>
                      <a:pt x="564" y="1"/>
                    </a:moveTo>
                    <a:cubicBezTo>
                      <a:pt x="369" y="22"/>
                      <a:pt x="195" y="44"/>
                      <a:pt x="0" y="66"/>
                    </a:cubicBezTo>
                    <a:cubicBezTo>
                      <a:pt x="65" y="152"/>
                      <a:pt x="152" y="196"/>
                      <a:pt x="239" y="196"/>
                    </a:cubicBezTo>
                    <a:cubicBezTo>
                      <a:pt x="252" y="198"/>
                      <a:pt x="265" y="199"/>
                      <a:pt x="279" y="199"/>
                    </a:cubicBezTo>
                    <a:cubicBezTo>
                      <a:pt x="395" y="199"/>
                      <a:pt x="506" y="117"/>
                      <a:pt x="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6592350" y="2663175"/>
                <a:ext cx="188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87" extrusionOk="0">
                    <a:moveTo>
                      <a:pt x="534" y="0"/>
                    </a:moveTo>
                    <a:lnTo>
                      <a:pt x="122" y="22"/>
                    </a:lnTo>
                    <a:cubicBezTo>
                      <a:pt x="57" y="65"/>
                      <a:pt x="36" y="152"/>
                      <a:pt x="36" y="217"/>
                    </a:cubicBezTo>
                    <a:cubicBezTo>
                      <a:pt x="0" y="431"/>
                      <a:pt x="170" y="586"/>
                      <a:pt x="364" y="586"/>
                    </a:cubicBezTo>
                    <a:cubicBezTo>
                      <a:pt x="406" y="586"/>
                      <a:pt x="449" y="579"/>
                      <a:pt x="491" y="564"/>
                    </a:cubicBezTo>
                    <a:cubicBezTo>
                      <a:pt x="708" y="455"/>
                      <a:pt x="751" y="13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3"/>
              <p:cNvSpPr/>
              <p:nvPr/>
            </p:nvSpPr>
            <p:spPr>
              <a:xfrm>
                <a:off x="6641200" y="266687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4" y="0"/>
                      <a:pt x="1" y="320"/>
                      <a:pt x="185" y="524"/>
                    </a:cubicBezTo>
                    <a:cubicBezTo>
                      <a:pt x="258" y="613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7"/>
                      <a:pt x="662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3"/>
              <p:cNvSpPr/>
              <p:nvPr/>
            </p:nvSpPr>
            <p:spPr>
              <a:xfrm>
                <a:off x="6692600" y="2672375"/>
                <a:ext cx="226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6" extrusionOk="0">
                    <a:moveTo>
                      <a:pt x="448" y="0"/>
                    </a:moveTo>
                    <a:cubicBezTo>
                      <a:pt x="56" y="0"/>
                      <a:pt x="0" y="566"/>
                      <a:pt x="384" y="651"/>
                    </a:cubicBezTo>
                    <a:cubicBezTo>
                      <a:pt x="404" y="654"/>
                      <a:pt x="424" y="655"/>
                      <a:pt x="443" y="655"/>
                    </a:cubicBezTo>
                    <a:cubicBezTo>
                      <a:pt x="865" y="655"/>
                      <a:pt x="906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3"/>
              <p:cNvSpPr/>
              <p:nvPr/>
            </p:nvSpPr>
            <p:spPr>
              <a:xfrm>
                <a:off x="6742400" y="26770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58" y="659"/>
                      <a:pt x="465" y="659"/>
                      <a:pt x="471" y="659"/>
                    </a:cubicBezTo>
                    <a:cubicBezTo>
                      <a:pt x="844" y="659"/>
                      <a:pt x="900" y="72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3"/>
              <p:cNvSpPr/>
              <p:nvPr/>
            </p:nvSpPr>
            <p:spPr>
              <a:xfrm>
                <a:off x="6794600" y="26825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6847350" y="2691900"/>
                <a:ext cx="174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15" extrusionOk="0">
                    <a:moveTo>
                      <a:pt x="91" y="0"/>
                    </a:moveTo>
                    <a:cubicBezTo>
                      <a:pt x="69" y="43"/>
                      <a:pt x="47" y="87"/>
                      <a:pt x="47" y="130"/>
                    </a:cubicBezTo>
                    <a:cubicBezTo>
                      <a:pt x="0" y="376"/>
                      <a:pt x="188" y="515"/>
                      <a:pt x="373" y="515"/>
                    </a:cubicBezTo>
                    <a:cubicBezTo>
                      <a:pt x="531" y="515"/>
                      <a:pt x="688" y="414"/>
                      <a:pt x="698" y="195"/>
                    </a:cubicBezTo>
                    <a:lnTo>
                      <a:pt x="698" y="174"/>
                    </a:lnTo>
                    <a:cubicBezTo>
                      <a:pt x="481" y="130"/>
                      <a:pt x="286" y="65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6431850" y="26967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6482950" y="27021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2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48" y="2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6536575" y="27075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38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0" y="507"/>
                      <a:pt x="171" y="628"/>
                      <a:pt x="342" y="628"/>
                    </a:cubicBezTo>
                    <a:cubicBezTo>
                      <a:pt x="487" y="628"/>
                      <a:pt x="632" y="540"/>
                      <a:pt x="662" y="350"/>
                    </a:cubicBezTo>
                    <a:cubicBezTo>
                      <a:pt x="684" y="176"/>
                      <a:pt x="554" y="3"/>
                      <a:pt x="381" y="3"/>
                    </a:cubicBezTo>
                    <a:cubicBezTo>
                      <a:pt x="366" y="1"/>
                      <a:pt x="352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6583600" y="27123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3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6" y="659"/>
                      <a:pt x="473" y="659"/>
                    </a:cubicBezTo>
                    <a:cubicBezTo>
                      <a:pt x="865" y="659"/>
                      <a:pt x="920" y="93"/>
                      <a:pt x="516" y="8"/>
                    </a:cubicBezTo>
                    <a:cubicBezTo>
                      <a:pt x="491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6636300" y="2717825"/>
                <a:ext cx="193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1" extrusionOk="0">
                    <a:moveTo>
                      <a:pt x="416" y="0"/>
                    </a:moveTo>
                    <a:cubicBezTo>
                      <a:pt x="145" y="0"/>
                      <a:pt x="1" y="321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2" y="661"/>
                      <a:pt x="736" y="552"/>
                      <a:pt x="749" y="372"/>
                    </a:cubicBezTo>
                    <a:cubicBezTo>
                      <a:pt x="771" y="177"/>
                      <a:pt x="641" y="25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6689325" y="2723275"/>
                <a:ext cx="193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9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1" y="499"/>
                      <a:pt x="159" y="649"/>
                      <a:pt x="337" y="649"/>
                    </a:cubicBezTo>
                    <a:cubicBezTo>
                      <a:pt x="411" y="649"/>
                      <a:pt x="488" y="623"/>
                      <a:pt x="558" y="566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3"/>
              <p:cNvSpPr/>
              <p:nvPr/>
            </p:nvSpPr>
            <p:spPr>
              <a:xfrm>
                <a:off x="6738100" y="27281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3"/>
              <p:cNvSpPr/>
              <p:nvPr/>
            </p:nvSpPr>
            <p:spPr>
              <a:xfrm>
                <a:off x="6789450" y="2733625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55" y="1"/>
                    </a:moveTo>
                    <a:cubicBezTo>
                      <a:pt x="65" y="1"/>
                      <a:pt x="0" y="586"/>
                      <a:pt x="390" y="651"/>
                    </a:cubicBezTo>
                    <a:cubicBezTo>
                      <a:pt x="403" y="653"/>
                      <a:pt x="416" y="653"/>
                      <a:pt x="429" y="653"/>
                    </a:cubicBezTo>
                    <a:cubicBezTo>
                      <a:pt x="588" y="653"/>
                      <a:pt x="739" y="530"/>
                      <a:pt x="759" y="369"/>
                    </a:cubicBezTo>
                    <a:cubicBezTo>
                      <a:pt x="781" y="174"/>
                      <a:pt x="651" y="22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3"/>
              <p:cNvSpPr/>
              <p:nvPr/>
            </p:nvSpPr>
            <p:spPr>
              <a:xfrm>
                <a:off x="6839425" y="2738875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38" y="0"/>
                    </a:moveTo>
                    <a:cubicBezTo>
                      <a:pt x="33" y="0"/>
                      <a:pt x="0" y="637"/>
                      <a:pt x="429" y="658"/>
                    </a:cubicBezTo>
                    <a:cubicBezTo>
                      <a:pt x="841" y="658"/>
                      <a:pt x="906" y="72"/>
                      <a:pt x="516" y="7"/>
                    </a:cubicBezTo>
                    <a:cubicBezTo>
                      <a:pt x="489" y="2"/>
                      <a:pt x="46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3"/>
              <p:cNvSpPr/>
              <p:nvPr/>
            </p:nvSpPr>
            <p:spPr>
              <a:xfrm>
                <a:off x="6322875" y="2737250"/>
                <a:ext cx="20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61" extrusionOk="0">
                    <a:moveTo>
                      <a:pt x="441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90" y="660"/>
                    </a:cubicBezTo>
                    <a:cubicBezTo>
                      <a:pt x="650" y="660"/>
                      <a:pt x="800" y="537"/>
                      <a:pt x="820" y="376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0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6375600" y="27427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6426450" y="27477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0"/>
                    </a:moveTo>
                    <a:cubicBezTo>
                      <a:pt x="178" y="0"/>
                      <a:pt x="0" y="333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96"/>
                      <a:pt x="645" y="23"/>
                      <a:pt x="471" y="1"/>
                    </a:cubicBezTo>
                    <a:cubicBezTo>
                      <a:pt x="463" y="1"/>
                      <a:pt x="454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6479325" y="2753075"/>
                <a:ext cx="174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3" extrusionOk="0">
                    <a:moveTo>
                      <a:pt x="357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0"/>
                      <a:pt x="184" y="682"/>
                      <a:pt x="368" y="682"/>
                    </a:cubicBezTo>
                    <a:cubicBezTo>
                      <a:pt x="528" y="682"/>
                      <a:pt x="688" y="583"/>
                      <a:pt x="698" y="372"/>
                    </a:cubicBezTo>
                    <a:cubicBezTo>
                      <a:pt x="698" y="176"/>
                      <a:pt x="589" y="25"/>
                      <a:pt x="394" y="3"/>
                    </a:cubicBezTo>
                    <a:cubicBezTo>
                      <a:pt x="38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6528975" y="27584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2" y="654"/>
                      <a:pt x="423" y="654"/>
                    </a:cubicBezTo>
                    <a:cubicBezTo>
                      <a:pt x="577" y="654"/>
                      <a:pt x="722" y="541"/>
                      <a:pt x="750" y="351"/>
                    </a:cubicBezTo>
                    <a:cubicBezTo>
                      <a:pt x="771" y="177"/>
                      <a:pt x="641" y="26"/>
                      <a:pt x="446" y="4"/>
                    </a:cubicBezTo>
                    <a:cubicBezTo>
                      <a:pt x="430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6579925" y="276387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6630775" y="2768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6681850" y="2774175"/>
                <a:ext cx="192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6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51" y="615"/>
                      <a:pt x="345" y="656"/>
                      <a:pt x="438" y="656"/>
                    </a:cubicBezTo>
                    <a:cubicBezTo>
                      <a:pt x="591" y="656"/>
                      <a:pt x="743" y="548"/>
                      <a:pt x="770" y="373"/>
                    </a:cubicBezTo>
                    <a:cubicBezTo>
                      <a:pt x="770" y="178"/>
                      <a:pt x="640" y="26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3"/>
              <p:cNvSpPr/>
              <p:nvPr/>
            </p:nvSpPr>
            <p:spPr>
              <a:xfrm>
                <a:off x="6732800" y="27796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8" y="614"/>
                      <a:pt x="352" y="655"/>
                      <a:pt x="444" y="655"/>
                    </a:cubicBezTo>
                    <a:cubicBezTo>
                      <a:pt x="597" y="655"/>
                      <a:pt x="743" y="541"/>
                      <a:pt x="770" y="351"/>
                    </a:cubicBezTo>
                    <a:cubicBezTo>
                      <a:pt x="792" y="178"/>
                      <a:pt x="662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>
                <a:off x="6786450" y="2785050"/>
                <a:ext cx="171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29" extrusionOk="0">
                    <a:moveTo>
                      <a:pt x="338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07"/>
                      <a:pt x="171" y="628"/>
                      <a:pt x="342" y="628"/>
                    </a:cubicBezTo>
                    <a:cubicBezTo>
                      <a:pt x="487" y="628"/>
                      <a:pt x="632" y="540"/>
                      <a:pt x="662" y="350"/>
                    </a:cubicBezTo>
                    <a:cubicBezTo>
                      <a:pt x="684" y="177"/>
                      <a:pt x="554" y="3"/>
                      <a:pt x="380" y="3"/>
                    </a:cubicBezTo>
                    <a:cubicBezTo>
                      <a:pt x="366" y="2"/>
                      <a:pt x="352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>
                <a:off x="6835100" y="2789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6268200" y="2783475"/>
                <a:ext cx="226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6" extrusionOk="0">
                    <a:moveTo>
                      <a:pt x="448" y="1"/>
                    </a:moveTo>
                    <a:cubicBezTo>
                      <a:pt x="56" y="1"/>
                      <a:pt x="1" y="566"/>
                      <a:pt x="405" y="652"/>
                    </a:cubicBezTo>
                    <a:cubicBezTo>
                      <a:pt x="425" y="654"/>
                      <a:pt x="444" y="656"/>
                      <a:pt x="463" y="656"/>
                    </a:cubicBezTo>
                    <a:cubicBezTo>
                      <a:pt x="865" y="656"/>
                      <a:pt x="906" y="1"/>
                      <a:pt x="470" y="1"/>
                    </a:cubicBezTo>
                    <a:cubicBezTo>
                      <a:pt x="463" y="1"/>
                      <a:pt x="456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6321300" y="278830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6" y="1"/>
                    </a:moveTo>
                    <a:cubicBezTo>
                      <a:pt x="186" y="1"/>
                      <a:pt x="36" y="126"/>
                      <a:pt x="16" y="307"/>
                    </a:cubicBezTo>
                    <a:cubicBezTo>
                      <a:pt x="0" y="511"/>
                      <a:pt x="166" y="658"/>
                      <a:pt x="349" y="658"/>
                    </a:cubicBezTo>
                    <a:cubicBezTo>
                      <a:pt x="419" y="658"/>
                      <a:pt x="492" y="637"/>
                      <a:pt x="558" y="589"/>
                    </a:cubicBezTo>
                    <a:cubicBezTo>
                      <a:pt x="775" y="393"/>
                      <a:pt x="666" y="47"/>
                      <a:pt x="384" y="3"/>
                    </a:cubicBezTo>
                    <a:cubicBezTo>
                      <a:pt x="372" y="2"/>
                      <a:pt x="359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6370200" y="27937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6421150" y="27991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58" y="613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7"/>
                      <a:pt x="661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6472500" y="2804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6523550" y="2809425"/>
                <a:ext cx="19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0" extrusionOk="0">
                    <a:moveTo>
                      <a:pt x="417" y="0"/>
                    </a:moveTo>
                    <a:cubicBezTo>
                      <a:pt x="146" y="0"/>
                      <a:pt x="1" y="321"/>
                      <a:pt x="164" y="546"/>
                    </a:cubicBezTo>
                    <a:cubicBezTo>
                      <a:pt x="234" y="624"/>
                      <a:pt x="327" y="660"/>
                      <a:pt x="418" y="660"/>
                    </a:cubicBezTo>
                    <a:cubicBezTo>
                      <a:pt x="580" y="660"/>
                      <a:pt x="736" y="545"/>
                      <a:pt x="750" y="351"/>
                    </a:cubicBezTo>
                    <a:cubicBezTo>
                      <a:pt x="771" y="177"/>
                      <a:pt x="641" y="25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6575050" y="28148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6625350" y="2819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7" y="1"/>
                    </a:moveTo>
                    <a:cubicBezTo>
                      <a:pt x="179" y="1"/>
                      <a:pt x="1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3"/>
              <p:cNvSpPr/>
              <p:nvPr/>
            </p:nvSpPr>
            <p:spPr>
              <a:xfrm>
                <a:off x="6676450" y="28256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5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3"/>
              <p:cNvSpPr/>
              <p:nvPr/>
            </p:nvSpPr>
            <p:spPr>
              <a:xfrm>
                <a:off x="6729775" y="2830575"/>
                <a:ext cx="1742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45" extrusionOk="0">
                    <a:moveTo>
                      <a:pt x="350" y="1"/>
                    </a:moveTo>
                    <a:cubicBezTo>
                      <a:pt x="176" y="1"/>
                      <a:pt x="44" y="124"/>
                      <a:pt x="24" y="285"/>
                    </a:cubicBezTo>
                    <a:cubicBezTo>
                      <a:pt x="1" y="518"/>
                      <a:pt x="178" y="645"/>
                      <a:pt x="353" y="645"/>
                    </a:cubicBezTo>
                    <a:cubicBezTo>
                      <a:pt x="504" y="645"/>
                      <a:pt x="654" y="551"/>
                      <a:pt x="674" y="350"/>
                    </a:cubicBezTo>
                    <a:cubicBezTo>
                      <a:pt x="696" y="177"/>
                      <a:pt x="566" y="25"/>
                      <a:pt x="393" y="3"/>
                    </a:cubicBezTo>
                    <a:cubicBezTo>
                      <a:pt x="378" y="2"/>
                      <a:pt x="364" y="1"/>
                      <a:pt x="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3"/>
              <p:cNvSpPr/>
              <p:nvPr/>
            </p:nvSpPr>
            <p:spPr>
              <a:xfrm>
                <a:off x="6778850" y="28359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3"/>
              <p:cNvSpPr/>
              <p:nvPr/>
            </p:nvSpPr>
            <p:spPr>
              <a:xfrm>
                <a:off x="6829700" y="28409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>
                <a:off x="6263400" y="28343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>
                <a:off x="6313700" y="2839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6" y="0"/>
                    </a:moveTo>
                    <a:cubicBezTo>
                      <a:pt x="178" y="0"/>
                      <a:pt x="0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5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>
                <a:off x="6364650" y="2844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>
                <a:off x="6418300" y="2850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0"/>
                    </a:moveTo>
                    <a:cubicBezTo>
                      <a:pt x="169" y="0"/>
                      <a:pt x="37" y="124"/>
                      <a:pt x="17" y="285"/>
                    </a:cubicBezTo>
                    <a:cubicBezTo>
                      <a:pt x="1" y="505"/>
                      <a:pt x="168" y="657"/>
                      <a:pt x="352" y="657"/>
                    </a:cubicBezTo>
                    <a:cubicBezTo>
                      <a:pt x="422" y="657"/>
                      <a:pt x="493" y="636"/>
                      <a:pt x="559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>
                <a:off x="6467200" y="28554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2"/>
                    </a:cubicBezTo>
                    <a:cubicBezTo>
                      <a:pt x="771" y="178"/>
                      <a:pt x="641" y="5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>
                <a:off x="6518050" y="28604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1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>
                <a:off x="6571550" y="2866350"/>
                <a:ext cx="20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658" extrusionOk="0">
                    <a:moveTo>
                      <a:pt x="331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1" y="459"/>
                      <a:pt x="131" y="632"/>
                      <a:pt x="304" y="654"/>
                    </a:cubicBezTo>
                    <a:cubicBezTo>
                      <a:pt x="325" y="656"/>
                      <a:pt x="345" y="658"/>
                      <a:pt x="364" y="658"/>
                    </a:cubicBezTo>
                    <a:cubicBezTo>
                      <a:pt x="786" y="658"/>
                      <a:pt x="825" y="3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>
                <a:off x="6620575" y="28712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3"/>
              <p:cNvSpPr/>
              <p:nvPr/>
            </p:nvSpPr>
            <p:spPr>
              <a:xfrm>
                <a:off x="6671400" y="287615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46" y="1"/>
                    </a:moveTo>
                    <a:cubicBezTo>
                      <a:pt x="159" y="1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97"/>
                      <a:pt x="646" y="23"/>
                      <a:pt x="473" y="1"/>
                    </a:cubicBezTo>
                    <a:cubicBezTo>
                      <a:pt x="464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3"/>
              <p:cNvSpPr/>
              <p:nvPr/>
            </p:nvSpPr>
            <p:spPr>
              <a:xfrm>
                <a:off x="6724950" y="2881525"/>
                <a:ext cx="168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5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1"/>
                      <a:pt x="651" y="372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2"/>
                      <a:pt x="343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>
                <a:off x="6773475" y="28869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3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3"/>
              <p:cNvSpPr/>
              <p:nvPr/>
            </p:nvSpPr>
            <p:spPr>
              <a:xfrm>
                <a:off x="6826200" y="2892375"/>
                <a:ext cx="1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0" extrusionOk="0">
                    <a:moveTo>
                      <a:pt x="357" y="1"/>
                    </a:moveTo>
                    <a:cubicBezTo>
                      <a:pt x="200" y="1"/>
                      <a:pt x="68" y="124"/>
                      <a:pt x="48" y="285"/>
                    </a:cubicBezTo>
                    <a:cubicBezTo>
                      <a:pt x="1" y="531"/>
                      <a:pt x="188" y="669"/>
                      <a:pt x="374" y="669"/>
                    </a:cubicBezTo>
                    <a:cubicBezTo>
                      <a:pt x="532" y="669"/>
                      <a:pt x="688" y="569"/>
                      <a:pt x="698" y="350"/>
                    </a:cubicBezTo>
                    <a:cubicBezTo>
                      <a:pt x="720" y="176"/>
                      <a:pt x="590" y="3"/>
                      <a:pt x="395" y="3"/>
                    </a:cubicBezTo>
                    <a:cubicBezTo>
                      <a:pt x="382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3"/>
              <p:cNvSpPr/>
              <p:nvPr/>
            </p:nvSpPr>
            <p:spPr>
              <a:xfrm>
                <a:off x="6213200" y="2829025"/>
                <a:ext cx="180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8" extrusionOk="0">
                    <a:moveTo>
                      <a:pt x="416" y="0"/>
                    </a:moveTo>
                    <a:cubicBezTo>
                      <a:pt x="351" y="0"/>
                      <a:pt x="286" y="0"/>
                      <a:pt x="220" y="44"/>
                    </a:cubicBezTo>
                    <a:cubicBezTo>
                      <a:pt x="155" y="65"/>
                      <a:pt x="112" y="109"/>
                      <a:pt x="90" y="174"/>
                    </a:cubicBezTo>
                    <a:cubicBezTo>
                      <a:pt x="69" y="217"/>
                      <a:pt x="47" y="239"/>
                      <a:pt x="47" y="282"/>
                    </a:cubicBezTo>
                    <a:cubicBezTo>
                      <a:pt x="0" y="540"/>
                      <a:pt x="194" y="677"/>
                      <a:pt x="382" y="677"/>
                    </a:cubicBezTo>
                    <a:cubicBezTo>
                      <a:pt x="542" y="677"/>
                      <a:pt x="697" y="578"/>
                      <a:pt x="697" y="369"/>
                    </a:cubicBezTo>
                    <a:cubicBezTo>
                      <a:pt x="719" y="174"/>
                      <a:pt x="589" y="22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>
                <a:off x="6257475" y="2885300"/>
                <a:ext cx="19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6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50" y="615"/>
                      <a:pt x="344" y="655"/>
                      <a:pt x="438" y="655"/>
                    </a:cubicBezTo>
                    <a:cubicBezTo>
                      <a:pt x="590" y="655"/>
                      <a:pt x="742" y="547"/>
                      <a:pt x="769" y="373"/>
                    </a:cubicBezTo>
                    <a:cubicBezTo>
                      <a:pt x="791" y="177"/>
                      <a:pt x="661" y="26"/>
                      <a:pt x="466" y="4"/>
                    </a:cubicBezTo>
                    <a:cubicBezTo>
                      <a:pt x="449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3"/>
              <p:cNvSpPr/>
              <p:nvPr/>
            </p:nvSpPr>
            <p:spPr>
              <a:xfrm>
                <a:off x="6308925" y="28907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4"/>
                      <a:pt x="446" y="4"/>
                    </a:cubicBezTo>
                    <a:cubicBezTo>
                      <a:pt x="429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3"/>
              <p:cNvSpPr/>
              <p:nvPr/>
            </p:nvSpPr>
            <p:spPr>
              <a:xfrm>
                <a:off x="6359625" y="2895675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25" y="653"/>
                      <a:pt x="438" y="654"/>
                      <a:pt x="450" y="654"/>
                    </a:cubicBezTo>
                    <a:cubicBezTo>
                      <a:pt x="607" y="654"/>
                      <a:pt x="739" y="530"/>
                      <a:pt x="759" y="370"/>
                    </a:cubicBezTo>
                    <a:cubicBezTo>
                      <a:pt x="781" y="196"/>
                      <a:pt x="651" y="23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>
                <a:off x="6410725" y="29010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3"/>
              <p:cNvSpPr/>
              <p:nvPr/>
            </p:nvSpPr>
            <p:spPr>
              <a:xfrm>
                <a:off x="6461800" y="29064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3"/>
              <p:cNvSpPr/>
              <p:nvPr/>
            </p:nvSpPr>
            <p:spPr>
              <a:xfrm>
                <a:off x="6512625" y="29113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97" y="197"/>
                      <a:pt x="666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3"/>
              <p:cNvSpPr/>
              <p:nvPr/>
            </p:nvSpPr>
            <p:spPr>
              <a:xfrm>
                <a:off x="6564100" y="29168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3"/>
                      <a:pt x="168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>
                <a:off x="6615100" y="292222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1"/>
                    </a:moveTo>
                    <a:cubicBezTo>
                      <a:pt x="56" y="1"/>
                      <a:pt x="0" y="588"/>
                      <a:pt x="405" y="652"/>
                    </a:cubicBezTo>
                    <a:cubicBezTo>
                      <a:pt x="430" y="657"/>
                      <a:pt x="454" y="659"/>
                      <a:pt x="477" y="659"/>
                    </a:cubicBezTo>
                    <a:cubicBezTo>
                      <a:pt x="868" y="659"/>
                      <a:pt x="920" y="1"/>
                      <a:pt x="470" y="1"/>
                    </a:cubicBezTo>
                    <a:cubicBezTo>
                      <a:pt x="463" y="1"/>
                      <a:pt x="456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>
                <a:off x="6668575" y="2927075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0"/>
                    </a:moveTo>
                    <a:cubicBezTo>
                      <a:pt x="171" y="0"/>
                      <a:pt x="20" y="125"/>
                      <a:pt x="0" y="306"/>
                    </a:cubicBezTo>
                    <a:cubicBezTo>
                      <a:pt x="0" y="479"/>
                      <a:pt x="130" y="631"/>
                      <a:pt x="304" y="653"/>
                    </a:cubicBezTo>
                    <a:cubicBezTo>
                      <a:pt x="317" y="654"/>
                      <a:pt x="329" y="655"/>
                      <a:pt x="342" y="655"/>
                    </a:cubicBezTo>
                    <a:cubicBezTo>
                      <a:pt x="502" y="655"/>
                      <a:pt x="651" y="532"/>
                      <a:pt x="651" y="371"/>
                    </a:cubicBezTo>
                    <a:cubicBezTo>
                      <a:pt x="672" y="176"/>
                      <a:pt x="542" y="24"/>
                      <a:pt x="369" y="2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3"/>
              <p:cNvSpPr/>
              <p:nvPr/>
            </p:nvSpPr>
            <p:spPr>
              <a:xfrm>
                <a:off x="6716975" y="29325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0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4" y="196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3"/>
              <p:cNvSpPr/>
              <p:nvPr/>
            </p:nvSpPr>
            <p:spPr>
              <a:xfrm>
                <a:off x="6768450" y="29379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2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50" y="1"/>
                    </a:cubicBezTo>
                    <a:cubicBezTo>
                      <a:pt x="441" y="0"/>
                      <a:pt x="432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3"/>
              <p:cNvSpPr/>
              <p:nvPr/>
            </p:nvSpPr>
            <p:spPr>
              <a:xfrm>
                <a:off x="6821950" y="2943325"/>
                <a:ext cx="168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29" extrusionOk="0">
                    <a:moveTo>
                      <a:pt x="327" y="0"/>
                    </a:moveTo>
                    <a:cubicBezTo>
                      <a:pt x="153" y="0"/>
                      <a:pt x="21" y="124"/>
                      <a:pt x="1" y="285"/>
                    </a:cubicBezTo>
                    <a:cubicBezTo>
                      <a:pt x="1" y="507"/>
                      <a:pt x="171" y="628"/>
                      <a:pt x="338" y="628"/>
                    </a:cubicBezTo>
                    <a:cubicBezTo>
                      <a:pt x="481" y="628"/>
                      <a:pt x="621" y="540"/>
                      <a:pt x="651" y="350"/>
                    </a:cubicBezTo>
                    <a:cubicBezTo>
                      <a:pt x="673" y="176"/>
                      <a:pt x="543" y="3"/>
                      <a:pt x="370" y="3"/>
                    </a:cubicBezTo>
                    <a:cubicBezTo>
                      <a:pt x="355" y="1"/>
                      <a:pt x="341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3"/>
              <p:cNvSpPr/>
              <p:nvPr/>
            </p:nvSpPr>
            <p:spPr>
              <a:xfrm>
                <a:off x="6207775" y="2879900"/>
                <a:ext cx="180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2" extrusionOk="0">
                    <a:moveTo>
                      <a:pt x="378" y="1"/>
                    </a:moveTo>
                    <a:cubicBezTo>
                      <a:pt x="218" y="1"/>
                      <a:pt x="67" y="126"/>
                      <a:pt x="47" y="307"/>
                    </a:cubicBezTo>
                    <a:cubicBezTo>
                      <a:pt x="0" y="553"/>
                      <a:pt x="194" y="691"/>
                      <a:pt x="382" y="691"/>
                    </a:cubicBezTo>
                    <a:cubicBezTo>
                      <a:pt x="542" y="691"/>
                      <a:pt x="698" y="591"/>
                      <a:pt x="698" y="372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3" y="2"/>
                      <a:pt x="39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3"/>
              <p:cNvSpPr/>
              <p:nvPr/>
            </p:nvSpPr>
            <p:spPr>
              <a:xfrm>
                <a:off x="6252450" y="2936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3"/>
              <p:cNvSpPr/>
              <p:nvPr/>
            </p:nvSpPr>
            <p:spPr>
              <a:xfrm>
                <a:off x="6305425" y="29417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5"/>
                    </a:cubicBezTo>
                    <a:cubicBezTo>
                      <a:pt x="0" y="480"/>
                      <a:pt x="130" y="632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3"/>
              <p:cNvSpPr/>
              <p:nvPr/>
            </p:nvSpPr>
            <p:spPr>
              <a:xfrm>
                <a:off x="6356525" y="29471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7" y="0"/>
                    </a:moveTo>
                    <a:cubicBezTo>
                      <a:pt x="187" y="0"/>
                      <a:pt x="36" y="124"/>
                      <a:pt x="16" y="284"/>
                    </a:cubicBezTo>
                    <a:cubicBezTo>
                      <a:pt x="0" y="487"/>
                      <a:pt x="176" y="645"/>
                      <a:pt x="356" y="645"/>
                    </a:cubicBezTo>
                    <a:cubicBezTo>
                      <a:pt x="426" y="645"/>
                      <a:pt x="497" y="621"/>
                      <a:pt x="558" y="566"/>
                    </a:cubicBezTo>
                    <a:cubicBezTo>
                      <a:pt x="775" y="393"/>
                      <a:pt x="666" y="24"/>
                      <a:pt x="385" y="3"/>
                    </a:cubicBezTo>
                    <a:cubicBezTo>
                      <a:pt x="372" y="1"/>
                      <a:pt x="359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3"/>
              <p:cNvSpPr/>
              <p:nvPr/>
            </p:nvSpPr>
            <p:spPr>
              <a:xfrm>
                <a:off x="6405300" y="2952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3"/>
              <p:cNvSpPr/>
              <p:nvPr/>
            </p:nvSpPr>
            <p:spPr>
              <a:xfrm>
                <a:off x="6456825" y="2957450"/>
                <a:ext cx="193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5" extrusionOk="0">
                    <a:moveTo>
                      <a:pt x="428" y="1"/>
                    </a:moveTo>
                    <a:cubicBezTo>
                      <a:pt x="56" y="1"/>
                      <a:pt x="0" y="588"/>
                      <a:pt x="384" y="652"/>
                    </a:cubicBezTo>
                    <a:cubicBezTo>
                      <a:pt x="398" y="654"/>
                      <a:pt x="412" y="654"/>
                      <a:pt x="426" y="654"/>
                    </a:cubicBezTo>
                    <a:cubicBezTo>
                      <a:pt x="600" y="654"/>
                      <a:pt x="732" y="531"/>
                      <a:pt x="752" y="370"/>
                    </a:cubicBezTo>
                    <a:cubicBezTo>
                      <a:pt x="774" y="175"/>
                      <a:pt x="644" y="23"/>
                      <a:pt x="449" y="2"/>
                    </a:cubicBezTo>
                    <a:cubicBezTo>
                      <a:pt x="442" y="1"/>
                      <a:pt x="435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3"/>
              <p:cNvSpPr/>
              <p:nvPr/>
            </p:nvSpPr>
            <p:spPr>
              <a:xfrm>
                <a:off x="6506650" y="2962725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38" y="0"/>
                    </a:moveTo>
                    <a:cubicBezTo>
                      <a:pt x="33" y="0"/>
                      <a:pt x="0" y="637"/>
                      <a:pt x="450" y="658"/>
                    </a:cubicBezTo>
                    <a:cubicBezTo>
                      <a:pt x="840" y="658"/>
                      <a:pt x="905" y="72"/>
                      <a:pt x="515" y="7"/>
                    </a:cubicBezTo>
                    <a:cubicBezTo>
                      <a:pt x="488" y="2"/>
                      <a:pt x="462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3"/>
              <p:cNvSpPr/>
              <p:nvPr/>
            </p:nvSpPr>
            <p:spPr>
              <a:xfrm>
                <a:off x="6558800" y="2967675"/>
                <a:ext cx="19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2" extrusionOk="0">
                    <a:moveTo>
                      <a:pt x="416" y="1"/>
                    </a:moveTo>
                    <a:cubicBezTo>
                      <a:pt x="145" y="1"/>
                      <a:pt x="0" y="322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1" y="661"/>
                      <a:pt x="735" y="552"/>
                      <a:pt x="749" y="373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3"/>
              <p:cNvSpPr/>
              <p:nvPr/>
            </p:nvSpPr>
            <p:spPr>
              <a:xfrm>
                <a:off x="6608525" y="297302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89" y="660"/>
                    </a:cubicBezTo>
                    <a:cubicBezTo>
                      <a:pt x="649" y="660"/>
                      <a:pt x="800" y="537"/>
                      <a:pt x="820" y="376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0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3"/>
              <p:cNvSpPr/>
              <p:nvPr/>
            </p:nvSpPr>
            <p:spPr>
              <a:xfrm>
                <a:off x="6660725" y="29785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3"/>
              <p:cNvSpPr/>
              <p:nvPr/>
            </p:nvSpPr>
            <p:spPr>
              <a:xfrm>
                <a:off x="6712100" y="2984025"/>
                <a:ext cx="22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6" extrusionOk="0">
                    <a:moveTo>
                      <a:pt x="449" y="0"/>
                    </a:moveTo>
                    <a:cubicBezTo>
                      <a:pt x="57" y="0"/>
                      <a:pt x="1" y="566"/>
                      <a:pt x="384" y="651"/>
                    </a:cubicBezTo>
                    <a:cubicBezTo>
                      <a:pt x="405" y="654"/>
                      <a:pt x="425" y="655"/>
                      <a:pt x="444" y="655"/>
                    </a:cubicBezTo>
                    <a:cubicBezTo>
                      <a:pt x="866" y="655"/>
                      <a:pt x="906" y="1"/>
                      <a:pt x="471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3"/>
              <p:cNvSpPr/>
              <p:nvPr/>
            </p:nvSpPr>
            <p:spPr>
              <a:xfrm>
                <a:off x="6764425" y="298885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0" y="553"/>
                      <a:pt x="194" y="691"/>
                      <a:pt x="382" y="691"/>
                    </a:cubicBezTo>
                    <a:cubicBezTo>
                      <a:pt x="542" y="691"/>
                      <a:pt x="698" y="591"/>
                      <a:pt x="698" y="372"/>
                    </a:cubicBezTo>
                    <a:cubicBezTo>
                      <a:pt x="719" y="176"/>
                      <a:pt x="589" y="25"/>
                      <a:pt x="416" y="3"/>
                    </a:cubicBezTo>
                    <a:cubicBezTo>
                      <a:pt x="402" y="1"/>
                      <a:pt x="388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3"/>
              <p:cNvSpPr/>
              <p:nvPr/>
            </p:nvSpPr>
            <p:spPr>
              <a:xfrm>
                <a:off x="6813975" y="2994300"/>
                <a:ext cx="194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4" extrusionOk="0">
                    <a:moveTo>
                      <a:pt x="443" y="1"/>
                    </a:moveTo>
                    <a:cubicBezTo>
                      <a:pt x="158" y="1"/>
                      <a:pt x="1" y="312"/>
                      <a:pt x="190" y="522"/>
                    </a:cubicBezTo>
                    <a:cubicBezTo>
                      <a:pt x="256" y="613"/>
                      <a:pt x="350" y="653"/>
                      <a:pt x="442" y="653"/>
                    </a:cubicBezTo>
                    <a:cubicBezTo>
                      <a:pt x="593" y="653"/>
                      <a:pt x="740" y="545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3"/>
              <p:cNvSpPr/>
              <p:nvPr/>
            </p:nvSpPr>
            <p:spPr>
              <a:xfrm>
                <a:off x="6203775" y="2930925"/>
                <a:ext cx="171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9" extrusionOk="0">
                    <a:moveTo>
                      <a:pt x="359" y="0"/>
                    </a:moveTo>
                    <a:cubicBezTo>
                      <a:pt x="186" y="0"/>
                      <a:pt x="34" y="130"/>
                      <a:pt x="12" y="304"/>
                    </a:cubicBezTo>
                    <a:cubicBezTo>
                      <a:pt x="1" y="524"/>
                      <a:pt x="162" y="638"/>
                      <a:pt x="328" y="638"/>
                    </a:cubicBezTo>
                    <a:cubicBezTo>
                      <a:pt x="473" y="638"/>
                      <a:pt x="622" y="551"/>
                      <a:pt x="663" y="369"/>
                    </a:cubicBezTo>
                    <a:cubicBezTo>
                      <a:pt x="684" y="195"/>
                      <a:pt x="554" y="22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3"/>
              <p:cNvSpPr/>
              <p:nvPr/>
            </p:nvSpPr>
            <p:spPr>
              <a:xfrm>
                <a:off x="6247025" y="29872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5" y="0"/>
                    </a:moveTo>
                    <a:cubicBezTo>
                      <a:pt x="158" y="0"/>
                      <a:pt x="0" y="333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0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3"/>
              <p:cNvSpPr/>
              <p:nvPr/>
            </p:nvSpPr>
            <p:spPr>
              <a:xfrm>
                <a:off x="6300550" y="2992650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0"/>
                    </a:moveTo>
                    <a:cubicBezTo>
                      <a:pt x="171" y="0"/>
                      <a:pt x="20" y="125"/>
                      <a:pt x="0" y="306"/>
                    </a:cubicBezTo>
                    <a:cubicBezTo>
                      <a:pt x="0" y="518"/>
                      <a:pt x="172" y="634"/>
                      <a:pt x="340" y="634"/>
                    </a:cubicBezTo>
                    <a:cubicBezTo>
                      <a:pt x="482" y="634"/>
                      <a:pt x="621" y="550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3"/>
              <p:cNvSpPr/>
              <p:nvPr/>
            </p:nvSpPr>
            <p:spPr>
              <a:xfrm>
                <a:off x="6347850" y="2997950"/>
                <a:ext cx="23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8" extrusionOk="0">
                    <a:moveTo>
                      <a:pt x="440" y="0"/>
                    </a:moveTo>
                    <a:cubicBezTo>
                      <a:pt x="51" y="0"/>
                      <a:pt x="0" y="638"/>
                      <a:pt x="450" y="658"/>
                    </a:cubicBezTo>
                    <a:cubicBezTo>
                      <a:pt x="862" y="658"/>
                      <a:pt x="927" y="73"/>
                      <a:pt x="515" y="8"/>
                    </a:cubicBezTo>
                    <a:cubicBezTo>
                      <a:pt x="489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3"/>
              <p:cNvSpPr/>
              <p:nvPr/>
            </p:nvSpPr>
            <p:spPr>
              <a:xfrm>
                <a:off x="6400525" y="3003450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3"/>
              <p:cNvSpPr/>
              <p:nvPr/>
            </p:nvSpPr>
            <p:spPr>
              <a:xfrm>
                <a:off x="6453550" y="300837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0" y="510"/>
                      <a:pt x="166" y="657"/>
                      <a:pt x="350" y="657"/>
                    </a:cubicBezTo>
                    <a:cubicBezTo>
                      <a:pt x="420" y="657"/>
                      <a:pt x="492" y="636"/>
                      <a:pt x="558" y="588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3"/>
              <p:cNvSpPr/>
              <p:nvPr/>
            </p:nvSpPr>
            <p:spPr>
              <a:xfrm>
                <a:off x="6502450" y="30137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1" y="320"/>
                      <a:pt x="185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3"/>
              <p:cNvSpPr/>
              <p:nvPr/>
            </p:nvSpPr>
            <p:spPr>
              <a:xfrm>
                <a:off x="6553850" y="301925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6" y="1"/>
                    </a:moveTo>
                    <a:cubicBezTo>
                      <a:pt x="35" y="1"/>
                      <a:pt x="0" y="566"/>
                      <a:pt x="383" y="652"/>
                    </a:cubicBezTo>
                    <a:cubicBezTo>
                      <a:pt x="409" y="656"/>
                      <a:pt x="433" y="659"/>
                      <a:pt x="456" y="659"/>
                    </a:cubicBezTo>
                    <a:cubicBezTo>
                      <a:pt x="847" y="659"/>
                      <a:pt x="899" y="1"/>
                      <a:pt x="448" y="1"/>
                    </a:cubicBezTo>
                    <a:cubicBezTo>
                      <a:pt x="441" y="1"/>
                      <a:pt x="434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3"/>
              <p:cNvSpPr/>
              <p:nvPr/>
            </p:nvSpPr>
            <p:spPr>
              <a:xfrm>
                <a:off x="6603100" y="302397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8"/>
                      <a:pt x="473" y="658"/>
                    </a:cubicBezTo>
                    <a:cubicBezTo>
                      <a:pt x="865" y="658"/>
                      <a:pt x="921" y="92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3"/>
              <p:cNvSpPr/>
              <p:nvPr/>
            </p:nvSpPr>
            <p:spPr>
              <a:xfrm>
                <a:off x="6655700" y="30295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8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4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3"/>
              <p:cNvSpPr/>
              <p:nvPr/>
            </p:nvSpPr>
            <p:spPr>
              <a:xfrm>
                <a:off x="6705575" y="3034800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37" y="1"/>
                    </a:moveTo>
                    <a:cubicBezTo>
                      <a:pt x="32" y="1"/>
                      <a:pt x="0" y="638"/>
                      <a:pt x="450" y="658"/>
                    </a:cubicBezTo>
                    <a:cubicBezTo>
                      <a:pt x="623" y="658"/>
                      <a:pt x="775" y="528"/>
                      <a:pt x="797" y="355"/>
                    </a:cubicBezTo>
                    <a:cubicBezTo>
                      <a:pt x="819" y="181"/>
                      <a:pt x="688" y="30"/>
                      <a:pt x="515" y="8"/>
                    </a:cubicBezTo>
                    <a:cubicBezTo>
                      <a:pt x="488" y="3"/>
                      <a:pt x="462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3"/>
              <p:cNvSpPr/>
              <p:nvPr/>
            </p:nvSpPr>
            <p:spPr>
              <a:xfrm>
                <a:off x="6757600" y="30398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4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3"/>
              <p:cNvSpPr/>
              <p:nvPr/>
            </p:nvSpPr>
            <p:spPr>
              <a:xfrm>
                <a:off x="6807450" y="30451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4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1" y="72"/>
                      <a:pt x="516" y="8"/>
                    </a:cubicBezTo>
                    <a:cubicBezTo>
                      <a:pt x="491" y="3"/>
                      <a:pt x="466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3"/>
              <p:cNvSpPr/>
              <p:nvPr/>
            </p:nvSpPr>
            <p:spPr>
              <a:xfrm>
                <a:off x="6198350" y="29823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39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1" y="507"/>
                      <a:pt x="172" y="628"/>
                      <a:pt x="342" y="628"/>
                    </a:cubicBezTo>
                    <a:cubicBezTo>
                      <a:pt x="488" y="628"/>
                      <a:pt x="633" y="540"/>
                      <a:pt x="663" y="350"/>
                    </a:cubicBezTo>
                    <a:cubicBezTo>
                      <a:pt x="684" y="176"/>
                      <a:pt x="554" y="25"/>
                      <a:pt x="381" y="3"/>
                    </a:cubicBezTo>
                    <a:cubicBezTo>
                      <a:pt x="367" y="1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3"/>
              <p:cNvSpPr/>
              <p:nvPr/>
            </p:nvSpPr>
            <p:spPr>
              <a:xfrm>
                <a:off x="6241750" y="30386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2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3"/>
              <p:cNvSpPr/>
              <p:nvPr/>
            </p:nvSpPr>
            <p:spPr>
              <a:xfrm>
                <a:off x="6292575" y="30436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96" y="197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3"/>
              <p:cNvSpPr/>
              <p:nvPr/>
            </p:nvSpPr>
            <p:spPr>
              <a:xfrm>
                <a:off x="6344050" y="3049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3"/>
              <p:cNvSpPr/>
              <p:nvPr/>
            </p:nvSpPr>
            <p:spPr>
              <a:xfrm>
                <a:off x="6397175" y="305442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506"/>
                      <a:pt x="168" y="658"/>
                      <a:pt x="352" y="658"/>
                    </a:cubicBezTo>
                    <a:cubicBezTo>
                      <a:pt x="421" y="658"/>
                      <a:pt x="493" y="636"/>
                      <a:pt x="558" y="589"/>
                    </a:cubicBezTo>
                    <a:cubicBezTo>
                      <a:pt x="775" y="394"/>
                      <a:pt x="666" y="25"/>
                      <a:pt x="385" y="3"/>
                    </a:cubicBezTo>
                    <a:cubicBezTo>
                      <a:pt x="370" y="2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3"/>
              <p:cNvSpPr/>
              <p:nvPr/>
            </p:nvSpPr>
            <p:spPr>
              <a:xfrm>
                <a:off x="6444850" y="305920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43" y="0"/>
                    </a:moveTo>
                    <a:cubicBezTo>
                      <a:pt x="52" y="0"/>
                      <a:pt x="0" y="658"/>
                      <a:pt x="451" y="658"/>
                    </a:cubicBezTo>
                    <a:cubicBezTo>
                      <a:pt x="458" y="658"/>
                      <a:pt x="465" y="658"/>
                      <a:pt x="473" y="658"/>
                    </a:cubicBezTo>
                    <a:cubicBezTo>
                      <a:pt x="864" y="658"/>
                      <a:pt x="899" y="93"/>
                      <a:pt x="516" y="7"/>
                    </a:cubicBezTo>
                    <a:cubicBezTo>
                      <a:pt x="490" y="3"/>
                      <a:pt x="466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3"/>
              <p:cNvSpPr/>
              <p:nvPr/>
            </p:nvSpPr>
            <p:spPr>
              <a:xfrm>
                <a:off x="6496900" y="3064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3"/>
              <p:cNvSpPr/>
              <p:nvPr/>
            </p:nvSpPr>
            <p:spPr>
              <a:xfrm>
                <a:off x="6550650" y="30701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22" y="1"/>
                    </a:moveTo>
                    <a:cubicBezTo>
                      <a:pt x="165" y="1"/>
                      <a:pt x="33" y="124"/>
                      <a:pt x="13" y="285"/>
                    </a:cubicBezTo>
                    <a:cubicBezTo>
                      <a:pt x="1" y="507"/>
                      <a:pt x="172" y="628"/>
                      <a:pt x="343" y="628"/>
                    </a:cubicBezTo>
                    <a:cubicBezTo>
                      <a:pt x="488" y="628"/>
                      <a:pt x="633" y="540"/>
                      <a:pt x="663" y="350"/>
                    </a:cubicBezTo>
                    <a:cubicBezTo>
                      <a:pt x="685" y="177"/>
                      <a:pt x="555" y="25"/>
                      <a:pt x="360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3"/>
              <p:cNvSpPr/>
              <p:nvPr/>
            </p:nvSpPr>
            <p:spPr>
              <a:xfrm>
                <a:off x="6599450" y="30755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7"/>
                      <a:pt x="641" y="4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3"/>
              <p:cNvSpPr/>
              <p:nvPr/>
            </p:nvSpPr>
            <p:spPr>
              <a:xfrm>
                <a:off x="6650275" y="3080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6" y="24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3"/>
              <p:cNvSpPr/>
              <p:nvPr/>
            </p:nvSpPr>
            <p:spPr>
              <a:xfrm>
                <a:off x="6703550" y="3085875"/>
                <a:ext cx="198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8" extrusionOk="0">
                    <a:moveTo>
                      <a:pt x="341" y="0"/>
                    </a:moveTo>
                    <a:cubicBezTo>
                      <a:pt x="181" y="0"/>
                      <a:pt x="32" y="124"/>
                      <a:pt x="32" y="285"/>
                    </a:cubicBezTo>
                    <a:cubicBezTo>
                      <a:pt x="1" y="505"/>
                      <a:pt x="175" y="657"/>
                      <a:pt x="356" y="657"/>
                    </a:cubicBezTo>
                    <a:cubicBezTo>
                      <a:pt x="424" y="657"/>
                      <a:pt x="493" y="636"/>
                      <a:pt x="553" y="588"/>
                    </a:cubicBezTo>
                    <a:cubicBezTo>
                      <a:pt x="791" y="393"/>
                      <a:pt x="683" y="24"/>
                      <a:pt x="379" y="3"/>
                    </a:cubicBezTo>
                    <a:cubicBezTo>
                      <a:pt x="366" y="1"/>
                      <a:pt x="354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3"/>
              <p:cNvSpPr/>
              <p:nvPr/>
            </p:nvSpPr>
            <p:spPr>
              <a:xfrm>
                <a:off x="6752325" y="30912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57" y="614"/>
                      <a:pt x="352" y="655"/>
                      <a:pt x="443" y="655"/>
                    </a:cubicBezTo>
                    <a:cubicBezTo>
                      <a:pt x="597" y="655"/>
                      <a:pt x="743" y="541"/>
                      <a:pt x="770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3"/>
              <p:cNvSpPr/>
              <p:nvPr/>
            </p:nvSpPr>
            <p:spPr>
              <a:xfrm>
                <a:off x="6803775" y="309667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3"/>
              <p:cNvSpPr/>
              <p:nvPr/>
            </p:nvSpPr>
            <p:spPr>
              <a:xfrm>
                <a:off x="6192650" y="3033300"/>
                <a:ext cx="17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5" extrusionOk="0">
                    <a:moveTo>
                      <a:pt x="354" y="0"/>
                    </a:moveTo>
                    <a:cubicBezTo>
                      <a:pt x="194" y="0"/>
                      <a:pt x="44" y="124"/>
                      <a:pt x="24" y="285"/>
                    </a:cubicBezTo>
                    <a:cubicBezTo>
                      <a:pt x="0" y="518"/>
                      <a:pt x="177" y="644"/>
                      <a:pt x="353" y="644"/>
                    </a:cubicBezTo>
                    <a:cubicBezTo>
                      <a:pt x="504" y="644"/>
                      <a:pt x="654" y="550"/>
                      <a:pt x="674" y="350"/>
                    </a:cubicBezTo>
                    <a:cubicBezTo>
                      <a:pt x="696" y="176"/>
                      <a:pt x="566" y="24"/>
                      <a:pt x="392" y="3"/>
                    </a:cubicBezTo>
                    <a:cubicBezTo>
                      <a:pt x="379" y="1"/>
                      <a:pt x="367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3"/>
              <p:cNvSpPr/>
              <p:nvPr/>
            </p:nvSpPr>
            <p:spPr>
              <a:xfrm>
                <a:off x="6239000" y="3089675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22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1" y="517"/>
                      <a:pt x="173" y="633"/>
                      <a:pt x="344" y="633"/>
                    </a:cubicBezTo>
                    <a:cubicBezTo>
                      <a:pt x="489" y="633"/>
                      <a:pt x="633" y="550"/>
                      <a:pt x="663" y="371"/>
                    </a:cubicBezTo>
                    <a:cubicBezTo>
                      <a:pt x="684" y="176"/>
                      <a:pt x="554" y="24"/>
                      <a:pt x="359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3"/>
              <p:cNvSpPr/>
              <p:nvPr/>
            </p:nvSpPr>
            <p:spPr>
              <a:xfrm>
                <a:off x="6287775" y="3095050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3"/>
              <p:cNvSpPr/>
              <p:nvPr/>
            </p:nvSpPr>
            <p:spPr>
              <a:xfrm>
                <a:off x="6338625" y="3100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3"/>
                      <a:pt x="168" y="544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3"/>
              <p:cNvSpPr/>
              <p:nvPr/>
            </p:nvSpPr>
            <p:spPr>
              <a:xfrm>
                <a:off x="6389600" y="3105425"/>
                <a:ext cx="19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3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22"/>
                    </a:cubicBezTo>
                    <a:cubicBezTo>
                      <a:pt x="255" y="612"/>
                      <a:pt x="349" y="653"/>
                      <a:pt x="443" y="653"/>
                    </a:cubicBezTo>
                    <a:cubicBezTo>
                      <a:pt x="596" y="653"/>
                      <a:pt x="747" y="545"/>
                      <a:pt x="774" y="370"/>
                    </a:cubicBezTo>
                    <a:cubicBezTo>
                      <a:pt x="774" y="175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3"/>
              <p:cNvSpPr/>
              <p:nvPr/>
            </p:nvSpPr>
            <p:spPr>
              <a:xfrm>
                <a:off x="6440675" y="311077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57" y="614"/>
                      <a:pt x="351" y="654"/>
                      <a:pt x="443" y="654"/>
                    </a:cubicBezTo>
                    <a:cubicBezTo>
                      <a:pt x="596" y="654"/>
                      <a:pt x="742" y="541"/>
                      <a:pt x="769" y="351"/>
                    </a:cubicBezTo>
                    <a:cubicBezTo>
                      <a:pt x="791" y="178"/>
                      <a:pt x="661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3"/>
              <p:cNvSpPr/>
              <p:nvPr/>
            </p:nvSpPr>
            <p:spPr>
              <a:xfrm>
                <a:off x="6490875" y="3115575"/>
                <a:ext cx="20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61" extrusionOk="0">
                    <a:moveTo>
                      <a:pt x="442" y="0"/>
                    </a:moveTo>
                    <a:cubicBezTo>
                      <a:pt x="35" y="0"/>
                      <a:pt x="1" y="658"/>
                      <a:pt x="431" y="658"/>
                    </a:cubicBezTo>
                    <a:cubicBezTo>
                      <a:pt x="445" y="659"/>
                      <a:pt x="459" y="660"/>
                      <a:pt x="473" y="660"/>
                    </a:cubicBezTo>
                    <a:cubicBezTo>
                      <a:pt x="647" y="660"/>
                      <a:pt x="779" y="537"/>
                      <a:pt x="799" y="376"/>
                    </a:cubicBezTo>
                    <a:cubicBezTo>
                      <a:pt x="821" y="202"/>
                      <a:pt x="691" y="29"/>
                      <a:pt x="517" y="7"/>
                    </a:cubicBezTo>
                    <a:cubicBezTo>
                      <a:pt x="491" y="2"/>
                      <a:pt x="466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3"/>
              <p:cNvSpPr/>
              <p:nvPr/>
            </p:nvSpPr>
            <p:spPr>
              <a:xfrm>
                <a:off x="6542975" y="31211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71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3"/>
              <p:cNvSpPr/>
              <p:nvPr/>
            </p:nvSpPr>
            <p:spPr>
              <a:xfrm>
                <a:off x="6594050" y="31265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5" y="524"/>
                    </a:cubicBezTo>
                    <a:cubicBezTo>
                      <a:pt x="250" y="613"/>
                      <a:pt x="342" y="654"/>
                      <a:pt x="433" y="654"/>
                    </a:cubicBezTo>
                    <a:cubicBezTo>
                      <a:pt x="585" y="654"/>
                      <a:pt x="735" y="541"/>
                      <a:pt x="748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49" y="1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3"/>
              <p:cNvSpPr/>
              <p:nvPr/>
            </p:nvSpPr>
            <p:spPr>
              <a:xfrm>
                <a:off x="6645450" y="3132000"/>
                <a:ext cx="18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32" extrusionOk="0">
                    <a:moveTo>
                      <a:pt x="426" y="0"/>
                    </a:moveTo>
                    <a:cubicBezTo>
                      <a:pt x="35" y="0"/>
                      <a:pt x="0" y="566"/>
                      <a:pt x="383" y="629"/>
                    </a:cubicBezTo>
                    <a:cubicBezTo>
                      <a:pt x="396" y="631"/>
                      <a:pt x="409" y="632"/>
                      <a:pt x="421" y="632"/>
                    </a:cubicBezTo>
                    <a:cubicBezTo>
                      <a:pt x="581" y="632"/>
                      <a:pt x="732" y="508"/>
                      <a:pt x="752" y="348"/>
                    </a:cubicBezTo>
                    <a:cubicBezTo>
                      <a:pt x="752" y="174"/>
                      <a:pt x="622" y="1"/>
                      <a:pt x="448" y="1"/>
                    </a:cubicBezTo>
                    <a:cubicBezTo>
                      <a:pt x="441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3"/>
              <p:cNvSpPr/>
              <p:nvPr/>
            </p:nvSpPr>
            <p:spPr>
              <a:xfrm>
                <a:off x="6696475" y="31373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398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45" y="4"/>
                    </a:cubicBezTo>
                    <a:cubicBezTo>
                      <a:pt x="429" y="2"/>
                      <a:pt x="413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3"/>
              <p:cNvSpPr/>
              <p:nvPr/>
            </p:nvSpPr>
            <p:spPr>
              <a:xfrm>
                <a:off x="6749325" y="3142250"/>
                <a:ext cx="195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3" extrusionOk="0">
                    <a:moveTo>
                      <a:pt x="349" y="0"/>
                    </a:moveTo>
                    <a:cubicBezTo>
                      <a:pt x="174" y="0"/>
                      <a:pt x="43" y="124"/>
                      <a:pt x="22" y="284"/>
                    </a:cubicBezTo>
                    <a:cubicBezTo>
                      <a:pt x="1" y="480"/>
                      <a:pt x="131" y="631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3"/>
              <p:cNvSpPr/>
              <p:nvPr/>
            </p:nvSpPr>
            <p:spPr>
              <a:xfrm>
                <a:off x="6798400" y="31476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3"/>
              <p:cNvSpPr/>
              <p:nvPr/>
            </p:nvSpPr>
            <p:spPr>
              <a:xfrm>
                <a:off x="6187175" y="3084250"/>
                <a:ext cx="174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0" extrusionOk="0">
                    <a:moveTo>
                      <a:pt x="356" y="0"/>
                    </a:moveTo>
                    <a:cubicBezTo>
                      <a:pt x="196" y="0"/>
                      <a:pt x="47" y="124"/>
                      <a:pt x="47" y="285"/>
                    </a:cubicBezTo>
                    <a:cubicBezTo>
                      <a:pt x="1" y="542"/>
                      <a:pt x="188" y="680"/>
                      <a:pt x="374" y="680"/>
                    </a:cubicBezTo>
                    <a:cubicBezTo>
                      <a:pt x="531" y="680"/>
                      <a:pt x="688" y="581"/>
                      <a:pt x="698" y="371"/>
                    </a:cubicBezTo>
                    <a:cubicBezTo>
                      <a:pt x="698" y="176"/>
                      <a:pt x="568" y="24"/>
                      <a:pt x="394" y="3"/>
                    </a:cubicBezTo>
                    <a:cubicBezTo>
                      <a:pt x="382" y="1"/>
                      <a:pt x="369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3"/>
              <p:cNvSpPr/>
              <p:nvPr/>
            </p:nvSpPr>
            <p:spPr>
              <a:xfrm>
                <a:off x="6231300" y="31406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39" y="621"/>
                      <a:pt x="331" y="657"/>
                      <a:pt x="422" y="657"/>
                    </a:cubicBezTo>
                    <a:cubicBezTo>
                      <a:pt x="584" y="657"/>
                      <a:pt x="740" y="543"/>
                      <a:pt x="754" y="348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3"/>
              <p:cNvSpPr/>
              <p:nvPr/>
            </p:nvSpPr>
            <p:spPr>
              <a:xfrm>
                <a:off x="6282400" y="3146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3"/>
              <p:cNvSpPr/>
              <p:nvPr/>
            </p:nvSpPr>
            <p:spPr>
              <a:xfrm>
                <a:off x="6335775" y="3150975"/>
                <a:ext cx="16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4" extrusionOk="0">
                    <a:moveTo>
                      <a:pt x="369" y="0"/>
                    </a:moveTo>
                    <a:cubicBezTo>
                      <a:pt x="196" y="0"/>
                      <a:pt x="22" y="131"/>
                      <a:pt x="22" y="304"/>
                    </a:cubicBezTo>
                    <a:cubicBezTo>
                      <a:pt x="0" y="477"/>
                      <a:pt x="131" y="651"/>
                      <a:pt x="304" y="651"/>
                    </a:cubicBezTo>
                    <a:cubicBezTo>
                      <a:pt x="317" y="652"/>
                      <a:pt x="329" y="653"/>
                      <a:pt x="342" y="653"/>
                    </a:cubicBezTo>
                    <a:cubicBezTo>
                      <a:pt x="502" y="653"/>
                      <a:pt x="653" y="530"/>
                      <a:pt x="673" y="369"/>
                    </a:cubicBezTo>
                    <a:cubicBezTo>
                      <a:pt x="673" y="196"/>
                      <a:pt x="543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3"/>
              <p:cNvSpPr/>
              <p:nvPr/>
            </p:nvSpPr>
            <p:spPr>
              <a:xfrm>
                <a:off x="6384175" y="31563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3"/>
              <p:cNvSpPr/>
              <p:nvPr/>
            </p:nvSpPr>
            <p:spPr>
              <a:xfrm>
                <a:off x="6435750" y="31617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6488925" y="31667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9" y="0"/>
                    </a:moveTo>
                    <a:cubicBezTo>
                      <a:pt x="205" y="0"/>
                      <a:pt x="32" y="130"/>
                      <a:pt x="32" y="304"/>
                    </a:cubicBezTo>
                    <a:cubicBezTo>
                      <a:pt x="1" y="506"/>
                      <a:pt x="171" y="664"/>
                      <a:pt x="350" y="664"/>
                    </a:cubicBezTo>
                    <a:cubicBezTo>
                      <a:pt x="420" y="664"/>
                      <a:pt x="491" y="640"/>
                      <a:pt x="552" y="586"/>
                    </a:cubicBezTo>
                    <a:cubicBezTo>
                      <a:pt x="791" y="412"/>
                      <a:pt x="661" y="44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3"/>
              <p:cNvSpPr/>
              <p:nvPr/>
            </p:nvSpPr>
            <p:spPr>
              <a:xfrm>
                <a:off x="6537550" y="31720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50"/>
                      <a:pt x="775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3"/>
              <p:cNvSpPr/>
              <p:nvPr/>
            </p:nvSpPr>
            <p:spPr>
              <a:xfrm>
                <a:off x="6591075" y="3178025"/>
                <a:ext cx="193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2" extrusionOk="0">
                    <a:moveTo>
                      <a:pt x="331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58"/>
                      <a:pt x="130" y="631"/>
                      <a:pt x="304" y="631"/>
                    </a:cubicBezTo>
                    <a:cubicBezTo>
                      <a:pt x="311" y="632"/>
                      <a:pt x="318" y="632"/>
                      <a:pt x="326" y="632"/>
                    </a:cubicBezTo>
                    <a:cubicBezTo>
                      <a:pt x="718" y="632"/>
                      <a:pt x="773" y="66"/>
                      <a:pt x="369" y="2"/>
                    </a:cubicBezTo>
                    <a:cubicBezTo>
                      <a:pt x="356" y="1"/>
                      <a:pt x="343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3"/>
              <p:cNvSpPr/>
              <p:nvPr/>
            </p:nvSpPr>
            <p:spPr>
              <a:xfrm>
                <a:off x="6640100" y="3182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1" y="655"/>
                      <a:pt x="423" y="655"/>
                    </a:cubicBezTo>
                    <a:cubicBezTo>
                      <a:pt x="576" y="655"/>
                      <a:pt x="722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3"/>
              <p:cNvSpPr/>
              <p:nvPr/>
            </p:nvSpPr>
            <p:spPr>
              <a:xfrm>
                <a:off x="6690925" y="31878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9" y="1"/>
                      <a:pt x="0" y="33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3"/>
              <p:cNvSpPr/>
              <p:nvPr/>
            </p:nvSpPr>
            <p:spPr>
              <a:xfrm>
                <a:off x="6741750" y="319325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25" y="653"/>
                      <a:pt x="438" y="653"/>
                      <a:pt x="450" y="653"/>
                    </a:cubicBezTo>
                    <a:cubicBezTo>
                      <a:pt x="607" y="653"/>
                      <a:pt x="739" y="530"/>
                      <a:pt x="759" y="369"/>
                    </a:cubicBezTo>
                    <a:cubicBezTo>
                      <a:pt x="781" y="174"/>
                      <a:pt x="651" y="22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3"/>
              <p:cNvSpPr/>
              <p:nvPr/>
            </p:nvSpPr>
            <p:spPr>
              <a:xfrm>
                <a:off x="6792975" y="31985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3"/>
              <p:cNvSpPr/>
              <p:nvPr/>
            </p:nvSpPr>
            <p:spPr>
              <a:xfrm>
                <a:off x="6181750" y="313520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0"/>
                    </a:moveTo>
                    <a:cubicBezTo>
                      <a:pt x="200" y="0"/>
                      <a:pt x="68" y="125"/>
                      <a:pt x="48" y="306"/>
                    </a:cubicBezTo>
                    <a:cubicBezTo>
                      <a:pt x="1" y="552"/>
                      <a:pt x="188" y="691"/>
                      <a:pt x="374" y="691"/>
                    </a:cubicBezTo>
                    <a:cubicBezTo>
                      <a:pt x="531" y="691"/>
                      <a:pt x="688" y="591"/>
                      <a:pt x="698" y="371"/>
                    </a:cubicBezTo>
                    <a:cubicBezTo>
                      <a:pt x="720" y="198"/>
                      <a:pt x="590" y="24"/>
                      <a:pt x="416" y="3"/>
                    </a:cubicBezTo>
                    <a:cubicBezTo>
                      <a:pt x="402" y="1"/>
                      <a:pt x="388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3"/>
              <p:cNvSpPr/>
              <p:nvPr/>
            </p:nvSpPr>
            <p:spPr>
              <a:xfrm>
                <a:off x="6157600" y="38555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3"/>
              <p:cNvSpPr/>
              <p:nvPr/>
            </p:nvSpPr>
            <p:spPr>
              <a:xfrm>
                <a:off x="6209125" y="38610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3" y="651"/>
                    </a:cubicBezTo>
                    <a:cubicBezTo>
                      <a:pt x="398" y="653"/>
                      <a:pt x="412" y="654"/>
                      <a:pt x="425" y="654"/>
                    </a:cubicBezTo>
                    <a:cubicBezTo>
                      <a:pt x="600" y="654"/>
                      <a:pt x="732" y="529"/>
                      <a:pt x="752" y="348"/>
                    </a:cubicBezTo>
                    <a:cubicBezTo>
                      <a:pt x="774" y="174"/>
                      <a:pt x="644" y="23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3"/>
              <p:cNvSpPr/>
              <p:nvPr/>
            </p:nvSpPr>
            <p:spPr>
              <a:xfrm>
                <a:off x="6258400" y="386625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862" y="658"/>
                      <a:pt x="927" y="73"/>
                      <a:pt x="516" y="8"/>
                    </a:cubicBezTo>
                    <a:cubicBezTo>
                      <a:pt x="490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3"/>
              <p:cNvSpPr/>
              <p:nvPr/>
            </p:nvSpPr>
            <p:spPr>
              <a:xfrm>
                <a:off x="6310450" y="38712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3"/>
              <p:cNvSpPr/>
              <p:nvPr/>
            </p:nvSpPr>
            <p:spPr>
              <a:xfrm>
                <a:off x="6360825" y="38765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90" y="29"/>
                      <a:pt x="516" y="8"/>
                    </a:cubicBezTo>
                    <a:cubicBezTo>
                      <a:pt x="490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3"/>
              <p:cNvSpPr/>
              <p:nvPr/>
            </p:nvSpPr>
            <p:spPr>
              <a:xfrm>
                <a:off x="6413025" y="38820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49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3"/>
              <p:cNvSpPr/>
              <p:nvPr/>
            </p:nvSpPr>
            <p:spPr>
              <a:xfrm>
                <a:off x="6464225" y="38870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6" y="1"/>
                    </a:moveTo>
                    <a:cubicBezTo>
                      <a:pt x="44" y="1"/>
                      <a:pt x="1" y="586"/>
                      <a:pt x="391" y="651"/>
                    </a:cubicBezTo>
                    <a:cubicBezTo>
                      <a:pt x="417" y="656"/>
                      <a:pt x="442" y="658"/>
                      <a:pt x="465" y="658"/>
                    </a:cubicBezTo>
                    <a:cubicBezTo>
                      <a:pt x="854" y="658"/>
                      <a:pt x="906" y="2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3"/>
              <p:cNvSpPr/>
              <p:nvPr/>
            </p:nvSpPr>
            <p:spPr>
              <a:xfrm>
                <a:off x="6516725" y="3892375"/>
                <a:ext cx="18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3" extrusionOk="0">
                    <a:moveTo>
                      <a:pt x="356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1"/>
                      <a:pt x="184" y="683"/>
                      <a:pt x="368" y="683"/>
                    </a:cubicBezTo>
                    <a:cubicBezTo>
                      <a:pt x="528" y="683"/>
                      <a:pt x="688" y="583"/>
                      <a:pt x="698" y="372"/>
                    </a:cubicBezTo>
                    <a:cubicBezTo>
                      <a:pt x="719" y="177"/>
                      <a:pt x="589" y="25"/>
                      <a:pt x="394" y="3"/>
                    </a:cubicBezTo>
                    <a:cubicBezTo>
                      <a:pt x="381" y="2"/>
                      <a:pt x="369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3"/>
              <p:cNvSpPr/>
              <p:nvPr/>
            </p:nvSpPr>
            <p:spPr>
              <a:xfrm>
                <a:off x="6566375" y="3897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3"/>
              <p:cNvSpPr/>
              <p:nvPr/>
            </p:nvSpPr>
            <p:spPr>
              <a:xfrm>
                <a:off x="6617225" y="39027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3"/>
              <p:cNvSpPr/>
              <p:nvPr/>
            </p:nvSpPr>
            <p:spPr>
              <a:xfrm>
                <a:off x="6670750" y="3908100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1"/>
                      <a:pt x="651" y="372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1"/>
                      <a:pt x="343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3"/>
              <p:cNvSpPr/>
              <p:nvPr/>
            </p:nvSpPr>
            <p:spPr>
              <a:xfrm>
                <a:off x="6718025" y="391340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1" y="658"/>
                    </a:cubicBezTo>
                    <a:cubicBezTo>
                      <a:pt x="863" y="658"/>
                      <a:pt x="928" y="73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3"/>
              <p:cNvSpPr/>
              <p:nvPr/>
            </p:nvSpPr>
            <p:spPr>
              <a:xfrm>
                <a:off x="6108825" y="3850175"/>
                <a:ext cx="193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5" extrusionOk="0">
                    <a:moveTo>
                      <a:pt x="385" y="0"/>
                    </a:moveTo>
                    <a:cubicBezTo>
                      <a:pt x="189" y="0"/>
                      <a:pt x="38" y="130"/>
                      <a:pt x="16" y="304"/>
                    </a:cubicBezTo>
                    <a:cubicBezTo>
                      <a:pt x="0" y="507"/>
                      <a:pt x="164" y="664"/>
                      <a:pt x="346" y="664"/>
                    </a:cubicBezTo>
                    <a:cubicBezTo>
                      <a:pt x="417" y="664"/>
                      <a:pt x="491" y="640"/>
                      <a:pt x="558" y="586"/>
                    </a:cubicBezTo>
                    <a:cubicBezTo>
                      <a:pt x="775" y="412"/>
                      <a:pt x="666" y="44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3"/>
              <p:cNvSpPr/>
              <p:nvPr/>
            </p:nvSpPr>
            <p:spPr>
              <a:xfrm>
                <a:off x="6221050" y="3243100"/>
                <a:ext cx="22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6" extrusionOk="0">
                    <a:moveTo>
                      <a:pt x="428" y="1"/>
                    </a:moveTo>
                    <a:cubicBezTo>
                      <a:pt x="56" y="1"/>
                      <a:pt x="0" y="566"/>
                      <a:pt x="383" y="652"/>
                    </a:cubicBezTo>
                    <a:cubicBezTo>
                      <a:pt x="404" y="654"/>
                      <a:pt x="424" y="656"/>
                      <a:pt x="443" y="656"/>
                    </a:cubicBezTo>
                    <a:cubicBezTo>
                      <a:pt x="865" y="656"/>
                      <a:pt x="905" y="1"/>
                      <a:pt x="449" y="1"/>
                    </a:cubicBezTo>
                    <a:cubicBezTo>
                      <a:pt x="441" y="1"/>
                      <a:pt x="43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3"/>
              <p:cNvSpPr/>
              <p:nvPr/>
            </p:nvSpPr>
            <p:spPr>
              <a:xfrm>
                <a:off x="6273975" y="3247925"/>
                <a:ext cx="193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5" extrusionOk="0">
                    <a:moveTo>
                      <a:pt x="349" y="1"/>
                    </a:moveTo>
                    <a:cubicBezTo>
                      <a:pt x="175" y="1"/>
                      <a:pt x="43" y="126"/>
                      <a:pt x="23" y="307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2" y="654"/>
                      <a:pt x="319" y="654"/>
                      <a:pt x="326" y="654"/>
                    </a:cubicBezTo>
                    <a:cubicBezTo>
                      <a:pt x="719" y="654"/>
                      <a:pt x="775" y="67"/>
                      <a:pt x="391" y="3"/>
                    </a:cubicBezTo>
                    <a:cubicBezTo>
                      <a:pt x="377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3"/>
              <p:cNvSpPr/>
              <p:nvPr/>
            </p:nvSpPr>
            <p:spPr>
              <a:xfrm>
                <a:off x="6323025" y="32533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3"/>
              <p:cNvSpPr/>
              <p:nvPr/>
            </p:nvSpPr>
            <p:spPr>
              <a:xfrm>
                <a:off x="6372775" y="3258650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37" y="1"/>
                    </a:moveTo>
                    <a:cubicBezTo>
                      <a:pt x="32" y="1"/>
                      <a:pt x="0" y="638"/>
                      <a:pt x="450" y="658"/>
                    </a:cubicBezTo>
                    <a:cubicBezTo>
                      <a:pt x="624" y="658"/>
                      <a:pt x="775" y="528"/>
                      <a:pt x="797" y="355"/>
                    </a:cubicBezTo>
                    <a:cubicBezTo>
                      <a:pt x="819" y="181"/>
                      <a:pt x="689" y="8"/>
                      <a:pt x="515" y="8"/>
                    </a:cubicBezTo>
                    <a:cubicBezTo>
                      <a:pt x="488" y="3"/>
                      <a:pt x="462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3"/>
              <p:cNvSpPr/>
              <p:nvPr/>
            </p:nvSpPr>
            <p:spPr>
              <a:xfrm>
                <a:off x="6425325" y="3263700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2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74"/>
                      <a:pt x="625" y="23"/>
                      <a:pt x="451" y="1"/>
                    </a:cubicBezTo>
                    <a:cubicBezTo>
                      <a:pt x="443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3"/>
              <p:cNvSpPr/>
              <p:nvPr/>
            </p:nvSpPr>
            <p:spPr>
              <a:xfrm>
                <a:off x="6476325" y="326912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411" y="656"/>
                      <a:pt x="437" y="659"/>
                      <a:pt x="462" y="659"/>
                    </a:cubicBezTo>
                    <a:cubicBezTo>
                      <a:pt x="867" y="659"/>
                      <a:pt x="899" y="21"/>
                      <a:pt x="449" y="1"/>
                    </a:cubicBezTo>
                    <a:cubicBezTo>
                      <a:pt x="442" y="0"/>
                      <a:pt x="435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3"/>
              <p:cNvSpPr/>
              <p:nvPr/>
            </p:nvSpPr>
            <p:spPr>
              <a:xfrm>
                <a:off x="6527400" y="32744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2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3"/>
              <p:cNvSpPr/>
              <p:nvPr/>
            </p:nvSpPr>
            <p:spPr>
              <a:xfrm>
                <a:off x="6578200" y="3279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3"/>
              <p:cNvSpPr/>
              <p:nvPr/>
            </p:nvSpPr>
            <p:spPr>
              <a:xfrm>
                <a:off x="6629150" y="3284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3"/>
              <p:cNvSpPr/>
              <p:nvPr/>
            </p:nvSpPr>
            <p:spPr>
              <a:xfrm>
                <a:off x="6682425" y="329020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1"/>
                    </a:moveTo>
                    <a:cubicBezTo>
                      <a:pt x="184" y="1"/>
                      <a:pt x="52" y="124"/>
                      <a:pt x="32" y="285"/>
                    </a:cubicBezTo>
                    <a:cubicBezTo>
                      <a:pt x="0" y="506"/>
                      <a:pt x="175" y="658"/>
                      <a:pt x="356" y="658"/>
                    </a:cubicBezTo>
                    <a:cubicBezTo>
                      <a:pt x="424" y="658"/>
                      <a:pt x="493" y="636"/>
                      <a:pt x="552" y="589"/>
                    </a:cubicBezTo>
                    <a:cubicBezTo>
                      <a:pt x="791" y="394"/>
                      <a:pt x="682" y="25"/>
                      <a:pt x="379" y="3"/>
                    </a:cubicBezTo>
                    <a:cubicBezTo>
                      <a:pt x="366" y="2"/>
                      <a:pt x="353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3"/>
              <p:cNvSpPr/>
              <p:nvPr/>
            </p:nvSpPr>
            <p:spPr>
              <a:xfrm>
                <a:off x="6730475" y="3295500"/>
                <a:ext cx="226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9" extrusionOk="0">
                    <a:moveTo>
                      <a:pt x="439" y="1"/>
                    </a:moveTo>
                    <a:cubicBezTo>
                      <a:pt x="34" y="1"/>
                      <a:pt x="0" y="638"/>
                      <a:pt x="430" y="659"/>
                    </a:cubicBezTo>
                    <a:cubicBezTo>
                      <a:pt x="842" y="659"/>
                      <a:pt x="907" y="73"/>
                      <a:pt x="516" y="8"/>
                    </a:cubicBezTo>
                    <a:cubicBezTo>
                      <a:pt x="489" y="3"/>
                      <a:pt x="463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3"/>
              <p:cNvSpPr/>
              <p:nvPr/>
            </p:nvSpPr>
            <p:spPr>
              <a:xfrm>
                <a:off x="6782525" y="33005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3"/>
              <p:cNvSpPr/>
              <p:nvPr/>
            </p:nvSpPr>
            <p:spPr>
              <a:xfrm>
                <a:off x="6172075" y="3237475"/>
                <a:ext cx="190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60" extrusionOk="0">
                    <a:moveTo>
                      <a:pt x="312" y="0"/>
                    </a:moveTo>
                    <a:cubicBezTo>
                      <a:pt x="266" y="0"/>
                      <a:pt x="220" y="16"/>
                      <a:pt x="174" y="31"/>
                    </a:cubicBezTo>
                    <a:cubicBezTo>
                      <a:pt x="131" y="74"/>
                      <a:pt x="88" y="118"/>
                      <a:pt x="44" y="183"/>
                    </a:cubicBezTo>
                    <a:cubicBezTo>
                      <a:pt x="23" y="204"/>
                      <a:pt x="23" y="248"/>
                      <a:pt x="23" y="291"/>
                    </a:cubicBezTo>
                    <a:cubicBezTo>
                      <a:pt x="1" y="486"/>
                      <a:pt x="131" y="638"/>
                      <a:pt x="304" y="660"/>
                    </a:cubicBezTo>
                    <a:cubicBezTo>
                      <a:pt x="391" y="660"/>
                      <a:pt x="478" y="638"/>
                      <a:pt x="543" y="573"/>
                    </a:cubicBezTo>
                    <a:cubicBezTo>
                      <a:pt x="760" y="400"/>
                      <a:pt x="651" y="31"/>
                      <a:pt x="370" y="9"/>
                    </a:cubicBezTo>
                    <a:cubicBezTo>
                      <a:pt x="350" y="3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3"/>
              <p:cNvSpPr/>
              <p:nvPr/>
            </p:nvSpPr>
            <p:spPr>
              <a:xfrm>
                <a:off x="6218400" y="32940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7"/>
                      <a:pt x="533" y="3"/>
                      <a:pt x="359" y="3"/>
                    </a:cubicBezTo>
                    <a:cubicBezTo>
                      <a:pt x="347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3"/>
              <p:cNvSpPr/>
              <p:nvPr/>
            </p:nvSpPr>
            <p:spPr>
              <a:xfrm>
                <a:off x="6266525" y="32989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3"/>
              <p:cNvSpPr/>
              <p:nvPr/>
            </p:nvSpPr>
            <p:spPr>
              <a:xfrm>
                <a:off x="6317350" y="3304375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77" y="0"/>
                    </a:moveTo>
                    <a:cubicBezTo>
                      <a:pt x="65" y="0"/>
                      <a:pt x="0" y="585"/>
                      <a:pt x="391" y="650"/>
                    </a:cubicBezTo>
                    <a:cubicBezTo>
                      <a:pt x="418" y="655"/>
                      <a:pt x="444" y="658"/>
                      <a:pt x="468" y="658"/>
                    </a:cubicBezTo>
                    <a:cubicBezTo>
                      <a:pt x="873" y="658"/>
                      <a:pt x="907" y="2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3"/>
              <p:cNvSpPr/>
              <p:nvPr/>
            </p:nvSpPr>
            <p:spPr>
              <a:xfrm>
                <a:off x="6367350" y="3309600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8" y="661"/>
                      <a:pt x="799" y="536"/>
                      <a:pt x="819" y="355"/>
                    </a:cubicBezTo>
                    <a:cubicBezTo>
                      <a:pt x="841" y="181"/>
                      <a:pt x="710" y="30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3"/>
              <p:cNvSpPr/>
              <p:nvPr/>
            </p:nvSpPr>
            <p:spPr>
              <a:xfrm>
                <a:off x="6420050" y="3315100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3" y="525"/>
                    </a:cubicBezTo>
                    <a:cubicBezTo>
                      <a:pt x="234" y="611"/>
                      <a:pt x="327" y="649"/>
                      <a:pt x="419" y="649"/>
                    </a:cubicBezTo>
                    <a:cubicBezTo>
                      <a:pt x="580" y="649"/>
                      <a:pt x="735" y="531"/>
                      <a:pt x="749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3"/>
              <p:cNvSpPr/>
              <p:nvPr/>
            </p:nvSpPr>
            <p:spPr>
              <a:xfrm>
                <a:off x="6470875" y="3320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3"/>
              <p:cNvSpPr/>
              <p:nvPr/>
            </p:nvSpPr>
            <p:spPr>
              <a:xfrm>
                <a:off x="6524400" y="3325450"/>
                <a:ext cx="168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2" extrusionOk="0">
                    <a:moveTo>
                      <a:pt x="331" y="0"/>
                    </a:moveTo>
                    <a:cubicBezTo>
                      <a:pt x="171" y="0"/>
                      <a:pt x="20" y="124"/>
                      <a:pt x="0" y="284"/>
                    </a:cubicBezTo>
                    <a:cubicBezTo>
                      <a:pt x="0" y="510"/>
                      <a:pt x="175" y="631"/>
                      <a:pt x="345" y="631"/>
                    </a:cubicBezTo>
                    <a:cubicBezTo>
                      <a:pt x="485" y="631"/>
                      <a:pt x="621" y="548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6" y="1"/>
                      <a:pt x="343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3"/>
              <p:cNvSpPr/>
              <p:nvPr/>
            </p:nvSpPr>
            <p:spPr>
              <a:xfrm>
                <a:off x="6571700" y="3330750"/>
                <a:ext cx="23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8" extrusionOk="0">
                    <a:moveTo>
                      <a:pt x="441" y="0"/>
                    </a:moveTo>
                    <a:cubicBezTo>
                      <a:pt x="52" y="0"/>
                      <a:pt x="0" y="637"/>
                      <a:pt x="450" y="658"/>
                    </a:cubicBezTo>
                    <a:cubicBezTo>
                      <a:pt x="862" y="658"/>
                      <a:pt x="927" y="72"/>
                      <a:pt x="515" y="7"/>
                    </a:cubicBezTo>
                    <a:cubicBezTo>
                      <a:pt x="489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3"/>
              <p:cNvSpPr/>
              <p:nvPr/>
            </p:nvSpPr>
            <p:spPr>
              <a:xfrm>
                <a:off x="6623750" y="33357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0"/>
                    </a:moveTo>
                    <a:cubicBezTo>
                      <a:pt x="177" y="0"/>
                      <a:pt x="0" y="313"/>
                      <a:pt x="189" y="544"/>
                    </a:cubicBezTo>
                    <a:cubicBezTo>
                      <a:pt x="252" y="623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96" y="197"/>
                      <a:pt x="666" y="23"/>
                      <a:pt x="471" y="2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3"/>
              <p:cNvSpPr/>
              <p:nvPr/>
            </p:nvSpPr>
            <p:spPr>
              <a:xfrm>
                <a:off x="6675225" y="33412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3"/>
              <p:cNvSpPr/>
              <p:nvPr/>
            </p:nvSpPr>
            <p:spPr>
              <a:xfrm>
                <a:off x="6726275" y="33465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23"/>
              <p:cNvSpPr/>
              <p:nvPr/>
            </p:nvSpPr>
            <p:spPr>
              <a:xfrm>
                <a:off x="6777150" y="3352050"/>
                <a:ext cx="199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54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417" y="653"/>
                      <a:pt x="428" y="653"/>
                      <a:pt x="439" y="653"/>
                    </a:cubicBezTo>
                    <a:cubicBezTo>
                      <a:pt x="601" y="653"/>
                      <a:pt x="754" y="510"/>
                      <a:pt x="774" y="348"/>
                    </a:cubicBezTo>
                    <a:cubicBezTo>
                      <a:pt x="796" y="174"/>
                      <a:pt x="644" y="1"/>
                      <a:pt x="470" y="1"/>
                    </a:cubicBezTo>
                    <a:cubicBezTo>
                      <a:pt x="463" y="1"/>
                      <a:pt x="456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23"/>
              <p:cNvSpPr/>
              <p:nvPr/>
            </p:nvSpPr>
            <p:spPr>
              <a:xfrm>
                <a:off x="6166425" y="3288650"/>
                <a:ext cx="176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4" extrusionOk="0">
                    <a:moveTo>
                      <a:pt x="379" y="0"/>
                    </a:moveTo>
                    <a:cubicBezTo>
                      <a:pt x="292" y="0"/>
                      <a:pt x="205" y="22"/>
                      <a:pt x="140" y="65"/>
                    </a:cubicBezTo>
                    <a:cubicBezTo>
                      <a:pt x="75" y="130"/>
                      <a:pt x="32" y="195"/>
                      <a:pt x="32" y="282"/>
                    </a:cubicBezTo>
                    <a:cubicBezTo>
                      <a:pt x="1" y="501"/>
                      <a:pt x="173" y="664"/>
                      <a:pt x="361" y="664"/>
                    </a:cubicBezTo>
                    <a:cubicBezTo>
                      <a:pt x="433" y="664"/>
                      <a:pt x="508" y="640"/>
                      <a:pt x="574" y="586"/>
                    </a:cubicBezTo>
                    <a:cubicBezTo>
                      <a:pt x="639" y="521"/>
                      <a:pt x="682" y="434"/>
                      <a:pt x="682" y="369"/>
                    </a:cubicBezTo>
                    <a:cubicBezTo>
                      <a:pt x="704" y="174"/>
                      <a:pt x="574" y="22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3"/>
              <p:cNvSpPr/>
              <p:nvPr/>
            </p:nvSpPr>
            <p:spPr>
              <a:xfrm>
                <a:off x="6209075" y="33448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38" y="1"/>
                    </a:moveTo>
                    <a:cubicBezTo>
                      <a:pt x="33" y="1"/>
                      <a:pt x="1" y="638"/>
                      <a:pt x="451" y="658"/>
                    </a:cubicBezTo>
                    <a:cubicBezTo>
                      <a:pt x="841" y="658"/>
                      <a:pt x="906" y="73"/>
                      <a:pt x="516" y="8"/>
                    </a:cubicBezTo>
                    <a:cubicBezTo>
                      <a:pt x="488" y="3"/>
                      <a:pt x="462" y="1"/>
                      <a:pt x="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23"/>
              <p:cNvSpPr/>
              <p:nvPr/>
            </p:nvSpPr>
            <p:spPr>
              <a:xfrm>
                <a:off x="6261250" y="33503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9" y="654"/>
                      <a:pt x="743" y="541"/>
                      <a:pt x="770" y="351"/>
                    </a:cubicBezTo>
                    <a:cubicBezTo>
                      <a:pt x="770" y="177"/>
                      <a:pt x="640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23"/>
              <p:cNvSpPr/>
              <p:nvPr/>
            </p:nvSpPr>
            <p:spPr>
              <a:xfrm>
                <a:off x="6310975" y="335512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3" y="1"/>
                    </a:moveTo>
                    <a:cubicBezTo>
                      <a:pt x="52" y="1"/>
                      <a:pt x="0" y="658"/>
                      <a:pt x="450" y="658"/>
                    </a:cubicBezTo>
                    <a:cubicBezTo>
                      <a:pt x="465" y="660"/>
                      <a:pt x="479" y="661"/>
                      <a:pt x="493" y="661"/>
                    </a:cubicBezTo>
                    <a:cubicBezTo>
                      <a:pt x="667" y="661"/>
                      <a:pt x="799" y="537"/>
                      <a:pt x="819" y="377"/>
                    </a:cubicBezTo>
                    <a:cubicBezTo>
                      <a:pt x="841" y="203"/>
                      <a:pt x="711" y="30"/>
                      <a:pt x="516" y="8"/>
                    </a:cubicBezTo>
                    <a:cubicBezTo>
                      <a:pt x="490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3"/>
              <p:cNvSpPr/>
              <p:nvPr/>
            </p:nvSpPr>
            <p:spPr>
              <a:xfrm>
                <a:off x="6363550" y="3360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23"/>
              <p:cNvSpPr/>
              <p:nvPr/>
            </p:nvSpPr>
            <p:spPr>
              <a:xfrm>
                <a:off x="6414625" y="33660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3"/>
              <p:cNvSpPr/>
              <p:nvPr/>
            </p:nvSpPr>
            <p:spPr>
              <a:xfrm>
                <a:off x="6465475" y="33710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0" y="659"/>
                    </a:cubicBezTo>
                    <a:cubicBezTo>
                      <a:pt x="585" y="659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3"/>
              <p:cNvSpPr/>
              <p:nvPr/>
            </p:nvSpPr>
            <p:spPr>
              <a:xfrm>
                <a:off x="6516425" y="33764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3"/>
              <p:cNvSpPr/>
              <p:nvPr/>
            </p:nvSpPr>
            <p:spPr>
              <a:xfrm>
                <a:off x="6568050" y="33817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8" y="655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3"/>
              <p:cNvSpPr/>
              <p:nvPr/>
            </p:nvSpPr>
            <p:spPr>
              <a:xfrm>
                <a:off x="6621425" y="3387225"/>
                <a:ext cx="168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29" extrusionOk="0">
                    <a:moveTo>
                      <a:pt x="327" y="1"/>
                    </a:moveTo>
                    <a:cubicBezTo>
                      <a:pt x="152" y="1"/>
                      <a:pt x="20" y="124"/>
                      <a:pt x="0" y="285"/>
                    </a:cubicBezTo>
                    <a:cubicBezTo>
                      <a:pt x="0" y="507"/>
                      <a:pt x="170" y="628"/>
                      <a:pt x="337" y="628"/>
                    </a:cubicBezTo>
                    <a:cubicBezTo>
                      <a:pt x="480" y="628"/>
                      <a:pt x="621" y="540"/>
                      <a:pt x="651" y="350"/>
                    </a:cubicBezTo>
                    <a:cubicBezTo>
                      <a:pt x="672" y="177"/>
                      <a:pt x="542" y="3"/>
                      <a:pt x="369" y="3"/>
                    </a:cubicBezTo>
                    <a:cubicBezTo>
                      <a:pt x="354" y="2"/>
                      <a:pt x="340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3"/>
              <p:cNvSpPr/>
              <p:nvPr/>
            </p:nvSpPr>
            <p:spPr>
              <a:xfrm>
                <a:off x="6669800" y="33921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8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3"/>
              <p:cNvSpPr/>
              <p:nvPr/>
            </p:nvSpPr>
            <p:spPr>
              <a:xfrm>
                <a:off x="6720875" y="3397500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9" y="0"/>
                    </a:moveTo>
                    <a:cubicBezTo>
                      <a:pt x="164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4" y="661"/>
                      <a:pt x="743" y="552"/>
                      <a:pt x="770" y="373"/>
                    </a:cubicBezTo>
                    <a:cubicBezTo>
                      <a:pt x="770" y="178"/>
                      <a:pt x="640" y="26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3"/>
              <p:cNvSpPr/>
              <p:nvPr/>
            </p:nvSpPr>
            <p:spPr>
              <a:xfrm>
                <a:off x="6774050" y="3402950"/>
                <a:ext cx="197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650" extrusionOk="0">
                    <a:moveTo>
                      <a:pt x="340" y="1"/>
                    </a:moveTo>
                    <a:cubicBezTo>
                      <a:pt x="183" y="1"/>
                      <a:pt x="51" y="124"/>
                      <a:pt x="31" y="285"/>
                    </a:cubicBezTo>
                    <a:cubicBezTo>
                      <a:pt x="0" y="500"/>
                      <a:pt x="165" y="649"/>
                      <a:pt x="341" y="649"/>
                    </a:cubicBezTo>
                    <a:cubicBezTo>
                      <a:pt x="413" y="649"/>
                      <a:pt x="488" y="624"/>
                      <a:pt x="551" y="567"/>
                    </a:cubicBezTo>
                    <a:cubicBezTo>
                      <a:pt x="790" y="393"/>
                      <a:pt x="681" y="25"/>
                      <a:pt x="378" y="3"/>
                    </a:cubicBezTo>
                    <a:cubicBezTo>
                      <a:pt x="365" y="1"/>
                      <a:pt x="352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23"/>
              <p:cNvSpPr/>
              <p:nvPr/>
            </p:nvSpPr>
            <p:spPr>
              <a:xfrm>
                <a:off x="6161250" y="3339600"/>
                <a:ext cx="173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1" extrusionOk="0">
                    <a:moveTo>
                      <a:pt x="391" y="0"/>
                    </a:moveTo>
                    <a:cubicBezTo>
                      <a:pt x="326" y="0"/>
                      <a:pt x="261" y="0"/>
                      <a:pt x="195" y="44"/>
                    </a:cubicBezTo>
                    <a:cubicBezTo>
                      <a:pt x="130" y="65"/>
                      <a:pt x="87" y="109"/>
                      <a:pt x="65" y="174"/>
                    </a:cubicBezTo>
                    <a:cubicBezTo>
                      <a:pt x="44" y="217"/>
                      <a:pt x="22" y="260"/>
                      <a:pt x="22" y="304"/>
                    </a:cubicBezTo>
                    <a:cubicBezTo>
                      <a:pt x="0" y="477"/>
                      <a:pt x="130" y="629"/>
                      <a:pt x="326" y="651"/>
                    </a:cubicBezTo>
                    <a:lnTo>
                      <a:pt x="412" y="651"/>
                    </a:lnTo>
                    <a:cubicBezTo>
                      <a:pt x="499" y="629"/>
                      <a:pt x="586" y="586"/>
                      <a:pt x="629" y="499"/>
                    </a:cubicBezTo>
                    <a:cubicBezTo>
                      <a:pt x="651" y="456"/>
                      <a:pt x="672" y="412"/>
                      <a:pt x="672" y="369"/>
                    </a:cubicBezTo>
                    <a:cubicBezTo>
                      <a:pt x="694" y="195"/>
                      <a:pt x="564" y="22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23"/>
              <p:cNvSpPr/>
              <p:nvPr/>
            </p:nvSpPr>
            <p:spPr>
              <a:xfrm>
                <a:off x="6204775" y="33959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4"/>
                      <a:pt x="644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23"/>
              <p:cNvSpPr/>
              <p:nvPr/>
            </p:nvSpPr>
            <p:spPr>
              <a:xfrm>
                <a:off x="6256275" y="340137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31" y="656"/>
                      <a:pt x="456" y="659"/>
                      <a:pt x="480" y="659"/>
                    </a:cubicBezTo>
                    <a:cubicBezTo>
                      <a:pt x="869" y="659"/>
                      <a:pt x="920" y="21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23"/>
              <p:cNvSpPr/>
              <p:nvPr/>
            </p:nvSpPr>
            <p:spPr>
              <a:xfrm>
                <a:off x="6307300" y="3406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5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3"/>
              <p:cNvSpPr/>
              <p:nvPr/>
            </p:nvSpPr>
            <p:spPr>
              <a:xfrm>
                <a:off x="6358125" y="34116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3"/>
              <p:cNvSpPr/>
              <p:nvPr/>
            </p:nvSpPr>
            <p:spPr>
              <a:xfrm>
                <a:off x="6409125" y="34171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18" y="653"/>
                      <a:pt x="431" y="653"/>
                      <a:pt x="443" y="653"/>
                    </a:cubicBezTo>
                    <a:cubicBezTo>
                      <a:pt x="603" y="653"/>
                      <a:pt x="754" y="530"/>
                      <a:pt x="774" y="369"/>
                    </a:cubicBezTo>
                    <a:cubicBezTo>
                      <a:pt x="774" y="174"/>
                      <a:pt x="644" y="22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3"/>
              <p:cNvSpPr/>
              <p:nvPr/>
            </p:nvSpPr>
            <p:spPr>
              <a:xfrm>
                <a:off x="6460175" y="34224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92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3"/>
              <p:cNvSpPr/>
              <p:nvPr/>
            </p:nvSpPr>
            <p:spPr>
              <a:xfrm>
                <a:off x="6511525" y="34273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3"/>
                      <a:pt x="168" y="544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7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3"/>
              <p:cNvSpPr/>
              <p:nvPr/>
            </p:nvSpPr>
            <p:spPr>
              <a:xfrm>
                <a:off x="6563875" y="3432750"/>
                <a:ext cx="18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3" extrusionOk="0">
                    <a:moveTo>
                      <a:pt x="374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1"/>
                      <a:pt x="191" y="683"/>
                      <a:pt x="377" y="683"/>
                    </a:cubicBezTo>
                    <a:cubicBezTo>
                      <a:pt x="539" y="683"/>
                      <a:pt x="698" y="583"/>
                      <a:pt x="698" y="372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2" y="2"/>
                      <a:pt x="388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3"/>
              <p:cNvSpPr/>
              <p:nvPr/>
            </p:nvSpPr>
            <p:spPr>
              <a:xfrm>
                <a:off x="6613575" y="3438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3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8" y="2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3"/>
              <p:cNvSpPr/>
              <p:nvPr/>
            </p:nvSpPr>
            <p:spPr>
              <a:xfrm>
                <a:off x="6664525" y="34435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7"/>
                      <a:pt x="639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3"/>
              <p:cNvSpPr/>
              <p:nvPr/>
            </p:nvSpPr>
            <p:spPr>
              <a:xfrm>
                <a:off x="6715975" y="3449000"/>
                <a:ext cx="193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4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1" y="654"/>
                      <a:pt x="423" y="654"/>
                    </a:cubicBezTo>
                    <a:cubicBezTo>
                      <a:pt x="576" y="654"/>
                      <a:pt x="722" y="540"/>
                      <a:pt x="749" y="351"/>
                    </a:cubicBezTo>
                    <a:cubicBezTo>
                      <a:pt x="771" y="177"/>
                      <a:pt x="641" y="4"/>
                      <a:pt x="446" y="4"/>
                    </a:cubicBezTo>
                    <a:cubicBezTo>
                      <a:pt x="430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3"/>
              <p:cNvSpPr/>
              <p:nvPr/>
            </p:nvSpPr>
            <p:spPr>
              <a:xfrm>
                <a:off x="6766925" y="3453875"/>
                <a:ext cx="193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6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8" y="615"/>
                      <a:pt x="337" y="655"/>
                      <a:pt x="433" y="655"/>
                    </a:cubicBezTo>
                    <a:cubicBezTo>
                      <a:pt x="589" y="655"/>
                      <a:pt x="736" y="547"/>
                      <a:pt x="749" y="372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3"/>
              <p:cNvSpPr/>
              <p:nvPr/>
            </p:nvSpPr>
            <p:spPr>
              <a:xfrm>
                <a:off x="6156375" y="3390550"/>
                <a:ext cx="173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67" extrusionOk="0">
                    <a:moveTo>
                      <a:pt x="369" y="0"/>
                    </a:moveTo>
                    <a:cubicBezTo>
                      <a:pt x="282" y="0"/>
                      <a:pt x="195" y="22"/>
                      <a:pt x="130" y="87"/>
                    </a:cubicBezTo>
                    <a:cubicBezTo>
                      <a:pt x="65" y="130"/>
                      <a:pt x="22" y="217"/>
                      <a:pt x="0" y="304"/>
                    </a:cubicBezTo>
                    <a:cubicBezTo>
                      <a:pt x="0" y="477"/>
                      <a:pt x="130" y="651"/>
                      <a:pt x="304" y="651"/>
                    </a:cubicBezTo>
                    <a:cubicBezTo>
                      <a:pt x="325" y="661"/>
                      <a:pt x="347" y="667"/>
                      <a:pt x="369" y="667"/>
                    </a:cubicBezTo>
                    <a:cubicBezTo>
                      <a:pt x="390" y="667"/>
                      <a:pt x="412" y="661"/>
                      <a:pt x="434" y="651"/>
                    </a:cubicBezTo>
                    <a:cubicBezTo>
                      <a:pt x="521" y="629"/>
                      <a:pt x="586" y="586"/>
                      <a:pt x="629" y="499"/>
                    </a:cubicBezTo>
                    <a:cubicBezTo>
                      <a:pt x="651" y="456"/>
                      <a:pt x="651" y="412"/>
                      <a:pt x="651" y="390"/>
                    </a:cubicBezTo>
                    <a:cubicBezTo>
                      <a:pt x="694" y="195"/>
                      <a:pt x="542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3"/>
              <p:cNvSpPr/>
              <p:nvPr/>
            </p:nvSpPr>
            <p:spPr>
              <a:xfrm>
                <a:off x="6199850" y="3446900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2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4" y="370"/>
                    </a:cubicBezTo>
                    <a:cubicBezTo>
                      <a:pt x="776" y="196"/>
                      <a:pt x="646" y="23"/>
                      <a:pt x="451" y="1"/>
                    </a:cubicBezTo>
                    <a:cubicBezTo>
                      <a:pt x="443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3"/>
              <p:cNvSpPr/>
              <p:nvPr/>
            </p:nvSpPr>
            <p:spPr>
              <a:xfrm>
                <a:off x="6253400" y="345227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27" y="0"/>
                    </a:moveTo>
                    <a:cubicBezTo>
                      <a:pt x="152" y="0"/>
                      <a:pt x="20" y="125"/>
                      <a:pt x="0" y="306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0"/>
                      <a:pt x="650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4" y="1"/>
                      <a:pt x="340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3"/>
              <p:cNvSpPr/>
              <p:nvPr/>
            </p:nvSpPr>
            <p:spPr>
              <a:xfrm>
                <a:off x="6301900" y="3457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5" y="1"/>
                    </a:moveTo>
                    <a:cubicBezTo>
                      <a:pt x="144" y="1"/>
                      <a:pt x="1" y="321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6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7" y="5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3"/>
              <p:cNvSpPr/>
              <p:nvPr/>
            </p:nvSpPr>
            <p:spPr>
              <a:xfrm>
                <a:off x="6352850" y="34630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48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3"/>
              <p:cNvSpPr/>
              <p:nvPr/>
            </p:nvSpPr>
            <p:spPr>
              <a:xfrm>
                <a:off x="6406000" y="346800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0"/>
                    </a:moveTo>
                    <a:cubicBezTo>
                      <a:pt x="184" y="0"/>
                      <a:pt x="52" y="125"/>
                      <a:pt x="32" y="306"/>
                    </a:cubicBezTo>
                    <a:cubicBezTo>
                      <a:pt x="0" y="510"/>
                      <a:pt x="173" y="657"/>
                      <a:pt x="354" y="657"/>
                    </a:cubicBezTo>
                    <a:cubicBezTo>
                      <a:pt x="422" y="657"/>
                      <a:pt x="492" y="636"/>
                      <a:pt x="552" y="588"/>
                    </a:cubicBezTo>
                    <a:cubicBezTo>
                      <a:pt x="790" y="393"/>
                      <a:pt x="682" y="46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3"/>
              <p:cNvSpPr/>
              <p:nvPr/>
            </p:nvSpPr>
            <p:spPr>
              <a:xfrm>
                <a:off x="6455150" y="347345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35" y="612"/>
                      <a:pt x="329" y="653"/>
                      <a:pt x="422" y="653"/>
                    </a:cubicBezTo>
                    <a:cubicBezTo>
                      <a:pt x="575" y="653"/>
                      <a:pt x="727" y="545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3"/>
              <p:cNvSpPr/>
              <p:nvPr/>
            </p:nvSpPr>
            <p:spPr>
              <a:xfrm>
                <a:off x="6506225" y="34788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3"/>
              <p:cNvSpPr/>
              <p:nvPr/>
            </p:nvSpPr>
            <p:spPr>
              <a:xfrm>
                <a:off x="6557075" y="34837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96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3"/>
              <p:cNvSpPr/>
              <p:nvPr/>
            </p:nvSpPr>
            <p:spPr>
              <a:xfrm>
                <a:off x="6608150" y="34896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0"/>
                      <a:pt x="335" y="648"/>
                      <a:pt x="425" y="648"/>
                    </a:cubicBezTo>
                    <a:cubicBezTo>
                      <a:pt x="582" y="648"/>
                      <a:pt x="742" y="530"/>
                      <a:pt x="770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3"/>
              <p:cNvSpPr/>
              <p:nvPr/>
            </p:nvSpPr>
            <p:spPr>
              <a:xfrm>
                <a:off x="6657875" y="3494425"/>
                <a:ext cx="21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59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645" y="658"/>
                      <a:pt x="797" y="528"/>
                      <a:pt x="819" y="355"/>
                    </a:cubicBezTo>
                    <a:cubicBezTo>
                      <a:pt x="840" y="181"/>
                      <a:pt x="710" y="30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3"/>
              <p:cNvSpPr/>
              <p:nvPr/>
            </p:nvSpPr>
            <p:spPr>
              <a:xfrm>
                <a:off x="6710425" y="3499475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4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96"/>
                      <a:pt x="646" y="23"/>
                      <a:pt x="473" y="1"/>
                    </a:cubicBezTo>
                    <a:cubicBezTo>
                      <a:pt x="464" y="0"/>
                      <a:pt x="455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3"/>
              <p:cNvSpPr/>
              <p:nvPr/>
            </p:nvSpPr>
            <p:spPr>
              <a:xfrm>
                <a:off x="6761400" y="35048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3"/>
              <p:cNvSpPr/>
              <p:nvPr/>
            </p:nvSpPr>
            <p:spPr>
              <a:xfrm>
                <a:off x="6150950" y="344197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31" y="1"/>
                    </a:moveTo>
                    <a:cubicBezTo>
                      <a:pt x="171" y="1"/>
                      <a:pt x="22" y="126"/>
                      <a:pt x="22" y="306"/>
                    </a:cubicBezTo>
                    <a:cubicBezTo>
                      <a:pt x="0" y="480"/>
                      <a:pt x="131" y="632"/>
                      <a:pt x="304" y="653"/>
                    </a:cubicBezTo>
                    <a:cubicBezTo>
                      <a:pt x="391" y="653"/>
                      <a:pt x="477" y="632"/>
                      <a:pt x="542" y="588"/>
                    </a:cubicBezTo>
                    <a:cubicBezTo>
                      <a:pt x="607" y="523"/>
                      <a:pt x="651" y="458"/>
                      <a:pt x="673" y="371"/>
                    </a:cubicBezTo>
                    <a:cubicBezTo>
                      <a:pt x="694" y="176"/>
                      <a:pt x="564" y="25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3"/>
              <p:cNvSpPr/>
              <p:nvPr/>
            </p:nvSpPr>
            <p:spPr>
              <a:xfrm>
                <a:off x="6196475" y="3498350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1" y="458"/>
                      <a:pt x="131" y="631"/>
                      <a:pt x="326" y="653"/>
                    </a:cubicBezTo>
                    <a:cubicBezTo>
                      <a:pt x="499" y="653"/>
                      <a:pt x="651" y="523"/>
                      <a:pt x="673" y="350"/>
                    </a:cubicBezTo>
                    <a:cubicBezTo>
                      <a:pt x="694" y="176"/>
                      <a:pt x="564" y="3"/>
                      <a:pt x="391" y="3"/>
                    </a:cubicBezTo>
                    <a:cubicBezTo>
                      <a:pt x="377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3"/>
              <p:cNvSpPr/>
              <p:nvPr/>
            </p:nvSpPr>
            <p:spPr>
              <a:xfrm>
                <a:off x="6245425" y="35032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0" y="659"/>
                    </a:cubicBezTo>
                    <a:cubicBezTo>
                      <a:pt x="585" y="659"/>
                      <a:pt x="739" y="550"/>
                      <a:pt x="753" y="370"/>
                    </a:cubicBezTo>
                    <a:cubicBezTo>
                      <a:pt x="774" y="197"/>
                      <a:pt x="644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3"/>
              <p:cNvSpPr/>
              <p:nvPr/>
            </p:nvSpPr>
            <p:spPr>
              <a:xfrm>
                <a:off x="6296375" y="35086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5"/>
                      <a:pt x="644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3"/>
              <p:cNvSpPr/>
              <p:nvPr/>
            </p:nvSpPr>
            <p:spPr>
              <a:xfrm>
                <a:off x="6347950" y="35140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1" y="655"/>
                      <a:pt x="423" y="655"/>
                    </a:cubicBezTo>
                    <a:cubicBezTo>
                      <a:pt x="576" y="655"/>
                      <a:pt x="722" y="541"/>
                      <a:pt x="749" y="351"/>
                    </a:cubicBezTo>
                    <a:cubicBezTo>
                      <a:pt x="771" y="178"/>
                      <a:pt x="641" y="26"/>
                      <a:pt x="446" y="4"/>
                    </a:cubicBezTo>
                    <a:cubicBezTo>
                      <a:pt x="429" y="2"/>
                      <a:pt x="414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3"/>
              <p:cNvSpPr/>
              <p:nvPr/>
            </p:nvSpPr>
            <p:spPr>
              <a:xfrm>
                <a:off x="6398775" y="3518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3"/>
              <p:cNvSpPr/>
              <p:nvPr/>
            </p:nvSpPr>
            <p:spPr>
              <a:xfrm>
                <a:off x="6449725" y="3524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3"/>
              <p:cNvSpPr/>
              <p:nvPr/>
            </p:nvSpPr>
            <p:spPr>
              <a:xfrm>
                <a:off x="6503500" y="3529775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7"/>
                      <a:pt x="533" y="25"/>
                      <a:pt x="359" y="3"/>
                    </a:cubicBezTo>
                    <a:cubicBezTo>
                      <a:pt x="347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3"/>
              <p:cNvSpPr/>
              <p:nvPr/>
            </p:nvSpPr>
            <p:spPr>
              <a:xfrm>
                <a:off x="6551775" y="35351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55" y="611"/>
                      <a:pt x="349" y="649"/>
                      <a:pt x="440" y="649"/>
                    </a:cubicBezTo>
                    <a:cubicBezTo>
                      <a:pt x="601" y="649"/>
                      <a:pt x="756" y="531"/>
                      <a:pt x="770" y="351"/>
                    </a:cubicBezTo>
                    <a:cubicBezTo>
                      <a:pt x="770" y="156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3"/>
              <p:cNvSpPr/>
              <p:nvPr/>
            </p:nvSpPr>
            <p:spPr>
              <a:xfrm>
                <a:off x="6603000" y="3540150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77" y="0"/>
                    </a:moveTo>
                    <a:cubicBezTo>
                      <a:pt x="65" y="0"/>
                      <a:pt x="0" y="585"/>
                      <a:pt x="390" y="650"/>
                    </a:cubicBezTo>
                    <a:cubicBezTo>
                      <a:pt x="418" y="655"/>
                      <a:pt x="443" y="658"/>
                      <a:pt x="468" y="658"/>
                    </a:cubicBezTo>
                    <a:cubicBezTo>
                      <a:pt x="873" y="658"/>
                      <a:pt x="906" y="2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3"/>
              <p:cNvSpPr/>
              <p:nvPr/>
            </p:nvSpPr>
            <p:spPr>
              <a:xfrm>
                <a:off x="6656100" y="3545500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5"/>
                    </a:cubicBezTo>
                    <a:cubicBezTo>
                      <a:pt x="1" y="480"/>
                      <a:pt x="131" y="632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3"/>
              <p:cNvSpPr/>
              <p:nvPr/>
            </p:nvSpPr>
            <p:spPr>
              <a:xfrm>
                <a:off x="6705175" y="35508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3"/>
              <p:cNvSpPr/>
              <p:nvPr/>
            </p:nvSpPr>
            <p:spPr>
              <a:xfrm>
                <a:off x="6755975" y="3555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7" y="1"/>
                    </a:moveTo>
                    <a:cubicBezTo>
                      <a:pt x="179" y="1"/>
                      <a:pt x="1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50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3"/>
              <p:cNvSpPr/>
              <p:nvPr/>
            </p:nvSpPr>
            <p:spPr>
              <a:xfrm>
                <a:off x="6145525" y="3492975"/>
                <a:ext cx="173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2" extrusionOk="0">
                    <a:moveTo>
                      <a:pt x="391" y="1"/>
                    </a:moveTo>
                    <a:cubicBezTo>
                      <a:pt x="326" y="1"/>
                      <a:pt x="261" y="1"/>
                      <a:pt x="196" y="44"/>
                    </a:cubicBezTo>
                    <a:cubicBezTo>
                      <a:pt x="131" y="66"/>
                      <a:pt x="87" y="109"/>
                      <a:pt x="66" y="174"/>
                    </a:cubicBezTo>
                    <a:cubicBezTo>
                      <a:pt x="44" y="196"/>
                      <a:pt x="22" y="239"/>
                      <a:pt x="22" y="283"/>
                    </a:cubicBezTo>
                    <a:cubicBezTo>
                      <a:pt x="1" y="478"/>
                      <a:pt x="131" y="630"/>
                      <a:pt x="304" y="651"/>
                    </a:cubicBezTo>
                    <a:cubicBezTo>
                      <a:pt x="348" y="651"/>
                      <a:pt x="391" y="651"/>
                      <a:pt x="434" y="630"/>
                    </a:cubicBezTo>
                    <a:cubicBezTo>
                      <a:pt x="478" y="630"/>
                      <a:pt x="521" y="608"/>
                      <a:pt x="564" y="586"/>
                    </a:cubicBezTo>
                    <a:cubicBezTo>
                      <a:pt x="629" y="521"/>
                      <a:pt x="673" y="434"/>
                      <a:pt x="673" y="348"/>
                    </a:cubicBezTo>
                    <a:cubicBezTo>
                      <a:pt x="694" y="174"/>
                      <a:pt x="564" y="2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3"/>
              <p:cNvSpPr/>
              <p:nvPr/>
            </p:nvSpPr>
            <p:spPr>
              <a:xfrm>
                <a:off x="6191850" y="3549300"/>
                <a:ext cx="165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8" extrusionOk="0">
                    <a:moveTo>
                      <a:pt x="321" y="0"/>
                    </a:moveTo>
                    <a:cubicBezTo>
                      <a:pt x="161" y="0"/>
                      <a:pt x="12" y="124"/>
                      <a:pt x="12" y="284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3" y="539"/>
                      <a:pt x="663" y="349"/>
                    </a:cubicBezTo>
                    <a:cubicBezTo>
                      <a:pt x="663" y="176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3"/>
              <p:cNvSpPr/>
              <p:nvPr/>
            </p:nvSpPr>
            <p:spPr>
              <a:xfrm>
                <a:off x="6240125" y="355467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55" y="611"/>
                      <a:pt x="345" y="649"/>
                      <a:pt x="434" y="649"/>
                    </a:cubicBezTo>
                    <a:cubicBezTo>
                      <a:pt x="591" y="649"/>
                      <a:pt x="742" y="531"/>
                      <a:pt x="770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3"/>
              <p:cNvSpPr/>
              <p:nvPr/>
            </p:nvSpPr>
            <p:spPr>
              <a:xfrm>
                <a:off x="6292875" y="355960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0"/>
                    </a:moveTo>
                    <a:cubicBezTo>
                      <a:pt x="199" y="0"/>
                      <a:pt x="67" y="125"/>
                      <a:pt x="47" y="306"/>
                    </a:cubicBezTo>
                    <a:cubicBezTo>
                      <a:pt x="0" y="552"/>
                      <a:pt x="188" y="690"/>
                      <a:pt x="373" y="690"/>
                    </a:cubicBezTo>
                    <a:cubicBezTo>
                      <a:pt x="531" y="690"/>
                      <a:pt x="688" y="590"/>
                      <a:pt x="698" y="371"/>
                    </a:cubicBezTo>
                    <a:cubicBezTo>
                      <a:pt x="719" y="176"/>
                      <a:pt x="589" y="24"/>
                      <a:pt x="416" y="3"/>
                    </a:cubicBezTo>
                    <a:cubicBezTo>
                      <a:pt x="401" y="1"/>
                      <a:pt x="387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3"/>
              <p:cNvSpPr/>
              <p:nvPr/>
            </p:nvSpPr>
            <p:spPr>
              <a:xfrm>
                <a:off x="6342425" y="3565050"/>
                <a:ext cx="194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2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22"/>
                    </a:cubicBezTo>
                    <a:cubicBezTo>
                      <a:pt x="241" y="611"/>
                      <a:pt x="339" y="652"/>
                      <a:pt x="433" y="652"/>
                    </a:cubicBezTo>
                    <a:cubicBezTo>
                      <a:pt x="591" y="652"/>
                      <a:pt x="740" y="538"/>
                      <a:pt x="753" y="348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3"/>
              <p:cNvSpPr/>
              <p:nvPr/>
            </p:nvSpPr>
            <p:spPr>
              <a:xfrm>
                <a:off x="6393500" y="35704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3" y="654"/>
                    </a:cubicBezTo>
                    <a:cubicBezTo>
                      <a:pt x="586" y="654"/>
                      <a:pt x="735" y="541"/>
                      <a:pt x="748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49" y="2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3"/>
              <p:cNvSpPr/>
              <p:nvPr/>
            </p:nvSpPr>
            <p:spPr>
              <a:xfrm>
                <a:off x="6444725" y="3575375"/>
                <a:ext cx="190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4" extrusionOk="0">
                    <a:moveTo>
                      <a:pt x="456" y="0"/>
                    </a:moveTo>
                    <a:cubicBezTo>
                      <a:pt x="44" y="0"/>
                      <a:pt x="0" y="586"/>
                      <a:pt x="391" y="651"/>
                    </a:cubicBezTo>
                    <a:cubicBezTo>
                      <a:pt x="403" y="652"/>
                      <a:pt x="416" y="653"/>
                      <a:pt x="429" y="653"/>
                    </a:cubicBezTo>
                    <a:cubicBezTo>
                      <a:pt x="589" y="653"/>
                      <a:pt x="739" y="530"/>
                      <a:pt x="759" y="369"/>
                    </a:cubicBezTo>
                    <a:cubicBezTo>
                      <a:pt x="759" y="195"/>
                      <a:pt x="629" y="22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3"/>
              <p:cNvSpPr/>
              <p:nvPr/>
            </p:nvSpPr>
            <p:spPr>
              <a:xfrm>
                <a:off x="6494175" y="3580600"/>
                <a:ext cx="230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60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0" y="72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3"/>
              <p:cNvSpPr/>
              <p:nvPr/>
            </p:nvSpPr>
            <p:spPr>
              <a:xfrm>
                <a:off x="6546875" y="35861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3"/>
              <p:cNvSpPr/>
              <p:nvPr/>
            </p:nvSpPr>
            <p:spPr>
              <a:xfrm>
                <a:off x="6596600" y="35909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6" y="661"/>
                      <a:pt x="489" y="661"/>
                    </a:cubicBezTo>
                    <a:cubicBezTo>
                      <a:pt x="646" y="661"/>
                      <a:pt x="778" y="537"/>
                      <a:pt x="798" y="377"/>
                    </a:cubicBezTo>
                    <a:cubicBezTo>
                      <a:pt x="820" y="181"/>
                      <a:pt x="690" y="30"/>
                      <a:pt x="516" y="8"/>
                    </a:cubicBezTo>
                    <a:cubicBezTo>
                      <a:pt x="490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3"/>
              <p:cNvSpPr/>
              <p:nvPr/>
            </p:nvSpPr>
            <p:spPr>
              <a:xfrm>
                <a:off x="6648675" y="35964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3"/>
              <p:cNvSpPr/>
              <p:nvPr/>
            </p:nvSpPr>
            <p:spPr>
              <a:xfrm>
                <a:off x="6700175" y="360192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411" y="656"/>
                      <a:pt x="436" y="658"/>
                      <a:pt x="460" y="658"/>
                    </a:cubicBezTo>
                    <a:cubicBezTo>
                      <a:pt x="867" y="658"/>
                      <a:pt x="900" y="1"/>
                      <a:pt x="449" y="1"/>
                    </a:cubicBezTo>
                    <a:cubicBezTo>
                      <a:pt x="442" y="0"/>
                      <a:pt x="436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3"/>
              <p:cNvSpPr/>
              <p:nvPr/>
            </p:nvSpPr>
            <p:spPr>
              <a:xfrm>
                <a:off x="6753275" y="3607300"/>
                <a:ext cx="19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45" extrusionOk="0">
                    <a:moveTo>
                      <a:pt x="343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1" y="487"/>
                      <a:pt x="165" y="645"/>
                      <a:pt x="338" y="645"/>
                    </a:cubicBezTo>
                    <a:cubicBezTo>
                      <a:pt x="406" y="645"/>
                      <a:pt x="476" y="621"/>
                      <a:pt x="537" y="566"/>
                    </a:cubicBezTo>
                    <a:cubicBezTo>
                      <a:pt x="775" y="393"/>
                      <a:pt x="667" y="24"/>
                      <a:pt x="385" y="2"/>
                    </a:cubicBezTo>
                    <a:cubicBezTo>
                      <a:pt x="370" y="1"/>
                      <a:pt x="356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3"/>
              <p:cNvSpPr/>
              <p:nvPr/>
            </p:nvSpPr>
            <p:spPr>
              <a:xfrm>
                <a:off x="6139500" y="3543875"/>
                <a:ext cx="179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73" y="0"/>
                    </a:moveTo>
                    <a:cubicBezTo>
                      <a:pt x="198" y="0"/>
                      <a:pt x="67" y="125"/>
                      <a:pt x="46" y="306"/>
                    </a:cubicBezTo>
                    <a:cubicBezTo>
                      <a:pt x="0" y="550"/>
                      <a:pt x="190" y="682"/>
                      <a:pt x="376" y="682"/>
                    </a:cubicBezTo>
                    <a:cubicBezTo>
                      <a:pt x="538" y="682"/>
                      <a:pt x="697" y="583"/>
                      <a:pt x="697" y="371"/>
                    </a:cubicBezTo>
                    <a:cubicBezTo>
                      <a:pt x="719" y="176"/>
                      <a:pt x="589" y="24"/>
                      <a:pt x="415" y="3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3"/>
              <p:cNvSpPr/>
              <p:nvPr/>
            </p:nvSpPr>
            <p:spPr>
              <a:xfrm>
                <a:off x="6183750" y="3600200"/>
                <a:ext cx="198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2" extrusionOk="0">
                    <a:moveTo>
                      <a:pt x="418" y="1"/>
                    </a:moveTo>
                    <a:cubicBezTo>
                      <a:pt x="163" y="1"/>
                      <a:pt x="1" y="322"/>
                      <a:pt x="184" y="547"/>
                    </a:cubicBezTo>
                    <a:cubicBezTo>
                      <a:pt x="248" y="626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1" y="178"/>
                      <a:pt x="661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3"/>
              <p:cNvSpPr/>
              <p:nvPr/>
            </p:nvSpPr>
            <p:spPr>
              <a:xfrm>
                <a:off x="6235200" y="36056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3"/>
              <p:cNvSpPr/>
              <p:nvPr/>
            </p:nvSpPr>
            <p:spPr>
              <a:xfrm>
                <a:off x="6288625" y="3610600"/>
                <a:ext cx="16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9" extrusionOk="0">
                    <a:moveTo>
                      <a:pt x="369" y="0"/>
                    </a:moveTo>
                    <a:cubicBezTo>
                      <a:pt x="174" y="0"/>
                      <a:pt x="22" y="131"/>
                      <a:pt x="0" y="304"/>
                    </a:cubicBezTo>
                    <a:cubicBezTo>
                      <a:pt x="0" y="524"/>
                      <a:pt x="167" y="639"/>
                      <a:pt x="332" y="639"/>
                    </a:cubicBezTo>
                    <a:cubicBezTo>
                      <a:pt x="477" y="639"/>
                      <a:pt x="620" y="551"/>
                      <a:pt x="651" y="369"/>
                    </a:cubicBezTo>
                    <a:cubicBezTo>
                      <a:pt x="672" y="196"/>
                      <a:pt x="542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3"/>
              <p:cNvSpPr/>
              <p:nvPr/>
            </p:nvSpPr>
            <p:spPr>
              <a:xfrm>
                <a:off x="6337025" y="36160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5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3"/>
              <p:cNvSpPr/>
              <p:nvPr/>
            </p:nvSpPr>
            <p:spPr>
              <a:xfrm>
                <a:off x="6388100" y="36213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3"/>
              <p:cNvSpPr/>
              <p:nvPr/>
            </p:nvSpPr>
            <p:spPr>
              <a:xfrm>
                <a:off x="6441625" y="3626800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488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3"/>
              <p:cNvSpPr/>
              <p:nvPr/>
            </p:nvSpPr>
            <p:spPr>
              <a:xfrm>
                <a:off x="6490375" y="36317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74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3"/>
              <p:cNvSpPr/>
              <p:nvPr/>
            </p:nvSpPr>
            <p:spPr>
              <a:xfrm>
                <a:off x="6541375" y="363715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18" y="653"/>
                      <a:pt x="431" y="654"/>
                      <a:pt x="443" y="654"/>
                    </a:cubicBezTo>
                    <a:cubicBezTo>
                      <a:pt x="600" y="654"/>
                      <a:pt x="732" y="530"/>
                      <a:pt x="752" y="369"/>
                    </a:cubicBezTo>
                    <a:cubicBezTo>
                      <a:pt x="774" y="174"/>
                      <a:pt x="644" y="23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3"/>
              <p:cNvSpPr/>
              <p:nvPr/>
            </p:nvSpPr>
            <p:spPr>
              <a:xfrm>
                <a:off x="6591200" y="364240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862" y="658"/>
                      <a:pt x="927" y="73"/>
                      <a:pt x="515" y="8"/>
                    </a:cubicBezTo>
                    <a:cubicBezTo>
                      <a:pt x="489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3"/>
              <p:cNvSpPr/>
              <p:nvPr/>
            </p:nvSpPr>
            <p:spPr>
              <a:xfrm>
                <a:off x="6643250" y="36474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61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7" y="197"/>
                      <a:pt x="666" y="23"/>
                      <a:pt x="471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3"/>
              <p:cNvSpPr/>
              <p:nvPr/>
            </p:nvSpPr>
            <p:spPr>
              <a:xfrm>
                <a:off x="6693625" y="36527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1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89" y="29"/>
                      <a:pt x="516" y="8"/>
                    </a:cubicBezTo>
                    <a:cubicBezTo>
                      <a:pt x="490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3"/>
              <p:cNvSpPr/>
              <p:nvPr/>
            </p:nvSpPr>
            <p:spPr>
              <a:xfrm>
                <a:off x="6745800" y="36582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3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1"/>
                    </a:cubicBezTo>
                    <a:cubicBezTo>
                      <a:pt x="771" y="178"/>
                      <a:pt x="640" y="26"/>
                      <a:pt x="467" y="4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3"/>
              <p:cNvSpPr/>
              <p:nvPr/>
            </p:nvSpPr>
            <p:spPr>
              <a:xfrm>
                <a:off x="6135225" y="3594825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0"/>
                    </a:moveTo>
                    <a:cubicBezTo>
                      <a:pt x="171" y="0"/>
                      <a:pt x="22" y="125"/>
                      <a:pt x="22" y="306"/>
                    </a:cubicBezTo>
                    <a:cubicBezTo>
                      <a:pt x="1" y="480"/>
                      <a:pt x="131" y="631"/>
                      <a:pt x="304" y="653"/>
                    </a:cubicBezTo>
                    <a:cubicBezTo>
                      <a:pt x="317" y="655"/>
                      <a:pt x="330" y="656"/>
                      <a:pt x="342" y="656"/>
                    </a:cubicBezTo>
                    <a:cubicBezTo>
                      <a:pt x="502" y="656"/>
                      <a:pt x="653" y="532"/>
                      <a:pt x="673" y="371"/>
                    </a:cubicBezTo>
                    <a:cubicBezTo>
                      <a:pt x="673" y="198"/>
                      <a:pt x="543" y="24"/>
                      <a:pt x="369" y="3"/>
                    </a:cubicBezTo>
                    <a:cubicBezTo>
                      <a:pt x="357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3"/>
              <p:cNvSpPr/>
              <p:nvPr/>
            </p:nvSpPr>
            <p:spPr>
              <a:xfrm>
                <a:off x="6178725" y="36512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3"/>
              <p:cNvSpPr/>
              <p:nvPr/>
            </p:nvSpPr>
            <p:spPr>
              <a:xfrm>
                <a:off x="6231075" y="3656600"/>
                <a:ext cx="180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1" extrusionOk="0">
                    <a:moveTo>
                      <a:pt x="378" y="1"/>
                    </a:moveTo>
                    <a:cubicBezTo>
                      <a:pt x="218" y="1"/>
                      <a:pt x="68" y="124"/>
                      <a:pt x="48" y="285"/>
                    </a:cubicBezTo>
                    <a:cubicBezTo>
                      <a:pt x="1" y="543"/>
                      <a:pt x="194" y="680"/>
                      <a:pt x="382" y="680"/>
                    </a:cubicBezTo>
                    <a:cubicBezTo>
                      <a:pt x="542" y="680"/>
                      <a:pt x="698" y="581"/>
                      <a:pt x="698" y="372"/>
                    </a:cubicBezTo>
                    <a:cubicBezTo>
                      <a:pt x="720" y="177"/>
                      <a:pt x="590" y="25"/>
                      <a:pt x="416" y="3"/>
                    </a:cubicBezTo>
                    <a:cubicBezTo>
                      <a:pt x="403" y="2"/>
                      <a:pt x="39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3"/>
              <p:cNvSpPr/>
              <p:nvPr/>
            </p:nvSpPr>
            <p:spPr>
              <a:xfrm>
                <a:off x="6280775" y="3662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3"/>
              <p:cNvSpPr/>
              <p:nvPr/>
            </p:nvSpPr>
            <p:spPr>
              <a:xfrm>
                <a:off x="6331575" y="3666950"/>
                <a:ext cx="199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59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61" y="622"/>
                      <a:pt x="352" y="658"/>
                      <a:pt x="442" y="658"/>
                    </a:cubicBezTo>
                    <a:cubicBezTo>
                      <a:pt x="598" y="658"/>
                      <a:pt x="748" y="549"/>
                      <a:pt x="776" y="370"/>
                    </a:cubicBezTo>
                    <a:cubicBezTo>
                      <a:pt x="797" y="196"/>
                      <a:pt x="667" y="23"/>
                      <a:pt x="472" y="1"/>
                    </a:cubicBezTo>
                    <a:cubicBezTo>
                      <a:pt x="464" y="1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3"/>
              <p:cNvSpPr/>
              <p:nvPr/>
            </p:nvSpPr>
            <p:spPr>
              <a:xfrm>
                <a:off x="6385350" y="3672325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39" y="1"/>
                    </a:moveTo>
                    <a:cubicBezTo>
                      <a:pt x="164" y="1"/>
                      <a:pt x="32" y="126"/>
                      <a:pt x="12" y="307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3" y="551"/>
                      <a:pt x="663" y="372"/>
                    </a:cubicBezTo>
                    <a:cubicBezTo>
                      <a:pt x="684" y="177"/>
                      <a:pt x="554" y="25"/>
                      <a:pt x="381" y="3"/>
                    </a:cubicBezTo>
                    <a:cubicBezTo>
                      <a:pt x="366" y="1"/>
                      <a:pt x="352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3"/>
              <p:cNvSpPr/>
              <p:nvPr/>
            </p:nvSpPr>
            <p:spPr>
              <a:xfrm>
                <a:off x="6434125" y="36777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3"/>
              <p:cNvSpPr/>
              <p:nvPr/>
            </p:nvSpPr>
            <p:spPr>
              <a:xfrm>
                <a:off x="6485100" y="36831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48" y="611"/>
                      <a:pt x="336" y="649"/>
                      <a:pt x="424" y="649"/>
                    </a:cubicBezTo>
                    <a:cubicBezTo>
                      <a:pt x="580" y="649"/>
                      <a:pt x="735" y="531"/>
                      <a:pt x="748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3"/>
              <p:cNvSpPr/>
              <p:nvPr/>
            </p:nvSpPr>
            <p:spPr>
              <a:xfrm>
                <a:off x="6538250" y="368805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0"/>
                    </a:moveTo>
                    <a:cubicBezTo>
                      <a:pt x="184" y="0"/>
                      <a:pt x="52" y="125"/>
                      <a:pt x="32" y="306"/>
                    </a:cubicBezTo>
                    <a:cubicBezTo>
                      <a:pt x="0" y="510"/>
                      <a:pt x="173" y="658"/>
                      <a:pt x="354" y="658"/>
                    </a:cubicBezTo>
                    <a:cubicBezTo>
                      <a:pt x="422" y="658"/>
                      <a:pt x="492" y="636"/>
                      <a:pt x="552" y="588"/>
                    </a:cubicBezTo>
                    <a:cubicBezTo>
                      <a:pt x="791" y="393"/>
                      <a:pt x="682" y="24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3"/>
              <p:cNvSpPr/>
              <p:nvPr/>
            </p:nvSpPr>
            <p:spPr>
              <a:xfrm>
                <a:off x="6587525" y="3693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29" y="2"/>
                      <a:pt x="413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3"/>
              <p:cNvSpPr/>
              <p:nvPr/>
            </p:nvSpPr>
            <p:spPr>
              <a:xfrm>
                <a:off x="6638475" y="3698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3"/>
              <p:cNvSpPr/>
              <p:nvPr/>
            </p:nvSpPr>
            <p:spPr>
              <a:xfrm>
                <a:off x="6691500" y="3703775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346" y="0"/>
                    </a:moveTo>
                    <a:cubicBezTo>
                      <a:pt x="186" y="0"/>
                      <a:pt x="36" y="125"/>
                      <a:pt x="16" y="306"/>
                    </a:cubicBezTo>
                    <a:cubicBezTo>
                      <a:pt x="0" y="509"/>
                      <a:pt x="164" y="667"/>
                      <a:pt x="346" y="667"/>
                    </a:cubicBezTo>
                    <a:cubicBezTo>
                      <a:pt x="417" y="667"/>
                      <a:pt x="491" y="643"/>
                      <a:pt x="558" y="588"/>
                    </a:cubicBezTo>
                    <a:cubicBezTo>
                      <a:pt x="774" y="414"/>
                      <a:pt x="666" y="46"/>
                      <a:pt x="384" y="3"/>
                    </a:cubicBezTo>
                    <a:cubicBezTo>
                      <a:pt x="372" y="1"/>
                      <a:pt x="359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3"/>
              <p:cNvSpPr/>
              <p:nvPr/>
            </p:nvSpPr>
            <p:spPr>
              <a:xfrm>
                <a:off x="6740275" y="37092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3"/>
              <p:cNvSpPr/>
              <p:nvPr/>
            </p:nvSpPr>
            <p:spPr>
              <a:xfrm>
                <a:off x="6130050" y="3646325"/>
                <a:ext cx="171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8" extrusionOk="0">
                    <a:moveTo>
                      <a:pt x="339" y="0"/>
                    </a:moveTo>
                    <a:cubicBezTo>
                      <a:pt x="164" y="0"/>
                      <a:pt x="33" y="124"/>
                      <a:pt x="13" y="284"/>
                    </a:cubicBezTo>
                    <a:cubicBezTo>
                      <a:pt x="1" y="506"/>
                      <a:pt x="172" y="628"/>
                      <a:pt x="342" y="628"/>
                    </a:cubicBezTo>
                    <a:cubicBezTo>
                      <a:pt x="488" y="628"/>
                      <a:pt x="633" y="539"/>
                      <a:pt x="663" y="349"/>
                    </a:cubicBezTo>
                    <a:cubicBezTo>
                      <a:pt x="685" y="176"/>
                      <a:pt x="555" y="2"/>
                      <a:pt x="381" y="2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3"/>
              <p:cNvSpPr/>
              <p:nvPr/>
            </p:nvSpPr>
            <p:spPr>
              <a:xfrm>
                <a:off x="6173450" y="37026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4" y="525"/>
                    </a:cubicBezTo>
                    <a:cubicBezTo>
                      <a:pt x="247" y="611"/>
                      <a:pt x="336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49" y="2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3"/>
              <p:cNvSpPr/>
              <p:nvPr/>
            </p:nvSpPr>
            <p:spPr>
              <a:xfrm>
                <a:off x="6224275" y="37076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3"/>
              <p:cNvSpPr/>
              <p:nvPr/>
            </p:nvSpPr>
            <p:spPr>
              <a:xfrm>
                <a:off x="6275350" y="3712950"/>
                <a:ext cx="198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1" extrusionOk="0">
                    <a:moveTo>
                      <a:pt x="418" y="0"/>
                    </a:moveTo>
                    <a:cubicBezTo>
                      <a:pt x="163" y="0"/>
                      <a:pt x="1" y="321"/>
                      <a:pt x="184" y="546"/>
                    </a:cubicBezTo>
                    <a:cubicBezTo>
                      <a:pt x="248" y="625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3"/>
              <p:cNvSpPr/>
              <p:nvPr/>
            </p:nvSpPr>
            <p:spPr>
              <a:xfrm>
                <a:off x="6326800" y="37183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3"/>
              <p:cNvSpPr/>
              <p:nvPr/>
            </p:nvSpPr>
            <p:spPr>
              <a:xfrm>
                <a:off x="6377650" y="37233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3"/>
              <p:cNvSpPr/>
              <p:nvPr/>
            </p:nvSpPr>
            <p:spPr>
              <a:xfrm>
                <a:off x="6428625" y="37287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50"/>
                      <a:pt x="774" y="370"/>
                    </a:cubicBezTo>
                    <a:cubicBezTo>
                      <a:pt x="774" y="175"/>
                      <a:pt x="644" y="24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3"/>
              <p:cNvSpPr/>
              <p:nvPr/>
            </p:nvSpPr>
            <p:spPr>
              <a:xfrm>
                <a:off x="6482075" y="3734125"/>
                <a:ext cx="1742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45" extrusionOk="0">
                    <a:moveTo>
                      <a:pt x="350" y="0"/>
                    </a:moveTo>
                    <a:cubicBezTo>
                      <a:pt x="176" y="0"/>
                      <a:pt x="44" y="124"/>
                      <a:pt x="24" y="284"/>
                    </a:cubicBezTo>
                    <a:cubicBezTo>
                      <a:pt x="1" y="517"/>
                      <a:pt x="178" y="644"/>
                      <a:pt x="353" y="644"/>
                    </a:cubicBezTo>
                    <a:cubicBezTo>
                      <a:pt x="504" y="644"/>
                      <a:pt x="654" y="550"/>
                      <a:pt x="674" y="350"/>
                    </a:cubicBezTo>
                    <a:cubicBezTo>
                      <a:pt x="696" y="176"/>
                      <a:pt x="566" y="24"/>
                      <a:pt x="393" y="3"/>
                    </a:cubicBezTo>
                    <a:cubicBezTo>
                      <a:pt x="378" y="1"/>
                      <a:pt x="364" y="0"/>
                      <a:pt x="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3"/>
              <p:cNvSpPr/>
              <p:nvPr/>
            </p:nvSpPr>
            <p:spPr>
              <a:xfrm>
                <a:off x="6531050" y="37390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0" y="659"/>
                      <a:pt x="420" y="659"/>
                    </a:cubicBezTo>
                    <a:cubicBezTo>
                      <a:pt x="576" y="659"/>
                      <a:pt x="726" y="550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3"/>
              <p:cNvSpPr/>
              <p:nvPr/>
            </p:nvSpPr>
            <p:spPr>
              <a:xfrm>
                <a:off x="6582000" y="37444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3"/>
              <p:cNvSpPr/>
              <p:nvPr/>
            </p:nvSpPr>
            <p:spPr>
              <a:xfrm>
                <a:off x="6633075" y="37498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3"/>
              <p:cNvSpPr/>
              <p:nvPr/>
            </p:nvSpPr>
            <p:spPr>
              <a:xfrm>
                <a:off x="6684025" y="375522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5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3"/>
              <p:cNvSpPr/>
              <p:nvPr/>
            </p:nvSpPr>
            <p:spPr>
              <a:xfrm>
                <a:off x="6737400" y="37606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2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3"/>
              <p:cNvSpPr/>
              <p:nvPr/>
            </p:nvSpPr>
            <p:spPr>
              <a:xfrm>
                <a:off x="6123775" y="3697275"/>
                <a:ext cx="179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77" extrusionOk="0">
                    <a:moveTo>
                      <a:pt x="373" y="0"/>
                    </a:moveTo>
                    <a:cubicBezTo>
                      <a:pt x="199" y="0"/>
                      <a:pt x="67" y="123"/>
                      <a:pt x="47" y="284"/>
                    </a:cubicBezTo>
                    <a:cubicBezTo>
                      <a:pt x="0" y="539"/>
                      <a:pt x="189" y="676"/>
                      <a:pt x="375" y="676"/>
                    </a:cubicBezTo>
                    <a:cubicBezTo>
                      <a:pt x="537" y="676"/>
                      <a:pt x="697" y="572"/>
                      <a:pt x="697" y="349"/>
                    </a:cubicBezTo>
                    <a:cubicBezTo>
                      <a:pt x="719" y="176"/>
                      <a:pt x="589" y="24"/>
                      <a:pt x="415" y="2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3"/>
              <p:cNvSpPr/>
              <p:nvPr/>
            </p:nvSpPr>
            <p:spPr>
              <a:xfrm>
                <a:off x="6170600" y="37536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1"/>
                    </a:moveTo>
                    <a:cubicBezTo>
                      <a:pt x="169" y="1"/>
                      <a:pt x="37" y="126"/>
                      <a:pt x="17" y="307"/>
                    </a:cubicBezTo>
                    <a:cubicBezTo>
                      <a:pt x="1" y="511"/>
                      <a:pt x="167" y="658"/>
                      <a:pt x="342" y="658"/>
                    </a:cubicBezTo>
                    <a:cubicBezTo>
                      <a:pt x="409" y="658"/>
                      <a:pt x="477" y="636"/>
                      <a:pt x="537" y="589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3"/>
              <p:cNvSpPr/>
              <p:nvPr/>
            </p:nvSpPr>
            <p:spPr>
              <a:xfrm>
                <a:off x="6219375" y="37585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5" y="0"/>
                    </a:moveTo>
                    <a:cubicBezTo>
                      <a:pt x="159" y="0"/>
                      <a:pt x="0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50" y="1"/>
                    </a:cubicBezTo>
                    <a:cubicBezTo>
                      <a:pt x="442" y="1"/>
                      <a:pt x="43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3"/>
              <p:cNvSpPr/>
              <p:nvPr/>
            </p:nvSpPr>
            <p:spPr>
              <a:xfrm>
                <a:off x="6270325" y="37639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3"/>
              <p:cNvSpPr/>
              <p:nvPr/>
            </p:nvSpPr>
            <p:spPr>
              <a:xfrm>
                <a:off x="6323850" y="3769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331" y="1"/>
                    </a:moveTo>
                    <a:cubicBezTo>
                      <a:pt x="171" y="1"/>
                      <a:pt x="21" y="124"/>
                      <a:pt x="1" y="285"/>
                    </a:cubicBezTo>
                    <a:cubicBezTo>
                      <a:pt x="1" y="480"/>
                      <a:pt x="109" y="632"/>
                      <a:pt x="304" y="653"/>
                    </a:cubicBezTo>
                    <a:cubicBezTo>
                      <a:pt x="329" y="658"/>
                      <a:pt x="354" y="660"/>
                      <a:pt x="376" y="660"/>
                    </a:cubicBezTo>
                    <a:cubicBezTo>
                      <a:pt x="767" y="660"/>
                      <a:pt x="820" y="3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3"/>
              <p:cNvSpPr/>
              <p:nvPr/>
            </p:nvSpPr>
            <p:spPr>
              <a:xfrm>
                <a:off x="6372375" y="377472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3"/>
              <p:cNvSpPr/>
              <p:nvPr/>
            </p:nvSpPr>
            <p:spPr>
              <a:xfrm>
                <a:off x="6423200" y="37796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60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6" y="175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3"/>
              <p:cNvSpPr/>
              <p:nvPr/>
            </p:nvSpPr>
            <p:spPr>
              <a:xfrm>
                <a:off x="6476850" y="3785075"/>
                <a:ext cx="193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7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0" y="505"/>
                      <a:pt x="168" y="657"/>
                      <a:pt x="352" y="657"/>
                    </a:cubicBezTo>
                    <a:cubicBezTo>
                      <a:pt x="421" y="657"/>
                      <a:pt x="493" y="635"/>
                      <a:pt x="558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3"/>
              <p:cNvSpPr/>
              <p:nvPr/>
            </p:nvSpPr>
            <p:spPr>
              <a:xfrm>
                <a:off x="6525725" y="37904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3"/>
              <p:cNvSpPr/>
              <p:nvPr/>
            </p:nvSpPr>
            <p:spPr>
              <a:xfrm>
                <a:off x="6577975" y="3795375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8" y="0"/>
                    </a:moveTo>
                    <a:cubicBezTo>
                      <a:pt x="218" y="0"/>
                      <a:pt x="67" y="125"/>
                      <a:pt x="47" y="306"/>
                    </a:cubicBezTo>
                    <a:cubicBezTo>
                      <a:pt x="0" y="552"/>
                      <a:pt x="194" y="690"/>
                      <a:pt x="382" y="690"/>
                    </a:cubicBezTo>
                    <a:cubicBezTo>
                      <a:pt x="542" y="690"/>
                      <a:pt x="697" y="590"/>
                      <a:pt x="697" y="371"/>
                    </a:cubicBezTo>
                    <a:cubicBezTo>
                      <a:pt x="719" y="198"/>
                      <a:pt x="589" y="24"/>
                      <a:pt x="416" y="3"/>
                    </a:cubicBezTo>
                    <a:cubicBezTo>
                      <a:pt x="403" y="1"/>
                      <a:pt x="390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3"/>
              <p:cNvSpPr/>
              <p:nvPr/>
            </p:nvSpPr>
            <p:spPr>
              <a:xfrm>
                <a:off x="6627650" y="38013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4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9" y="654"/>
                      <a:pt x="743" y="541"/>
                      <a:pt x="770" y="351"/>
                    </a:cubicBezTo>
                    <a:cubicBezTo>
                      <a:pt x="792" y="177"/>
                      <a:pt x="662" y="4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3"/>
              <p:cNvSpPr/>
              <p:nvPr/>
            </p:nvSpPr>
            <p:spPr>
              <a:xfrm>
                <a:off x="6679125" y="3806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4"/>
                    </a:cubicBezTo>
                    <a:cubicBezTo>
                      <a:pt x="429" y="2"/>
                      <a:pt x="413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3"/>
              <p:cNvSpPr/>
              <p:nvPr/>
            </p:nvSpPr>
            <p:spPr>
              <a:xfrm>
                <a:off x="6730000" y="3811675"/>
                <a:ext cx="193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3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30"/>
                    </a:cubicBezTo>
                    <a:cubicBezTo>
                      <a:pt x="418" y="631"/>
                      <a:pt x="431" y="632"/>
                      <a:pt x="443" y="632"/>
                    </a:cubicBezTo>
                    <a:cubicBezTo>
                      <a:pt x="600" y="632"/>
                      <a:pt x="732" y="509"/>
                      <a:pt x="752" y="348"/>
                    </a:cubicBezTo>
                    <a:cubicBezTo>
                      <a:pt x="774" y="174"/>
                      <a:pt x="644" y="1"/>
                      <a:pt x="470" y="1"/>
                    </a:cubicBezTo>
                    <a:cubicBezTo>
                      <a:pt x="463" y="1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3"/>
              <p:cNvSpPr/>
              <p:nvPr/>
            </p:nvSpPr>
            <p:spPr>
              <a:xfrm>
                <a:off x="6119500" y="3748200"/>
                <a:ext cx="168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7" extrusionOk="0">
                    <a:moveTo>
                      <a:pt x="331" y="1"/>
                    </a:moveTo>
                    <a:cubicBezTo>
                      <a:pt x="171" y="1"/>
                      <a:pt x="21" y="124"/>
                      <a:pt x="1" y="285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7" y="655"/>
                      <a:pt x="330" y="656"/>
                      <a:pt x="343" y="656"/>
                    </a:cubicBezTo>
                    <a:cubicBezTo>
                      <a:pt x="502" y="656"/>
                      <a:pt x="651" y="533"/>
                      <a:pt x="651" y="372"/>
                    </a:cubicBezTo>
                    <a:cubicBezTo>
                      <a:pt x="673" y="177"/>
                      <a:pt x="543" y="25"/>
                      <a:pt x="370" y="3"/>
                    </a:cubicBezTo>
                    <a:cubicBezTo>
                      <a:pt x="357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3"/>
              <p:cNvSpPr/>
              <p:nvPr/>
            </p:nvSpPr>
            <p:spPr>
              <a:xfrm>
                <a:off x="6163000" y="38046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1"/>
                    </a:cubicBezTo>
                    <a:cubicBezTo>
                      <a:pt x="243" y="612"/>
                      <a:pt x="342" y="653"/>
                      <a:pt x="438" y="653"/>
                    </a:cubicBezTo>
                    <a:cubicBezTo>
                      <a:pt x="594" y="653"/>
                      <a:pt x="741" y="544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3"/>
              <p:cNvSpPr/>
              <p:nvPr/>
            </p:nvSpPr>
            <p:spPr>
              <a:xfrm>
                <a:off x="6216000" y="38100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348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0" y="458"/>
                      <a:pt x="130" y="632"/>
                      <a:pt x="325" y="653"/>
                    </a:cubicBezTo>
                    <a:cubicBezTo>
                      <a:pt x="716" y="653"/>
                      <a:pt x="781" y="68"/>
                      <a:pt x="390" y="3"/>
                    </a:cubicBezTo>
                    <a:cubicBezTo>
                      <a:pt x="376" y="1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3"/>
              <p:cNvSpPr/>
              <p:nvPr/>
            </p:nvSpPr>
            <p:spPr>
              <a:xfrm>
                <a:off x="6264925" y="38149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3"/>
              <p:cNvSpPr/>
              <p:nvPr/>
            </p:nvSpPr>
            <p:spPr>
              <a:xfrm>
                <a:off x="6315875" y="38203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3"/>
              <p:cNvSpPr/>
              <p:nvPr/>
            </p:nvSpPr>
            <p:spPr>
              <a:xfrm>
                <a:off x="6367400" y="382577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7" y="0"/>
                    </a:moveTo>
                    <a:cubicBezTo>
                      <a:pt x="56" y="0"/>
                      <a:pt x="0" y="566"/>
                      <a:pt x="383" y="651"/>
                    </a:cubicBezTo>
                    <a:cubicBezTo>
                      <a:pt x="410" y="656"/>
                      <a:pt x="435" y="658"/>
                      <a:pt x="459" y="658"/>
                    </a:cubicBezTo>
                    <a:cubicBezTo>
                      <a:pt x="866" y="658"/>
                      <a:pt x="899" y="1"/>
                      <a:pt x="448" y="1"/>
                    </a:cubicBezTo>
                    <a:cubicBezTo>
                      <a:pt x="441" y="0"/>
                      <a:pt x="434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3"/>
              <p:cNvSpPr/>
              <p:nvPr/>
            </p:nvSpPr>
            <p:spPr>
              <a:xfrm>
                <a:off x="6420325" y="3830650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91" y="1"/>
                    </a:moveTo>
                    <a:cubicBezTo>
                      <a:pt x="196" y="1"/>
                      <a:pt x="44" y="131"/>
                      <a:pt x="22" y="304"/>
                    </a:cubicBezTo>
                    <a:cubicBezTo>
                      <a:pt x="1" y="478"/>
                      <a:pt x="131" y="651"/>
                      <a:pt x="326" y="651"/>
                    </a:cubicBezTo>
                    <a:cubicBezTo>
                      <a:pt x="339" y="653"/>
                      <a:pt x="351" y="654"/>
                      <a:pt x="364" y="654"/>
                    </a:cubicBezTo>
                    <a:cubicBezTo>
                      <a:pt x="521" y="654"/>
                      <a:pt x="653" y="530"/>
                      <a:pt x="673" y="369"/>
                    </a:cubicBezTo>
                    <a:cubicBezTo>
                      <a:pt x="694" y="196"/>
                      <a:pt x="564" y="22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3"/>
              <p:cNvSpPr/>
              <p:nvPr/>
            </p:nvSpPr>
            <p:spPr>
              <a:xfrm>
                <a:off x="6469250" y="3836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3"/>
              <p:cNvSpPr/>
              <p:nvPr/>
            </p:nvSpPr>
            <p:spPr>
              <a:xfrm>
                <a:off x="6520850" y="384195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3"/>
              <p:cNvSpPr/>
              <p:nvPr/>
            </p:nvSpPr>
            <p:spPr>
              <a:xfrm>
                <a:off x="6573975" y="38468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21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2" y="540"/>
                      <a:pt x="662" y="350"/>
                    </a:cubicBezTo>
                    <a:cubicBezTo>
                      <a:pt x="684" y="177"/>
                      <a:pt x="554" y="3"/>
                      <a:pt x="359" y="3"/>
                    </a:cubicBezTo>
                    <a:cubicBezTo>
                      <a:pt x="346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3"/>
              <p:cNvSpPr/>
              <p:nvPr/>
            </p:nvSpPr>
            <p:spPr>
              <a:xfrm>
                <a:off x="6621950" y="3851800"/>
                <a:ext cx="232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8" extrusionOk="0">
                    <a:moveTo>
                      <a:pt x="478" y="0"/>
                    </a:moveTo>
                    <a:cubicBezTo>
                      <a:pt x="66" y="0"/>
                      <a:pt x="1" y="586"/>
                      <a:pt x="413" y="651"/>
                    </a:cubicBezTo>
                    <a:cubicBezTo>
                      <a:pt x="439" y="656"/>
                      <a:pt x="464" y="658"/>
                      <a:pt x="487" y="658"/>
                    </a:cubicBezTo>
                    <a:cubicBezTo>
                      <a:pt x="876" y="658"/>
                      <a:pt x="928" y="21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3"/>
              <p:cNvSpPr/>
              <p:nvPr/>
            </p:nvSpPr>
            <p:spPr>
              <a:xfrm>
                <a:off x="6673700" y="3857125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6" y="0"/>
                    </a:moveTo>
                    <a:cubicBezTo>
                      <a:pt x="145" y="0"/>
                      <a:pt x="1" y="321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2" y="661"/>
                      <a:pt x="736" y="552"/>
                      <a:pt x="749" y="373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3"/>
              <p:cNvSpPr/>
              <p:nvPr/>
            </p:nvSpPr>
            <p:spPr>
              <a:xfrm>
                <a:off x="6726725" y="3862575"/>
                <a:ext cx="193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0" extrusionOk="0">
                    <a:moveTo>
                      <a:pt x="346" y="1"/>
                    </a:moveTo>
                    <a:cubicBezTo>
                      <a:pt x="186" y="1"/>
                      <a:pt x="36" y="124"/>
                      <a:pt x="16" y="285"/>
                    </a:cubicBezTo>
                    <a:cubicBezTo>
                      <a:pt x="1" y="500"/>
                      <a:pt x="170" y="649"/>
                      <a:pt x="347" y="649"/>
                    </a:cubicBezTo>
                    <a:cubicBezTo>
                      <a:pt x="420" y="649"/>
                      <a:pt x="495" y="624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2" y="1"/>
                      <a:pt x="359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3"/>
              <p:cNvSpPr/>
              <p:nvPr/>
            </p:nvSpPr>
            <p:spPr>
              <a:xfrm>
                <a:off x="6114100" y="3799150"/>
                <a:ext cx="173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7" extrusionOk="0">
                    <a:moveTo>
                      <a:pt x="331" y="1"/>
                    </a:moveTo>
                    <a:cubicBezTo>
                      <a:pt x="174" y="1"/>
                      <a:pt x="42" y="126"/>
                      <a:pt x="22" y="307"/>
                    </a:cubicBezTo>
                    <a:cubicBezTo>
                      <a:pt x="0" y="480"/>
                      <a:pt x="130" y="632"/>
                      <a:pt x="304" y="654"/>
                    </a:cubicBezTo>
                    <a:cubicBezTo>
                      <a:pt x="316" y="655"/>
                      <a:pt x="329" y="656"/>
                      <a:pt x="342" y="656"/>
                    </a:cubicBezTo>
                    <a:cubicBezTo>
                      <a:pt x="502" y="656"/>
                      <a:pt x="652" y="533"/>
                      <a:pt x="672" y="372"/>
                    </a:cubicBezTo>
                    <a:cubicBezTo>
                      <a:pt x="694" y="177"/>
                      <a:pt x="564" y="25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3"/>
              <p:cNvSpPr/>
              <p:nvPr/>
            </p:nvSpPr>
            <p:spPr>
              <a:xfrm>
                <a:off x="6156375" y="3906550"/>
                <a:ext cx="152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64" extrusionOk="0">
                    <a:moveTo>
                      <a:pt x="304" y="0"/>
                    </a:moveTo>
                    <a:cubicBezTo>
                      <a:pt x="195" y="0"/>
                      <a:pt x="65" y="43"/>
                      <a:pt x="0" y="152"/>
                    </a:cubicBezTo>
                    <a:cubicBezTo>
                      <a:pt x="174" y="282"/>
                      <a:pt x="325" y="434"/>
                      <a:pt x="499" y="564"/>
                    </a:cubicBezTo>
                    <a:cubicBezTo>
                      <a:pt x="542" y="520"/>
                      <a:pt x="586" y="455"/>
                      <a:pt x="586" y="369"/>
                    </a:cubicBezTo>
                    <a:cubicBezTo>
                      <a:pt x="607" y="195"/>
                      <a:pt x="477" y="22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3"/>
              <p:cNvSpPr/>
              <p:nvPr/>
            </p:nvSpPr>
            <p:spPr>
              <a:xfrm>
                <a:off x="6205950" y="3911900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66" y="634"/>
                      <a:pt x="335" y="634"/>
                    </a:cubicBezTo>
                    <a:cubicBezTo>
                      <a:pt x="478" y="634"/>
                      <a:pt x="622" y="550"/>
                      <a:pt x="662" y="371"/>
                    </a:cubicBezTo>
                    <a:cubicBezTo>
                      <a:pt x="684" y="176"/>
                      <a:pt x="554" y="25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3"/>
              <p:cNvSpPr/>
              <p:nvPr/>
            </p:nvSpPr>
            <p:spPr>
              <a:xfrm>
                <a:off x="6254725" y="39172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3"/>
              <p:cNvSpPr/>
              <p:nvPr/>
            </p:nvSpPr>
            <p:spPr>
              <a:xfrm>
                <a:off x="6305600" y="3922775"/>
                <a:ext cx="231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7" extrusionOk="0">
                    <a:moveTo>
                      <a:pt x="448" y="1"/>
                    </a:moveTo>
                    <a:cubicBezTo>
                      <a:pt x="56" y="1"/>
                      <a:pt x="1" y="567"/>
                      <a:pt x="405" y="652"/>
                    </a:cubicBezTo>
                    <a:cubicBezTo>
                      <a:pt x="425" y="655"/>
                      <a:pt x="444" y="656"/>
                      <a:pt x="463" y="656"/>
                    </a:cubicBezTo>
                    <a:cubicBezTo>
                      <a:pt x="867" y="656"/>
                      <a:pt x="927" y="1"/>
                      <a:pt x="470" y="1"/>
                    </a:cubicBezTo>
                    <a:cubicBezTo>
                      <a:pt x="463" y="1"/>
                      <a:pt x="456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3"/>
              <p:cNvSpPr/>
              <p:nvPr/>
            </p:nvSpPr>
            <p:spPr>
              <a:xfrm>
                <a:off x="6355400" y="392750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9"/>
                      <a:pt x="473" y="659"/>
                    </a:cubicBezTo>
                    <a:cubicBezTo>
                      <a:pt x="865" y="659"/>
                      <a:pt x="900" y="71"/>
                      <a:pt x="516" y="8"/>
                    </a:cubicBezTo>
                    <a:cubicBezTo>
                      <a:pt x="491" y="3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3"/>
              <p:cNvSpPr/>
              <p:nvPr/>
            </p:nvSpPr>
            <p:spPr>
              <a:xfrm>
                <a:off x="6407600" y="3933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3"/>
              <p:cNvSpPr/>
              <p:nvPr/>
            </p:nvSpPr>
            <p:spPr>
              <a:xfrm>
                <a:off x="6459075" y="3938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3" y="525"/>
                    </a:cubicBezTo>
                    <a:cubicBezTo>
                      <a:pt x="236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0" y="178"/>
                      <a:pt x="640" y="4"/>
                      <a:pt x="445" y="4"/>
                    </a:cubicBezTo>
                    <a:cubicBezTo>
                      <a:pt x="429" y="2"/>
                      <a:pt x="413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3"/>
              <p:cNvSpPr/>
              <p:nvPr/>
            </p:nvSpPr>
            <p:spPr>
              <a:xfrm>
                <a:off x="6509900" y="39433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3"/>
              <p:cNvSpPr/>
              <p:nvPr/>
            </p:nvSpPr>
            <p:spPr>
              <a:xfrm>
                <a:off x="6560275" y="3948625"/>
                <a:ext cx="22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60" extrusionOk="0">
                    <a:moveTo>
                      <a:pt x="439" y="1"/>
                    </a:moveTo>
                    <a:cubicBezTo>
                      <a:pt x="34" y="1"/>
                      <a:pt x="1" y="638"/>
                      <a:pt x="430" y="659"/>
                    </a:cubicBezTo>
                    <a:cubicBezTo>
                      <a:pt x="437" y="659"/>
                      <a:pt x="444" y="659"/>
                      <a:pt x="451" y="659"/>
                    </a:cubicBezTo>
                    <a:cubicBezTo>
                      <a:pt x="844" y="659"/>
                      <a:pt x="900" y="72"/>
                      <a:pt x="517" y="8"/>
                    </a:cubicBezTo>
                    <a:cubicBezTo>
                      <a:pt x="489" y="3"/>
                      <a:pt x="463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3"/>
              <p:cNvSpPr/>
              <p:nvPr/>
            </p:nvSpPr>
            <p:spPr>
              <a:xfrm>
                <a:off x="6611950" y="3954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3"/>
              <p:cNvSpPr/>
              <p:nvPr/>
            </p:nvSpPr>
            <p:spPr>
              <a:xfrm>
                <a:off x="6662750" y="3959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3"/>
              <p:cNvSpPr/>
              <p:nvPr/>
            </p:nvSpPr>
            <p:spPr>
              <a:xfrm>
                <a:off x="6714250" y="39645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3"/>
              <p:cNvSpPr/>
              <p:nvPr/>
            </p:nvSpPr>
            <p:spPr>
              <a:xfrm>
                <a:off x="6249325" y="3968225"/>
                <a:ext cx="192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7" extrusionOk="0">
                    <a:moveTo>
                      <a:pt x="434" y="1"/>
                    </a:moveTo>
                    <a:cubicBezTo>
                      <a:pt x="162" y="1"/>
                      <a:pt x="0" y="301"/>
                      <a:pt x="163" y="525"/>
                    </a:cubicBezTo>
                    <a:cubicBezTo>
                      <a:pt x="229" y="616"/>
                      <a:pt x="326" y="656"/>
                      <a:pt x="422" y="656"/>
                    </a:cubicBezTo>
                    <a:cubicBezTo>
                      <a:pt x="580" y="656"/>
                      <a:pt x="735" y="548"/>
                      <a:pt x="748" y="373"/>
                    </a:cubicBezTo>
                    <a:cubicBezTo>
                      <a:pt x="770" y="200"/>
                      <a:pt x="640" y="26"/>
                      <a:pt x="488" y="5"/>
                    </a:cubicBezTo>
                    <a:cubicBezTo>
                      <a:pt x="470" y="2"/>
                      <a:pt x="452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3"/>
              <p:cNvSpPr/>
              <p:nvPr/>
            </p:nvSpPr>
            <p:spPr>
              <a:xfrm>
                <a:off x="6300275" y="3973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3"/>
              <p:cNvSpPr/>
              <p:nvPr/>
            </p:nvSpPr>
            <p:spPr>
              <a:xfrm>
                <a:off x="6351100" y="3978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9" y="658"/>
                      <a:pt x="747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3"/>
              <p:cNvSpPr/>
              <p:nvPr/>
            </p:nvSpPr>
            <p:spPr>
              <a:xfrm>
                <a:off x="6402575" y="3984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3"/>
              <p:cNvSpPr/>
              <p:nvPr/>
            </p:nvSpPr>
            <p:spPr>
              <a:xfrm>
                <a:off x="6455700" y="39894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1"/>
                    </a:moveTo>
                    <a:cubicBezTo>
                      <a:pt x="168" y="1"/>
                      <a:pt x="37" y="124"/>
                      <a:pt x="17" y="285"/>
                    </a:cubicBezTo>
                    <a:cubicBezTo>
                      <a:pt x="1" y="506"/>
                      <a:pt x="168" y="657"/>
                      <a:pt x="352" y="657"/>
                    </a:cubicBezTo>
                    <a:cubicBezTo>
                      <a:pt x="422" y="657"/>
                      <a:pt x="493" y="636"/>
                      <a:pt x="559" y="589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3"/>
              <p:cNvSpPr/>
              <p:nvPr/>
            </p:nvSpPr>
            <p:spPr>
              <a:xfrm>
                <a:off x="6504625" y="399480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49" y="1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3"/>
              <p:cNvSpPr/>
              <p:nvPr/>
            </p:nvSpPr>
            <p:spPr>
              <a:xfrm>
                <a:off x="6555450" y="39997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3"/>
              <p:cNvSpPr/>
              <p:nvPr/>
            </p:nvSpPr>
            <p:spPr>
              <a:xfrm>
                <a:off x="6609200" y="4005125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21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10"/>
                      <a:pt x="177" y="632"/>
                      <a:pt x="349" y="632"/>
                    </a:cubicBezTo>
                    <a:cubicBezTo>
                      <a:pt x="492" y="632"/>
                      <a:pt x="633" y="548"/>
                      <a:pt x="663" y="371"/>
                    </a:cubicBezTo>
                    <a:cubicBezTo>
                      <a:pt x="684" y="176"/>
                      <a:pt x="554" y="25"/>
                      <a:pt x="359" y="3"/>
                    </a:cubicBezTo>
                    <a:cubicBezTo>
                      <a:pt x="346" y="1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3"/>
              <p:cNvSpPr/>
              <p:nvPr/>
            </p:nvSpPr>
            <p:spPr>
              <a:xfrm>
                <a:off x="6657975" y="40105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2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3"/>
              <p:cNvSpPr/>
              <p:nvPr/>
            </p:nvSpPr>
            <p:spPr>
              <a:xfrm>
                <a:off x="6708825" y="40154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3"/>
              <p:cNvSpPr/>
              <p:nvPr/>
            </p:nvSpPr>
            <p:spPr>
              <a:xfrm>
                <a:off x="6348775" y="4029575"/>
                <a:ext cx="184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65" extrusionOk="0">
                    <a:moveTo>
                      <a:pt x="348" y="0"/>
                    </a:moveTo>
                    <a:lnTo>
                      <a:pt x="369" y="22"/>
                    </a:lnTo>
                    <a:cubicBezTo>
                      <a:pt x="355" y="21"/>
                      <a:pt x="341" y="20"/>
                      <a:pt x="327" y="20"/>
                    </a:cubicBezTo>
                    <a:cubicBezTo>
                      <a:pt x="153" y="20"/>
                      <a:pt x="21" y="143"/>
                      <a:pt x="1" y="304"/>
                    </a:cubicBezTo>
                    <a:cubicBezTo>
                      <a:pt x="174" y="391"/>
                      <a:pt x="369" y="477"/>
                      <a:pt x="543" y="564"/>
                    </a:cubicBezTo>
                    <a:cubicBezTo>
                      <a:pt x="738" y="369"/>
                      <a:pt x="630" y="22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3"/>
              <p:cNvSpPr/>
              <p:nvPr/>
            </p:nvSpPr>
            <p:spPr>
              <a:xfrm>
                <a:off x="6397025" y="40350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0"/>
                    </a:moveTo>
                    <a:cubicBezTo>
                      <a:pt x="65" y="0"/>
                      <a:pt x="0" y="586"/>
                      <a:pt x="412" y="651"/>
                    </a:cubicBezTo>
                    <a:cubicBezTo>
                      <a:pt x="425" y="652"/>
                      <a:pt x="438" y="653"/>
                      <a:pt x="450" y="653"/>
                    </a:cubicBezTo>
                    <a:cubicBezTo>
                      <a:pt x="607" y="653"/>
                      <a:pt x="739" y="530"/>
                      <a:pt x="759" y="369"/>
                    </a:cubicBezTo>
                    <a:cubicBezTo>
                      <a:pt x="781" y="195"/>
                      <a:pt x="651" y="22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3"/>
              <p:cNvSpPr/>
              <p:nvPr/>
            </p:nvSpPr>
            <p:spPr>
              <a:xfrm>
                <a:off x="6448125" y="404040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0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3"/>
              <p:cNvSpPr/>
              <p:nvPr/>
            </p:nvSpPr>
            <p:spPr>
              <a:xfrm>
                <a:off x="6501625" y="40457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2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3"/>
              <p:cNvSpPr/>
              <p:nvPr/>
            </p:nvSpPr>
            <p:spPr>
              <a:xfrm>
                <a:off x="6550550" y="40506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1" y="659"/>
                      <a:pt x="420" y="659"/>
                    </a:cubicBezTo>
                    <a:cubicBezTo>
                      <a:pt x="576" y="659"/>
                      <a:pt x="726" y="550"/>
                      <a:pt x="754" y="371"/>
                    </a:cubicBezTo>
                    <a:cubicBezTo>
                      <a:pt x="776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3"/>
              <p:cNvSpPr/>
              <p:nvPr/>
            </p:nvSpPr>
            <p:spPr>
              <a:xfrm>
                <a:off x="6601500" y="40561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32" y="623"/>
                      <a:pt x="321" y="659"/>
                      <a:pt x="411" y="659"/>
                    </a:cubicBezTo>
                    <a:cubicBezTo>
                      <a:pt x="567" y="659"/>
                      <a:pt x="726" y="550"/>
                      <a:pt x="754" y="370"/>
                    </a:cubicBezTo>
                    <a:cubicBezTo>
                      <a:pt x="775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3"/>
              <p:cNvSpPr/>
              <p:nvPr/>
            </p:nvSpPr>
            <p:spPr>
              <a:xfrm>
                <a:off x="6652600" y="40614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48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3"/>
              <p:cNvSpPr/>
              <p:nvPr/>
            </p:nvSpPr>
            <p:spPr>
              <a:xfrm>
                <a:off x="6705400" y="4066925"/>
                <a:ext cx="17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4" extrusionOk="0">
                    <a:moveTo>
                      <a:pt x="354" y="0"/>
                    </a:moveTo>
                    <a:cubicBezTo>
                      <a:pt x="194" y="0"/>
                      <a:pt x="43" y="124"/>
                      <a:pt x="23" y="284"/>
                    </a:cubicBezTo>
                    <a:cubicBezTo>
                      <a:pt x="0" y="517"/>
                      <a:pt x="177" y="644"/>
                      <a:pt x="356" y="644"/>
                    </a:cubicBezTo>
                    <a:cubicBezTo>
                      <a:pt x="510" y="644"/>
                      <a:pt x="665" y="550"/>
                      <a:pt x="695" y="349"/>
                    </a:cubicBezTo>
                    <a:cubicBezTo>
                      <a:pt x="695" y="176"/>
                      <a:pt x="565" y="2"/>
                      <a:pt x="392" y="2"/>
                    </a:cubicBezTo>
                    <a:cubicBezTo>
                      <a:pt x="379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3"/>
              <p:cNvSpPr/>
              <p:nvPr/>
            </p:nvSpPr>
            <p:spPr>
              <a:xfrm>
                <a:off x="5970700" y="31655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3"/>
              <p:cNvSpPr/>
              <p:nvPr/>
            </p:nvSpPr>
            <p:spPr>
              <a:xfrm>
                <a:off x="6021550" y="3171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3"/>
              <p:cNvSpPr/>
              <p:nvPr/>
            </p:nvSpPr>
            <p:spPr>
              <a:xfrm>
                <a:off x="6072500" y="31758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61" y="623"/>
                      <a:pt x="352" y="659"/>
                      <a:pt x="442" y="659"/>
                    </a:cubicBezTo>
                    <a:cubicBezTo>
                      <a:pt x="597" y="659"/>
                      <a:pt x="748" y="550"/>
                      <a:pt x="775" y="370"/>
                    </a:cubicBezTo>
                    <a:cubicBezTo>
                      <a:pt x="797" y="175"/>
                      <a:pt x="667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3"/>
              <p:cNvSpPr/>
              <p:nvPr/>
            </p:nvSpPr>
            <p:spPr>
              <a:xfrm>
                <a:off x="6124025" y="3181325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4" y="651"/>
                    </a:cubicBezTo>
                    <a:cubicBezTo>
                      <a:pt x="398" y="653"/>
                      <a:pt x="412" y="653"/>
                      <a:pt x="426" y="653"/>
                    </a:cubicBezTo>
                    <a:cubicBezTo>
                      <a:pt x="600" y="653"/>
                      <a:pt x="732" y="528"/>
                      <a:pt x="752" y="347"/>
                    </a:cubicBezTo>
                    <a:cubicBezTo>
                      <a:pt x="774" y="174"/>
                      <a:pt x="644" y="22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3"/>
              <p:cNvSpPr/>
              <p:nvPr/>
            </p:nvSpPr>
            <p:spPr>
              <a:xfrm>
                <a:off x="6171550" y="2833350"/>
                <a:ext cx="81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61" extrusionOk="0">
                    <a:moveTo>
                      <a:pt x="325" y="1"/>
                    </a:moveTo>
                    <a:lnTo>
                      <a:pt x="0" y="261"/>
                    </a:lnTo>
                    <a:cubicBezTo>
                      <a:pt x="152" y="261"/>
                      <a:pt x="304" y="152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3"/>
              <p:cNvSpPr/>
              <p:nvPr/>
            </p:nvSpPr>
            <p:spPr>
              <a:xfrm>
                <a:off x="6155525" y="287500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3"/>
              <p:cNvSpPr/>
              <p:nvPr/>
            </p:nvSpPr>
            <p:spPr>
              <a:xfrm>
                <a:off x="6099175" y="2920525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3"/>
              <p:cNvSpPr/>
              <p:nvPr/>
            </p:nvSpPr>
            <p:spPr>
              <a:xfrm>
                <a:off x="6150150" y="29259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3"/>
              <p:cNvSpPr/>
              <p:nvPr/>
            </p:nvSpPr>
            <p:spPr>
              <a:xfrm>
                <a:off x="6047975" y="2967225"/>
                <a:ext cx="171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31" extrusionOk="0">
                    <a:moveTo>
                      <a:pt x="347" y="1"/>
                    </a:moveTo>
                    <a:cubicBezTo>
                      <a:pt x="239" y="174"/>
                      <a:pt x="109" y="348"/>
                      <a:pt x="0" y="521"/>
                    </a:cubicBezTo>
                    <a:cubicBezTo>
                      <a:pt x="43" y="564"/>
                      <a:pt x="109" y="608"/>
                      <a:pt x="195" y="630"/>
                    </a:cubicBezTo>
                    <a:cubicBezTo>
                      <a:pt x="203" y="630"/>
                      <a:pt x="211" y="630"/>
                      <a:pt x="218" y="630"/>
                    </a:cubicBezTo>
                    <a:cubicBezTo>
                      <a:pt x="569" y="630"/>
                      <a:pt x="687" y="149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3"/>
              <p:cNvSpPr/>
              <p:nvPr/>
            </p:nvSpPr>
            <p:spPr>
              <a:xfrm>
                <a:off x="6093650" y="29715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3"/>
              <p:cNvSpPr/>
              <p:nvPr/>
            </p:nvSpPr>
            <p:spPr>
              <a:xfrm>
                <a:off x="6147150" y="2976925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31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1" y="480"/>
                      <a:pt x="131" y="632"/>
                      <a:pt x="304" y="653"/>
                    </a:cubicBezTo>
                    <a:cubicBezTo>
                      <a:pt x="318" y="655"/>
                      <a:pt x="333" y="656"/>
                      <a:pt x="346" y="656"/>
                    </a:cubicBezTo>
                    <a:cubicBezTo>
                      <a:pt x="521" y="656"/>
                      <a:pt x="653" y="532"/>
                      <a:pt x="673" y="372"/>
                    </a:cubicBezTo>
                    <a:cubicBezTo>
                      <a:pt x="694" y="176"/>
                      <a:pt x="564" y="25"/>
                      <a:pt x="369" y="3"/>
                    </a:cubicBezTo>
                    <a:cubicBezTo>
                      <a:pt x="357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3"/>
              <p:cNvSpPr/>
              <p:nvPr/>
            </p:nvSpPr>
            <p:spPr>
              <a:xfrm>
                <a:off x="6037400" y="30175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3"/>
              <p:cNvSpPr/>
              <p:nvPr/>
            </p:nvSpPr>
            <p:spPr>
              <a:xfrm>
                <a:off x="6087125" y="3022875"/>
                <a:ext cx="21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8"/>
                    </a:cubicBezTo>
                    <a:cubicBezTo>
                      <a:pt x="646" y="658"/>
                      <a:pt x="797" y="528"/>
                      <a:pt x="819" y="355"/>
                    </a:cubicBezTo>
                    <a:cubicBezTo>
                      <a:pt x="841" y="181"/>
                      <a:pt x="711" y="8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3"/>
              <p:cNvSpPr/>
              <p:nvPr/>
            </p:nvSpPr>
            <p:spPr>
              <a:xfrm>
                <a:off x="6139700" y="30279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75"/>
                      <a:pt x="646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3"/>
              <p:cNvSpPr/>
              <p:nvPr/>
            </p:nvSpPr>
            <p:spPr>
              <a:xfrm>
                <a:off x="5992150" y="3065875"/>
                <a:ext cx="81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43" extrusionOk="0">
                    <a:moveTo>
                      <a:pt x="238" y="1"/>
                    </a:moveTo>
                    <a:cubicBezTo>
                      <a:pt x="152" y="196"/>
                      <a:pt x="65" y="369"/>
                      <a:pt x="0" y="543"/>
                    </a:cubicBezTo>
                    <a:cubicBezTo>
                      <a:pt x="152" y="543"/>
                      <a:pt x="304" y="413"/>
                      <a:pt x="325" y="261"/>
                    </a:cubicBezTo>
                    <a:cubicBezTo>
                      <a:pt x="325" y="174"/>
                      <a:pt x="304" y="66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3"/>
              <p:cNvSpPr/>
              <p:nvPr/>
            </p:nvSpPr>
            <p:spPr>
              <a:xfrm>
                <a:off x="6032425" y="30685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9" y="0"/>
                    </a:moveTo>
                    <a:cubicBezTo>
                      <a:pt x="56" y="0"/>
                      <a:pt x="0" y="588"/>
                      <a:pt x="384" y="651"/>
                    </a:cubicBezTo>
                    <a:cubicBezTo>
                      <a:pt x="411" y="656"/>
                      <a:pt x="437" y="659"/>
                      <a:pt x="461" y="659"/>
                    </a:cubicBezTo>
                    <a:cubicBezTo>
                      <a:pt x="866" y="659"/>
                      <a:pt x="900" y="21"/>
                      <a:pt x="470" y="1"/>
                    </a:cubicBezTo>
                    <a:cubicBezTo>
                      <a:pt x="463" y="1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3"/>
              <p:cNvSpPr/>
              <p:nvPr/>
            </p:nvSpPr>
            <p:spPr>
              <a:xfrm>
                <a:off x="6085525" y="3073950"/>
                <a:ext cx="193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0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5"/>
                    </a:cubicBezTo>
                    <a:cubicBezTo>
                      <a:pt x="0" y="499"/>
                      <a:pt x="159" y="649"/>
                      <a:pt x="337" y="649"/>
                    </a:cubicBezTo>
                    <a:cubicBezTo>
                      <a:pt x="411" y="649"/>
                      <a:pt x="488" y="624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3"/>
              <p:cNvSpPr/>
              <p:nvPr/>
            </p:nvSpPr>
            <p:spPr>
              <a:xfrm>
                <a:off x="6134300" y="30788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4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3"/>
              <p:cNvSpPr/>
              <p:nvPr/>
            </p:nvSpPr>
            <p:spPr>
              <a:xfrm>
                <a:off x="5976125" y="311457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3"/>
              <p:cNvSpPr/>
              <p:nvPr/>
            </p:nvSpPr>
            <p:spPr>
              <a:xfrm>
                <a:off x="6025875" y="3119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0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7" y="537"/>
                      <a:pt x="797" y="377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3"/>
              <p:cNvSpPr/>
              <p:nvPr/>
            </p:nvSpPr>
            <p:spPr>
              <a:xfrm>
                <a:off x="6077925" y="3124925"/>
                <a:ext cx="194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4" extrusionOk="0">
                    <a:moveTo>
                      <a:pt x="445" y="1"/>
                    </a:moveTo>
                    <a:cubicBezTo>
                      <a:pt x="178" y="1"/>
                      <a:pt x="1" y="312"/>
                      <a:pt x="190" y="522"/>
                    </a:cubicBezTo>
                    <a:cubicBezTo>
                      <a:pt x="256" y="613"/>
                      <a:pt x="350" y="653"/>
                      <a:pt x="443" y="653"/>
                    </a:cubicBezTo>
                    <a:cubicBezTo>
                      <a:pt x="596" y="653"/>
                      <a:pt x="748" y="545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3"/>
              <p:cNvSpPr/>
              <p:nvPr/>
            </p:nvSpPr>
            <p:spPr>
              <a:xfrm>
                <a:off x="6129000" y="3130275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9" y="1"/>
                    </a:moveTo>
                    <a:cubicBezTo>
                      <a:pt x="163" y="1"/>
                      <a:pt x="1" y="322"/>
                      <a:pt x="185" y="547"/>
                    </a:cubicBezTo>
                    <a:cubicBezTo>
                      <a:pt x="248" y="626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3"/>
              <p:cNvSpPr/>
              <p:nvPr/>
            </p:nvSpPr>
            <p:spPr>
              <a:xfrm>
                <a:off x="5968000" y="32165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3" y="539"/>
                      <a:pt x="662" y="350"/>
                    </a:cubicBezTo>
                    <a:cubicBezTo>
                      <a:pt x="662" y="176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3"/>
              <p:cNvSpPr/>
              <p:nvPr/>
            </p:nvSpPr>
            <p:spPr>
              <a:xfrm>
                <a:off x="6016775" y="32218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8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30" y="2"/>
                      <a:pt x="414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3"/>
              <p:cNvSpPr/>
              <p:nvPr/>
            </p:nvSpPr>
            <p:spPr>
              <a:xfrm>
                <a:off x="6069650" y="32268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349" y="0"/>
                    </a:moveTo>
                    <a:cubicBezTo>
                      <a:pt x="174" y="0"/>
                      <a:pt x="42" y="125"/>
                      <a:pt x="22" y="306"/>
                    </a:cubicBezTo>
                    <a:cubicBezTo>
                      <a:pt x="0" y="480"/>
                      <a:pt x="130" y="631"/>
                      <a:pt x="326" y="653"/>
                    </a:cubicBezTo>
                    <a:cubicBezTo>
                      <a:pt x="333" y="654"/>
                      <a:pt x="340" y="654"/>
                      <a:pt x="346" y="654"/>
                    </a:cubicBezTo>
                    <a:cubicBezTo>
                      <a:pt x="718" y="654"/>
                      <a:pt x="774" y="88"/>
                      <a:pt x="391" y="3"/>
                    </a:cubicBezTo>
                    <a:cubicBezTo>
                      <a:pt x="376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3"/>
              <p:cNvSpPr/>
              <p:nvPr/>
            </p:nvSpPr>
            <p:spPr>
              <a:xfrm>
                <a:off x="6120750" y="32322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6" y="0"/>
                    </a:moveTo>
                    <a:cubicBezTo>
                      <a:pt x="186" y="0"/>
                      <a:pt x="36" y="124"/>
                      <a:pt x="16" y="284"/>
                    </a:cubicBezTo>
                    <a:cubicBezTo>
                      <a:pt x="0" y="487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6"/>
                    </a:cubicBezTo>
                    <a:cubicBezTo>
                      <a:pt x="775" y="393"/>
                      <a:pt x="666" y="24"/>
                      <a:pt x="385" y="3"/>
                    </a:cubicBezTo>
                    <a:cubicBezTo>
                      <a:pt x="372" y="1"/>
                      <a:pt x="359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3"/>
              <p:cNvSpPr/>
              <p:nvPr/>
            </p:nvSpPr>
            <p:spPr>
              <a:xfrm>
                <a:off x="5960300" y="3267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1" y="659"/>
                      <a:pt x="420" y="659"/>
                    </a:cubicBezTo>
                    <a:cubicBezTo>
                      <a:pt x="576" y="659"/>
                      <a:pt x="726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3"/>
              <p:cNvSpPr/>
              <p:nvPr/>
            </p:nvSpPr>
            <p:spPr>
              <a:xfrm>
                <a:off x="6011350" y="327282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3"/>
              <p:cNvSpPr/>
              <p:nvPr/>
            </p:nvSpPr>
            <p:spPr>
              <a:xfrm>
                <a:off x="6062250" y="3278325"/>
                <a:ext cx="193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2" extrusionOk="0">
                    <a:moveTo>
                      <a:pt x="448" y="1"/>
                    </a:moveTo>
                    <a:cubicBezTo>
                      <a:pt x="56" y="1"/>
                      <a:pt x="0" y="567"/>
                      <a:pt x="405" y="652"/>
                    </a:cubicBezTo>
                    <a:cubicBezTo>
                      <a:pt x="578" y="652"/>
                      <a:pt x="730" y="522"/>
                      <a:pt x="752" y="348"/>
                    </a:cubicBezTo>
                    <a:cubicBezTo>
                      <a:pt x="773" y="175"/>
                      <a:pt x="643" y="1"/>
                      <a:pt x="470" y="1"/>
                    </a:cubicBezTo>
                    <a:cubicBezTo>
                      <a:pt x="462" y="1"/>
                      <a:pt x="455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3"/>
              <p:cNvSpPr/>
              <p:nvPr/>
            </p:nvSpPr>
            <p:spPr>
              <a:xfrm>
                <a:off x="6113150" y="32832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78" y="0"/>
                      <a:pt x="1" y="313"/>
                      <a:pt x="190" y="544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3"/>
              <p:cNvSpPr/>
              <p:nvPr/>
            </p:nvSpPr>
            <p:spPr>
              <a:xfrm>
                <a:off x="5954750" y="3318450"/>
                <a:ext cx="23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9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38" y="656"/>
                      <a:pt x="463" y="658"/>
                      <a:pt x="486" y="658"/>
                    </a:cubicBezTo>
                    <a:cubicBezTo>
                      <a:pt x="875" y="658"/>
                      <a:pt x="927" y="2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3"/>
              <p:cNvSpPr/>
              <p:nvPr/>
            </p:nvSpPr>
            <p:spPr>
              <a:xfrm>
                <a:off x="6005825" y="33238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3"/>
              <p:cNvSpPr/>
              <p:nvPr/>
            </p:nvSpPr>
            <p:spPr>
              <a:xfrm>
                <a:off x="6056925" y="33292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3"/>
              <p:cNvSpPr/>
              <p:nvPr/>
            </p:nvSpPr>
            <p:spPr>
              <a:xfrm>
                <a:off x="6108375" y="333462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8"/>
                      <a:pt x="641" y="4"/>
                      <a:pt x="446" y="4"/>
                    </a:cubicBezTo>
                    <a:cubicBezTo>
                      <a:pt x="430" y="2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3"/>
              <p:cNvSpPr/>
              <p:nvPr/>
            </p:nvSpPr>
            <p:spPr>
              <a:xfrm>
                <a:off x="5949600" y="33698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3"/>
              <p:cNvSpPr/>
              <p:nvPr/>
            </p:nvSpPr>
            <p:spPr>
              <a:xfrm>
                <a:off x="6003225" y="3374775"/>
                <a:ext cx="165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4" extrusionOk="0">
                    <a:moveTo>
                      <a:pt x="322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1" y="517"/>
                      <a:pt x="167" y="633"/>
                      <a:pt x="335" y="633"/>
                    </a:cubicBezTo>
                    <a:cubicBezTo>
                      <a:pt x="478" y="633"/>
                      <a:pt x="623" y="550"/>
                      <a:pt x="663" y="371"/>
                    </a:cubicBezTo>
                    <a:cubicBezTo>
                      <a:pt x="663" y="198"/>
                      <a:pt x="554" y="24"/>
                      <a:pt x="359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3"/>
              <p:cNvSpPr/>
              <p:nvPr/>
            </p:nvSpPr>
            <p:spPr>
              <a:xfrm>
                <a:off x="6050775" y="3380075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39" y="0"/>
                    </a:moveTo>
                    <a:cubicBezTo>
                      <a:pt x="34" y="0"/>
                      <a:pt x="1" y="637"/>
                      <a:pt x="430" y="658"/>
                    </a:cubicBezTo>
                    <a:cubicBezTo>
                      <a:pt x="437" y="658"/>
                      <a:pt x="444" y="658"/>
                      <a:pt x="451" y="658"/>
                    </a:cubicBezTo>
                    <a:cubicBezTo>
                      <a:pt x="844" y="658"/>
                      <a:pt x="900" y="71"/>
                      <a:pt x="517" y="7"/>
                    </a:cubicBezTo>
                    <a:cubicBezTo>
                      <a:pt x="490" y="2"/>
                      <a:pt x="464" y="0"/>
                      <a:pt x="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3"/>
              <p:cNvSpPr/>
              <p:nvPr/>
            </p:nvSpPr>
            <p:spPr>
              <a:xfrm>
                <a:off x="6102950" y="33855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3"/>
              <p:cNvSpPr/>
              <p:nvPr/>
            </p:nvSpPr>
            <p:spPr>
              <a:xfrm>
                <a:off x="5946000" y="3420825"/>
                <a:ext cx="179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78" extrusionOk="0">
                    <a:moveTo>
                      <a:pt x="377" y="1"/>
                    </a:moveTo>
                    <a:cubicBezTo>
                      <a:pt x="217" y="1"/>
                      <a:pt x="67" y="124"/>
                      <a:pt x="47" y="285"/>
                    </a:cubicBezTo>
                    <a:cubicBezTo>
                      <a:pt x="0" y="540"/>
                      <a:pt x="189" y="677"/>
                      <a:pt x="375" y="677"/>
                    </a:cubicBezTo>
                    <a:cubicBezTo>
                      <a:pt x="537" y="677"/>
                      <a:pt x="697" y="573"/>
                      <a:pt x="697" y="350"/>
                    </a:cubicBezTo>
                    <a:cubicBezTo>
                      <a:pt x="719" y="177"/>
                      <a:pt x="589" y="25"/>
                      <a:pt x="415" y="3"/>
                    </a:cubicBezTo>
                    <a:cubicBezTo>
                      <a:pt x="402" y="2"/>
                      <a:pt x="390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3"/>
              <p:cNvSpPr/>
              <p:nvPr/>
            </p:nvSpPr>
            <p:spPr>
              <a:xfrm>
                <a:off x="5995650" y="34262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3"/>
              <p:cNvSpPr/>
              <p:nvPr/>
            </p:nvSpPr>
            <p:spPr>
              <a:xfrm>
                <a:off x="6046475" y="34311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3"/>
              <p:cNvSpPr/>
              <p:nvPr/>
            </p:nvSpPr>
            <p:spPr>
              <a:xfrm>
                <a:off x="6097100" y="3436550"/>
                <a:ext cx="22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6" extrusionOk="0">
                    <a:moveTo>
                      <a:pt x="444" y="1"/>
                    </a:moveTo>
                    <a:cubicBezTo>
                      <a:pt x="48" y="1"/>
                      <a:pt x="0" y="612"/>
                      <a:pt x="420" y="653"/>
                    </a:cubicBezTo>
                    <a:cubicBezTo>
                      <a:pt x="434" y="655"/>
                      <a:pt x="448" y="656"/>
                      <a:pt x="461" y="656"/>
                    </a:cubicBezTo>
                    <a:cubicBezTo>
                      <a:pt x="857" y="656"/>
                      <a:pt x="905" y="45"/>
                      <a:pt x="485" y="3"/>
                    </a:cubicBezTo>
                    <a:cubicBezTo>
                      <a:pt x="471" y="2"/>
                      <a:pt x="45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3"/>
              <p:cNvSpPr/>
              <p:nvPr/>
            </p:nvSpPr>
            <p:spPr>
              <a:xfrm>
                <a:off x="5939150" y="3471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3"/>
              <p:cNvSpPr/>
              <p:nvPr/>
            </p:nvSpPr>
            <p:spPr>
              <a:xfrm>
                <a:off x="5990225" y="3477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3"/>
              <p:cNvSpPr/>
              <p:nvPr/>
            </p:nvSpPr>
            <p:spPr>
              <a:xfrm>
                <a:off x="6039950" y="34825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7" y="661"/>
                      <a:pt x="489" y="661"/>
                    </a:cubicBezTo>
                    <a:cubicBezTo>
                      <a:pt x="649" y="661"/>
                      <a:pt x="800" y="537"/>
                      <a:pt x="820" y="376"/>
                    </a:cubicBezTo>
                    <a:cubicBezTo>
                      <a:pt x="820" y="181"/>
                      <a:pt x="690" y="30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3"/>
              <p:cNvSpPr/>
              <p:nvPr/>
            </p:nvSpPr>
            <p:spPr>
              <a:xfrm>
                <a:off x="6092025" y="3487550"/>
                <a:ext cx="19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8" extrusionOk="0">
                    <a:moveTo>
                      <a:pt x="445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96" y="174"/>
                      <a:pt x="666" y="23"/>
                      <a:pt x="471" y="1"/>
                    </a:cubicBezTo>
                    <a:cubicBezTo>
                      <a:pt x="462" y="0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3"/>
              <p:cNvSpPr/>
              <p:nvPr/>
            </p:nvSpPr>
            <p:spPr>
              <a:xfrm>
                <a:off x="5939550" y="3522800"/>
                <a:ext cx="172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58" extrusionOk="0">
                    <a:moveTo>
                      <a:pt x="239" y="0"/>
                    </a:moveTo>
                    <a:cubicBezTo>
                      <a:pt x="153" y="0"/>
                      <a:pt x="66" y="22"/>
                      <a:pt x="1" y="87"/>
                    </a:cubicBezTo>
                    <a:cubicBezTo>
                      <a:pt x="44" y="260"/>
                      <a:pt x="88" y="456"/>
                      <a:pt x="131" y="651"/>
                    </a:cubicBezTo>
                    <a:lnTo>
                      <a:pt x="174" y="651"/>
                    </a:lnTo>
                    <a:cubicBezTo>
                      <a:pt x="200" y="655"/>
                      <a:pt x="224" y="658"/>
                      <a:pt x="247" y="658"/>
                    </a:cubicBezTo>
                    <a:cubicBezTo>
                      <a:pt x="638" y="658"/>
                      <a:pt x="69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3"/>
              <p:cNvSpPr/>
              <p:nvPr/>
            </p:nvSpPr>
            <p:spPr>
              <a:xfrm>
                <a:off x="5984825" y="3528125"/>
                <a:ext cx="19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55" y="624"/>
                      <a:pt x="347" y="660"/>
                      <a:pt x="438" y="660"/>
                    </a:cubicBezTo>
                    <a:cubicBezTo>
                      <a:pt x="600" y="660"/>
                      <a:pt x="756" y="545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3"/>
              <p:cNvSpPr/>
              <p:nvPr/>
            </p:nvSpPr>
            <p:spPr>
              <a:xfrm>
                <a:off x="6038200" y="35335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3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3"/>
              <p:cNvSpPr/>
              <p:nvPr/>
            </p:nvSpPr>
            <p:spPr>
              <a:xfrm>
                <a:off x="6087125" y="3538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6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3"/>
              <p:cNvSpPr/>
              <p:nvPr/>
            </p:nvSpPr>
            <p:spPr>
              <a:xfrm>
                <a:off x="5978175" y="357897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3" y="1"/>
                    </a:moveTo>
                    <a:cubicBezTo>
                      <a:pt x="52" y="1"/>
                      <a:pt x="0" y="658"/>
                      <a:pt x="451" y="658"/>
                    </a:cubicBezTo>
                    <a:cubicBezTo>
                      <a:pt x="465" y="660"/>
                      <a:pt x="479" y="661"/>
                      <a:pt x="493" y="661"/>
                    </a:cubicBezTo>
                    <a:cubicBezTo>
                      <a:pt x="667" y="661"/>
                      <a:pt x="799" y="537"/>
                      <a:pt x="819" y="377"/>
                    </a:cubicBezTo>
                    <a:cubicBezTo>
                      <a:pt x="841" y="181"/>
                      <a:pt x="711" y="30"/>
                      <a:pt x="516" y="8"/>
                    </a:cubicBezTo>
                    <a:cubicBezTo>
                      <a:pt x="490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3"/>
              <p:cNvSpPr/>
              <p:nvPr/>
            </p:nvSpPr>
            <p:spPr>
              <a:xfrm>
                <a:off x="6030875" y="35845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4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3"/>
              <p:cNvSpPr/>
              <p:nvPr/>
            </p:nvSpPr>
            <p:spPr>
              <a:xfrm>
                <a:off x="6081750" y="35900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431" y="656"/>
                      <a:pt x="455" y="658"/>
                      <a:pt x="478" y="658"/>
                    </a:cubicBezTo>
                    <a:cubicBezTo>
                      <a:pt x="868" y="658"/>
                      <a:pt x="921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3"/>
              <p:cNvSpPr/>
              <p:nvPr/>
            </p:nvSpPr>
            <p:spPr>
              <a:xfrm>
                <a:off x="5973300" y="362992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0" y="658"/>
                    </a:cubicBezTo>
                    <a:cubicBezTo>
                      <a:pt x="458" y="659"/>
                      <a:pt x="465" y="659"/>
                      <a:pt x="471" y="659"/>
                    </a:cubicBezTo>
                    <a:cubicBezTo>
                      <a:pt x="843" y="659"/>
                      <a:pt x="899" y="93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3"/>
              <p:cNvSpPr/>
              <p:nvPr/>
            </p:nvSpPr>
            <p:spPr>
              <a:xfrm>
                <a:off x="6025350" y="36355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3"/>
              <p:cNvSpPr/>
              <p:nvPr/>
            </p:nvSpPr>
            <p:spPr>
              <a:xfrm>
                <a:off x="6075200" y="3640775"/>
                <a:ext cx="204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61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463" y="660"/>
                      <a:pt x="476" y="660"/>
                      <a:pt x="488" y="660"/>
                    </a:cubicBezTo>
                    <a:cubicBezTo>
                      <a:pt x="648" y="660"/>
                      <a:pt x="799" y="535"/>
                      <a:pt x="819" y="354"/>
                    </a:cubicBezTo>
                    <a:cubicBezTo>
                      <a:pt x="819" y="181"/>
                      <a:pt x="689" y="29"/>
                      <a:pt x="515" y="8"/>
                    </a:cubicBezTo>
                    <a:cubicBezTo>
                      <a:pt x="489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3"/>
              <p:cNvSpPr/>
              <p:nvPr/>
            </p:nvSpPr>
            <p:spPr>
              <a:xfrm>
                <a:off x="6020325" y="368647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6" y="1"/>
                    </a:moveTo>
                    <a:cubicBezTo>
                      <a:pt x="65" y="1"/>
                      <a:pt x="0" y="586"/>
                      <a:pt x="391" y="651"/>
                    </a:cubicBezTo>
                    <a:cubicBezTo>
                      <a:pt x="418" y="656"/>
                      <a:pt x="444" y="658"/>
                      <a:pt x="468" y="658"/>
                    </a:cubicBezTo>
                    <a:cubicBezTo>
                      <a:pt x="873" y="658"/>
                      <a:pt x="905" y="2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3"/>
              <p:cNvSpPr/>
              <p:nvPr/>
            </p:nvSpPr>
            <p:spPr>
              <a:xfrm>
                <a:off x="6073600" y="36918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0" y="510"/>
                      <a:pt x="166" y="657"/>
                      <a:pt x="341" y="657"/>
                    </a:cubicBezTo>
                    <a:cubicBezTo>
                      <a:pt x="408" y="657"/>
                      <a:pt x="476" y="636"/>
                      <a:pt x="536" y="588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3"/>
              <p:cNvSpPr/>
              <p:nvPr/>
            </p:nvSpPr>
            <p:spPr>
              <a:xfrm>
                <a:off x="6020875" y="3737775"/>
                <a:ext cx="15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16" extrusionOk="0">
                    <a:moveTo>
                      <a:pt x="174" y="0"/>
                    </a:moveTo>
                    <a:cubicBezTo>
                      <a:pt x="110" y="0"/>
                      <a:pt x="49" y="25"/>
                      <a:pt x="0" y="73"/>
                    </a:cubicBezTo>
                    <a:cubicBezTo>
                      <a:pt x="108" y="247"/>
                      <a:pt x="195" y="442"/>
                      <a:pt x="325" y="615"/>
                    </a:cubicBezTo>
                    <a:cubicBezTo>
                      <a:pt x="629" y="507"/>
                      <a:pt x="564" y="30"/>
                      <a:pt x="239" y="8"/>
                    </a:cubicBezTo>
                    <a:cubicBezTo>
                      <a:pt x="217" y="3"/>
                      <a:pt x="19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3"/>
              <p:cNvSpPr/>
              <p:nvPr/>
            </p:nvSpPr>
            <p:spPr>
              <a:xfrm>
                <a:off x="6066000" y="3742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3"/>
              <p:cNvSpPr/>
              <p:nvPr/>
            </p:nvSpPr>
            <p:spPr>
              <a:xfrm>
                <a:off x="6060575" y="37943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3" y="0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0" name="Google Shape;2560;p23"/>
            <p:cNvGrpSpPr/>
            <p:nvPr/>
          </p:nvGrpSpPr>
          <p:grpSpPr>
            <a:xfrm>
              <a:off x="7307350" y="3899625"/>
              <a:ext cx="862375" cy="904650"/>
              <a:chOff x="3905050" y="3243950"/>
              <a:chExt cx="862375" cy="904650"/>
            </a:xfrm>
          </p:grpSpPr>
          <p:sp>
            <p:nvSpPr>
              <p:cNvPr id="2561" name="Google Shape;2561;p23"/>
              <p:cNvSpPr/>
              <p:nvPr/>
            </p:nvSpPr>
            <p:spPr>
              <a:xfrm>
                <a:off x="3905050" y="3314425"/>
                <a:ext cx="834725" cy="834175"/>
              </a:xfrm>
              <a:custGeom>
                <a:avLst/>
                <a:gdLst/>
                <a:ahLst/>
                <a:cxnLst/>
                <a:rect l="l" t="t" r="r" b="b"/>
                <a:pathLst>
                  <a:path w="33389" h="33367" extrusionOk="0">
                    <a:moveTo>
                      <a:pt x="7914" y="0"/>
                    </a:moveTo>
                    <a:lnTo>
                      <a:pt x="7892" y="43"/>
                    </a:lnTo>
                    <a:lnTo>
                      <a:pt x="1583" y="1604"/>
                    </a:lnTo>
                    <a:lnTo>
                      <a:pt x="0" y="7913"/>
                    </a:lnTo>
                    <a:lnTo>
                      <a:pt x="25475" y="33366"/>
                    </a:lnTo>
                    <a:lnTo>
                      <a:pt x="31762" y="31805"/>
                    </a:lnTo>
                    <a:lnTo>
                      <a:pt x="33367" y="25475"/>
                    </a:lnTo>
                    <a:lnTo>
                      <a:pt x="33388" y="25475"/>
                    </a:lnTo>
                    <a:lnTo>
                      <a:pt x="7935" y="22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3"/>
              <p:cNvSpPr/>
              <p:nvPr/>
            </p:nvSpPr>
            <p:spPr>
              <a:xfrm>
                <a:off x="3932700" y="3402225"/>
                <a:ext cx="793525" cy="675375"/>
              </a:xfrm>
              <a:custGeom>
                <a:avLst/>
                <a:gdLst/>
                <a:ahLst/>
                <a:cxnLst/>
                <a:rect l="l" t="t" r="r" b="b"/>
                <a:pathLst>
                  <a:path w="31741" h="27015" fill="none" extrusionOk="0">
                    <a:moveTo>
                      <a:pt x="31740" y="25453"/>
                    </a:moveTo>
                    <a:lnTo>
                      <a:pt x="25475" y="27014"/>
                    </a:lnTo>
                    <a:lnTo>
                      <a:pt x="0" y="1583"/>
                    </a:lnTo>
                    <a:lnTo>
                      <a:pt x="6287" y="0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3"/>
              <p:cNvSpPr/>
              <p:nvPr/>
            </p:nvSpPr>
            <p:spPr>
              <a:xfrm>
                <a:off x="4089875" y="3243950"/>
                <a:ext cx="677000" cy="794625"/>
              </a:xfrm>
              <a:custGeom>
                <a:avLst/>
                <a:gdLst/>
                <a:ahLst/>
                <a:cxnLst/>
                <a:rect l="l" t="t" r="r" b="b"/>
                <a:pathLst>
                  <a:path w="27080" h="31785" fill="none" extrusionOk="0">
                    <a:moveTo>
                      <a:pt x="25453" y="31784"/>
                    </a:moveTo>
                    <a:lnTo>
                      <a:pt x="27080" y="25432"/>
                    </a:lnTo>
                    <a:lnTo>
                      <a:pt x="1627" y="1"/>
                    </a:lnTo>
                    <a:lnTo>
                      <a:pt x="0" y="6331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3"/>
              <p:cNvSpPr/>
              <p:nvPr/>
            </p:nvSpPr>
            <p:spPr>
              <a:xfrm>
                <a:off x="3932700" y="3244500"/>
                <a:ext cx="834725" cy="833100"/>
              </a:xfrm>
              <a:custGeom>
                <a:avLst/>
                <a:gdLst/>
                <a:ahLst/>
                <a:cxnLst/>
                <a:rect l="l" t="t" r="r" b="b"/>
                <a:pathLst>
                  <a:path w="33389" h="33324" fill="none" extrusionOk="0">
                    <a:moveTo>
                      <a:pt x="33388" y="25431"/>
                    </a:moveTo>
                    <a:lnTo>
                      <a:pt x="26862" y="26884"/>
                    </a:lnTo>
                    <a:lnTo>
                      <a:pt x="25475" y="33323"/>
                    </a:lnTo>
                    <a:lnTo>
                      <a:pt x="0" y="7892"/>
                    </a:lnTo>
                    <a:lnTo>
                      <a:pt x="1583" y="1561"/>
                    </a:lnTo>
                    <a:lnTo>
                      <a:pt x="7935" y="0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5" name="Google Shape;2565;p23"/>
            <p:cNvSpPr/>
            <p:nvPr/>
          </p:nvSpPr>
          <p:spPr>
            <a:xfrm>
              <a:off x="1369625" y="-215250"/>
              <a:ext cx="513000" cy="51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6" name="Google Shape;2566;p23"/>
            <p:cNvGrpSpPr/>
            <p:nvPr/>
          </p:nvGrpSpPr>
          <p:grpSpPr>
            <a:xfrm>
              <a:off x="-364500" y="-266900"/>
              <a:ext cx="1426725" cy="1425500"/>
              <a:chOff x="5939150" y="2663175"/>
              <a:chExt cx="1426725" cy="1425500"/>
            </a:xfrm>
          </p:grpSpPr>
          <p:sp>
            <p:nvSpPr>
              <p:cNvPr id="2567" name="Google Shape;2567;p23"/>
              <p:cNvSpPr/>
              <p:nvPr/>
            </p:nvSpPr>
            <p:spPr>
              <a:xfrm>
                <a:off x="6110300" y="3901125"/>
                <a:ext cx="27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2" extrusionOk="0">
                    <a:moveTo>
                      <a:pt x="109" y="22"/>
                    </a:moveTo>
                    <a:lnTo>
                      <a:pt x="109" y="22"/>
                    </a:lnTo>
                    <a:cubicBezTo>
                      <a:pt x="65" y="0"/>
                      <a:pt x="44" y="0"/>
                      <a:pt x="0" y="22"/>
                    </a:cubicBezTo>
                    <a:cubicBezTo>
                      <a:pt x="44" y="0"/>
                      <a:pt x="65" y="0"/>
                      <a:pt x="10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3"/>
              <p:cNvSpPr/>
              <p:nvPr/>
            </p:nvSpPr>
            <p:spPr>
              <a:xfrm>
                <a:off x="6888750" y="325975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0" y="0"/>
                    </a:moveTo>
                    <a:cubicBezTo>
                      <a:pt x="33" y="0"/>
                      <a:pt x="1" y="658"/>
                      <a:pt x="451" y="658"/>
                    </a:cubicBezTo>
                    <a:cubicBezTo>
                      <a:pt x="458" y="658"/>
                      <a:pt x="465" y="658"/>
                      <a:pt x="472" y="658"/>
                    </a:cubicBezTo>
                    <a:cubicBezTo>
                      <a:pt x="843" y="658"/>
                      <a:pt x="899" y="92"/>
                      <a:pt x="516" y="7"/>
                    </a:cubicBezTo>
                    <a:cubicBezTo>
                      <a:pt x="490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3"/>
              <p:cNvSpPr/>
              <p:nvPr/>
            </p:nvSpPr>
            <p:spPr>
              <a:xfrm>
                <a:off x="6940825" y="326532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4"/>
                      <a:pt x="644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3"/>
              <p:cNvSpPr/>
              <p:nvPr/>
            </p:nvSpPr>
            <p:spPr>
              <a:xfrm>
                <a:off x="6990675" y="327057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464" y="660"/>
                      <a:pt x="478" y="661"/>
                      <a:pt x="492" y="661"/>
                    </a:cubicBezTo>
                    <a:cubicBezTo>
                      <a:pt x="667" y="661"/>
                      <a:pt x="798" y="536"/>
                      <a:pt x="819" y="355"/>
                    </a:cubicBezTo>
                    <a:cubicBezTo>
                      <a:pt x="840" y="181"/>
                      <a:pt x="710" y="30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3"/>
              <p:cNvSpPr/>
              <p:nvPr/>
            </p:nvSpPr>
            <p:spPr>
              <a:xfrm>
                <a:off x="7043350" y="32760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3"/>
              <p:cNvSpPr/>
              <p:nvPr/>
            </p:nvSpPr>
            <p:spPr>
              <a:xfrm>
                <a:off x="7094200" y="3281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3"/>
              <p:cNvSpPr/>
              <p:nvPr/>
            </p:nvSpPr>
            <p:spPr>
              <a:xfrm>
                <a:off x="7145275" y="32863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8" y="611"/>
                      <a:pt x="336" y="649"/>
                      <a:pt x="424" y="649"/>
                    </a:cubicBezTo>
                    <a:cubicBezTo>
                      <a:pt x="580" y="649"/>
                      <a:pt x="735" y="531"/>
                      <a:pt x="748" y="351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3"/>
              <p:cNvSpPr/>
              <p:nvPr/>
            </p:nvSpPr>
            <p:spPr>
              <a:xfrm>
                <a:off x="7196225" y="32918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3"/>
              <p:cNvSpPr/>
              <p:nvPr/>
            </p:nvSpPr>
            <p:spPr>
              <a:xfrm>
                <a:off x="7247575" y="32967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5" y="1"/>
                    </a:moveTo>
                    <a:cubicBezTo>
                      <a:pt x="159" y="1"/>
                      <a:pt x="0" y="33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51" y="2"/>
                    </a:cubicBezTo>
                    <a:cubicBezTo>
                      <a:pt x="442" y="1"/>
                      <a:pt x="434" y="1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3"/>
              <p:cNvSpPr/>
              <p:nvPr/>
            </p:nvSpPr>
            <p:spPr>
              <a:xfrm>
                <a:off x="7300700" y="33021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343" y="1"/>
                    </a:moveTo>
                    <a:cubicBezTo>
                      <a:pt x="169" y="1"/>
                      <a:pt x="37" y="126"/>
                      <a:pt x="17" y="307"/>
                    </a:cubicBezTo>
                    <a:cubicBezTo>
                      <a:pt x="1" y="511"/>
                      <a:pt x="167" y="658"/>
                      <a:pt x="350" y="658"/>
                    </a:cubicBezTo>
                    <a:cubicBezTo>
                      <a:pt x="420" y="658"/>
                      <a:pt x="493" y="637"/>
                      <a:pt x="559" y="589"/>
                    </a:cubicBezTo>
                    <a:cubicBezTo>
                      <a:pt x="775" y="394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3"/>
              <p:cNvSpPr/>
              <p:nvPr/>
            </p:nvSpPr>
            <p:spPr>
              <a:xfrm>
                <a:off x="6838950" y="325502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1"/>
                    </a:moveTo>
                    <a:cubicBezTo>
                      <a:pt x="56" y="1"/>
                      <a:pt x="1" y="566"/>
                      <a:pt x="405" y="652"/>
                    </a:cubicBezTo>
                    <a:cubicBezTo>
                      <a:pt x="430" y="656"/>
                      <a:pt x="454" y="659"/>
                      <a:pt x="477" y="659"/>
                    </a:cubicBezTo>
                    <a:cubicBezTo>
                      <a:pt x="868" y="659"/>
                      <a:pt x="921" y="1"/>
                      <a:pt x="470" y="1"/>
                    </a:cubicBezTo>
                    <a:cubicBezTo>
                      <a:pt x="463" y="1"/>
                      <a:pt x="455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3"/>
              <p:cNvSpPr/>
              <p:nvPr/>
            </p:nvSpPr>
            <p:spPr>
              <a:xfrm>
                <a:off x="6941325" y="27491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89" y="29"/>
                      <a:pt x="516" y="7"/>
                    </a:cubicBezTo>
                    <a:cubicBezTo>
                      <a:pt x="490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3"/>
              <p:cNvSpPr/>
              <p:nvPr/>
            </p:nvSpPr>
            <p:spPr>
              <a:xfrm>
                <a:off x="6996200" y="2755850"/>
                <a:ext cx="165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86" extrusionOk="0">
                    <a:moveTo>
                      <a:pt x="164" y="0"/>
                    </a:moveTo>
                    <a:cubicBezTo>
                      <a:pt x="77" y="65"/>
                      <a:pt x="12" y="152"/>
                      <a:pt x="12" y="239"/>
                    </a:cubicBezTo>
                    <a:cubicBezTo>
                      <a:pt x="0" y="464"/>
                      <a:pt x="170" y="586"/>
                      <a:pt x="340" y="586"/>
                    </a:cubicBezTo>
                    <a:cubicBezTo>
                      <a:pt x="482" y="586"/>
                      <a:pt x="623" y="502"/>
                      <a:pt x="663" y="326"/>
                    </a:cubicBezTo>
                    <a:lnTo>
                      <a:pt x="663" y="304"/>
                    </a:lnTo>
                    <a:cubicBezTo>
                      <a:pt x="489" y="196"/>
                      <a:pt x="316" y="109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3"/>
              <p:cNvSpPr/>
              <p:nvPr/>
            </p:nvSpPr>
            <p:spPr>
              <a:xfrm>
                <a:off x="6893500" y="2744350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41" y="1"/>
                    </a:moveTo>
                    <a:cubicBezTo>
                      <a:pt x="228" y="1"/>
                      <a:pt x="122" y="62"/>
                      <a:pt x="66" y="157"/>
                    </a:cubicBezTo>
                    <a:cubicBezTo>
                      <a:pt x="44" y="200"/>
                      <a:pt x="22" y="244"/>
                      <a:pt x="22" y="287"/>
                    </a:cubicBezTo>
                    <a:cubicBezTo>
                      <a:pt x="1" y="460"/>
                      <a:pt x="131" y="634"/>
                      <a:pt x="326" y="656"/>
                    </a:cubicBezTo>
                    <a:cubicBezTo>
                      <a:pt x="369" y="656"/>
                      <a:pt x="413" y="656"/>
                      <a:pt x="456" y="634"/>
                    </a:cubicBezTo>
                    <a:cubicBezTo>
                      <a:pt x="565" y="591"/>
                      <a:pt x="651" y="482"/>
                      <a:pt x="673" y="352"/>
                    </a:cubicBezTo>
                    <a:cubicBezTo>
                      <a:pt x="695" y="179"/>
                      <a:pt x="565" y="5"/>
                      <a:pt x="391" y="5"/>
                    </a:cubicBezTo>
                    <a:cubicBezTo>
                      <a:pt x="374" y="2"/>
                      <a:pt x="357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3"/>
              <p:cNvSpPr/>
              <p:nvPr/>
            </p:nvSpPr>
            <p:spPr>
              <a:xfrm>
                <a:off x="6939350" y="28003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0"/>
                    </a:moveTo>
                    <a:cubicBezTo>
                      <a:pt x="205" y="0"/>
                      <a:pt x="53" y="130"/>
                      <a:pt x="31" y="304"/>
                    </a:cubicBezTo>
                    <a:cubicBezTo>
                      <a:pt x="0" y="506"/>
                      <a:pt x="171" y="664"/>
                      <a:pt x="350" y="664"/>
                    </a:cubicBezTo>
                    <a:cubicBezTo>
                      <a:pt x="420" y="664"/>
                      <a:pt x="491" y="640"/>
                      <a:pt x="552" y="586"/>
                    </a:cubicBezTo>
                    <a:cubicBezTo>
                      <a:pt x="790" y="412"/>
                      <a:pt x="682" y="44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3"/>
              <p:cNvSpPr/>
              <p:nvPr/>
            </p:nvSpPr>
            <p:spPr>
              <a:xfrm>
                <a:off x="6987975" y="28056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1"/>
                    </a:cubicBezTo>
                    <a:cubicBezTo>
                      <a:pt x="775" y="175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3"/>
              <p:cNvSpPr/>
              <p:nvPr/>
            </p:nvSpPr>
            <p:spPr>
              <a:xfrm>
                <a:off x="7039550" y="28110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3"/>
              <p:cNvSpPr/>
              <p:nvPr/>
            </p:nvSpPr>
            <p:spPr>
              <a:xfrm>
                <a:off x="7092975" y="2819800"/>
                <a:ext cx="141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05" extrusionOk="0">
                    <a:moveTo>
                      <a:pt x="65" y="1"/>
                    </a:moveTo>
                    <a:cubicBezTo>
                      <a:pt x="44" y="44"/>
                      <a:pt x="22" y="87"/>
                      <a:pt x="22" y="152"/>
                    </a:cubicBezTo>
                    <a:cubicBezTo>
                      <a:pt x="0" y="326"/>
                      <a:pt x="130" y="478"/>
                      <a:pt x="304" y="499"/>
                    </a:cubicBezTo>
                    <a:cubicBezTo>
                      <a:pt x="319" y="503"/>
                      <a:pt x="335" y="505"/>
                      <a:pt x="352" y="505"/>
                    </a:cubicBezTo>
                    <a:cubicBezTo>
                      <a:pt x="428" y="505"/>
                      <a:pt x="510" y="466"/>
                      <a:pt x="564" y="413"/>
                    </a:cubicBezTo>
                    <a:cubicBezTo>
                      <a:pt x="412" y="261"/>
                      <a:pt x="239" y="13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3"/>
              <p:cNvSpPr/>
              <p:nvPr/>
            </p:nvSpPr>
            <p:spPr>
              <a:xfrm>
                <a:off x="6888625" y="2795200"/>
                <a:ext cx="173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60" extrusionOk="0">
                    <a:moveTo>
                      <a:pt x="326" y="1"/>
                    </a:moveTo>
                    <a:cubicBezTo>
                      <a:pt x="261" y="1"/>
                      <a:pt x="196" y="25"/>
                      <a:pt x="131" y="74"/>
                    </a:cubicBezTo>
                    <a:cubicBezTo>
                      <a:pt x="66" y="139"/>
                      <a:pt x="22" y="204"/>
                      <a:pt x="22" y="291"/>
                    </a:cubicBezTo>
                    <a:cubicBezTo>
                      <a:pt x="1" y="464"/>
                      <a:pt x="131" y="638"/>
                      <a:pt x="304" y="660"/>
                    </a:cubicBezTo>
                    <a:cubicBezTo>
                      <a:pt x="348" y="660"/>
                      <a:pt x="391" y="660"/>
                      <a:pt x="434" y="638"/>
                    </a:cubicBezTo>
                    <a:cubicBezTo>
                      <a:pt x="521" y="616"/>
                      <a:pt x="586" y="551"/>
                      <a:pt x="629" y="486"/>
                    </a:cubicBezTo>
                    <a:cubicBezTo>
                      <a:pt x="651" y="443"/>
                      <a:pt x="673" y="399"/>
                      <a:pt x="673" y="356"/>
                    </a:cubicBezTo>
                    <a:cubicBezTo>
                      <a:pt x="694" y="183"/>
                      <a:pt x="564" y="31"/>
                      <a:pt x="391" y="9"/>
                    </a:cubicBezTo>
                    <a:cubicBezTo>
                      <a:pt x="369" y="4"/>
                      <a:pt x="348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3"/>
              <p:cNvSpPr/>
              <p:nvPr/>
            </p:nvSpPr>
            <p:spPr>
              <a:xfrm>
                <a:off x="6932250" y="2851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3"/>
              <p:cNvSpPr/>
              <p:nvPr/>
            </p:nvSpPr>
            <p:spPr>
              <a:xfrm>
                <a:off x="6985650" y="2856600"/>
                <a:ext cx="18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54" extrusionOk="0">
                    <a:moveTo>
                      <a:pt x="327" y="1"/>
                    </a:moveTo>
                    <a:cubicBezTo>
                      <a:pt x="153" y="1"/>
                      <a:pt x="21" y="126"/>
                      <a:pt x="1" y="307"/>
                    </a:cubicBezTo>
                    <a:cubicBezTo>
                      <a:pt x="1" y="480"/>
                      <a:pt x="109" y="632"/>
                      <a:pt x="304" y="653"/>
                    </a:cubicBezTo>
                    <a:cubicBezTo>
                      <a:pt x="311" y="654"/>
                      <a:pt x="318" y="654"/>
                      <a:pt x="324" y="654"/>
                    </a:cubicBezTo>
                    <a:cubicBezTo>
                      <a:pt x="696" y="654"/>
                      <a:pt x="752" y="67"/>
                      <a:pt x="369" y="3"/>
                    </a:cubicBezTo>
                    <a:cubicBezTo>
                      <a:pt x="355" y="1"/>
                      <a:pt x="341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3"/>
              <p:cNvSpPr/>
              <p:nvPr/>
            </p:nvSpPr>
            <p:spPr>
              <a:xfrm>
                <a:off x="7036600" y="286202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0"/>
                    </a:moveTo>
                    <a:cubicBezTo>
                      <a:pt x="171" y="0"/>
                      <a:pt x="21" y="125"/>
                      <a:pt x="0" y="306"/>
                    </a:cubicBezTo>
                    <a:cubicBezTo>
                      <a:pt x="0" y="518"/>
                      <a:pt x="172" y="634"/>
                      <a:pt x="340" y="634"/>
                    </a:cubicBezTo>
                    <a:cubicBezTo>
                      <a:pt x="482" y="634"/>
                      <a:pt x="621" y="550"/>
                      <a:pt x="651" y="371"/>
                    </a:cubicBezTo>
                    <a:cubicBezTo>
                      <a:pt x="673" y="176"/>
                      <a:pt x="543" y="24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3"/>
              <p:cNvSpPr/>
              <p:nvPr/>
            </p:nvSpPr>
            <p:spPr>
              <a:xfrm>
                <a:off x="7085125" y="28674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3"/>
              <p:cNvSpPr/>
              <p:nvPr/>
            </p:nvSpPr>
            <p:spPr>
              <a:xfrm>
                <a:off x="7136500" y="2872900"/>
                <a:ext cx="224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60" extrusionOk="0">
                    <a:moveTo>
                      <a:pt x="429" y="1"/>
                    </a:moveTo>
                    <a:cubicBezTo>
                      <a:pt x="57" y="1"/>
                      <a:pt x="1" y="588"/>
                      <a:pt x="384" y="652"/>
                    </a:cubicBezTo>
                    <a:cubicBezTo>
                      <a:pt x="411" y="657"/>
                      <a:pt x="437" y="659"/>
                      <a:pt x="462" y="659"/>
                    </a:cubicBezTo>
                    <a:cubicBezTo>
                      <a:pt x="867" y="659"/>
                      <a:pt x="899" y="22"/>
                      <a:pt x="449" y="1"/>
                    </a:cubicBezTo>
                    <a:cubicBezTo>
                      <a:pt x="442" y="1"/>
                      <a:pt x="435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3"/>
              <p:cNvSpPr/>
              <p:nvPr/>
            </p:nvSpPr>
            <p:spPr>
              <a:xfrm>
                <a:off x="6883450" y="2846300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22" y="1"/>
                    </a:moveTo>
                    <a:cubicBezTo>
                      <a:pt x="164" y="1"/>
                      <a:pt x="33" y="124"/>
                      <a:pt x="13" y="285"/>
                    </a:cubicBezTo>
                    <a:cubicBezTo>
                      <a:pt x="1" y="510"/>
                      <a:pt x="170" y="632"/>
                      <a:pt x="341" y="632"/>
                    </a:cubicBezTo>
                    <a:cubicBezTo>
                      <a:pt x="482" y="632"/>
                      <a:pt x="624" y="548"/>
                      <a:pt x="663" y="372"/>
                    </a:cubicBezTo>
                    <a:cubicBezTo>
                      <a:pt x="685" y="176"/>
                      <a:pt x="555" y="25"/>
                      <a:pt x="359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3"/>
              <p:cNvSpPr/>
              <p:nvPr/>
            </p:nvSpPr>
            <p:spPr>
              <a:xfrm>
                <a:off x="6926825" y="2902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3"/>
              <p:cNvSpPr/>
              <p:nvPr/>
            </p:nvSpPr>
            <p:spPr>
              <a:xfrm>
                <a:off x="6977700" y="2908150"/>
                <a:ext cx="193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2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579" y="651"/>
                      <a:pt x="752" y="521"/>
                      <a:pt x="774" y="348"/>
                    </a:cubicBezTo>
                    <a:cubicBezTo>
                      <a:pt x="774" y="174"/>
                      <a:pt x="644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3"/>
              <p:cNvSpPr/>
              <p:nvPr/>
            </p:nvSpPr>
            <p:spPr>
              <a:xfrm>
                <a:off x="7027500" y="291285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4" y="1"/>
                    </a:moveTo>
                    <a:cubicBezTo>
                      <a:pt x="53" y="1"/>
                      <a:pt x="1" y="658"/>
                      <a:pt x="451" y="658"/>
                    </a:cubicBezTo>
                    <a:cubicBezTo>
                      <a:pt x="459" y="659"/>
                      <a:pt x="466" y="659"/>
                      <a:pt x="473" y="659"/>
                    </a:cubicBezTo>
                    <a:cubicBezTo>
                      <a:pt x="865" y="659"/>
                      <a:pt x="899" y="93"/>
                      <a:pt x="516" y="8"/>
                    </a:cubicBezTo>
                    <a:cubicBezTo>
                      <a:pt x="491" y="3"/>
                      <a:pt x="46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3"/>
              <p:cNvSpPr/>
              <p:nvPr/>
            </p:nvSpPr>
            <p:spPr>
              <a:xfrm>
                <a:off x="7080200" y="2918350"/>
                <a:ext cx="193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2" extrusionOk="0">
                    <a:moveTo>
                      <a:pt x="417" y="1"/>
                    </a:moveTo>
                    <a:cubicBezTo>
                      <a:pt x="146" y="1"/>
                      <a:pt x="1" y="322"/>
                      <a:pt x="164" y="547"/>
                    </a:cubicBezTo>
                    <a:cubicBezTo>
                      <a:pt x="235" y="626"/>
                      <a:pt x="330" y="661"/>
                      <a:pt x="422" y="661"/>
                    </a:cubicBezTo>
                    <a:cubicBezTo>
                      <a:pt x="582" y="661"/>
                      <a:pt x="736" y="552"/>
                      <a:pt x="750" y="373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3"/>
              <p:cNvSpPr/>
              <p:nvPr/>
            </p:nvSpPr>
            <p:spPr>
              <a:xfrm>
                <a:off x="7131150" y="2923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3"/>
              <p:cNvSpPr/>
              <p:nvPr/>
            </p:nvSpPr>
            <p:spPr>
              <a:xfrm>
                <a:off x="7182000" y="29287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8" y="1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7"/>
                      <a:pt x="645" y="23"/>
                      <a:pt x="472" y="1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3"/>
              <p:cNvSpPr/>
              <p:nvPr/>
            </p:nvSpPr>
            <p:spPr>
              <a:xfrm>
                <a:off x="6878050" y="2897325"/>
                <a:ext cx="171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1" extrusionOk="0">
                    <a:moveTo>
                      <a:pt x="380" y="0"/>
                    </a:moveTo>
                    <a:cubicBezTo>
                      <a:pt x="315" y="0"/>
                      <a:pt x="250" y="0"/>
                      <a:pt x="185" y="43"/>
                    </a:cubicBezTo>
                    <a:cubicBezTo>
                      <a:pt x="120" y="65"/>
                      <a:pt x="77" y="108"/>
                      <a:pt x="55" y="173"/>
                    </a:cubicBezTo>
                    <a:cubicBezTo>
                      <a:pt x="33" y="217"/>
                      <a:pt x="12" y="260"/>
                      <a:pt x="12" y="304"/>
                    </a:cubicBezTo>
                    <a:cubicBezTo>
                      <a:pt x="0" y="515"/>
                      <a:pt x="173" y="631"/>
                      <a:pt x="344" y="631"/>
                    </a:cubicBezTo>
                    <a:cubicBezTo>
                      <a:pt x="489" y="631"/>
                      <a:pt x="632" y="548"/>
                      <a:pt x="662" y="369"/>
                    </a:cubicBezTo>
                    <a:cubicBezTo>
                      <a:pt x="684" y="173"/>
                      <a:pt x="554" y="22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3"/>
              <p:cNvSpPr/>
              <p:nvPr/>
            </p:nvSpPr>
            <p:spPr>
              <a:xfrm>
                <a:off x="6921300" y="29536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3"/>
              <p:cNvSpPr/>
              <p:nvPr/>
            </p:nvSpPr>
            <p:spPr>
              <a:xfrm>
                <a:off x="6974575" y="2959050"/>
                <a:ext cx="197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7" extrusionOk="0">
                    <a:moveTo>
                      <a:pt x="341" y="0"/>
                    </a:moveTo>
                    <a:cubicBezTo>
                      <a:pt x="183" y="0"/>
                      <a:pt x="52" y="124"/>
                      <a:pt x="32" y="284"/>
                    </a:cubicBezTo>
                    <a:cubicBezTo>
                      <a:pt x="0" y="505"/>
                      <a:pt x="175" y="657"/>
                      <a:pt x="356" y="657"/>
                    </a:cubicBezTo>
                    <a:cubicBezTo>
                      <a:pt x="424" y="657"/>
                      <a:pt x="493" y="635"/>
                      <a:pt x="552" y="588"/>
                    </a:cubicBezTo>
                    <a:cubicBezTo>
                      <a:pt x="790" y="393"/>
                      <a:pt x="682" y="24"/>
                      <a:pt x="378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3"/>
              <p:cNvSpPr/>
              <p:nvPr/>
            </p:nvSpPr>
            <p:spPr>
              <a:xfrm>
                <a:off x="7023850" y="29644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3"/>
              <p:cNvSpPr/>
              <p:nvPr/>
            </p:nvSpPr>
            <p:spPr>
              <a:xfrm>
                <a:off x="7074550" y="2969400"/>
                <a:ext cx="23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9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38" y="656"/>
                      <a:pt x="463" y="658"/>
                      <a:pt x="486" y="658"/>
                    </a:cubicBezTo>
                    <a:cubicBezTo>
                      <a:pt x="875" y="658"/>
                      <a:pt x="927" y="2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3"/>
              <p:cNvSpPr/>
              <p:nvPr/>
            </p:nvSpPr>
            <p:spPr>
              <a:xfrm>
                <a:off x="7124550" y="2974650"/>
                <a:ext cx="2247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7" extrusionOk="0">
                    <a:moveTo>
                      <a:pt x="441" y="0"/>
                    </a:moveTo>
                    <a:cubicBezTo>
                      <a:pt x="52" y="0"/>
                      <a:pt x="0" y="636"/>
                      <a:pt x="450" y="636"/>
                    </a:cubicBezTo>
                    <a:cubicBezTo>
                      <a:pt x="458" y="636"/>
                      <a:pt x="465" y="637"/>
                      <a:pt x="472" y="637"/>
                    </a:cubicBezTo>
                    <a:cubicBezTo>
                      <a:pt x="863" y="637"/>
                      <a:pt x="898" y="71"/>
                      <a:pt x="515" y="7"/>
                    </a:cubicBezTo>
                    <a:cubicBezTo>
                      <a:pt x="489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3"/>
              <p:cNvSpPr/>
              <p:nvPr/>
            </p:nvSpPr>
            <p:spPr>
              <a:xfrm>
                <a:off x="7176725" y="2980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3"/>
              <p:cNvSpPr/>
              <p:nvPr/>
            </p:nvSpPr>
            <p:spPr>
              <a:xfrm>
                <a:off x="7226425" y="2984950"/>
                <a:ext cx="210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661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65" y="659"/>
                      <a:pt x="479" y="660"/>
                      <a:pt x="493" y="660"/>
                    </a:cubicBezTo>
                    <a:cubicBezTo>
                      <a:pt x="668" y="660"/>
                      <a:pt x="799" y="537"/>
                      <a:pt x="820" y="376"/>
                    </a:cubicBezTo>
                    <a:cubicBezTo>
                      <a:pt x="841" y="202"/>
                      <a:pt x="711" y="29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3"/>
              <p:cNvSpPr/>
              <p:nvPr/>
            </p:nvSpPr>
            <p:spPr>
              <a:xfrm>
                <a:off x="6871750" y="2948250"/>
                <a:ext cx="180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9" extrusionOk="0">
                    <a:moveTo>
                      <a:pt x="416" y="1"/>
                    </a:moveTo>
                    <a:cubicBezTo>
                      <a:pt x="242" y="1"/>
                      <a:pt x="69" y="131"/>
                      <a:pt x="47" y="305"/>
                    </a:cubicBezTo>
                    <a:cubicBezTo>
                      <a:pt x="0" y="551"/>
                      <a:pt x="194" y="689"/>
                      <a:pt x="382" y="689"/>
                    </a:cubicBezTo>
                    <a:cubicBezTo>
                      <a:pt x="542" y="689"/>
                      <a:pt x="697" y="589"/>
                      <a:pt x="697" y="370"/>
                    </a:cubicBezTo>
                    <a:cubicBezTo>
                      <a:pt x="719" y="196"/>
                      <a:pt x="589" y="23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3"/>
              <p:cNvSpPr/>
              <p:nvPr/>
            </p:nvSpPr>
            <p:spPr>
              <a:xfrm>
                <a:off x="6918700" y="300457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2" y="550"/>
                      <a:pt x="662" y="371"/>
                    </a:cubicBezTo>
                    <a:cubicBezTo>
                      <a:pt x="684" y="198"/>
                      <a:pt x="554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3"/>
              <p:cNvSpPr/>
              <p:nvPr/>
            </p:nvSpPr>
            <p:spPr>
              <a:xfrm>
                <a:off x="6967475" y="3009950"/>
                <a:ext cx="19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2" extrusionOk="0">
                    <a:moveTo>
                      <a:pt x="416" y="1"/>
                    </a:moveTo>
                    <a:cubicBezTo>
                      <a:pt x="145" y="1"/>
                      <a:pt x="0" y="322"/>
                      <a:pt x="164" y="547"/>
                    </a:cubicBezTo>
                    <a:cubicBezTo>
                      <a:pt x="235" y="626"/>
                      <a:pt x="329" y="661"/>
                      <a:pt x="421" y="661"/>
                    </a:cubicBezTo>
                    <a:cubicBezTo>
                      <a:pt x="581" y="661"/>
                      <a:pt x="735" y="552"/>
                      <a:pt x="749" y="373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3"/>
              <p:cNvSpPr/>
              <p:nvPr/>
            </p:nvSpPr>
            <p:spPr>
              <a:xfrm>
                <a:off x="7018425" y="30153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3"/>
              <p:cNvSpPr/>
              <p:nvPr/>
            </p:nvSpPr>
            <p:spPr>
              <a:xfrm>
                <a:off x="7071600" y="302035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0"/>
                    </a:moveTo>
                    <a:cubicBezTo>
                      <a:pt x="205" y="0"/>
                      <a:pt x="31" y="131"/>
                      <a:pt x="31" y="304"/>
                    </a:cubicBezTo>
                    <a:cubicBezTo>
                      <a:pt x="0" y="507"/>
                      <a:pt x="171" y="665"/>
                      <a:pt x="350" y="665"/>
                    </a:cubicBezTo>
                    <a:cubicBezTo>
                      <a:pt x="420" y="665"/>
                      <a:pt x="491" y="641"/>
                      <a:pt x="552" y="586"/>
                    </a:cubicBezTo>
                    <a:cubicBezTo>
                      <a:pt x="790" y="412"/>
                      <a:pt x="660" y="44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3"/>
              <p:cNvSpPr/>
              <p:nvPr/>
            </p:nvSpPr>
            <p:spPr>
              <a:xfrm>
                <a:off x="7120225" y="3025750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61" y="622"/>
                      <a:pt x="352" y="658"/>
                      <a:pt x="441" y="658"/>
                    </a:cubicBezTo>
                    <a:cubicBezTo>
                      <a:pt x="597" y="658"/>
                      <a:pt x="747" y="549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3"/>
              <p:cNvSpPr/>
              <p:nvPr/>
            </p:nvSpPr>
            <p:spPr>
              <a:xfrm>
                <a:off x="7171725" y="3031175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50" y="1"/>
                    </a:moveTo>
                    <a:cubicBezTo>
                      <a:pt x="57" y="1"/>
                      <a:pt x="1" y="588"/>
                      <a:pt x="384" y="652"/>
                    </a:cubicBezTo>
                    <a:cubicBezTo>
                      <a:pt x="411" y="656"/>
                      <a:pt x="436" y="659"/>
                      <a:pt x="460" y="659"/>
                    </a:cubicBezTo>
                    <a:cubicBezTo>
                      <a:pt x="867" y="659"/>
                      <a:pt x="901" y="1"/>
                      <a:pt x="471" y="1"/>
                    </a:cubicBezTo>
                    <a:cubicBezTo>
                      <a:pt x="464" y="1"/>
                      <a:pt x="457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3"/>
              <p:cNvSpPr/>
              <p:nvPr/>
            </p:nvSpPr>
            <p:spPr>
              <a:xfrm>
                <a:off x="7224825" y="3036550"/>
                <a:ext cx="194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46" extrusionOk="0">
                    <a:moveTo>
                      <a:pt x="343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1" y="487"/>
                      <a:pt x="165" y="645"/>
                      <a:pt x="347" y="645"/>
                    </a:cubicBezTo>
                    <a:cubicBezTo>
                      <a:pt x="418" y="645"/>
                      <a:pt x="491" y="621"/>
                      <a:pt x="558" y="567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1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3"/>
              <p:cNvSpPr/>
              <p:nvPr/>
            </p:nvSpPr>
            <p:spPr>
              <a:xfrm>
                <a:off x="7273450" y="3043125"/>
                <a:ext cx="135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86" extrusionOk="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1" y="174"/>
                      <a:pt x="109" y="564"/>
                      <a:pt x="413" y="585"/>
                    </a:cubicBezTo>
                    <a:lnTo>
                      <a:pt x="543" y="585"/>
                    </a:lnTo>
                    <a:cubicBezTo>
                      <a:pt x="456" y="390"/>
                      <a:pt x="348" y="195"/>
                      <a:pt x="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3"/>
              <p:cNvSpPr/>
              <p:nvPr/>
            </p:nvSpPr>
            <p:spPr>
              <a:xfrm>
                <a:off x="6866850" y="2999700"/>
                <a:ext cx="174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69" extrusionOk="0">
                    <a:moveTo>
                      <a:pt x="357" y="0"/>
                    </a:moveTo>
                    <a:cubicBezTo>
                      <a:pt x="197" y="0"/>
                      <a:pt x="48" y="124"/>
                      <a:pt x="48" y="284"/>
                    </a:cubicBezTo>
                    <a:cubicBezTo>
                      <a:pt x="1" y="530"/>
                      <a:pt x="188" y="669"/>
                      <a:pt x="374" y="669"/>
                    </a:cubicBezTo>
                    <a:cubicBezTo>
                      <a:pt x="532" y="669"/>
                      <a:pt x="688" y="569"/>
                      <a:pt x="698" y="350"/>
                    </a:cubicBezTo>
                    <a:cubicBezTo>
                      <a:pt x="698" y="176"/>
                      <a:pt x="568" y="3"/>
                      <a:pt x="395" y="3"/>
                    </a:cubicBezTo>
                    <a:cubicBezTo>
                      <a:pt x="382" y="1"/>
                      <a:pt x="369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3"/>
              <p:cNvSpPr/>
              <p:nvPr/>
            </p:nvSpPr>
            <p:spPr>
              <a:xfrm>
                <a:off x="6911100" y="30560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3"/>
              <p:cNvSpPr/>
              <p:nvPr/>
            </p:nvSpPr>
            <p:spPr>
              <a:xfrm>
                <a:off x="6961950" y="3060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3"/>
              <p:cNvSpPr/>
              <p:nvPr/>
            </p:nvSpPr>
            <p:spPr>
              <a:xfrm>
                <a:off x="7015450" y="3066350"/>
                <a:ext cx="168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7" extrusionOk="0">
                    <a:moveTo>
                      <a:pt x="331" y="1"/>
                    </a:moveTo>
                    <a:cubicBezTo>
                      <a:pt x="172" y="1"/>
                      <a:pt x="23" y="124"/>
                      <a:pt x="23" y="285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7" y="655"/>
                      <a:pt x="330" y="656"/>
                      <a:pt x="343" y="656"/>
                    </a:cubicBezTo>
                    <a:cubicBezTo>
                      <a:pt x="503" y="656"/>
                      <a:pt x="653" y="533"/>
                      <a:pt x="673" y="372"/>
                    </a:cubicBezTo>
                    <a:cubicBezTo>
                      <a:pt x="673" y="177"/>
                      <a:pt x="543" y="25"/>
                      <a:pt x="370" y="3"/>
                    </a:cubicBezTo>
                    <a:cubicBezTo>
                      <a:pt x="357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3"/>
              <p:cNvSpPr/>
              <p:nvPr/>
            </p:nvSpPr>
            <p:spPr>
              <a:xfrm>
                <a:off x="7062750" y="307165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9"/>
                    </a:cubicBezTo>
                    <a:cubicBezTo>
                      <a:pt x="862" y="659"/>
                      <a:pt x="927" y="73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3"/>
              <p:cNvSpPr/>
              <p:nvPr/>
            </p:nvSpPr>
            <p:spPr>
              <a:xfrm>
                <a:off x="7115325" y="3076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9" y="0"/>
                      <a:pt x="0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3"/>
              <p:cNvSpPr/>
              <p:nvPr/>
            </p:nvSpPr>
            <p:spPr>
              <a:xfrm>
                <a:off x="7169100" y="3082075"/>
                <a:ext cx="171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50" extrusionOk="0">
                    <a:moveTo>
                      <a:pt x="322" y="1"/>
                    </a:moveTo>
                    <a:cubicBezTo>
                      <a:pt x="145" y="1"/>
                      <a:pt x="12" y="144"/>
                      <a:pt x="12" y="307"/>
                    </a:cubicBezTo>
                    <a:cubicBezTo>
                      <a:pt x="1" y="529"/>
                      <a:pt x="165" y="650"/>
                      <a:pt x="333" y="650"/>
                    </a:cubicBezTo>
                    <a:cubicBezTo>
                      <a:pt x="477" y="650"/>
                      <a:pt x="623" y="561"/>
                      <a:pt x="663" y="372"/>
                    </a:cubicBezTo>
                    <a:cubicBezTo>
                      <a:pt x="684" y="198"/>
                      <a:pt x="533" y="25"/>
                      <a:pt x="359" y="3"/>
                    </a:cubicBezTo>
                    <a:cubicBezTo>
                      <a:pt x="347" y="2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3"/>
              <p:cNvSpPr/>
              <p:nvPr/>
            </p:nvSpPr>
            <p:spPr>
              <a:xfrm>
                <a:off x="7217375" y="30874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3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3"/>
              <p:cNvSpPr/>
              <p:nvPr/>
            </p:nvSpPr>
            <p:spPr>
              <a:xfrm>
                <a:off x="7268325" y="309287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3"/>
              <p:cNvSpPr/>
              <p:nvPr/>
            </p:nvSpPr>
            <p:spPr>
              <a:xfrm>
                <a:off x="6861450" y="3050650"/>
                <a:ext cx="18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7" extrusionOk="0">
                    <a:moveTo>
                      <a:pt x="373" y="0"/>
                    </a:moveTo>
                    <a:cubicBezTo>
                      <a:pt x="199" y="0"/>
                      <a:pt x="67" y="124"/>
                      <a:pt x="47" y="284"/>
                    </a:cubicBezTo>
                    <a:cubicBezTo>
                      <a:pt x="1" y="539"/>
                      <a:pt x="183" y="676"/>
                      <a:pt x="366" y="676"/>
                    </a:cubicBezTo>
                    <a:cubicBezTo>
                      <a:pt x="527" y="676"/>
                      <a:pt x="687" y="572"/>
                      <a:pt x="697" y="349"/>
                    </a:cubicBezTo>
                    <a:cubicBezTo>
                      <a:pt x="719" y="176"/>
                      <a:pt x="589" y="24"/>
                      <a:pt x="416" y="3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3"/>
              <p:cNvSpPr/>
              <p:nvPr/>
            </p:nvSpPr>
            <p:spPr>
              <a:xfrm>
                <a:off x="6905725" y="31069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2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3"/>
              <p:cNvSpPr/>
              <p:nvPr/>
            </p:nvSpPr>
            <p:spPr>
              <a:xfrm>
                <a:off x="6956675" y="311240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49" y="2"/>
                      <a:pt x="433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3"/>
              <p:cNvSpPr/>
              <p:nvPr/>
            </p:nvSpPr>
            <p:spPr>
              <a:xfrm>
                <a:off x="7008000" y="31173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1" y="658"/>
                      <a:pt x="421" y="658"/>
                    </a:cubicBezTo>
                    <a:cubicBezTo>
                      <a:pt x="576" y="658"/>
                      <a:pt x="727" y="549"/>
                      <a:pt x="754" y="370"/>
                    </a:cubicBezTo>
                    <a:cubicBezTo>
                      <a:pt x="776" y="175"/>
                      <a:pt x="646" y="23"/>
                      <a:pt x="451" y="1"/>
                    </a:cubicBezTo>
                    <a:cubicBezTo>
                      <a:pt x="442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3"/>
              <p:cNvSpPr/>
              <p:nvPr/>
            </p:nvSpPr>
            <p:spPr>
              <a:xfrm>
                <a:off x="7059075" y="3122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3"/>
              <p:cNvSpPr/>
              <p:nvPr/>
            </p:nvSpPr>
            <p:spPr>
              <a:xfrm>
                <a:off x="7110050" y="31281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3" y="654"/>
                    </a:cubicBezTo>
                    <a:cubicBezTo>
                      <a:pt x="585" y="654"/>
                      <a:pt x="735" y="54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3"/>
              <p:cNvSpPr/>
              <p:nvPr/>
            </p:nvSpPr>
            <p:spPr>
              <a:xfrm>
                <a:off x="7160875" y="31330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3"/>
              <p:cNvSpPr/>
              <p:nvPr/>
            </p:nvSpPr>
            <p:spPr>
              <a:xfrm>
                <a:off x="7211825" y="31384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61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6" y="175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3"/>
              <p:cNvSpPr/>
              <p:nvPr/>
            </p:nvSpPr>
            <p:spPr>
              <a:xfrm>
                <a:off x="7263325" y="3143925"/>
                <a:ext cx="19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4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399" y="653"/>
                      <a:pt x="413" y="653"/>
                      <a:pt x="426" y="653"/>
                    </a:cubicBezTo>
                    <a:cubicBezTo>
                      <a:pt x="601" y="653"/>
                      <a:pt x="733" y="530"/>
                      <a:pt x="753" y="369"/>
                    </a:cubicBezTo>
                    <a:cubicBezTo>
                      <a:pt x="774" y="174"/>
                      <a:pt x="644" y="22"/>
                      <a:pt x="449" y="1"/>
                    </a:cubicBezTo>
                    <a:cubicBezTo>
                      <a:pt x="442" y="0"/>
                      <a:pt x="436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3"/>
              <p:cNvSpPr/>
              <p:nvPr/>
            </p:nvSpPr>
            <p:spPr>
              <a:xfrm>
                <a:off x="6856650" y="3101600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1" y="480"/>
                      <a:pt x="131" y="631"/>
                      <a:pt x="326" y="653"/>
                    </a:cubicBezTo>
                    <a:cubicBezTo>
                      <a:pt x="338" y="655"/>
                      <a:pt x="351" y="655"/>
                      <a:pt x="364" y="655"/>
                    </a:cubicBezTo>
                    <a:cubicBezTo>
                      <a:pt x="521" y="655"/>
                      <a:pt x="653" y="532"/>
                      <a:pt x="673" y="371"/>
                    </a:cubicBezTo>
                    <a:cubicBezTo>
                      <a:pt x="694" y="176"/>
                      <a:pt x="564" y="24"/>
                      <a:pt x="391" y="3"/>
                    </a:cubicBezTo>
                    <a:cubicBezTo>
                      <a:pt x="376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3"/>
              <p:cNvSpPr/>
              <p:nvPr/>
            </p:nvSpPr>
            <p:spPr>
              <a:xfrm>
                <a:off x="6900175" y="3158000"/>
                <a:ext cx="19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9" y="621"/>
                      <a:pt x="349" y="657"/>
                      <a:pt x="437" y="657"/>
                    </a:cubicBezTo>
                    <a:cubicBezTo>
                      <a:pt x="594" y="657"/>
                      <a:pt x="747" y="543"/>
                      <a:pt x="774" y="348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3"/>
              <p:cNvSpPr/>
              <p:nvPr/>
            </p:nvSpPr>
            <p:spPr>
              <a:xfrm>
                <a:off x="6953675" y="316337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8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0" y="458"/>
                      <a:pt x="130" y="632"/>
                      <a:pt x="304" y="654"/>
                    </a:cubicBezTo>
                    <a:cubicBezTo>
                      <a:pt x="499" y="654"/>
                      <a:pt x="651" y="545"/>
                      <a:pt x="672" y="350"/>
                    </a:cubicBezTo>
                    <a:cubicBezTo>
                      <a:pt x="694" y="177"/>
                      <a:pt x="564" y="25"/>
                      <a:pt x="391" y="3"/>
                    </a:cubicBezTo>
                    <a:cubicBezTo>
                      <a:pt x="376" y="2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3"/>
              <p:cNvSpPr/>
              <p:nvPr/>
            </p:nvSpPr>
            <p:spPr>
              <a:xfrm>
                <a:off x="7002600" y="3168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3"/>
              <p:cNvSpPr/>
              <p:nvPr/>
            </p:nvSpPr>
            <p:spPr>
              <a:xfrm>
                <a:off x="7053550" y="31737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3"/>
              <p:cNvSpPr/>
              <p:nvPr/>
            </p:nvSpPr>
            <p:spPr>
              <a:xfrm>
                <a:off x="7107300" y="3179100"/>
                <a:ext cx="166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29" extrusionOk="0">
                    <a:moveTo>
                      <a:pt x="322" y="0"/>
                    </a:moveTo>
                    <a:cubicBezTo>
                      <a:pt x="165" y="0"/>
                      <a:pt x="33" y="124"/>
                      <a:pt x="13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6"/>
                      <a:pt x="533" y="25"/>
                      <a:pt x="360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3"/>
              <p:cNvSpPr/>
              <p:nvPr/>
            </p:nvSpPr>
            <p:spPr>
              <a:xfrm>
                <a:off x="7156025" y="318457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8" y="0"/>
                    </a:moveTo>
                    <a:cubicBezTo>
                      <a:pt x="56" y="0"/>
                      <a:pt x="0" y="587"/>
                      <a:pt x="383" y="651"/>
                    </a:cubicBezTo>
                    <a:cubicBezTo>
                      <a:pt x="411" y="656"/>
                      <a:pt x="437" y="658"/>
                      <a:pt x="461" y="658"/>
                    </a:cubicBezTo>
                    <a:cubicBezTo>
                      <a:pt x="866" y="658"/>
                      <a:pt x="898" y="21"/>
                      <a:pt x="449" y="1"/>
                    </a:cubicBezTo>
                    <a:cubicBezTo>
                      <a:pt x="442" y="0"/>
                      <a:pt x="435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3"/>
              <p:cNvSpPr/>
              <p:nvPr/>
            </p:nvSpPr>
            <p:spPr>
              <a:xfrm>
                <a:off x="7208950" y="3189400"/>
                <a:ext cx="19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4" extrusionOk="0">
                    <a:moveTo>
                      <a:pt x="349" y="0"/>
                    </a:moveTo>
                    <a:cubicBezTo>
                      <a:pt x="175" y="0"/>
                      <a:pt x="43" y="125"/>
                      <a:pt x="23" y="306"/>
                    </a:cubicBezTo>
                    <a:cubicBezTo>
                      <a:pt x="1" y="480"/>
                      <a:pt x="131" y="632"/>
                      <a:pt x="326" y="653"/>
                    </a:cubicBezTo>
                    <a:cubicBezTo>
                      <a:pt x="333" y="654"/>
                      <a:pt x="340" y="654"/>
                      <a:pt x="347" y="654"/>
                    </a:cubicBezTo>
                    <a:cubicBezTo>
                      <a:pt x="719" y="654"/>
                      <a:pt x="774" y="8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3"/>
              <p:cNvSpPr/>
              <p:nvPr/>
            </p:nvSpPr>
            <p:spPr>
              <a:xfrm>
                <a:off x="7260050" y="3194825"/>
                <a:ext cx="194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7" extrusionOk="0">
                    <a:moveTo>
                      <a:pt x="343" y="0"/>
                    </a:moveTo>
                    <a:cubicBezTo>
                      <a:pt x="168" y="0"/>
                      <a:pt x="37" y="124"/>
                      <a:pt x="17" y="284"/>
                    </a:cubicBezTo>
                    <a:cubicBezTo>
                      <a:pt x="1" y="505"/>
                      <a:pt x="168" y="657"/>
                      <a:pt x="352" y="657"/>
                    </a:cubicBezTo>
                    <a:cubicBezTo>
                      <a:pt x="422" y="657"/>
                      <a:pt x="493" y="635"/>
                      <a:pt x="559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3"/>
              <p:cNvSpPr/>
              <p:nvPr/>
            </p:nvSpPr>
            <p:spPr>
              <a:xfrm>
                <a:off x="7308975" y="32002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3"/>
              <p:cNvSpPr/>
              <p:nvPr/>
            </p:nvSpPr>
            <p:spPr>
              <a:xfrm>
                <a:off x="6852025" y="3152550"/>
                <a:ext cx="165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4" extrusionOk="0">
                    <a:moveTo>
                      <a:pt x="321" y="0"/>
                    </a:moveTo>
                    <a:cubicBezTo>
                      <a:pt x="161" y="0"/>
                      <a:pt x="12" y="125"/>
                      <a:pt x="12" y="306"/>
                    </a:cubicBezTo>
                    <a:cubicBezTo>
                      <a:pt x="0" y="517"/>
                      <a:pt x="167" y="633"/>
                      <a:pt x="332" y="633"/>
                    </a:cubicBezTo>
                    <a:cubicBezTo>
                      <a:pt x="472" y="633"/>
                      <a:pt x="611" y="550"/>
                      <a:pt x="641" y="371"/>
                    </a:cubicBezTo>
                    <a:cubicBezTo>
                      <a:pt x="663" y="198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3"/>
              <p:cNvSpPr/>
              <p:nvPr/>
            </p:nvSpPr>
            <p:spPr>
              <a:xfrm>
                <a:off x="6896200" y="3208800"/>
                <a:ext cx="179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1" extrusionOk="0">
                    <a:moveTo>
                      <a:pt x="376" y="0"/>
                    </a:moveTo>
                    <a:cubicBezTo>
                      <a:pt x="58" y="0"/>
                      <a:pt x="0" y="658"/>
                      <a:pt x="348" y="658"/>
                    </a:cubicBezTo>
                    <a:cubicBezTo>
                      <a:pt x="361" y="659"/>
                      <a:pt x="374" y="660"/>
                      <a:pt x="386" y="660"/>
                    </a:cubicBezTo>
                    <a:cubicBezTo>
                      <a:pt x="546" y="660"/>
                      <a:pt x="697" y="537"/>
                      <a:pt x="717" y="376"/>
                    </a:cubicBezTo>
                    <a:cubicBezTo>
                      <a:pt x="717" y="181"/>
                      <a:pt x="587" y="29"/>
                      <a:pt x="435" y="7"/>
                    </a:cubicBezTo>
                    <a:cubicBezTo>
                      <a:pt x="414" y="2"/>
                      <a:pt x="395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3"/>
              <p:cNvSpPr/>
              <p:nvPr/>
            </p:nvSpPr>
            <p:spPr>
              <a:xfrm>
                <a:off x="6946225" y="3214375"/>
                <a:ext cx="194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2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21"/>
                    </a:cubicBezTo>
                    <a:cubicBezTo>
                      <a:pt x="241" y="611"/>
                      <a:pt x="339" y="651"/>
                      <a:pt x="433" y="651"/>
                    </a:cubicBezTo>
                    <a:cubicBezTo>
                      <a:pt x="591" y="651"/>
                      <a:pt x="740" y="538"/>
                      <a:pt x="754" y="348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3"/>
              <p:cNvSpPr/>
              <p:nvPr/>
            </p:nvSpPr>
            <p:spPr>
              <a:xfrm>
                <a:off x="6997225" y="32198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0"/>
                    </a:moveTo>
                    <a:cubicBezTo>
                      <a:pt x="56" y="0"/>
                      <a:pt x="0" y="566"/>
                      <a:pt x="405" y="651"/>
                    </a:cubicBezTo>
                    <a:cubicBezTo>
                      <a:pt x="430" y="656"/>
                      <a:pt x="454" y="658"/>
                      <a:pt x="477" y="658"/>
                    </a:cubicBezTo>
                    <a:cubicBezTo>
                      <a:pt x="868" y="658"/>
                      <a:pt x="920" y="1"/>
                      <a:pt x="470" y="1"/>
                    </a:cubicBezTo>
                    <a:cubicBezTo>
                      <a:pt x="462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3"/>
              <p:cNvSpPr/>
              <p:nvPr/>
            </p:nvSpPr>
            <p:spPr>
              <a:xfrm>
                <a:off x="7048150" y="32246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50"/>
                      <a:pt x="774" y="371"/>
                    </a:cubicBezTo>
                    <a:cubicBezTo>
                      <a:pt x="774" y="197"/>
                      <a:pt x="644" y="24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3"/>
              <p:cNvSpPr/>
              <p:nvPr/>
            </p:nvSpPr>
            <p:spPr>
              <a:xfrm>
                <a:off x="7099600" y="32300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1" y="659"/>
                      <a:pt x="421" y="659"/>
                    </a:cubicBezTo>
                    <a:cubicBezTo>
                      <a:pt x="576" y="659"/>
                      <a:pt x="727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3"/>
              <p:cNvSpPr/>
              <p:nvPr/>
            </p:nvSpPr>
            <p:spPr>
              <a:xfrm>
                <a:off x="7150700" y="32354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2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3"/>
              <p:cNvSpPr/>
              <p:nvPr/>
            </p:nvSpPr>
            <p:spPr>
              <a:xfrm>
                <a:off x="7204075" y="3240400"/>
                <a:ext cx="16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9" extrusionOk="0">
                    <a:moveTo>
                      <a:pt x="369" y="1"/>
                    </a:moveTo>
                    <a:cubicBezTo>
                      <a:pt x="196" y="1"/>
                      <a:pt x="22" y="131"/>
                      <a:pt x="1" y="304"/>
                    </a:cubicBezTo>
                    <a:cubicBezTo>
                      <a:pt x="1" y="524"/>
                      <a:pt x="168" y="639"/>
                      <a:pt x="333" y="639"/>
                    </a:cubicBezTo>
                    <a:cubicBezTo>
                      <a:pt x="477" y="639"/>
                      <a:pt x="621" y="551"/>
                      <a:pt x="651" y="369"/>
                    </a:cubicBezTo>
                    <a:cubicBezTo>
                      <a:pt x="673" y="196"/>
                      <a:pt x="543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3"/>
              <p:cNvSpPr/>
              <p:nvPr/>
            </p:nvSpPr>
            <p:spPr>
              <a:xfrm>
                <a:off x="7251350" y="3245650"/>
                <a:ext cx="230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9"/>
                      <a:pt x="473" y="659"/>
                    </a:cubicBezTo>
                    <a:cubicBezTo>
                      <a:pt x="865" y="659"/>
                      <a:pt x="921" y="71"/>
                      <a:pt x="516" y="8"/>
                    </a:cubicBezTo>
                    <a:cubicBezTo>
                      <a:pt x="491" y="3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3"/>
              <p:cNvSpPr/>
              <p:nvPr/>
            </p:nvSpPr>
            <p:spPr>
              <a:xfrm>
                <a:off x="7303550" y="32511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92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3"/>
              <p:cNvSpPr/>
              <p:nvPr/>
            </p:nvSpPr>
            <p:spPr>
              <a:xfrm>
                <a:off x="6845725" y="3203550"/>
                <a:ext cx="180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6" extrusionOk="0">
                    <a:moveTo>
                      <a:pt x="394" y="0"/>
                    </a:moveTo>
                    <a:cubicBezTo>
                      <a:pt x="221" y="0"/>
                      <a:pt x="69" y="131"/>
                      <a:pt x="47" y="304"/>
                    </a:cubicBezTo>
                    <a:cubicBezTo>
                      <a:pt x="1" y="559"/>
                      <a:pt x="183" y="696"/>
                      <a:pt x="367" y="696"/>
                    </a:cubicBezTo>
                    <a:cubicBezTo>
                      <a:pt x="527" y="696"/>
                      <a:pt x="688" y="591"/>
                      <a:pt x="698" y="369"/>
                    </a:cubicBezTo>
                    <a:cubicBezTo>
                      <a:pt x="719" y="196"/>
                      <a:pt x="589" y="22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3"/>
              <p:cNvSpPr/>
              <p:nvPr/>
            </p:nvSpPr>
            <p:spPr>
              <a:xfrm>
                <a:off x="6824125" y="3923875"/>
                <a:ext cx="168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2" extrusionOk="0">
                    <a:moveTo>
                      <a:pt x="369" y="1"/>
                    </a:moveTo>
                    <a:cubicBezTo>
                      <a:pt x="174" y="1"/>
                      <a:pt x="22" y="131"/>
                      <a:pt x="1" y="304"/>
                    </a:cubicBezTo>
                    <a:cubicBezTo>
                      <a:pt x="1" y="516"/>
                      <a:pt x="172" y="632"/>
                      <a:pt x="340" y="632"/>
                    </a:cubicBezTo>
                    <a:cubicBezTo>
                      <a:pt x="482" y="632"/>
                      <a:pt x="621" y="548"/>
                      <a:pt x="651" y="369"/>
                    </a:cubicBezTo>
                    <a:cubicBezTo>
                      <a:pt x="673" y="196"/>
                      <a:pt x="543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3"/>
              <p:cNvSpPr/>
              <p:nvPr/>
            </p:nvSpPr>
            <p:spPr>
              <a:xfrm>
                <a:off x="6873050" y="39292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3"/>
              <p:cNvSpPr/>
              <p:nvPr/>
            </p:nvSpPr>
            <p:spPr>
              <a:xfrm>
                <a:off x="6924050" y="393470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6" y="1"/>
                    </a:moveTo>
                    <a:cubicBezTo>
                      <a:pt x="35" y="1"/>
                      <a:pt x="0" y="567"/>
                      <a:pt x="383" y="652"/>
                    </a:cubicBezTo>
                    <a:cubicBezTo>
                      <a:pt x="408" y="657"/>
                      <a:pt x="433" y="659"/>
                      <a:pt x="456" y="659"/>
                    </a:cubicBezTo>
                    <a:cubicBezTo>
                      <a:pt x="846" y="659"/>
                      <a:pt x="899" y="1"/>
                      <a:pt x="448" y="1"/>
                    </a:cubicBezTo>
                    <a:cubicBezTo>
                      <a:pt x="441" y="1"/>
                      <a:pt x="433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3"/>
              <p:cNvSpPr/>
              <p:nvPr/>
            </p:nvSpPr>
            <p:spPr>
              <a:xfrm>
                <a:off x="6976600" y="3939600"/>
                <a:ext cx="193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5" extrusionOk="0">
                    <a:moveTo>
                      <a:pt x="384" y="1"/>
                    </a:moveTo>
                    <a:cubicBezTo>
                      <a:pt x="211" y="1"/>
                      <a:pt x="37" y="131"/>
                      <a:pt x="16" y="304"/>
                    </a:cubicBezTo>
                    <a:cubicBezTo>
                      <a:pt x="0" y="507"/>
                      <a:pt x="175" y="665"/>
                      <a:pt x="355" y="665"/>
                    </a:cubicBezTo>
                    <a:cubicBezTo>
                      <a:pt x="426" y="665"/>
                      <a:pt x="497" y="641"/>
                      <a:pt x="558" y="586"/>
                    </a:cubicBezTo>
                    <a:cubicBezTo>
                      <a:pt x="774" y="412"/>
                      <a:pt x="666" y="44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3"/>
              <p:cNvSpPr/>
              <p:nvPr/>
            </p:nvSpPr>
            <p:spPr>
              <a:xfrm>
                <a:off x="7025900" y="3945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3"/>
              <p:cNvSpPr/>
              <p:nvPr/>
            </p:nvSpPr>
            <p:spPr>
              <a:xfrm>
                <a:off x="6770725" y="39189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3"/>
              <p:cNvSpPr/>
              <p:nvPr/>
            </p:nvSpPr>
            <p:spPr>
              <a:xfrm>
                <a:off x="7349350" y="3307625"/>
                <a:ext cx="124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651" extrusionOk="0">
                    <a:moveTo>
                      <a:pt x="455" y="0"/>
                    </a:moveTo>
                    <a:cubicBezTo>
                      <a:pt x="44" y="0"/>
                      <a:pt x="0" y="607"/>
                      <a:pt x="412" y="651"/>
                    </a:cubicBezTo>
                    <a:lnTo>
                      <a:pt x="499" y="651"/>
                    </a:lnTo>
                    <a:cubicBezTo>
                      <a:pt x="499" y="542"/>
                      <a:pt x="499" y="434"/>
                      <a:pt x="477" y="325"/>
                    </a:cubicBezTo>
                    <a:cubicBezTo>
                      <a:pt x="455" y="239"/>
                      <a:pt x="455" y="109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3"/>
              <p:cNvSpPr/>
              <p:nvPr/>
            </p:nvSpPr>
            <p:spPr>
              <a:xfrm>
                <a:off x="6884575" y="33113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3"/>
              <p:cNvSpPr/>
              <p:nvPr/>
            </p:nvSpPr>
            <p:spPr>
              <a:xfrm>
                <a:off x="6935775" y="3316300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56" y="0"/>
                    </a:moveTo>
                    <a:cubicBezTo>
                      <a:pt x="66" y="0"/>
                      <a:pt x="1" y="585"/>
                      <a:pt x="391" y="650"/>
                    </a:cubicBezTo>
                    <a:cubicBezTo>
                      <a:pt x="418" y="655"/>
                      <a:pt x="444" y="658"/>
                      <a:pt x="469" y="658"/>
                    </a:cubicBezTo>
                    <a:cubicBezTo>
                      <a:pt x="874" y="658"/>
                      <a:pt x="906" y="2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3"/>
              <p:cNvSpPr/>
              <p:nvPr/>
            </p:nvSpPr>
            <p:spPr>
              <a:xfrm>
                <a:off x="6989050" y="33216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1" y="510"/>
                      <a:pt x="167" y="658"/>
                      <a:pt x="350" y="658"/>
                    </a:cubicBezTo>
                    <a:cubicBezTo>
                      <a:pt x="420" y="658"/>
                      <a:pt x="492" y="636"/>
                      <a:pt x="558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3"/>
              <p:cNvSpPr/>
              <p:nvPr/>
            </p:nvSpPr>
            <p:spPr>
              <a:xfrm>
                <a:off x="7037925" y="332702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3"/>
              <p:cNvSpPr/>
              <p:nvPr/>
            </p:nvSpPr>
            <p:spPr>
              <a:xfrm>
                <a:off x="7088925" y="333245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3"/>
              <p:cNvSpPr/>
              <p:nvPr/>
            </p:nvSpPr>
            <p:spPr>
              <a:xfrm>
                <a:off x="7142550" y="333737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7"/>
                      <a:pt x="166" y="633"/>
                      <a:pt x="335" y="633"/>
                    </a:cubicBezTo>
                    <a:cubicBezTo>
                      <a:pt x="478" y="633"/>
                      <a:pt x="623" y="550"/>
                      <a:pt x="662" y="371"/>
                    </a:cubicBezTo>
                    <a:cubicBezTo>
                      <a:pt x="684" y="176"/>
                      <a:pt x="554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3"/>
              <p:cNvSpPr/>
              <p:nvPr/>
            </p:nvSpPr>
            <p:spPr>
              <a:xfrm>
                <a:off x="7191350" y="33427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3"/>
              <p:cNvSpPr/>
              <p:nvPr/>
            </p:nvSpPr>
            <p:spPr>
              <a:xfrm>
                <a:off x="7242275" y="3348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3"/>
              <p:cNvSpPr/>
              <p:nvPr/>
            </p:nvSpPr>
            <p:spPr>
              <a:xfrm>
                <a:off x="7293100" y="33531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3"/>
              <p:cNvSpPr/>
              <p:nvPr/>
            </p:nvSpPr>
            <p:spPr>
              <a:xfrm>
                <a:off x="7346625" y="3358425"/>
                <a:ext cx="192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1" extrusionOk="0">
                    <a:moveTo>
                      <a:pt x="349" y="1"/>
                    </a:moveTo>
                    <a:cubicBezTo>
                      <a:pt x="193" y="1"/>
                      <a:pt x="36" y="115"/>
                      <a:pt x="22" y="310"/>
                    </a:cubicBezTo>
                    <a:cubicBezTo>
                      <a:pt x="1" y="483"/>
                      <a:pt x="131" y="635"/>
                      <a:pt x="304" y="657"/>
                    </a:cubicBezTo>
                    <a:cubicBezTo>
                      <a:pt x="321" y="659"/>
                      <a:pt x="337" y="660"/>
                      <a:pt x="352" y="660"/>
                    </a:cubicBezTo>
                    <a:cubicBezTo>
                      <a:pt x="607" y="660"/>
                      <a:pt x="770" y="339"/>
                      <a:pt x="586" y="114"/>
                    </a:cubicBezTo>
                    <a:cubicBezTo>
                      <a:pt x="524" y="37"/>
                      <a:pt x="436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3"/>
              <p:cNvSpPr/>
              <p:nvPr/>
            </p:nvSpPr>
            <p:spPr>
              <a:xfrm>
                <a:off x="6836050" y="3306000"/>
                <a:ext cx="168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1" extrusionOk="0">
                    <a:moveTo>
                      <a:pt x="369" y="0"/>
                    </a:moveTo>
                    <a:cubicBezTo>
                      <a:pt x="304" y="0"/>
                      <a:pt x="239" y="0"/>
                      <a:pt x="174" y="43"/>
                    </a:cubicBezTo>
                    <a:cubicBezTo>
                      <a:pt x="131" y="65"/>
                      <a:pt x="87" y="108"/>
                      <a:pt x="44" y="174"/>
                    </a:cubicBezTo>
                    <a:cubicBezTo>
                      <a:pt x="22" y="195"/>
                      <a:pt x="22" y="239"/>
                      <a:pt x="1" y="282"/>
                    </a:cubicBezTo>
                    <a:cubicBezTo>
                      <a:pt x="1" y="369"/>
                      <a:pt x="22" y="455"/>
                      <a:pt x="87" y="542"/>
                    </a:cubicBezTo>
                    <a:cubicBezTo>
                      <a:pt x="131" y="607"/>
                      <a:pt x="217" y="650"/>
                      <a:pt x="304" y="650"/>
                    </a:cubicBezTo>
                    <a:cubicBezTo>
                      <a:pt x="391" y="650"/>
                      <a:pt x="478" y="629"/>
                      <a:pt x="543" y="585"/>
                    </a:cubicBezTo>
                    <a:cubicBezTo>
                      <a:pt x="608" y="520"/>
                      <a:pt x="651" y="434"/>
                      <a:pt x="651" y="369"/>
                    </a:cubicBezTo>
                    <a:cubicBezTo>
                      <a:pt x="673" y="174"/>
                      <a:pt x="543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3"/>
              <p:cNvSpPr/>
              <p:nvPr/>
            </p:nvSpPr>
            <p:spPr>
              <a:xfrm>
                <a:off x="6879700" y="33622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3"/>
              <p:cNvSpPr/>
              <p:nvPr/>
            </p:nvSpPr>
            <p:spPr>
              <a:xfrm>
                <a:off x="6929425" y="3367600"/>
                <a:ext cx="2047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39" extrusionOk="0">
                    <a:moveTo>
                      <a:pt x="437" y="0"/>
                    </a:moveTo>
                    <a:cubicBezTo>
                      <a:pt x="32" y="0"/>
                      <a:pt x="0" y="636"/>
                      <a:pt x="450" y="636"/>
                    </a:cubicBezTo>
                    <a:cubicBezTo>
                      <a:pt x="463" y="638"/>
                      <a:pt x="475" y="639"/>
                      <a:pt x="488" y="639"/>
                    </a:cubicBezTo>
                    <a:cubicBezTo>
                      <a:pt x="645" y="639"/>
                      <a:pt x="777" y="515"/>
                      <a:pt x="797" y="355"/>
                    </a:cubicBezTo>
                    <a:cubicBezTo>
                      <a:pt x="819" y="181"/>
                      <a:pt x="689" y="8"/>
                      <a:pt x="515" y="8"/>
                    </a:cubicBezTo>
                    <a:cubicBezTo>
                      <a:pt x="488" y="3"/>
                      <a:pt x="462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3"/>
              <p:cNvSpPr/>
              <p:nvPr/>
            </p:nvSpPr>
            <p:spPr>
              <a:xfrm>
                <a:off x="6981450" y="33726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97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3"/>
              <p:cNvSpPr/>
              <p:nvPr/>
            </p:nvSpPr>
            <p:spPr>
              <a:xfrm>
                <a:off x="7032550" y="3377975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8" y="1"/>
                    </a:moveTo>
                    <a:cubicBezTo>
                      <a:pt x="163" y="1"/>
                      <a:pt x="0" y="322"/>
                      <a:pt x="184" y="547"/>
                    </a:cubicBezTo>
                    <a:cubicBezTo>
                      <a:pt x="247" y="626"/>
                      <a:pt x="336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3"/>
              <p:cNvSpPr/>
              <p:nvPr/>
            </p:nvSpPr>
            <p:spPr>
              <a:xfrm>
                <a:off x="7083500" y="33834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1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3"/>
              <p:cNvSpPr/>
              <p:nvPr/>
            </p:nvSpPr>
            <p:spPr>
              <a:xfrm>
                <a:off x="7134825" y="338835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46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4" y="370"/>
                    </a:cubicBezTo>
                    <a:cubicBezTo>
                      <a:pt x="776" y="197"/>
                      <a:pt x="646" y="23"/>
                      <a:pt x="473" y="2"/>
                    </a:cubicBezTo>
                    <a:cubicBezTo>
                      <a:pt x="464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3"/>
              <p:cNvSpPr/>
              <p:nvPr/>
            </p:nvSpPr>
            <p:spPr>
              <a:xfrm>
                <a:off x="7185800" y="3393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3"/>
              <p:cNvSpPr/>
              <p:nvPr/>
            </p:nvSpPr>
            <p:spPr>
              <a:xfrm>
                <a:off x="7239325" y="3399150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0" y="1"/>
                    </a:moveTo>
                    <a:cubicBezTo>
                      <a:pt x="171" y="1"/>
                      <a:pt x="22" y="124"/>
                      <a:pt x="22" y="285"/>
                    </a:cubicBezTo>
                    <a:cubicBezTo>
                      <a:pt x="0" y="480"/>
                      <a:pt x="130" y="632"/>
                      <a:pt x="304" y="654"/>
                    </a:cubicBezTo>
                    <a:cubicBezTo>
                      <a:pt x="316" y="655"/>
                      <a:pt x="329" y="656"/>
                      <a:pt x="341" y="656"/>
                    </a:cubicBezTo>
                    <a:cubicBezTo>
                      <a:pt x="501" y="656"/>
                      <a:pt x="652" y="531"/>
                      <a:pt x="672" y="350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2"/>
                      <a:pt x="343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3"/>
              <p:cNvSpPr/>
              <p:nvPr/>
            </p:nvSpPr>
            <p:spPr>
              <a:xfrm>
                <a:off x="7287825" y="34045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48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7"/>
                      <a:pt x="640" y="4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3"/>
              <p:cNvSpPr/>
              <p:nvPr/>
            </p:nvSpPr>
            <p:spPr>
              <a:xfrm>
                <a:off x="7339175" y="34095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4"/>
                      <a:pt x="646" y="23"/>
                      <a:pt x="451" y="1"/>
                    </a:cubicBezTo>
                    <a:cubicBezTo>
                      <a:pt x="442" y="0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3"/>
              <p:cNvSpPr/>
              <p:nvPr/>
            </p:nvSpPr>
            <p:spPr>
              <a:xfrm>
                <a:off x="6830625" y="3356875"/>
                <a:ext cx="17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58" extrusionOk="0">
                    <a:moveTo>
                      <a:pt x="332" y="1"/>
                    </a:moveTo>
                    <a:cubicBezTo>
                      <a:pt x="175" y="1"/>
                      <a:pt x="43" y="126"/>
                      <a:pt x="23" y="307"/>
                    </a:cubicBezTo>
                    <a:cubicBezTo>
                      <a:pt x="1" y="393"/>
                      <a:pt x="23" y="480"/>
                      <a:pt x="88" y="545"/>
                    </a:cubicBezTo>
                    <a:cubicBezTo>
                      <a:pt x="149" y="619"/>
                      <a:pt x="246" y="658"/>
                      <a:pt x="341" y="658"/>
                    </a:cubicBezTo>
                    <a:cubicBezTo>
                      <a:pt x="414" y="658"/>
                      <a:pt x="487" y="635"/>
                      <a:pt x="543" y="588"/>
                    </a:cubicBezTo>
                    <a:cubicBezTo>
                      <a:pt x="695" y="480"/>
                      <a:pt x="716" y="263"/>
                      <a:pt x="586" y="133"/>
                    </a:cubicBezTo>
                    <a:cubicBezTo>
                      <a:pt x="543" y="68"/>
                      <a:pt x="456" y="25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3"/>
              <p:cNvSpPr/>
              <p:nvPr/>
            </p:nvSpPr>
            <p:spPr>
              <a:xfrm>
                <a:off x="6874125" y="34132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3"/>
              <p:cNvSpPr/>
              <p:nvPr/>
            </p:nvSpPr>
            <p:spPr>
              <a:xfrm>
                <a:off x="6925225" y="34186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2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3"/>
              <p:cNvSpPr/>
              <p:nvPr/>
            </p:nvSpPr>
            <p:spPr>
              <a:xfrm>
                <a:off x="6976175" y="342405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7027375" y="342902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456" y="1"/>
                    </a:moveTo>
                    <a:cubicBezTo>
                      <a:pt x="66" y="1"/>
                      <a:pt x="1" y="586"/>
                      <a:pt x="391" y="651"/>
                    </a:cubicBezTo>
                    <a:cubicBezTo>
                      <a:pt x="405" y="653"/>
                      <a:pt x="420" y="653"/>
                      <a:pt x="433" y="653"/>
                    </a:cubicBezTo>
                    <a:cubicBezTo>
                      <a:pt x="608" y="653"/>
                      <a:pt x="740" y="530"/>
                      <a:pt x="760" y="369"/>
                    </a:cubicBezTo>
                    <a:cubicBezTo>
                      <a:pt x="781" y="174"/>
                      <a:pt x="651" y="22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7078475" y="34344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22"/>
                    </a:cubicBezTo>
                    <a:cubicBezTo>
                      <a:pt x="242" y="612"/>
                      <a:pt x="342" y="653"/>
                      <a:pt x="437" y="653"/>
                    </a:cubicBezTo>
                    <a:cubicBezTo>
                      <a:pt x="593" y="653"/>
                      <a:pt x="740" y="545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7129525" y="3439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7179275" y="34445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0" y="658"/>
                      <a:pt x="451" y="658"/>
                    </a:cubicBezTo>
                    <a:cubicBezTo>
                      <a:pt x="463" y="659"/>
                      <a:pt x="476" y="660"/>
                      <a:pt x="489" y="660"/>
                    </a:cubicBezTo>
                    <a:cubicBezTo>
                      <a:pt x="649" y="660"/>
                      <a:pt x="799" y="537"/>
                      <a:pt x="819" y="376"/>
                    </a:cubicBezTo>
                    <a:cubicBezTo>
                      <a:pt x="819" y="202"/>
                      <a:pt x="689" y="29"/>
                      <a:pt x="516" y="7"/>
                    </a:cubicBezTo>
                    <a:cubicBezTo>
                      <a:pt x="489" y="2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7231350" y="3450150"/>
                <a:ext cx="199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7282850" y="34555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4" y="651"/>
                    </a:cubicBezTo>
                    <a:cubicBezTo>
                      <a:pt x="411" y="656"/>
                      <a:pt x="437" y="659"/>
                      <a:pt x="461" y="659"/>
                    </a:cubicBezTo>
                    <a:cubicBezTo>
                      <a:pt x="866" y="659"/>
                      <a:pt x="900" y="21"/>
                      <a:pt x="470" y="1"/>
                    </a:cubicBezTo>
                    <a:cubicBezTo>
                      <a:pt x="463" y="1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7332900" y="3460400"/>
                <a:ext cx="231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8" extrusionOk="0">
                    <a:moveTo>
                      <a:pt x="464" y="1"/>
                    </a:moveTo>
                    <a:cubicBezTo>
                      <a:pt x="47" y="1"/>
                      <a:pt x="0" y="612"/>
                      <a:pt x="420" y="675"/>
                    </a:cubicBezTo>
                    <a:cubicBezTo>
                      <a:pt x="433" y="676"/>
                      <a:pt x="446" y="677"/>
                      <a:pt x="459" y="677"/>
                    </a:cubicBezTo>
                    <a:cubicBezTo>
                      <a:pt x="858" y="677"/>
                      <a:pt x="926" y="45"/>
                      <a:pt x="506" y="3"/>
                    </a:cubicBezTo>
                    <a:cubicBezTo>
                      <a:pt x="492" y="2"/>
                      <a:pt x="477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6825225" y="3408200"/>
                <a:ext cx="173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5" extrusionOk="0">
                    <a:moveTo>
                      <a:pt x="329" y="1"/>
                    </a:moveTo>
                    <a:cubicBezTo>
                      <a:pt x="278" y="1"/>
                      <a:pt x="226" y="16"/>
                      <a:pt x="195" y="31"/>
                    </a:cubicBezTo>
                    <a:cubicBezTo>
                      <a:pt x="130" y="75"/>
                      <a:pt x="87" y="118"/>
                      <a:pt x="65" y="161"/>
                    </a:cubicBezTo>
                    <a:cubicBezTo>
                      <a:pt x="43" y="205"/>
                      <a:pt x="22" y="248"/>
                      <a:pt x="22" y="292"/>
                    </a:cubicBezTo>
                    <a:cubicBezTo>
                      <a:pt x="0" y="465"/>
                      <a:pt x="130" y="638"/>
                      <a:pt x="304" y="638"/>
                    </a:cubicBezTo>
                    <a:cubicBezTo>
                      <a:pt x="325" y="649"/>
                      <a:pt x="342" y="655"/>
                      <a:pt x="358" y="655"/>
                    </a:cubicBezTo>
                    <a:cubicBezTo>
                      <a:pt x="374" y="655"/>
                      <a:pt x="390" y="649"/>
                      <a:pt x="412" y="638"/>
                    </a:cubicBezTo>
                    <a:cubicBezTo>
                      <a:pt x="499" y="638"/>
                      <a:pt x="585" y="573"/>
                      <a:pt x="629" y="487"/>
                    </a:cubicBezTo>
                    <a:cubicBezTo>
                      <a:pt x="650" y="443"/>
                      <a:pt x="672" y="400"/>
                      <a:pt x="672" y="357"/>
                    </a:cubicBezTo>
                    <a:cubicBezTo>
                      <a:pt x="694" y="183"/>
                      <a:pt x="564" y="10"/>
                      <a:pt x="390" y="10"/>
                    </a:cubicBezTo>
                    <a:cubicBezTo>
                      <a:pt x="371" y="3"/>
                      <a:pt x="350" y="1"/>
                      <a:pt x="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6871525" y="3464250"/>
                <a:ext cx="165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2" extrusionOk="0">
                    <a:moveTo>
                      <a:pt x="359" y="1"/>
                    </a:moveTo>
                    <a:cubicBezTo>
                      <a:pt x="186" y="1"/>
                      <a:pt x="13" y="131"/>
                      <a:pt x="13" y="304"/>
                    </a:cubicBezTo>
                    <a:cubicBezTo>
                      <a:pt x="1" y="516"/>
                      <a:pt x="167" y="632"/>
                      <a:pt x="332" y="632"/>
                    </a:cubicBezTo>
                    <a:cubicBezTo>
                      <a:pt x="472" y="632"/>
                      <a:pt x="612" y="548"/>
                      <a:pt x="641" y="369"/>
                    </a:cubicBezTo>
                    <a:cubicBezTo>
                      <a:pt x="663" y="196"/>
                      <a:pt x="533" y="22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3"/>
              <p:cNvSpPr/>
              <p:nvPr/>
            </p:nvSpPr>
            <p:spPr>
              <a:xfrm>
                <a:off x="6919800" y="3469575"/>
                <a:ext cx="192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19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50" y="615"/>
                      <a:pt x="345" y="656"/>
                      <a:pt x="438" y="656"/>
                    </a:cubicBezTo>
                    <a:cubicBezTo>
                      <a:pt x="591" y="656"/>
                      <a:pt x="743" y="548"/>
                      <a:pt x="770" y="373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3"/>
              <p:cNvSpPr/>
              <p:nvPr/>
            </p:nvSpPr>
            <p:spPr>
              <a:xfrm>
                <a:off x="6973175" y="3475050"/>
                <a:ext cx="195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3" extrusionOk="0">
                    <a:moveTo>
                      <a:pt x="349" y="0"/>
                    </a:moveTo>
                    <a:cubicBezTo>
                      <a:pt x="174" y="0"/>
                      <a:pt x="43" y="124"/>
                      <a:pt x="23" y="284"/>
                    </a:cubicBezTo>
                    <a:cubicBezTo>
                      <a:pt x="1" y="458"/>
                      <a:pt x="131" y="631"/>
                      <a:pt x="304" y="653"/>
                    </a:cubicBezTo>
                    <a:cubicBezTo>
                      <a:pt x="716" y="653"/>
                      <a:pt x="781" y="67"/>
                      <a:pt x="391" y="2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3"/>
              <p:cNvSpPr/>
              <p:nvPr/>
            </p:nvSpPr>
            <p:spPr>
              <a:xfrm>
                <a:off x="7024275" y="3479975"/>
                <a:ext cx="194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5" extrusionOk="0">
                    <a:moveTo>
                      <a:pt x="385" y="1"/>
                    </a:moveTo>
                    <a:cubicBezTo>
                      <a:pt x="190" y="1"/>
                      <a:pt x="38" y="131"/>
                      <a:pt x="17" y="304"/>
                    </a:cubicBezTo>
                    <a:cubicBezTo>
                      <a:pt x="1" y="507"/>
                      <a:pt x="165" y="665"/>
                      <a:pt x="347" y="665"/>
                    </a:cubicBezTo>
                    <a:cubicBezTo>
                      <a:pt x="418" y="665"/>
                      <a:pt x="492" y="641"/>
                      <a:pt x="559" y="586"/>
                    </a:cubicBezTo>
                    <a:cubicBezTo>
                      <a:pt x="775" y="412"/>
                      <a:pt x="667" y="44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3"/>
              <p:cNvSpPr/>
              <p:nvPr/>
            </p:nvSpPr>
            <p:spPr>
              <a:xfrm>
                <a:off x="7073075" y="34853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2" y="0"/>
                    </a:moveTo>
                    <a:cubicBezTo>
                      <a:pt x="15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0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1" y="1"/>
                      <a:pt x="452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3"/>
              <p:cNvSpPr/>
              <p:nvPr/>
            </p:nvSpPr>
            <p:spPr>
              <a:xfrm>
                <a:off x="7124575" y="349080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28" y="1"/>
                    </a:moveTo>
                    <a:cubicBezTo>
                      <a:pt x="36" y="1"/>
                      <a:pt x="1" y="588"/>
                      <a:pt x="384" y="652"/>
                    </a:cubicBezTo>
                    <a:cubicBezTo>
                      <a:pt x="409" y="656"/>
                      <a:pt x="433" y="659"/>
                      <a:pt x="456" y="659"/>
                    </a:cubicBezTo>
                    <a:cubicBezTo>
                      <a:pt x="847" y="659"/>
                      <a:pt x="900" y="1"/>
                      <a:pt x="449" y="1"/>
                    </a:cubicBezTo>
                    <a:cubicBezTo>
                      <a:pt x="442" y="1"/>
                      <a:pt x="435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3"/>
              <p:cNvSpPr/>
              <p:nvPr/>
            </p:nvSpPr>
            <p:spPr>
              <a:xfrm>
                <a:off x="7173875" y="3496050"/>
                <a:ext cx="23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9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457" y="659"/>
                      <a:pt x="464" y="659"/>
                      <a:pt x="471" y="659"/>
                    </a:cubicBezTo>
                    <a:cubicBezTo>
                      <a:pt x="864" y="659"/>
                      <a:pt x="920" y="72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3"/>
              <p:cNvSpPr/>
              <p:nvPr/>
            </p:nvSpPr>
            <p:spPr>
              <a:xfrm>
                <a:off x="7226450" y="3501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3"/>
              <p:cNvSpPr/>
              <p:nvPr/>
            </p:nvSpPr>
            <p:spPr>
              <a:xfrm>
                <a:off x="7276300" y="3506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1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7" y="537"/>
                      <a:pt x="797" y="376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3"/>
              <p:cNvSpPr/>
              <p:nvPr/>
            </p:nvSpPr>
            <p:spPr>
              <a:xfrm>
                <a:off x="7328475" y="3511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3"/>
              <p:cNvSpPr/>
              <p:nvPr/>
            </p:nvSpPr>
            <p:spPr>
              <a:xfrm>
                <a:off x="6819800" y="345932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58"/>
                      <a:pt x="130" y="631"/>
                      <a:pt x="325" y="653"/>
                    </a:cubicBezTo>
                    <a:cubicBezTo>
                      <a:pt x="369" y="653"/>
                      <a:pt x="412" y="653"/>
                      <a:pt x="456" y="631"/>
                    </a:cubicBezTo>
                    <a:cubicBezTo>
                      <a:pt x="521" y="610"/>
                      <a:pt x="607" y="545"/>
                      <a:pt x="651" y="480"/>
                    </a:cubicBezTo>
                    <a:cubicBezTo>
                      <a:pt x="651" y="436"/>
                      <a:pt x="672" y="393"/>
                      <a:pt x="672" y="350"/>
                    </a:cubicBezTo>
                    <a:cubicBezTo>
                      <a:pt x="694" y="176"/>
                      <a:pt x="564" y="3"/>
                      <a:pt x="391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3"/>
              <p:cNvSpPr/>
              <p:nvPr/>
            </p:nvSpPr>
            <p:spPr>
              <a:xfrm>
                <a:off x="6863425" y="35156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92" y="178"/>
                      <a:pt x="662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3"/>
              <p:cNvSpPr/>
              <p:nvPr/>
            </p:nvSpPr>
            <p:spPr>
              <a:xfrm>
                <a:off x="6914775" y="3520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3"/>
              <p:cNvSpPr/>
              <p:nvPr/>
            </p:nvSpPr>
            <p:spPr>
              <a:xfrm>
                <a:off x="6965725" y="35260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43" y="612"/>
                      <a:pt x="342" y="653"/>
                      <a:pt x="438" y="653"/>
                    </a:cubicBezTo>
                    <a:cubicBezTo>
                      <a:pt x="594" y="653"/>
                      <a:pt x="741" y="545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3"/>
              <p:cNvSpPr/>
              <p:nvPr/>
            </p:nvSpPr>
            <p:spPr>
              <a:xfrm>
                <a:off x="7016825" y="35313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3"/>
              <p:cNvSpPr/>
              <p:nvPr/>
            </p:nvSpPr>
            <p:spPr>
              <a:xfrm>
                <a:off x="7067775" y="3536800"/>
                <a:ext cx="192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1" extrusionOk="0">
                    <a:moveTo>
                      <a:pt x="418" y="0"/>
                    </a:moveTo>
                    <a:cubicBezTo>
                      <a:pt x="163" y="0"/>
                      <a:pt x="1" y="321"/>
                      <a:pt x="184" y="546"/>
                    </a:cubicBezTo>
                    <a:cubicBezTo>
                      <a:pt x="248" y="625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3"/>
              <p:cNvSpPr/>
              <p:nvPr/>
            </p:nvSpPr>
            <p:spPr>
              <a:xfrm>
                <a:off x="7121400" y="3541700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22" y="1"/>
                    </a:moveTo>
                    <a:cubicBezTo>
                      <a:pt x="164" y="1"/>
                      <a:pt x="32" y="126"/>
                      <a:pt x="12" y="307"/>
                    </a:cubicBezTo>
                    <a:cubicBezTo>
                      <a:pt x="1" y="518"/>
                      <a:pt x="173" y="634"/>
                      <a:pt x="344" y="634"/>
                    </a:cubicBezTo>
                    <a:cubicBezTo>
                      <a:pt x="489" y="634"/>
                      <a:pt x="633" y="551"/>
                      <a:pt x="663" y="372"/>
                    </a:cubicBezTo>
                    <a:cubicBezTo>
                      <a:pt x="684" y="177"/>
                      <a:pt x="554" y="25"/>
                      <a:pt x="359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3"/>
              <p:cNvSpPr/>
              <p:nvPr/>
            </p:nvSpPr>
            <p:spPr>
              <a:xfrm>
                <a:off x="7170175" y="35471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3"/>
              <p:cNvSpPr/>
              <p:nvPr/>
            </p:nvSpPr>
            <p:spPr>
              <a:xfrm>
                <a:off x="7221075" y="3552600"/>
                <a:ext cx="230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37" extrusionOk="0">
                    <a:moveTo>
                      <a:pt x="448" y="0"/>
                    </a:moveTo>
                    <a:cubicBezTo>
                      <a:pt x="56" y="0"/>
                      <a:pt x="0" y="566"/>
                      <a:pt x="405" y="629"/>
                    </a:cubicBezTo>
                    <a:cubicBezTo>
                      <a:pt x="431" y="634"/>
                      <a:pt x="456" y="637"/>
                      <a:pt x="479" y="637"/>
                    </a:cubicBezTo>
                    <a:cubicBezTo>
                      <a:pt x="868" y="637"/>
                      <a:pt x="920" y="1"/>
                      <a:pt x="470" y="1"/>
                    </a:cubicBezTo>
                    <a:cubicBezTo>
                      <a:pt x="462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3"/>
              <p:cNvSpPr/>
              <p:nvPr/>
            </p:nvSpPr>
            <p:spPr>
              <a:xfrm>
                <a:off x="7270875" y="35573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3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1" y="72"/>
                      <a:pt x="516" y="8"/>
                    </a:cubicBezTo>
                    <a:cubicBezTo>
                      <a:pt x="491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3"/>
              <p:cNvSpPr/>
              <p:nvPr/>
            </p:nvSpPr>
            <p:spPr>
              <a:xfrm>
                <a:off x="7321850" y="3562725"/>
                <a:ext cx="21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59" extrusionOk="0">
                    <a:moveTo>
                      <a:pt x="440" y="0"/>
                    </a:moveTo>
                    <a:cubicBezTo>
                      <a:pt x="51" y="0"/>
                      <a:pt x="0" y="638"/>
                      <a:pt x="450" y="658"/>
                    </a:cubicBezTo>
                    <a:cubicBezTo>
                      <a:pt x="515" y="658"/>
                      <a:pt x="558" y="658"/>
                      <a:pt x="602" y="636"/>
                    </a:cubicBezTo>
                    <a:cubicBezTo>
                      <a:pt x="710" y="593"/>
                      <a:pt x="797" y="485"/>
                      <a:pt x="818" y="355"/>
                    </a:cubicBezTo>
                    <a:cubicBezTo>
                      <a:pt x="840" y="181"/>
                      <a:pt x="710" y="29"/>
                      <a:pt x="515" y="8"/>
                    </a:cubicBezTo>
                    <a:cubicBezTo>
                      <a:pt x="489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3"/>
              <p:cNvSpPr/>
              <p:nvPr/>
            </p:nvSpPr>
            <p:spPr>
              <a:xfrm>
                <a:off x="6814675" y="3510275"/>
                <a:ext cx="17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7" extrusionOk="0">
                    <a:moveTo>
                      <a:pt x="341" y="0"/>
                    </a:moveTo>
                    <a:cubicBezTo>
                      <a:pt x="181" y="0"/>
                      <a:pt x="32" y="124"/>
                      <a:pt x="32" y="284"/>
                    </a:cubicBezTo>
                    <a:cubicBezTo>
                      <a:pt x="1" y="504"/>
                      <a:pt x="173" y="666"/>
                      <a:pt x="361" y="666"/>
                    </a:cubicBezTo>
                    <a:cubicBezTo>
                      <a:pt x="433" y="666"/>
                      <a:pt x="508" y="642"/>
                      <a:pt x="574" y="588"/>
                    </a:cubicBezTo>
                    <a:cubicBezTo>
                      <a:pt x="639" y="523"/>
                      <a:pt x="661" y="436"/>
                      <a:pt x="682" y="350"/>
                    </a:cubicBezTo>
                    <a:cubicBezTo>
                      <a:pt x="704" y="176"/>
                      <a:pt x="574" y="24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3"/>
              <p:cNvSpPr/>
              <p:nvPr/>
            </p:nvSpPr>
            <p:spPr>
              <a:xfrm>
                <a:off x="6858475" y="35666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7" y="1"/>
                    </a:moveTo>
                    <a:cubicBezTo>
                      <a:pt x="55" y="1"/>
                      <a:pt x="0" y="567"/>
                      <a:pt x="405" y="652"/>
                    </a:cubicBezTo>
                    <a:cubicBezTo>
                      <a:pt x="430" y="657"/>
                      <a:pt x="454" y="659"/>
                      <a:pt x="477" y="659"/>
                    </a:cubicBezTo>
                    <a:cubicBezTo>
                      <a:pt x="865" y="659"/>
                      <a:pt x="900" y="1"/>
                      <a:pt x="470" y="1"/>
                    </a:cubicBezTo>
                    <a:cubicBezTo>
                      <a:pt x="462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3"/>
              <p:cNvSpPr/>
              <p:nvPr/>
            </p:nvSpPr>
            <p:spPr>
              <a:xfrm>
                <a:off x="6909475" y="357202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3"/>
              <p:cNvSpPr/>
              <p:nvPr/>
            </p:nvSpPr>
            <p:spPr>
              <a:xfrm>
                <a:off x="6960325" y="35769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3"/>
              <p:cNvSpPr/>
              <p:nvPr/>
            </p:nvSpPr>
            <p:spPr>
              <a:xfrm>
                <a:off x="7011400" y="35823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8" y="614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8"/>
                      <a:pt x="662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3"/>
              <p:cNvSpPr/>
              <p:nvPr/>
            </p:nvSpPr>
            <p:spPr>
              <a:xfrm>
                <a:off x="7064550" y="3587775"/>
                <a:ext cx="197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358" y="1"/>
                    </a:moveTo>
                    <a:cubicBezTo>
                      <a:pt x="183" y="1"/>
                      <a:pt x="52" y="124"/>
                      <a:pt x="32" y="285"/>
                    </a:cubicBezTo>
                    <a:cubicBezTo>
                      <a:pt x="0" y="488"/>
                      <a:pt x="171" y="645"/>
                      <a:pt x="358" y="645"/>
                    </a:cubicBezTo>
                    <a:cubicBezTo>
                      <a:pt x="431" y="645"/>
                      <a:pt x="507" y="621"/>
                      <a:pt x="574" y="567"/>
                    </a:cubicBezTo>
                    <a:cubicBezTo>
                      <a:pt x="790" y="393"/>
                      <a:pt x="682" y="25"/>
                      <a:pt x="400" y="3"/>
                    </a:cubicBezTo>
                    <a:cubicBezTo>
                      <a:pt x="386" y="1"/>
                      <a:pt x="372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3"/>
              <p:cNvSpPr/>
              <p:nvPr/>
            </p:nvSpPr>
            <p:spPr>
              <a:xfrm>
                <a:off x="7112600" y="3592525"/>
                <a:ext cx="22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60" extrusionOk="0">
                    <a:moveTo>
                      <a:pt x="440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44" y="659"/>
                      <a:pt x="899" y="93"/>
                      <a:pt x="516" y="8"/>
                    </a:cubicBezTo>
                    <a:cubicBezTo>
                      <a:pt x="490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3"/>
              <p:cNvSpPr/>
              <p:nvPr/>
            </p:nvSpPr>
            <p:spPr>
              <a:xfrm>
                <a:off x="7164800" y="35980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3"/>
              <p:cNvSpPr/>
              <p:nvPr/>
            </p:nvSpPr>
            <p:spPr>
              <a:xfrm>
                <a:off x="7214525" y="3603375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41" y="0"/>
                    </a:moveTo>
                    <a:cubicBezTo>
                      <a:pt x="52" y="0"/>
                      <a:pt x="0" y="638"/>
                      <a:pt x="450" y="658"/>
                    </a:cubicBezTo>
                    <a:cubicBezTo>
                      <a:pt x="623" y="658"/>
                      <a:pt x="797" y="528"/>
                      <a:pt x="819" y="355"/>
                    </a:cubicBezTo>
                    <a:cubicBezTo>
                      <a:pt x="819" y="181"/>
                      <a:pt x="688" y="29"/>
                      <a:pt x="515" y="8"/>
                    </a:cubicBezTo>
                    <a:cubicBezTo>
                      <a:pt x="489" y="3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3"/>
              <p:cNvSpPr/>
              <p:nvPr/>
            </p:nvSpPr>
            <p:spPr>
              <a:xfrm>
                <a:off x="7267075" y="360840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26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3"/>
                      <a:pt x="331" y="659"/>
                      <a:pt x="421" y="659"/>
                    </a:cubicBezTo>
                    <a:cubicBezTo>
                      <a:pt x="577" y="659"/>
                      <a:pt x="727" y="550"/>
                      <a:pt x="755" y="370"/>
                    </a:cubicBezTo>
                    <a:cubicBezTo>
                      <a:pt x="776" y="197"/>
                      <a:pt x="646" y="23"/>
                      <a:pt x="451" y="2"/>
                    </a:cubicBezTo>
                    <a:cubicBezTo>
                      <a:pt x="443" y="1"/>
                      <a:pt x="434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3"/>
              <p:cNvSpPr/>
              <p:nvPr/>
            </p:nvSpPr>
            <p:spPr>
              <a:xfrm>
                <a:off x="7320625" y="3614400"/>
                <a:ext cx="4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56" extrusionOk="0">
                    <a:moveTo>
                      <a:pt x="195" y="0"/>
                    </a:moveTo>
                    <a:cubicBezTo>
                      <a:pt x="87" y="65"/>
                      <a:pt x="22" y="152"/>
                      <a:pt x="0" y="282"/>
                    </a:cubicBezTo>
                    <a:cubicBezTo>
                      <a:pt x="0" y="347"/>
                      <a:pt x="22" y="412"/>
                      <a:pt x="43" y="456"/>
                    </a:cubicBezTo>
                    <a:cubicBezTo>
                      <a:pt x="109" y="304"/>
                      <a:pt x="152" y="152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3"/>
              <p:cNvSpPr/>
              <p:nvPr/>
            </p:nvSpPr>
            <p:spPr>
              <a:xfrm>
                <a:off x="6809500" y="3561275"/>
                <a:ext cx="173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1" extrusionOk="0">
                    <a:moveTo>
                      <a:pt x="369" y="1"/>
                    </a:moveTo>
                    <a:cubicBezTo>
                      <a:pt x="304" y="1"/>
                      <a:pt x="239" y="1"/>
                      <a:pt x="195" y="44"/>
                    </a:cubicBezTo>
                    <a:cubicBezTo>
                      <a:pt x="130" y="66"/>
                      <a:pt x="87" y="109"/>
                      <a:pt x="65" y="174"/>
                    </a:cubicBezTo>
                    <a:cubicBezTo>
                      <a:pt x="44" y="196"/>
                      <a:pt x="22" y="239"/>
                      <a:pt x="22" y="304"/>
                    </a:cubicBezTo>
                    <a:cubicBezTo>
                      <a:pt x="0" y="478"/>
                      <a:pt x="130" y="629"/>
                      <a:pt x="304" y="651"/>
                    </a:cubicBezTo>
                    <a:lnTo>
                      <a:pt x="434" y="651"/>
                    </a:lnTo>
                    <a:cubicBezTo>
                      <a:pt x="477" y="629"/>
                      <a:pt x="521" y="608"/>
                      <a:pt x="542" y="586"/>
                    </a:cubicBezTo>
                    <a:cubicBezTo>
                      <a:pt x="607" y="543"/>
                      <a:pt x="651" y="456"/>
                      <a:pt x="672" y="369"/>
                    </a:cubicBezTo>
                    <a:cubicBezTo>
                      <a:pt x="694" y="196"/>
                      <a:pt x="564" y="22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3"/>
              <p:cNvSpPr/>
              <p:nvPr/>
            </p:nvSpPr>
            <p:spPr>
              <a:xfrm>
                <a:off x="6853000" y="36176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3"/>
              <p:cNvSpPr/>
              <p:nvPr/>
            </p:nvSpPr>
            <p:spPr>
              <a:xfrm>
                <a:off x="6906775" y="36230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6" y="628"/>
                      <a:pt x="622" y="540"/>
                      <a:pt x="662" y="350"/>
                    </a:cubicBezTo>
                    <a:cubicBezTo>
                      <a:pt x="662" y="177"/>
                      <a:pt x="532" y="25"/>
                      <a:pt x="359" y="3"/>
                    </a:cubicBezTo>
                    <a:cubicBezTo>
                      <a:pt x="346" y="2"/>
                      <a:pt x="333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3"/>
              <p:cNvSpPr/>
              <p:nvPr/>
            </p:nvSpPr>
            <p:spPr>
              <a:xfrm>
                <a:off x="6954900" y="36279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97" y="196"/>
                      <a:pt x="667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3"/>
              <p:cNvSpPr/>
              <p:nvPr/>
            </p:nvSpPr>
            <p:spPr>
              <a:xfrm>
                <a:off x="7006375" y="36333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3"/>
              <p:cNvSpPr/>
              <p:nvPr/>
            </p:nvSpPr>
            <p:spPr>
              <a:xfrm>
                <a:off x="7059525" y="36387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487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3"/>
              <p:cNvSpPr/>
              <p:nvPr/>
            </p:nvSpPr>
            <p:spPr>
              <a:xfrm>
                <a:off x="7108425" y="3644100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3"/>
              <p:cNvSpPr/>
              <p:nvPr/>
            </p:nvSpPr>
            <p:spPr>
              <a:xfrm>
                <a:off x="7158125" y="3648900"/>
                <a:ext cx="210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661" extrusionOk="0">
                    <a:moveTo>
                      <a:pt x="444" y="1"/>
                    </a:moveTo>
                    <a:cubicBezTo>
                      <a:pt x="53" y="1"/>
                      <a:pt x="1" y="658"/>
                      <a:pt x="451" y="658"/>
                    </a:cubicBezTo>
                    <a:cubicBezTo>
                      <a:pt x="464" y="660"/>
                      <a:pt x="477" y="661"/>
                      <a:pt x="489" y="661"/>
                    </a:cubicBezTo>
                    <a:cubicBezTo>
                      <a:pt x="649" y="661"/>
                      <a:pt x="800" y="537"/>
                      <a:pt x="820" y="376"/>
                    </a:cubicBezTo>
                    <a:cubicBezTo>
                      <a:pt x="841" y="181"/>
                      <a:pt x="711" y="29"/>
                      <a:pt x="516" y="8"/>
                    </a:cubicBezTo>
                    <a:cubicBezTo>
                      <a:pt x="491" y="3"/>
                      <a:pt x="46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3"/>
              <p:cNvSpPr/>
              <p:nvPr/>
            </p:nvSpPr>
            <p:spPr>
              <a:xfrm>
                <a:off x="7210825" y="3654400"/>
                <a:ext cx="193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7" extrusionOk="0">
                    <a:moveTo>
                      <a:pt x="399" y="1"/>
                    </a:moveTo>
                    <a:cubicBezTo>
                      <a:pt x="146" y="1"/>
                      <a:pt x="1" y="321"/>
                      <a:pt x="164" y="525"/>
                    </a:cubicBezTo>
                    <a:cubicBezTo>
                      <a:pt x="239" y="616"/>
                      <a:pt x="335" y="656"/>
                      <a:pt x="427" y="656"/>
                    </a:cubicBezTo>
                    <a:cubicBezTo>
                      <a:pt x="579" y="656"/>
                      <a:pt x="723" y="548"/>
                      <a:pt x="750" y="373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30" y="2"/>
                      <a:pt x="414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3"/>
              <p:cNvSpPr/>
              <p:nvPr/>
            </p:nvSpPr>
            <p:spPr>
              <a:xfrm>
                <a:off x="7261775" y="36598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3"/>
              <p:cNvSpPr/>
              <p:nvPr/>
            </p:nvSpPr>
            <p:spPr>
              <a:xfrm>
                <a:off x="6804625" y="361217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27" y="0"/>
                    </a:moveTo>
                    <a:cubicBezTo>
                      <a:pt x="152" y="0"/>
                      <a:pt x="20" y="125"/>
                      <a:pt x="0" y="306"/>
                    </a:cubicBezTo>
                    <a:cubicBezTo>
                      <a:pt x="0" y="517"/>
                      <a:pt x="172" y="633"/>
                      <a:pt x="339" y="633"/>
                    </a:cubicBezTo>
                    <a:cubicBezTo>
                      <a:pt x="482" y="633"/>
                      <a:pt x="621" y="550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5" y="1"/>
                      <a:pt x="341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3"/>
              <p:cNvSpPr/>
              <p:nvPr/>
            </p:nvSpPr>
            <p:spPr>
              <a:xfrm>
                <a:off x="6849525" y="3668525"/>
                <a:ext cx="174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2" extrusionOk="0">
                    <a:moveTo>
                      <a:pt x="356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0" y="553"/>
                      <a:pt x="188" y="691"/>
                      <a:pt x="373" y="691"/>
                    </a:cubicBezTo>
                    <a:cubicBezTo>
                      <a:pt x="531" y="691"/>
                      <a:pt x="688" y="591"/>
                      <a:pt x="697" y="372"/>
                    </a:cubicBezTo>
                    <a:cubicBezTo>
                      <a:pt x="697" y="177"/>
                      <a:pt x="589" y="25"/>
                      <a:pt x="394" y="3"/>
                    </a:cubicBezTo>
                    <a:cubicBezTo>
                      <a:pt x="381" y="2"/>
                      <a:pt x="369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23"/>
              <p:cNvSpPr/>
              <p:nvPr/>
            </p:nvSpPr>
            <p:spPr>
              <a:xfrm>
                <a:off x="6899075" y="367400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23" y="0"/>
                    </a:moveTo>
                    <a:cubicBezTo>
                      <a:pt x="157" y="0"/>
                      <a:pt x="0" y="312"/>
                      <a:pt x="168" y="521"/>
                    </a:cubicBezTo>
                    <a:cubicBezTo>
                      <a:pt x="242" y="612"/>
                      <a:pt x="338" y="653"/>
                      <a:pt x="431" y="653"/>
                    </a:cubicBezTo>
                    <a:cubicBezTo>
                      <a:pt x="583" y="653"/>
                      <a:pt x="727" y="544"/>
                      <a:pt x="753" y="370"/>
                    </a:cubicBezTo>
                    <a:cubicBezTo>
                      <a:pt x="775" y="175"/>
                      <a:pt x="645" y="23"/>
                      <a:pt x="450" y="1"/>
                    </a:cubicBezTo>
                    <a:cubicBezTo>
                      <a:pt x="441" y="0"/>
                      <a:pt x="432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3"/>
              <p:cNvSpPr/>
              <p:nvPr/>
            </p:nvSpPr>
            <p:spPr>
              <a:xfrm>
                <a:off x="6950125" y="367935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3"/>
              <p:cNvSpPr/>
              <p:nvPr/>
            </p:nvSpPr>
            <p:spPr>
              <a:xfrm>
                <a:off x="7003525" y="3684250"/>
                <a:ext cx="168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6" extrusionOk="0">
                    <a:moveTo>
                      <a:pt x="332" y="1"/>
                    </a:moveTo>
                    <a:cubicBezTo>
                      <a:pt x="172" y="1"/>
                      <a:pt x="21" y="126"/>
                      <a:pt x="1" y="307"/>
                    </a:cubicBezTo>
                    <a:cubicBezTo>
                      <a:pt x="1" y="480"/>
                      <a:pt x="109" y="632"/>
                      <a:pt x="305" y="653"/>
                    </a:cubicBezTo>
                    <a:cubicBezTo>
                      <a:pt x="317" y="655"/>
                      <a:pt x="330" y="656"/>
                      <a:pt x="342" y="656"/>
                    </a:cubicBezTo>
                    <a:cubicBezTo>
                      <a:pt x="500" y="656"/>
                      <a:pt x="631" y="532"/>
                      <a:pt x="651" y="372"/>
                    </a:cubicBezTo>
                    <a:cubicBezTo>
                      <a:pt x="673" y="198"/>
                      <a:pt x="543" y="25"/>
                      <a:pt x="370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3"/>
              <p:cNvSpPr/>
              <p:nvPr/>
            </p:nvSpPr>
            <p:spPr>
              <a:xfrm>
                <a:off x="7052050" y="3689650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2"/>
                    </a:cubicBezTo>
                    <a:cubicBezTo>
                      <a:pt x="770" y="177"/>
                      <a:pt x="640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3"/>
              <p:cNvSpPr/>
              <p:nvPr/>
            </p:nvSpPr>
            <p:spPr>
              <a:xfrm>
                <a:off x="7103525" y="36950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3"/>
              <p:cNvSpPr/>
              <p:nvPr/>
            </p:nvSpPr>
            <p:spPr>
              <a:xfrm>
                <a:off x="7156525" y="3700025"/>
                <a:ext cx="194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5" extrusionOk="0">
                    <a:moveTo>
                      <a:pt x="385" y="1"/>
                    </a:moveTo>
                    <a:cubicBezTo>
                      <a:pt x="190" y="1"/>
                      <a:pt x="38" y="131"/>
                      <a:pt x="17" y="304"/>
                    </a:cubicBezTo>
                    <a:cubicBezTo>
                      <a:pt x="1" y="507"/>
                      <a:pt x="165" y="665"/>
                      <a:pt x="347" y="665"/>
                    </a:cubicBezTo>
                    <a:cubicBezTo>
                      <a:pt x="418" y="665"/>
                      <a:pt x="492" y="641"/>
                      <a:pt x="559" y="586"/>
                    </a:cubicBezTo>
                    <a:cubicBezTo>
                      <a:pt x="775" y="413"/>
                      <a:pt x="667" y="44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3"/>
              <p:cNvSpPr/>
              <p:nvPr/>
            </p:nvSpPr>
            <p:spPr>
              <a:xfrm>
                <a:off x="7205300" y="37054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3"/>
              <p:cNvSpPr/>
              <p:nvPr/>
            </p:nvSpPr>
            <p:spPr>
              <a:xfrm>
                <a:off x="7258825" y="3710825"/>
                <a:ext cx="190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1" y="0"/>
                    </a:moveTo>
                    <a:cubicBezTo>
                      <a:pt x="171" y="0"/>
                      <a:pt x="21" y="124"/>
                      <a:pt x="1" y="284"/>
                    </a:cubicBezTo>
                    <a:cubicBezTo>
                      <a:pt x="1" y="479"/>
                      <a:pt x="131" y="631"/>
                      <a:pt x="304" y="653"/>
                    </a:cubicBezTo>
                    <a:cubicBezTo>
                      <a:pt x="716" y="653"/>
                      <a:pt x="759" y="67"/>
                      <a:pt x="369" y="2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3"/>
              <p:cNvSpPr/>
              <p:nvPr/>
            </p:nvSpPr>
            <p:spPr>
              <a:xfrm>
                <a:off x="6799200" y="3663650"/>
                <a:ext cx="16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4" extrusionOk="0">
                    <a:moveTo>
                      <a:pt x="331" y="1"/>
                    </a:moveTo>
                    <a:cubicBezTo>
                      <a:pt x="171" y="1"/>
                      <a:pt x="20" y="124"/>
                      <a:pt x="0" y="285"/>
                    </a:cubicBezTo>
                    <a:cubicBezTo>
                      <a:pt x="0" y="458"/>
                      <a:pt x="130" y="632"/>
                      <a:pt x="304" y="654"/>
                    </a:cubicBezTo>
                    <a:cubicBezTo>
                      <a:pt x="477" y="654"/>
                      <a:pt x="651" y="524"/>
                      <a:pt x="651" y="350"/>
                    </a:cubicBezTo>
                    <a:cubicBezTo>
                      <a:pt x="672" y="177"/>
                      <a:pt x="542" y="3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3"/>
              <p:cNvSpPr/>
              <p:nvPr/>
            </p:nvSpPr>
            <p:spPr>
              <a:xfrm>
                <a:off x="6842800" y="37200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3"/>
              <p:cNvSpPr/>
              <p:nvPr/>
            </p:nvSpPr>
            <p:spPr>
              <a:xfrm>
                <a:off x="6893650" y="37249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3"/>
              <p:cNvSpPr/>
              <p:nvPr/>
            </p:nvSpPr>
            <p:spPr>
              <a:xfrm>
                <a:off x="6943500" y="37302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38" y="1"/>
                    </a:moveTo>
                    <a:cubicBezTo>
                      <a:pt x="33" y="1"/>
                      <a:pt x="1" y="638"/>
                      <a:pt x="451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8" y="536"/>
                      <a:pt x="798" y="355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3" y="1"/>
                      <a:pt x="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3"/>
              <p:cNvSpPr/>
              <p:nvPr/>
            </p:nvSpPr>
            <p:spPr>
              <a:xfrm>
                <a:off x="6995700" y="37357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8" y="655"/>
                      <a:pt x="742" y="541"/>
                      <a:pt x="769" y="352"/>
                    </a:cubicBezTo>
                    <a:cubicBezTo>
                      <a:pt x="769" y="178"/>
                      <a:pt x="639" y="5"/>
                      <a:pt x="466" y="5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3"/>
              <p:cNvSpPr/>
              <p:nvPr/>
            </p:nvSpPr>
            <p:spPr>
              <a:xfrm>
                <a:off x="7047025" y="37406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51" y="2"/>
                    </a:cubicBezTo>
                    <a:cubicBezTo>
                      <a:pt x="442" y="1"/>
                      <a:pt x="433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3"/>
              <p:cNvSpPr/>
              <p:nvPr/>
            </p:nvSpPr>
            <p:spPr>
              <a:xfrm>
                <a:off x="7100025" y="3746050"/>
                <a:ext cx="173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6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80"/>
                      <a:pt x="130" y="631"/>
                      <a:pt x="325" y="653"/>
                    </a:cubicBezTo>
                    <a:cubicBezTo>
                      <a:pt x="338" y="655"/>
                      <a:pt x="351" y="655"/>
                      <a:pt x="363" y="655"/>
                    </a:cubicBezTo>
                    <a:cubicBezTo>
                      <a:pt x="520" y="655"/>
                      <a:pt x="652" y="532"/>
                      <a:pt x="672" y="371"/>
                    </a:cubicBezTo>
                    <a:cubicBezTo>
                      <a:pt x="694" y="176"/>
                      <a:pt x="564" y="24"/>
                      <a:pt x="390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3"/>
              <p:cNvSpPr/>
              <p:nvPr/>
            </p:nvSpPr>
            <p:spPr>
              <a:xfrm>
                <a:off x="7149050" y="3751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3"/>
              <p:cNvSpPr/>
              <p:nvPr/>
            </p:nvSpPr>
            <p:spPr>
              <a:xfrm>
                <a:off x="7199900" y="37563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3" y="623"/>
                      <a:pt x="342" y="658"/>
                      <a:pt x="431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3"/>
              <p:cNvSpPr/>
              <p:nvPr/>
            </p:nvSpPr>
            <p:spPr>
              <a:xfrm>
                <a:off x="6793150" y="3714600"/>
                <a:ext cx="18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7" extrusionOk="0">
                    <a:moveTo>
                      <a:pt x="374" y="1"/>
                    </a:moveTo>
                    <a:cubicBezTo>
                      <a:pt x="199" y="1"/>
                      <a:pt x="67" y="124"/>
                      <a:pt x="47" y="285"/>
                    </a:cubicBezTo>
                    <a:cubicBezTo>
                      <a:pt x="1" y="540"/>
                      <a:pt x="183" y="677"/>
                      <a:pt x="367" y="677"/>
                    </a:cubicBezTo>
                    <a:cubicBezTo>
                      <a:pt x="527" y="677"/>
                      <a:pt x="688" y="572"/>
                      <a:pt x="698" y="350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2" y="2"/>
                      <a:pt x="387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3"/>
              <p:cNvSpPr/>
              <p:nvPr/>
            </p:nvSpPr>
            <p:spPr>
              <a:xfrm>
                <a:off x="6837400" y="37709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3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7"/>
                      <a:pt x="640" y="4"/>
                      <a:pt x="467" y="4"/>
                    </a:cubicBezTo>
                    <a:cubicBezTo>
                      <a:pt x="449" y="1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3"/>
              <p:cNvSpPr/>
              <p:nvPr/>
            </p:nvSpPr>
            <p:spPr>
              <a:xfrm>
                <a:off x="6888225" y="37759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6" y="370"/>
                    </a:cubicBezTo>
                    <a:cubicBezTo>
                      <a:pt x="776" y="196"/>
                      <a:pt x="645" y="23"/>
                      <a:pt x="472" y="1"/>
                    </a:cubicBezTo>
                    <a:cubicBezTo>
                      <a:pt x="464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3"/>
              <p:cNvSpPr/>
              <p:nvPr/>
            </p:nvSpPr>
            <p:spPr>
              <a:xfrm>
                <a:off x="6941750" y="3781275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331" y="0"/>
                    </a:moveTo>
                    <a:cubicBezTo>
                      <a:pt x="174" y="0"/>
                      <a:pt x="42" y="125"/>
                      <a:pt x="22" y="306"/>
                    </a:cubicBezTo>
                    <a:cubicBezTo>
                      <a:pt x="0" y="480"/>
                      <a:pt x="130" y="632"/>
                      <a:pt x="304" y="653"/>
                    </a:cubicBezTo>
                    <a:cubicBezTo>
                      <a:pt x="311" y="654"/>
                      <a:pt x="318" y="654"/>
                      <a:pt x="325" y="654"/>
                    </a:cubicBezTo>
                    <a:cubicBezTo>
                      <a:pt x="718" y="654"/>
                      <a:pt x="774" y="67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3"/>
              <p:cNvSpPr/>
              <p:nvPr/>
            </p:nvSpPr>
            <p:spPr>
              <a:xfrm>
                <a:off x="6990775" y="37866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3"/>
              <p:cNvSpPr/>
              <p:nvPr/>
            </p:nvSpPr>
            <p:spPr>
              <a:xfrm>
                <a:off x="7041625" y="3792150"/>
                <a:ext cx="199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44" extrusionOk="0">
                    <a:moveTo>
                      <a:pt x="443" y="0"/>
                    </a:moveTo>
                    <a:cubicBezTo>
                      <a:pt x="157" y="0"/>
                      <a:pt x="1" y="312"/>
                      <a:pt x="190" y="522"/>
                    </a:cubicBezTo>
                    <a:cubicBezTo>
                      <a:pt x="256" y="605"/>
                      <a:pt x="351" y="643"/>
                      <a:pt x="446" y="643"/>
                    </a:cubicBezTo>
                    <a:cubicBezTo>
                      <a:pt x="598" y="643"/>
                      <a:pt x="748" y="544"/>
                      <a:pt x="775" y="370"/>
                    </a:cubicBezTo>
                    <a:cubicBezTo>
                      <a:pt x="797" y="175"/>
                      <a:pt x="645" y="1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3"/>
              <p:cNvSpPr/>
              <p:nvPr/>
            </p:nvSpPr>
            <p:spPr>
              <a:xfrm>
                <a:off x="7095125" y="3797000"/>
                <a:ext cx="168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34" extrusionOk="0">
                    <a:moveTo>
                      <a:pt x="332" y="0"/>
                    </a:moveTo>
                    <a:cubicBezTo>
                      <a:pt x="172" y="0"/>
                      <a:pt x="21" y="125"/>
                      <a:pt x="1" y="306"/>
                    </a:cubicBezTo>
                    <a:cubicBezTo>
                      <a:pt x="1" y="517"/>
                      <a:pt x="173" y="633"/>
                      <a:pt x="340" y="633"/>
                    </a:cubicBezTo>
                    <a:cubicBezTo>
                      <a:pt x="482" y="633"/>
                      <a:pt x="622" y="550"/>
                      <a:pt x="651" y="371"/>
                    </a:cubicBezTo>
                    <a:cubicBezTo>
                      <a:pt x="673" y="176"/>
                      <a:pt x="543" y="24"/>
                      <a:pt x="370" y="3"/>
                    </a:cubicBezTo>
                    <a:cubicBezTo>
                      <a:pt x="357" y="1"/>
                      <a:pt x="344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3"/>
              <p:cNvSpPr/>
              <p:nvPr/>
            </p:nvSpPr>
            <p:spPr>
              <a:xfrm>
                <a:off x="7144100" y="3802450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49" y="1"/>
                    </a:moveTo>
                    <a:cubicBezTo>
                      <a:pt x="56" y="1"/>
                      <a:pt x="0" y="588"/>
                      <a:pt x="383" y="652"/>
                    </a:cubicBezTo>
                    <a:cubicBezTo>
                      <a:pt x="410" y="657"/>
                      <a:pt x="435" y="659"/>
                      <a:pt x="459" y="659"/>
                    </a:cubicBezTo>
                    <a:cubicBezTo>
                      <a:pt x="866" y="659"/>
                      <a:pt x="900" y="1"/>
                      <a:pt x="470" y="1"/>
                    </a:cubicBezTo>
                    <a:cubicBezTo>
                      <a:pt x="463" y="1"/>
                      <a:pt x="456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3"/>
              <p:cNvSpPr/>
              <p:nvPr/>
            </p:nvSpPr>
            <p:spPr>
              <a:xfrm>
                <a:off x="7194600" y="3807800"/>
                <a:ext cx="198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1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2" y="178"/>
                      <a:pt x="662" y="26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3"/>
              <p:cNvSpPr/>
              <p:nvPr/>
            </p:nvSpPr>
            <p:spPr>
              <a:xfrm>
                <a:off x="6788600" y="3765550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39" y="1"/>
                    </a:moveTo>
                    <a:cubicBezTo>
                      <a:pt x="164" y="1"/>
                      <a:pt x="33" y="124"/>
                      <a:pt x="12" y="285"/>
                    </a:cubicBezTo>
                    <a:cubicBezTo>
                      <a:pt x="1" y="510"/>
                      <a:pt x="177" y="632"/>
                      <a:pt x="350" y="632"/>
                    </a:cubicBezTo>
                    <a:cubicBezTo>
                      <a:pt x="493" y="632"/>
                      <a:pt x="633" y="548"/>
                      <a:pt x="663" y="372"/>
                    </a:cubicBezTo>
                    <a:cubicBezTo>
                      <a:pt x="685" y="177"/>
                      <a:pt x="554" y="25"/>
                      <a:pt x="381" y="3"/>
                    </a:cubicBezTo>
                    <a:cubicBezTo>
                      <a:pt x="367" y="2"/>
                      <a:pt x="35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3"/>
              <p:cNvSpPr/>
              <p:nvPr/>
            </p:nvSpPr>
            <p:spPr>
              <a:xfrm>
                <a:off x="6832500" y="38219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3"/>
              <p:cNvSpPr/>
              <p:nvPr/>
            </p:nvSpPr>
            <p:spPr>
              <a:xfrm>
                <a:off x="6882950" y="38273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3"/>
              <p:cNvSpPr/>
              <p:nvPr/>
            </p:nvSpPr>
            <p:spPr>
              <a:xfrm>
                <a:off x="6933775" y="38322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3"/>
              <p:cNvSpPr/>
              <p:nvPr/>
            </p:nvSpPr>
            <p:spPr>
              <a:xfrm>
                <a:off x="6985300" y="3837700"/>
                <a:ext cx="230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9" extrusionOk="0">
                    <a:moveTo>
                      <a:pt x="448" y="0"/>
                    </a:moveTo>
                    <a:cubicBezTo>
                      <a:pt x="56" y="0"/>
                      <a:pt x="0" y="587"/>
                      <a:pt x="405" y="651"/>
                    </a:cubicBezTo>
                    <a:cubicBezTo>
                      <a:pt x="431" y="656"/>
                      <a:pt x="456" y="658"/>
                      <a:pt x="479" y="658"/>
                    </a:cubicBezTo>
                    <a:cubicBezTo>
                      <a:pt x="868" y="658"/>
                      <a:pt x="920" y="2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3"/>
              <p:cNvSpPr/>
              <p:nvPr/>
            </p:nvSpPr>
            <p:spPr>
              <a:xfrm>
                <a:off x="7035100" y="3842950"/>
                <a:ext cx="205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8" extrusionOk="0">
                    <a:moveTo>
                      <a:pt x="441" y="0"/>
                    </a:moveTo>
                    <a:cubicBezTo>
                      <a:pt x="52" y="0"/>
                      <a:pt x="1" y="637"/>
                      <a:pt x="451" y="658"/>
                    </a:cubicBezTo>
                    <a:cubicBezTo>
                      <a:pt x="624" y="658"/>
                      <a:pt x="798" y="549"/>
                      <a:pt x="798" y="354"/>
                    </a:cubicBezTo>
                    <a:cubicBezTo>
                      <a:pt x="819" y="181"/>
                      <a:pt x="689" y="29"/>
                      <a:pt x="516" y="7"/>
                    </a:cubicBezTo>
                    <a:cubicBezTo>
                      <a:pt x="490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3"/>
              <p:cNvSpPr/>
              <p:nvPr/>
            </p:nvSpPr>
            <p:spPr>
              <a:xfrm>
                <a:off x="7087300" y="3848450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46"/>
                    </a:cubicBezTo>
                    <a:cubicBezTo>
                      <a:pt x="247" y="625"/>
                      <a:pt x="336" y="661"/>
                      <a:pt x="426" y="661"/>
                    </a:cubicBezTo>
                    <a:cubicBezTo>
                      <a:pt x="583" y="661"/>
                      <a:pt x="742" y="552"/>
                      <a:pt x="769" y="373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3"/>
              <p:cNvSpPr/>
              <p:nvPr/>
            </p:nvSpPr>
            <p:spPr>
              <a:xfrm>
                <a:off x="7138625" y="3853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51" y="1"/>
                    </a:cubicBezTo>
                    <a:cubicBezTo>
                      <a:pt x="442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3"/>
              <p:cNvSpPr/>
              <p:nvPr/>
            </p:nvSpPr>
            <p:spPr>
              <a:xfrm>
                <a:off x="6782900" y="3816500"/>
                <a:ext cx="1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67" extrusionOk="0">
                    <a:moveTo>
                      <a:pt x="354" y="1"/>
                    </a:moveTo>
                    <a:cubicBezTo>
                      <a:pt x="194" y="1"/>
                      <a:pt x="44" y="126"/>
                      <a:pt x="24" y="307"/>
                    </a:cubicBezTo>
                    <a:cubicBezTo>
                      <a:pt x="0" y="540"/>
                      <a:pt x="177" y="666"/>
                      <a:pt x="353" y="666"/>
                    </a:cubicBezTo>
                    <a:cubicBezTo>
                      <a:pt x="504" y="666"/>
                      <a:pt x="654" y="572"/>
                      <a:pt x="674" y="372"/>
                    </a:cubicBezTo>
                    <a:cubicBezTo>
                      <a:pt x="696" y="177"/>
                      <a:pt x="566" y="25"/>
                      <a:pt x="392" y="3"/>
                    </a:cubicBezTo>
                    <a:cubicBezTo>
                      <a:pt x="380" y="1"/>
                      <a:pt x="367" y="1"/>
                      <a:pt x="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3"/>
              <p:cNvSpPr/>
              <p:nvPr/>
            </p:nvSpPr>
            <p:spPr>
              <a:xfrm>
                <a:off x="6826850" y="38729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5" y="1"/>
                    </a:moveTo>
                    <a:cubicBezTo>
                      <a:pt x="65" y="1"/>
                      <a:pt x="0" y="586"/>
                      <a:pt x="390" y="651"/>
                    </a:cubicBezTo>
                    <a:cubicBezTo>
                      <a:pt x="418" y="656"/>
                      <a:pt x="443" y="659"/>
                      <a:pt x="468" y="659"/>
                    </a:cubicBezTo>
                    <a:cubicBezTo>
                      <a:pt x="873" y="659"/>
                      <a:pt x="905" y="2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3"/>
              <p:cNvSpPr/>
              <p:nvPr/>
            </p:nvSpPr>
            <p:spPr>
              <a:xfrm>
                <a:off x="6876850" y="387817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37" y="0"/>
                    </a:moveTo>
                    <a:cubicBezTo>
                      <a:pt x="32" y="0"/>
                      <a:pt x="0" y="638"/>
                      <a:pt x="450" y="658"/>
                    </a:cubicBezTo>
                    <a:cubicBezTo>
                      <a:pt x="840" y="658"/>
                      <a:pt x="905" y="73"/>
                      <a:pt x="515" y="8"/>
                    </a:cubicBezTo>
                    <a:cubicBezTo>
                      <a:pt x="488" y="3"/>
                      <a:pt x="462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3"/>
              <p:cNvSpPr/>
              <p:nvPr/>
            </p:nvSpPr>
            <p:spPr>
              <a:xfrm>
                <a:off x="6929000" y="38836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3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0" y="4"/>
                      <a:pt x="467" y="4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3"/>
              <p:cNvSpPr/>
              <p:nvPr/>
            </p:nvSpPr>
            <p:spPr>
              <a:xfrm>
                <a:off x="6978725" y="38884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0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9" y="660"/>
                      <a:pt x="799" y="537"/>
                      <a:pt x="820" y="376"/>
                    </a:cubicBezTo>
                    <a:cubicBezTo>
                      <a:pt x="820" y="181"/>
                      <a:pt x="689" y="29"/>
                      <a:pt x="516" y="8"/>
                    </a:cubicBezTo>
                    <a:cubicBezTo>
                      <a:pt x="490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3"/>
              <p:cNvSpPr/>
              <p:nvPr/>
            </p:nvSpPr>
            <p:spPr>
              <a:xfrm>
                <a:off x="7030800" y="3894050"/>
                <a:ext cx="199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3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22"/>
                    </a:cubicBezTo>
                    <a:cubicBezTo>
                      <a:pt x="255" y="612"/>
                      <a:pt x="349" y="653"/>
                      <a:pt x="443" y="653"/>
                    </a:cubicBezTo>
                    <a:cubicBezTo>
                      <a:pt x="596" y="653"/>
                      <a:pt x="748" y="545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3"/>
              <p:cNvSpPr/>
              <p:nvPr/>
            </p:nvSpPr>
            <p:spPr>
              <a:xfrm>
                <a:off x="7082375" y="38994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5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6777425" y="3867525"/>
                <a:ext cx="17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8" extrusionOk="0">
                    <a:moveTo>
                      <a:pt x="394" y="0"/>
                    </a:moveTo>
                    <a:cubicBezTo>
                      <a:pt x="221" y="0"/>
                      <a:pt x="48" y="130"/>
                      <a:pt x="48" y="304"/>
                    </a:cubicBezTo>
                    <a:cubicBezTo>
                      <a:pt x="1" y="550"/>
                      <a:pt x="188" y="688"/>
                      <a:pt x="374" y="688"/>
                    </a:cubicBezTo>
                    <a:cubicBezTo>
                      <a:pt x="531" y="688"/>
                      <a:pt x="688" y="588"/>
                      <a:pt x="698" y="369"/>
                    </a:cubicBezTo>
                    <a:cubicBezTo>
                      <a:pt x="698" y="195"/>
                      <a:pt x="568" y="22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6815050" y="3975200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41" y="0"/>
                    </a:moveTo>
                    <a:cubicBezTo>
                      <a:pt x="52" y="0"/>
                      <a:pt x="1" y="637"/>
                      <a:pt x="450" y="658"/>
                    </a:cubicBezTo>
                    <a:cubicBezTo>
                      <a:pt x="862" y="658"/>
                      <a:pt x="906" y="72"/>
                      <a:pt x="515" y="7"/>
                    </a:cubicBezTo>
                    <a:cubicBezTo>
                      <a:pt x="489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3"/>
              <p:cNvSpPr/>
              <p:nvPr/>
            </p:nvSpPr>
            <p:spPr>
              <a:xfrm>
                <a:off x="6867100" y="39802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3"/>
              <p:cNvSpPr/>
              <p:nvPr/>
            </p:nvSpPr>
            <p:spPr>
              <a:xfrm>
                <a:off x="6918575" y="398565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43" y="612"/>
                      <a:pt x="339" y="653"/>
                      <a:pt x="432" y="653"/>
                    </a:cubicBezTo>
                    <a:cubicBezTo>
                      <a:pt x="583" y="653"/>
                      <a:pt x="727" y="545"/>
                      <a:pt x="754" y="370"/>
                    </a:cubicBezTo>
                    <a:cubicBezTo>
                      <a:pt x="776" y="175"/>
                      <a:pt x="646" y="23"/>
                      <a:pt x="450" y="1"/>
                    </a:cubicBezTo>
                    <a:cubicBezTo>
                      <a:pt x="441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3"/>
              <p:cNvSpPr/>
              <p:nvPr/>
            </p:nvSpPr>
            <p:spPr>
              <a:xfrm>
                <a:off x="6969650" y="399100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3"/>
              <p:cNvSpPr/>
              <p:nvPr/>
            </p:nvSpPr>
            <p:spPr>
              <a:xfrm>
                <a:off x="6767750" y="3969400"/>
                <a:ext cx="178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21" extrusionOk="0">
                    <a:moveTo>
                      <a:pt x="369" y="1"/>
                    </a:moveTo>
                    <a:lnTo>
                      <a:pt x="369" y="23"/>
                    </a:lnTo>
                    <a:cubicBezTo>
                      <a:pt x="304" y="23"/>
                      <a:pt x="239" y="23"/>
                      <a:pt x="174" y="66"/>
                    </a:cubicBezTo>
                    <a:cubicBezTo>
                      <a:pt x="131" y="88"/>
                      <a:pt x="66" y="131"/>
                      <a:pt x="44" y="196"/>
                    </a:cubicBezTo>
                    <a:cubicBezTo>
                      <a:pt x="23" y="218"/>
                      <a:pt x="1" y="261"/>
                      <a:pt x="1" y="304"/>
                    </a:cubicBezTo>
                    <a:cubicBezTo>
                      <a:pt x="1" y="391"/>
                      <a:pt x="23" y="478"/>
                      <a:pt x="88" y="543"/>
                    </a:cubicBezTo>
                    <a:cubicBezTo>
                      <a:pt x="131" y="597"/>
                      <a:pt x="180" y="620"/>
                      <a:pt x="228" y="620"/>
                    </a:cubicBezTo>
                    <a:cubicBezTo>
                      <a:pt x="469" y="620"/>
                      <a:pt x="712" y="55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3"/>
              <p:cNvSpPr/>
              <p:nvPr/>
            </p:nvSpPr>
            <p:spPr>
              <a:xfrm>
                <a:off x="6810850" y="40262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8" y="614"/>
                      <a:pt x="352" y="655"/>
                      <a:pt x="444" y="655"/>
                    </a:cubicBezTo>
                    <a:cubicBezTo>
                      <a:pt x="597" y="655"/>
                      <a:pt x="743" y="541"/>
                      <a:pt x="770" y="351"/>
                    </a:cubicBezTo>
                    <a:cubicBezTo>
                      <a:pt x="792" y="178"/>
                      <a:pt x="662" y="26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3"/>
              <p:cNvSpPr/>
              <p:nvPr/>
            </p:nvSpPr>
            <p:spPr>
              <a:xfrm>
                <a:off x="6862325" y="40316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3"/>
              <p:cNvSpPr/>
              <p:nvPr/>
            </p:nvSpPr>
            <p:spPr>
              <a:xfrm>
                <a:off x="6915725" y="4036550"/>
                <a:ext cx="157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59" extrusionOk="0">
                    <a:moveTo>
                      <a:pt x="327" y="1"/>
                    </a:moveTo>
                    <a:cubicBezTo>
                      <a:pt x="153" y="1"/>
                      <a:pt x="21" y="126"/>
                      <a:pt x="1" y="307"/>
                    </a:cubicBezTo>
                    <a:cubicBezTo>
                      <a:pt x="1" y="350"/>
                      <a:pt x="1" y="415"/>
                      <a:pt x="44" y="459"/>
                    </a:cubicBezTo>
                    <a:cubicBezTo>
                      <a:pt x="239" y="372"/>
                      <a:pt x="434" y="285"/>
                      <a:pt x="629" y="198"/>
                    </a:cubicBezTo>
                    <a:cubicBezTo>
                      <a:pt x="586" y="90"/>
                      <a:pt x="478" y="25"/>
                      <a:pt x="369" y="3"/>
                    </a:cubicBezTo>
                    <a:cubicBezTo>
                      <a:pt x="355" y="2"/>
                      <a:pt x="341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3"/>
              <p:cNvSpPr/>
              <p:nvPr/>
            </p:nvSpPr>
            <p:spPr>
              <a:xfrm>
                <a:off x="6762600" y="4020900"/>
                <a:ext cx="165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2" extrusionOk="0">
                    <a:moveTo>
                      <a:pt x="359" y="1"/>
                    </a:moveTo>
                    <a:cubicBezTo>
                      <a:pt x="272" y="1"/>
                      <a:pt x="185" y="22"/>
                      <a:pt x="120" y="66"/>
                    </a:cubicBezTo>
                    <a:cubicBezTo>
                      <a:pt x="55" y="131"/>
                      <a:pt x="12" y="217"/>
                      <a:pt x="12" y="304"/>
                    </a:cubicBezTo>
                    <a:cubicBezTo>
                      <a:pt x="0" y="515"/>
                      <a:pt x="166" y="631"/>
                      <a:pt x="335" y="631"/>
                    </a:cubicBezTo>
                    <a:cubicBezTo>
                      <a:pt x="478" y="631"/>
                      <a:pt x="622" y="548"/>
                      <a:pt x="662" y="369"/>
                    </a:cubicBezTo>
                    <a:cubicBezTo>
                      <a:pt x="662" y="174"/>
                      <a:pt x="532" y="22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6808950" y="4077200"/>
                <a:ext cx="130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99" extrusionOk="0">
                    <a:moveTo>
                      <a:pt x="301" y="0"/>
                    </a:moveTo>
                    <a:cubicBezTo>
                      <a:pt x="170" y="0"/>
                      <a:pt x="59" y="82"/>
                      <a:pt x="1" y="198"/>
                    </a:cubicBezTo>
                    <a:cubicBezTo>
                      <a:pt x="174" y="155"/>
                      <a:pt x="348" y="133"/>
                      <a:pt x="521" y="90"/>
                    </a:cubicBezTo>
                    <a:cubicBezTo>
                      <a:pt x="478" y="47"/>
                      <a:pt x="413" y="3"/>
                      <a:pt x="348" y="3"/>
                    </a:cubicBezTo>
                    <a:cubicBezTo>
                      <a:pt x="332" y="1"/>
                      <a:pt x="316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6756925" y="4072175"/>
                <a:ext cx="173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60" extrusionOk="0">
                    <a:moveTo>
                      <a:pt x="312" y="0"/>
                    </a:moveTo>
                    <a:cubicBezTo>
                      <a:pt x="268" y="0"/>
                      <a:pt x="226" y="16"/>
                      <a:pt x="195" y="31"/>
                    </a:cubicBezTo>
                    <a:cubicBezTo>
                      <a:pt x="130" y="74"/>
                      <a:pt x="87" y="118"/>
                      <a:pt x="65" y="161"/>
                    </a:cubicBezTo>
                    <a:cubicBezTo>
                      <a:pt x="44" y="204"/>
                      <a:pt x="22" y="248"/>
                      <a:pt x="22" y="291"/>
                    </a:cubicBezTo>
                    <a:cubicBezTo>
                      <a:pt x="0" y="465"/>
                      <a:pt x="130" y="638"/>
                      <a:pt x="304" y="660"/>
                    </a:cubicBezTo>
                    <a:lnTo>
                      <a:pt x="412" y="660"/>
                    </a:lnTo>
                    <a:cubicBezTo>
                      <a:pt x="499" y="638"/>
                      <a:pt x="586" y="573"/>
                      <a:pt x="629" y="486"/>
                    </a:cubicBezTo>
                    <a:cubicBezTo>
                      <a:pt x="651" y="443"/>
                      <a:pt x="672" y="399"/>
                      <a:pt x="672" y="356"/>
                    </a:cubicBezTo>
                    <a:cubicBezTo>
                      <a:pt x="694" y="183"/>
                      <a:pt x="564" y="9"/>
                      <a:pt x="369" y="9"/>
                    </a:cubicBezTo>
                    <a:cubicBezTo>
                      <a:pt x="350" y="3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3"/>
              <p:cNvSpPr/>
              <p:nvPr/>
            </p:nvSpPr>
            <p:spPr>
              <a:xfrm>
                <a:off x="6225900" y="31916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1" y="313"/>
                      <a:pt x="189" y="544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3"/>
              <p:cNvSpPr/>
              <p:nvPr/>
            </p:nvSpPr>
            <p:spPr>
              <a:xfrm>
                <a:off x="6275725" y="319687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89" y="660"/>
                    </a:cubicBezTo>
                    <a:cubicBezTo>
                      <a:pt x="649" y="660"/>
                      <a:pt x="800" y="535"/>
                      <a:pt x="820" y="354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3"/>
              <p:cNvSpPr/>
              <p:nvPr/>
            </p:nvSpPr>
            <p:spPr>
              <a:xfrm>
                <a:off x="6328425" y="32023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9" y="0"/>
                    </a:moveTo>
                    <a:cubicBezTo>
                      <a:pt x="146" y="0"/>
                      <a:pt x="1" y="320"/>
                      <a:pt x="164" y="524"/>
                    </a:cubicBezTo>
                    <a:cubicBezTo>
                      <a:pt x="237" y="614"/>
                      <a:pt x="332" y="654"/>
                      <a:pt x="424" y="654"/>
                    </a:cubicBezTo>
                    <a:cubicBezTo>
                      <a:pt x="577" y="654"/>
                      <a:pt x="723" y="541"/>
                      <a:pt x="750" y="351"/>
                    </a:cubicBezTo>
                    <a:cubicBezTo>
                      <a:pt x="771" y="178"/>
                      <a:pt x="641" y="4"/>
                      <a:pt x="446" y="4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3"/>
              <p:cNvSpPr/>
              <p:nvPr/>
            </p:nvSpPr>
            <p:spPr>
              <a:xfrm>
                <a:off x="6379275" y="32073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8" y="0"/>
                      <a:pt x="0" y="333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3"/>
              <p:cNvSpPr/>
              <p:nvPr/>
            </p:nvSpPr>
            <p:spPr>
              <a:xfrm>
                <a:off x="6432800" y="3212700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480"/>
                      <a:pt x="109" y="632"/>
                      <a:pt x="304" y="653"/>
                    </a:cubicBezTo>
                    <a:cubicBezTo>
                      <a:pt x="317" y="655"/>
                      <a:pt x="329" y="656"/>
                      <a:pt x="342" y="656"/>
                    </a:cubicBezTo>
                    <a:cubicBezTo>
                      <a:pt x="499" y="656"/>
                      <a:pt x="631" y="532"/>
                      <a:pt x="651" y="372"/>
                    </a:cubicBezTo>
                    <a:cubicBezTo>
                      <a:pt x="672" y="176"/>
                      <a:pt x="542" y="25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3"/>
              <p:cNvSpPr/>
              <p:nvPr/>
            </p:nvSpPr>
            <p:spPr>
              <a:xfrm>
                <a:off x="6481325" y="32181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3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3"/>
              <p:cNvSpPr/>
              <p:nvPr/>
            </p:nvSpPr>
            <p:spPr>
              <a:xfrm>
                <a:off x="6532275" y="3223500"/>
                <a:ext cx="198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55" y="611"/>
                      <a:pt x="345" y="649"/>
                      <a:pt x="434" y="649"/>
                    </a:cubicBezTo>
                    <a:cubicBezTo>
                      <a:pt x="591" y="649"/>
                      <a:pt x="742" y="531"/>
                      <a:pt x="769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3"/>
              <p:cNvSpPr/>
              <p:nvPr/>
            </p:nvSpPr>
            <p:spPr>
              <a:xfrm>
                <a:off x="6585900" y="3228425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39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3" y="550"/>
                      <a:pt x="662" y="371"/>
                    </a:cubicBezTo>
                    <a:cubicBezTo>
                      <a:pt x="684" y="176"/>
                      <a:pt x="554" y="24"/>
                      <a:pt x="380" y="3"/>
                    </a:cubicBezTo>
                    <a:cubicBezTo>
                      <a:pt x="366" y="1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3"/>
              <p:cNvSpPr/>
              <p:nvPr/>
            </p:nvSpPr>
            <p:spPr>
              <a:xfrm>
                <a:off x="6634600" y="32339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31" y="656"/>
                      <a:pt x="455" y="658"/>
                      <a:pt x="478" y="658"/>
                    </a:cubicBezTo>
                    <a:cubicBezTo>
                      <a:pt x="869" y="658"/>
                      <a:pt x="921" y="1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3"/>
              <p:cNvSpPr/>
              <p:nvPr/>
            </p:nvSpPr>
            <p:spPr>
              <a:xfrm>
                <a:off x="6685650" y="32392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3"/>
              <p:cNvSpPr/>
              <p:nvPr/>
            </p:nvSpPr>
            <p:spPr>
              <a:xfrm>
                <a:off x="6738800" y="32442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8" y="1"/>
                    </a:moveTo>
                    <a:cubicBezTo>
                      <a:pt x="205" y="1"/>
                      <a:pt x="53" y="131"/>
                      <a:pt x="32" y="304"/>
                    </a:cubicBezTo>
                    <a:cubicBezTo>
                      <a:pt x="0" y="507"/>
                      <a:pt x="171" y="665"/>
                      <a:pt x="350" y="665"/>
                    </a:cubicBezTo>
                    <a:cubicBezTo>
                      <a:pt x="420" y="665"/>
                      <a:pt x="491" y="641"/>
                      <a:pt x="552" y="586"/>
                    </a:cubicBezTo>
                    <a:cubicBezTo>
                      <a:pt x="790" y="391"/>
                      <a:pt x="682" y="44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3"/>
              <p:cNvSpPr/>
              <p:nvPr/>
            </p:nvSpPr>
            <p:spPr>
              <a:xfrm>
                <a:off x="6787950" y="3249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50" y="1"/>
                    </a:cubicBezTo>
                    <a:cubicBezTo>
                      <a:pt x="441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3"/>
              <p:cNvSpPr/>
              <p:nvPr/>
            </p:nvSpPr>
            <p:spPr>
              <a:xfrm>
                <a:off x="6230625" y="2791625"/>
                <a:ext cx="38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9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39" y="9"/>
                      <a:pt x="127" y="17"/>
                      <a:pt x="116" y="24"/>
                    </a:cubicBezTo>
                    <a:lnTo>
                      <a:pt x="116" y="24"/>
                    </a:lnTo>
                    <a:cubicBezTo>
                      <a:pt x="128" y="18"/>
                      <a:pt x="140" y="12"/>
                      <a:pt x="152" y="0"/>
                    </a:cubicBezTo>
                    <a:close/>
                    <a:moveTo>
                      <a:pt x="116" y="24"/>
                    </a:moveTo>
                    <a:cubicBezTo>
                      <a:pt x="108" y="28"/>
                      <a:pt x="100" y="32"/>
                      <a:pt x="93" y="39"/>
                    </a:cubicBezTo>
                    <a:lnTo>
                      <a:pt x="93" y="39"/>
                    </a:lnTo>
                    <a:cubicBezTo>
                      <a:pt x="100" y="34"/>
                      <a:pt x="108" y="29"/>
                      <a:pt x="116" y="24"/>
                    </a:cubicBezTo>
                    <a:close/>
                    <a:moveTo>
                      <a:pt x="93" y="39"/>
                    </a:moveTo>
                    <a:cubicBezTo>
                      <a:pt x="58" y="61"/>
                      <a:pt x="29" y="80"/>
                      <a:pt x="0" y="109"/>
                    </a:cubicBezTo>
                    <a:cubicBezTo>
                      <a:pt x="22" y="87"/>
                      <a:pt x="66" y="65"/>
                      <a:pt x="87" y="44"/>
                    </a:cubicBezTo>
                    <a:cubicBezTo>
                      <a:pt x="89" y="42"/>
                      <a:pt x="91" y="40"/>
                      <a:pt x="93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3"/>
              <p:cNvSpPr/>
              <p:nvPr/>
            </p:nvSpPr>
            <p:spPr>
              <a:xfrm>
                <a:off x="6174950" y="3186175"/>
                <a:ext cx="193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4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4" y="633"/>
                      <a:pt x="347" y="674"/>
                      <a:pt x="439" y="674"/>
                    </a:cubicBezTo>
                    <a:cubicBezTo>
                      <a:pt x="593" y="674"/>
                      <a:pt x="748" y="560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3"/>
              <p:cNvSpPr/>
              <p:nvPr/>
            </p:nvSpPr>
            <p:spPr>
              <a:xfrm>
                <a:off x="6543375" y="2667500"/>
                <a:ext cx="141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99" extrusionOk="0">
                    <a:moveTo>
                      <a:pt x="564" y="1"/>
                    </a:moveTo>
                    <a:cubicBezTo>
                      <a:pt x="369" y="22"/>
                      <a:pt x="195" y="44"/>
                      <a:pt x="0" y="66"/>
                    </a:cubicBezTo>
                    <a:cubicBezTo>
                      <a:pt x="65" y="152"/>
                      <a:pt x="152" y="196"/>
                      <a:pt x="239" y="196"/>
                    </a:cubicBezTo>
                    <a:cubicBezTo>
                      <a:pt x="252" y="198"/>
                      <a:pt x="265" y="199"/>
                      <a:pt x="279" y="199"/>
                    </a:cubicBezTo>
                    <a:cubicBezTo>
                      <a:pt x="395" y="199"/>
                      <a:pt x="506" y="117"/>
                      <a:pt x="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3"/>
              <p:cNvSpPr/>
              <p:nvPr/>
            </p:nvSpPr>
            <p:spPr>
              <a:xfrm>
                <a:off x="6592350" y="2663175"/>
                <a:ext cx="188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87" extrusionOk="0">
                    <a:moveTo>
                      <a:pt x="534" y="0"/>
                    </a:moveTo>
                    <a:lnTo>
                      <a:pt x="122" y="22"/>
                    </a:lnTo>
                    <a:cubicBezTo>
                      <a:pt x="57" y="65"/>
                      <a:pt x="36" y="152"/>
                      <a:pt x="36" y="217"/>
                    </a:cubicBezTo>
                    <a:cubicBezTo>
                      <a:pt x="0" y="431"/>
                      <a:pt x="170" y="586"/>
                      <a:pt x="364" y="586"/>
                    </a:cubicBezTo>
                    <a:cubicBezTo>
                      <a:pt x="406" y="586"/>
                      <a:pt x="449" y="579"/>
                      <a:pt x="491" y="564"/>
                    </a:cubicBezTo>
                    <a:cubicBezTo>
                      <a:pt x="708" y="455"/>
                      <a:pt x="751" y="13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3"/>
              <p:cNvSpPr/>
              <p:nvPr/>
            </p:nvSpPr>
            <p:spPr>
              <a:xfrm>
                <a:off x="6641200" y="266687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4" y="0"/>
                      <a:pt x="1" y="320"/>
                      <a:pt x="185" y="524"/>
                    </a:cubicBezTo>
                    <a:cubicBezTo>
                      <a:pt x="258" y="613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7"/>
                      <a:pt x="662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3"/>
              <p:cNvSpPr/>
              <p:nvPr/>
            </p:nvSpPr>
            <p:spPr>
              <a:xfrm>
                <a:off x="6692600" y="2672375"/>
                <a:ext cx="226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6" extrusionOk="0">
                    <a:moveTo>
                      <a:pt x="448" y="0"/>
                    </a:moveTo>
                    <a:cubicBezTo>
                      <a:pt x="56" y="0"/>
                      <a:pt x="0" y="566"/>
                      <a:pt x="384" y="651"/>
                    </a:cubicBezTo>
                    <a:cubicBezTo>
                      <a:pt x="404" y="654"/>
                      <a:pt x="424" y="655"/>
                      <a:pt x="443" y="655"/>
                    </a:cubicBezTo>
                    <a:cubicBezTo>
                      <a:pt x="865" y="655"/>
                      <a:pt x="906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3"/>
              <p:cNvSpPr/>
              <p:nvPr/>
            </p:nvSpPr>
            <p:spPr>
              <a:xfrm>
                <a:off x="6742400" y="26770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58" y="659"/>
                      <a:pt x="465" y="659"/>
                      <a:pt x="471" y="659"/>
                    </a:cubicBezTo>
                    <a:cubicBezTo>
                      <a:pt x="844" y="659"/>
                      <a:pt x="900" y="72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3"/>
              <p:cNvSpPr/>
              <p:nvPr/>
            </p:nvSpPr>
            <p:spPr>
              <a:xfrm>
                <a:off x="6794600" y="26825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4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3"/>
              <p:cNvSpPr/>
              <p:nvPr/>
            </p:nvSpPr>
            <p:spPr>
              <a:xfrm>
                <a:off x="6847350" y="2691900"/>
                <a:ext cx="174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15" extrusionOk="0">
                    <a:moveTo>
                      <a:pt x="91" y="0"/>
                    </a:moveTo>
                    <a:cubicBezTo>
                      <a:pt x="69" y="43"/>
                      <a:pt x="47" y="87"/>
                      <a:pt x="47" y="130"/>
                    </a:cubicBezTo>
                    <a:cubicBezTo>
                      <a:pt x="0" y="376"/>
                      <a:pt x="188" y="515"/>
                      <a:pt x="373" y="515"/>
                    </a:cubicBezTo>
                    <a:cubicBezTo>
                      <a:pt x="531" y="515"/>
                      <a:pt x="688" y="414"/>
                      <a:pt x="698" y="195"/>
                    </a:cubicBezTo>
                    <a:lnTo>
                      <a:pt x="698" y="174"/>
                    </a:lnTo>
                    <a:cubicBezTo>
                      <a:pt x="481" y="130"/>
                      <a:pt x="286" y="65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3"/>
              <p:cNvSpPr/>
              <p:nvPr/>
            </p:nvSpPr>
            <p:spPr>
              <a:xfrm>
                <a:off x="6431850" y="26967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3"/>
              <p:cNvSpPr/>
              <p:nvPr/>
            </p:nvSpPr>
            <p:spPr>
              <a:xfrm>
                <a:off x="6482950" y="27021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2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48" y="2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3"/>
              <p:cNvSpPr/>
              <p:nvPr/>
            </p:nvSpPr>
            <p:spPr>
              <a:xfrm>
                <a:off x="6536575" y="27075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38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0" y="507"/>
                      <a:pt x="171" y="628"/>
                      <a:pt x="342" y="628"/>
                    </a:cubicBezTo>
                    <a:cubicBezTo>
                      <a:pt x="487" y="628"/>
                      <a:pt x="632" y="540"/>
                      <a:pt x="662" y="350"/>
                    </a:cubicBezTo>
                    <a:cubicBezTo>
                      <a:pt x="684" y="176"/>
                      <a:pt x="554" y="3"/>
                      <a:pt x="381" y="3"/>
                    </a:cubicBezTo>
                    <a:cubicBezTo>
                      <a:pt x="366" y="1"/>
                      <a:pt x="352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3"/>
              <p:cNvSpPr/>
              <p:nvPr/>
            </p:nvSpPr>
            <p:spPr>
              <a:xfrm>
                <a:off x="6583600" y="27123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3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6" y="659"/>
                      <a:pt x="473" y="659"/>
                    </a:cubicBezTo>
                    <a:cubicBezTo>
                      <a:pt x="865" y="659"/>
                      <a:pt x="920" y="93"/>
                      <a:pt x="516" y="8"/>
                    </a:cubicBezTo>
                    <a:cubicBezTo>
                      <a:pt x="491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3"/>
              <p:cNvSpPr/>
              <p:nvPr/>
            </p:nvSpPr>
            <p:spPr>
              <a:xfrm>
                <a:off x="6636300" y="2717825"/>
                <a:ext cx="193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1" extrusionOk="0">
                    <a:moveTo>
                      <a:pt x="416" y="0"/>
                    </a:moveTo>
                    <a:cubicBezTo>
                      <a:pt x="145" y="0"/>
                      <a:pt x="1" y="321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2" y="661"/>
                      <a:pt x="736" y="552"/>
                      <a:pt x="749" y="372"/>
                    </a:cubicBezTo>
                    <a:cubicBezTo>
                      <a:pt x="771" y="177"/>
                      <a:pt x="641" y="25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3"/>
              <p:cNvSpPr/>
              <p:nvPr/>
            </p:nvSpPr>
            <p:spPr>
              <a:xfrm>
                <a:off x="6689325" y="2723275"/>
                <a:ext cx="193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9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1" y="499"/>
                      <a:pt x="159" y="649"/>
                      <a:pt x="337" y="649"/>
                    </a:cubicBezTo>
                    <a:cubicBezTo>
                      <a:pt x="411" y="649"/>
                      <a:pt x="488" y="623"/>
                      <a:pt x="558" y="566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3"/>
              <p:cNvSpPr/>
              <p:nvPr/>
            </p:nvSpPr>
            <p:spPr>
              <a:xfrm>
                <a:off x="6738100" y="27281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3"/>
              <p:cNvSpPr/>
              <p:nvPr/>
            </p:nvSpPr>
            <p:spPr>
              <a:xfrm>
                <a:off x="6789450" y="2733625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55" y="1"/>
                    </a:moveTo>
                    <a:cubicBezTo>
                      <a:pt x="65" y="1"/>
                      <a:pt x="0" y="586"/>
                      <a:pt x="390" y="651"/>
                    </a:cubicBezTo>
                    <a:cubicBezTo>
                      <a:pt x="403" y="653"/>
                      <a:pt x="416" y="653"/>
                      <a:pt x="429" y="653"/>
                    </a:cubicBezTo>
                    <a:cubicBezTo>
                      <a:pt x="588" y="653"/>
                      <a:pt x="739" y="530"/>
                      <a:pt x="759" y="369"/>
                    </a:cubicBezTo>
                    <a:cubicBezTo>
                      <a:pt x="781" y="174"/>
                      <a:pt x="651" y="22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3"/>
              <p:cNvSpPr/>
              <p:nvPr/>
            </p:nvSpPr>
            <p:spPr>
              <a:xfrm>
                <a:off x="6839425" y="2738875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38" y="0"/>
                    </a:moveTo>
                    <a:cubicBezTo>
                      <a:pt x="33" y="0"/>
                      <a:pt x="0" y="637"/>
                      <a:pt x="429" y="658"/>
                    </a:cubicBezTo>
                    <a:cubicBezTo>
                      <a:pt x="841" y="658"/>
                      <a:pt x="906" y="72"/>
                      <a:pt x="516" y="7"/>
                    </a:cubicBezTo>
                    <a:cubicBezTo>
                      <a:pt x="489" y="2"/>
                      <a:pt x="46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3"/>
              <p:cNvSpPr/>
              <p:nvPr/>
            </p:nvSpPr>
            <p:spPr>
              <a:xfrm>
                <a:off x="6322875" y="2737250"/>
                <a:ext cx="20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61" extrusionOk="0">
                    <a:moveTo>
                      <a:pt x="441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90" y="660"/>
                    </a:cubicBezTo>
                    <a:cubicBezTo>
                      <a:pt x="650" y="660"/>
                      <a:pt x="800" y="537"/>
                      <a:pt x="820" y="376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0" y="2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3"/>
              <p:cNvSpPr/>
              <p:nvPr/>
            </p:nvSpPr>
            <p:spPr>
              <a:xfrm>
                <a:off x="6375600" y="27427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3"/>
              <p:cNvSpPr/>
              <p:nvPr/>
            </p:nvSpPr>
            <p:spPr>
              <a:xfrm>
                <a:off x="6426450" y="27477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0"/>
                    </a:moveTo>
                    <a:cubicBezTo>
                      <a:pt x="178" y="0"/>
                      <a:pt x="0" y="333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96"/>
                      <a:pt x="645" y="23"/>
                      <a:pt x="471" y="1"/>
                    </a:cubicBezTo>
                    <a:cubicBezTo>
                      <a:pt x="463" y="1"/>
                      <a:pt x="454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3"/>
              <p:cNvSpPr/>
              <p:nvPr/>
            </p:nvSpPr>
            <p:spPr>
              <a:xfrm>
                <a:off x="6479325" y="2753075"/>
                <a:ext cx="174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3" extrusionOk="0">
                    <a:moveTo>
                      <a:pt x="357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0"/>
                      <a:pt x="184" y="682"/>
                      <a:pt x="368" y="682"/>
                    </a:cubicBezTo>
                    <a:cubicBezTo>
                      <a:pt x="528" y="682"/>
                      <a:pt x="688" y="583"/>
                      <a:pt x="698" y="372"/>
                    </a:cubicBezTo>
                    <a:cubicBezTo>
                      <a:pt x="698" y="176"/>
                      <a:pt x="589" y="25"/>
                      <a:pt x="394" y="3"/>
                    </a:cubicBezTo>
                    <a:cubicBezTo>
                      <a:pt x="38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3"/>
              <p:cNvSpPr/>
              <p:nvPr/>
            </p:nvSpPr>
            <p:spPr>
              <a:xfrm>
                <a:off x="6528975" y="27584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2" y="654"/>
                      <a:pt x="423" y="654"/>
                    </a:cubicBezTo>
                    <a:cubicBezTo>
                      <a:pt x="577" y="654"/>
                      <a:pt x="722" y="541"/>
                      <a:pt x="750" y="351"/>
                    </a:cubicBezTo>
                    <a:cubicBezTo>
                      <a:pt x="771" y="177"/>
                      <a:pt x="641" y="26"/>
                      <a:pt x="446" y="4"/>
                    </a:cubicBezTo>
                    <a:cubicBezTo>
                      <a:pt x="430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3"/>
              <p:cNvSpPr/>
              <p:nvPr/>
            </p:nvSpPr>
            <p:spPr>
              <a:xfrm>
                <a:off x="6579925" y="276387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2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3"/>
              <p:cNvSpPr/>
              <p:nvPr/>
            </p:nvSpPr>
            <p:spPr>
              <a:xfrm>
                <a:off x="6630775" y="2768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3"/>
              <p:cNvSpPr/>
              <p:nvPr/>
            </p:nvSpPr>
            <p:spPr>
              <a:xfrm>
                <a:off x="6681850" y="2774175"/>
                <a:ext cx="192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6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51" y="615"/>
                      <a:pt x="345" y="656"/>
                      <a:pt x="438" y="656"/>
                    </a:cubicBezTo>
                    <a:cubicBezTo>
                      <a:pt x="591" y="656"/>
                      <a:pt x="743" y="548"/>
                      <a:pt x="770" y="373"/>
                    </a:cubicBezTo>
                    <a:cubicBezTo>
                      <a:pt x="770" y="178"/>
                      <a:pt x="640" y="26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3"/>
              <p:cNvSpPr/>
              <p:nvPr/>
            </p:nvSpPr>
            <p:spPr>
              <a:xfrm>
                <a:off x="6732800" y="27796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1"/>
                    </a:moveTo>
                    <a:cubicBezTo>
                      <a:pt x="164" y="1"/>
                      <a:pt x="1" y="320"/>
                      <a:pt x="185" y="525"/>
                    </a:cubicBezTo>
                    <a:cubicBezTo>
                      <a:pt x="258" y="614"/>
                      <a:pt x="352" y="655"/>
                      <a:pt x="444" y="655"/>
                    </a:cubicBezTo>
                    <a:cubicBezTo>
                      <a:pt x="597" y="655"/>
                      <a:pt x="743" y="541"/>
                      <a:pt x="770" y="351"/>
                    </a:cubicBezTo>
                    <a:cubicBezTo>
                      <a:pt x="792" y="178"/>
                      <a:pt x="662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3"/>
              <p:cNvSpPr/>
              <p:nvPr/>
            </p:nvSpPr>
            <p:spPr>
              <a:xfrm>
                <a:off x="6786450" y="2785050"/>
                <a:ext cx="171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29" extrusionOk="0">
                    <a:moveTo>
                      <a:pt x="338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07"/>
                      <a:pt x="171" y="628"/>
                      <a:pt x="342" y="628"/>
                    </a:cubicBezTo>
                    <a:cubicBezTo>
                      <a:pt x="487" y="628"/>
                      <a:pt x="632" y="540"/>
                      <a:pt x="662" y="350"/>
                    </a:cubicBezTo>
                    <a:cubicBezTo>
                      <a:pt x="684" y="177"/>
                      <a:pt x="554" y="3"/>
                      <a:pt x="380" y="3"/>
                    </a:cubicBezTo>
                    <a:cubicBezTo>
                      <a:pt x="366" y="2"/>
                      <a:pt x="352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3"/>
              <p:cNvSpPr/>
              <p:nvPr/>
            </p:nvSpPr>
            <p:spPr>
              <a:xfrm>
                <a:off x="6835100" y="2789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3"/>
              <p:cNvSpPr/>
              <p:nvPr/>
            </p:nvSpPr>
            <p:spPr>
              <a:xfrm>
                <a:off x="6268200" y="2783475"/>
                <a:ext cx="226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6" extrusionOk="0">
                    <a:moveTo>
                      <a:pt x="448" y="1"/>
                    </a:moveTo>
                    <a:cubicBezTo>
                      <a:pt x="56" y="1"/>
                      <a:pt x="1" y="566"/>
                      <a:pt x="405" y="652"/>
                    </a:cubicBezTo>
                    <a:cubicBezTo>
                      <a:pt x="425" y="654"/>
                      <a:pt x="444" y="656"/>
                      <a:pt x="463" y="656"/>
                    </a:cubicBezTo>
                    <a:cubicBezTo>
                      <a:pt x="865" y="656"/>
                      <a:pt x="906" y="1"/>
                      <a:pt x="470" y="1"/>
                    </a:cubicBezTo>
                    <a:cubicBezTo>
                      <a:pt x="463" y="1"/>
                      <a:pt x="456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3"/>
              <p:cNvSpPr/>
              <p:nvPr/>
            </p:nvSpPr>
            <p:spPr>
              <a:xfrm>
                <a:off x="6321300" y="278830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6" y="1"/>
                    </a:moveTo>
                    <a:cubicBezTo>
                      <a:pt x="186" y="1"/>
                      <a:pt x="36" y="126"/>
                      <a:pt x="16" y="307"/>
                    </a:cubicBezTo>
                    <a:cubicBezTo>
                      <a:pt x="0" y="511"/>
                      <a:pt x="166" y="658"/>
                      <a:pt x="349" y="658"/>
                    </a:cubicBezTo>
                    <a:cubicBezTo>
                      <a:pt x="419" y="658"/>
                      <a:pt x="492" y="637"/>
                      <a:pt x="558" y="589"/>
                    </a:cubicBezTo>
                    <a:cubicBezTo>
                      <a:pt x="775" y="393"/>
                      <a:pt x="666" y="47"/>
                      <a:pt x="384" y="3"/>
                    </a:cubicBezTo>
                    <a:cubicBezTo>
                      <a:pt x="372" y="2"/>
                      <a:pt x="359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3"/>
              <p:cNvSpPr/>
              <p:nvPr/>
            </p:nvSpPr>
            <p:spPr>
              <a:xfrm>
                <a:off x="6370200" y="27937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3"/>
              <p:cNvSpPr/>
              <p:nvPr/>
            </p:nvSpPr>
            <p:spPr>
              <a:xfrm>
                <a:off x="6421150" y="27991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58" y="613"/>
                      <a:pt x="352" y="654"/>
                      <a:pt x="444" y="654"/>
                    </a:cubicBezTo>
                    <a:cubicBezTo>
                      <a:pt x="597" y="654"/>
                      <a:pt x="743" y="541"/>
                      <a:pt x="770" y="351"/>
                    </a:cubicBezTo>
                    <a:cubicBezTo>
                      <a:pt x="792" y="177"/>
                      <a:pt x="661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3"/>
              <p:cNvSpPr/>
              <p:nvPr/>
            </p:nvSpPr>
            <p:spPr>
              <a:xfrm>
                <a:off x="6472500" y="2804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3"/>
              <p:cNvSpPr/>
              <p:nvPr/>
            </p:nvSpPr>
            <p:spPr>
              <a:xfrm>
                <a:off x="6523550" y="2809425"/>
                <a:ext cx="19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60" extrusionOk="0">
                    <a:moveTo>
                      <a:pt x="417" y="0"/>
                    </a:moveTo>
                    <a:cubicBezTo>
                      <a:pt x="146" y="0"/>
                      <a:pt x="1" y="321"/>
                      <a:pt x="164" y="546"/>
                    </a:cubicBezTo>
                    <a:cubicBezTo>
                      <a:pt x="234" y="624"/>
                      <a:pt x="327" y="660"/>
                      <a:pt x="418" y="660"/>
                    </a:cubicBezTo>
                    <a:cubicBezTo>
                      <a:pt x="580" y="660"/>
                      <a:pt x="736" y="545"/>
                      <a:pt x="750" y="351"/>
                    </a:cubicBezTo>
                    <a:cubicBezTo>
                      <a:pt x="771" y="177"/>
                      <a:pt x="641" y="25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3"/>
              <p:cNvSpPr/>
              <p:nvPr/>
            </p:nvSpPr>
            <p:spPr>
              <a:xfrm>
                <a:off x="6575050" y="28148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3"/>
              <p:cNvSpPr/>
              <p:nvPr/>
            </p:nvSpPr>
            <p:spPr>
              <a:xfrm>
                <a:off x="6625350" y="2819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7" y="1"/>
                    </a:moveTo>
                    <a:cubicBezTo>
                      <a:pt x="179" y="1"/>
                      <a:pt x="1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3"/>
              <p:cNvSpPr/>
              <p:nvPr/>
            </p:nvSpPr>
            <p:spPr>
              <a:xfrm>
                <a:off x="6676450" y="28256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5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8"/>
                      <a:pt x="639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3"/>
              <p:cNvSpPr/>
              <p:nvPr/>
            </p:nvSpPr>
            <p:spPr>
              <a:xfrm>
                <a:off x="6729775" y="2830575"/>
                <a:ext cx="1742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45" extrusionOk="0">
                    <a:moveTo>
                      <a:pt x="350" y="1"/>
                    </a:moveTo>
                    <a:cubicBezTo>
                      <a:pt x="176" y="1"/>
                      <a:pt x="44" y="124"/>
                      <a:pt x="24" y="285"/>
                    </a:cubicBezTo>
                    <a:cubicBezTo>
                      <a:pt x="1" y="518"/>
                      <a:pt x="178" y="645"/>
                      <a:pt x="353" y="645"/>
                    </a:cubicBezTo>
                    <a:cubicBezTo>
                      <a:pt x="504" y="645"/>
                      <a:pt x="654" y="551"/>
                      <a:pt x="674" y="350"/>
                    </a:cubicBezTo>
                    <a:cubicBezTo>
                      <a:pt x="696" y="177"/>
                      <a:pt x="566" y="25"/>
                      <a:pt x="393" y="3"/>
                    </a:cubicBezTo>
                    <a:cubicBezTo>
                      <a:pt x="378" y="2"/>
                      <a:pt x="364" y="1"/>
                      <a:pt x="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3"/>
              <p:cNvSpPr/>
              <p:nvPr/>
            </p:nvSpPr>
            <p:spPr>
              <a:xfrm>
                <a:off x="6778850" y="28359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3"/>
              <p:cNvSpPr/>
              <p:nvPr/>
            </p:nvSpPr>
            <p:spPr>
              <a:xfrm>
                <a:off x="6829700" y="28409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23"/>
              <p:cNvSpPr/>
              <p:nvPr/>
            </p:nvSpPr>
            <p:spPr>
              <a:xfrm>
                <a:off x="6263400" y="28343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3"/>
              <p:cNvSpPr/>
              <p:nvPr/>
            </p:nvSpPr>
            <p:spPr>
              <a:xfrm>
                <a:off x="6313700" y="2839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6" y="0"/>
                    </a:moveTo>
                    <a:cubicBezTo>
                      <a:pt x="178" y="0"/>
                      <a:pt x="0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5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3"/>
              <p:cNvSpPr/>
              <p:nvPr/>
            </p:nvSpPr>
            <p:spPr>
              <a:xfrm>
                <a:off x="6364650" y="2844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3"/>
              <p:cNvSpPr/>
              <p:nvPr/>
            </p:nvSpPr>
            <p:spPr>
              <a:xfrm>
                <a:off x="6418300" y="2850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0"/>
                    </a:moveTo>
                    <a:cubicBezTo>
                      <a:pt x="169" y="0"/>
                      <a:pt x="37" y="124"/>
                      <a:pt x="17" y="285"/>
                    </a:cubicBezTo>
                    <a:cubicBezTo>
                      <a:pt x="1" y="505"/>
                      <a:pt x="168" y="657"/>
                      <a:pt x="352" y="657"/>
                    </a:cubicBezTo>
                    <a:cubicBezTo>
                      <a:pt x="422" y="657"/>
                      <a:pt x="493" y="636"/>
                      <a:pt x="559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1" y="1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3"/>
              <p:cNvSpPr/>
              <p:nvPr/>
            </p:nvSpPr>
            <p:spPr>
              <a:xfrm>
                <a:off x="6467200" y="28554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2"/>
                    </a:cubicBezTo>
                    <a:cubicBezTo>
                      <a:pt x="771" y="178"/>
                      <a:pt x="641" y="5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3"/>
              <p:cNvSpPr/>
              <p:nvPr/>
            </p:nvSpPr>
            <p:spPr>
              <a:xfrm>
                <a:off x="6518050" y="28604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1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3"/>
              <p:cNvSpPr/>
              <p:nvPr/>
            </p:nvSpPr>
            <p:spPr>
              <a:xfrm>
                <a:off x="6571550" y="2866350"/>
                <a:ext cx="20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658" extrusionOk="0">
                    <a:moveTo>
                      <a:pt x="331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1" y="459"/>
                      <a:pt x="131" y="632"/>
                      <a:pt x="304" y="654"/>
                    </a:cubicBezTo>
                    <a:cubicBezTo>
                      <a:pt x="325" y="656"/>
                      <a:pt x="345" y="658"/>
                      <a:pt x="364" y="658"/>
                    </a:cubicBezTo>
                    <a:cubicBezTo>
                      <a:pt x="786" y="658"/>
                      <a:pt x="825" y="3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3"/>
              <p:cNvSpPr/>
              <p:nvPr/>
            </p:nvSpPr>
            <p:spPr>
              <a:xfrm>
                <a:off x="6620575" y="28712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3"/>
              <p:cNvSpPr/>
              <p:nvPr/>
            </p:nvSpPr>
            <p:spPr>
              <a:xfrm>
                <a:off x="6671400" y="2876150"/>
                <a:ext cx="194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9" extrusionOk="0">
                    <a:moveTo>
                      <a:pt x="446" y="1"/>
                    </a:moveTo>
                    <a:cubicBezTo>
                      <a:pt x="159" y="1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97"/>
                      <a:pt x="646" y="23"/>
                      <a:pt x="473" y="1"/>
                    </a:cubicBezTo>
                    <a:cubicBezTo>
                      <a:pt x="464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3"/>
              <p:cNvSpPr/>
              <p:nvPr/>
            </p:nvSpPr>
            <p:spPr>
              <a:xfrm>
                <a:off x="6724950" y="2881525"/>
                <a:ext cx="168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5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1"/>
                      <a:pt x="651" y="372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2"/>
                      <a:pt x="343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3"/>
              <p:cNvSpPr/>
              <p:nvPr/>
            </p:nvSpPr>
            <p:spPr>
              <a:xfrm>
                <a:off x="6773475" y="28869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3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3"/>
              <p:cNvSpPr/>
              <p:nvPr/>
            </p:nvSpPr>
            <p:spPr>
              <a:xfrm>
                <a:off x="6826200" y="2892375"/>
                <a:ext cx="1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0" extrusionOk="0">
                    <a:moveTo>
                      <a:pt x="357" y="1"/>
                    </a:moveTo>
                    <a:cubicBezTo>
                      <a:pt x="200" y="1"/>
                      <a:pt x="68" y="124"/>
                      <a:pt x="48" y="285"/>
                    </a:cubicBezTo>
                    <a:cubicBezTo>
                      <a:pt x="1" y="531"/>
                      <a:pt x="188" y="669"/>
                      <a:pt x="374" y="669"/>
                    </a:cubicBezTo>
                    <a:cubicBezTo>
                      <a:pt x="532" y="669"/>
                      <a:pt x="688" y="569"/>
                      <a:pt x="698" y="350"/>
                    </a:cubicBezTo>
                    <a:cubicBezTo>
                      <a:pt x="720" y="176"/>
                      <a:pt x="590" y="3"/>
                      <a:pt x="395" y="3"/>
                    </a:cubicBezTo>
                    <a:cubicBezTo>
                      <a:pt x="382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3"/>
              <p:cNvSpPr/>
              <p:nvPr/>
            </p:nvSpPr>
            <p:spPr>
              <a:xfrm>
                <a:off x="6213200" y="2829025"/>
                <a:ext cx="180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78" extrusionOk="0">
                    <a:moveTo>
                      <a:pt x="416" y="0"/>
                    </a:moveTo>
                    <a:cubicBezTo>
                      <a:pt x="351" y="0"/>
                      <a:pt x="286" y="0"/>
                      <a:pt x="220" y="44"/>
                    </a:cubicBezTo>
                    <a:cubicBezTo>
                      <a:pt x="155" y="65"/>
                      <a:pt x="112" y="109"/>
                      <a:pt x="90" y="174"/>
                    </a:cubicBezTo>
                    <a:cubicBezTo>
                      <a:pt x="69" y="217"/>
                      <a:pt x="47" y="239"/>
                      <a:pt x="47" y="282"/>
                    </a:cubicBezTo>
                    <a:cubicBezTo>
                      <a:pt x="0" y="540"/>
                      <a:pt x="194" y="677"/>
                      <a:pt x="382" y="677"/>
                    </a:cubicBezTo>
                    <a:cubicBezTo>
                      <a:pt x="542" y="677"/>
                      <a:pt x="697" y="578"/>
                      <a:pt x="697" y="369"/>
                    </a:cubicBezTo>
                    <a:cubicBezTo>
                      <a:pt x="719" y="174"/>
                      <a:pt x="589" y="22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3"/>
              <p:cNvSpPr/>
              <p:nvPr/>
            </p:nvSpPr>
            <p:spPr>
              <a:xfrm>
                <a:off x="6257475" y="2885300"/>
                <a:ext cx="19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6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50" y="615"/>
                      <a:pt x="344" y="655"/>
                      <a:pt x="438" y="655"/>
                    </a:cubicBezTo>
                    <a:cubicBezTo>
                      <a:pt x="590" y="655"/>
                      <a:pt x="742" y="547"/>
                      <a:pt x="769" y="373"/>
                    </a:cubicBezTo>
                    <a:cubicBezTo>
                      <a:pt x="791" y="177"/>
                      <a:pt x="661" y="26"/>
                      <a:pt x="466" y="4"/>
                    </a:cubicBezTo>
                    <a:cubicBezTo>
                      <a:pt x="449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3"/>
              <p:cNvSpPr/>
              <p:nvPr/>
            </p:nvSpPr>
            <p:spPr>
              <a:xfrm>
                <a:off x="6308925" y="28907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4"/>
                      <a:pt x="446" y="4"/>
                    </a:cubicBezTo>
                    <a:cubicBezTo>
                      <a:pt x="429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3"/>
              <p:cNvSpPr/>
              <p:nvPr/>
            </p:nvSpPr>
            <p:spPr>
              <a:xfrm>
                <a:off x="6359625" y="2895675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25" y="653"/>
                      <a:pt x="438" y="654"/>
                      <a:pt x="450" y="654"/>
                    </a:cubicBezTo>
                    <a:cubicBezTo>
                      <a:pt x="607" y="654"/>
                      <a:pt x="739" y="530"/>
                      <a:pt x="759" y="370"/>
                    </a:cubicBezTo>
                    <a:cubicBezTo>
                      <a:pt x="781" y="196"/>
                      <a:pt x="651" y="23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3"/>
              <p:cNvSpPr/>
              <p:nvPr/>
            </p:nvSpPr>
            <p:spPr>
              <a:xfrm>
                <a:off x="6410725" y="29010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3"/>
              <p:cNvSpPr/>
              <p:nvPr/>
            </p:nvSpPr>
            <p:spPr>
              <a:xfrm>
                <a:off x="6461800" y="29064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1"/>
                      <a:pt x="185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3"/>
              <p:cNvSpPr/>
              <p:nvPr/>
            </p:nvSpPr>
            <p:spPr>
              <a:xfrm>
                <a:off x="6512625" y="29113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97" y="197"/>
                      <a:pt x="666" y="23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3"/>
              <p:cNvSpPr/>
              <p:nvPr/>
            </p:nvSpPr>
            <p:spPr>
              <a:xfrm>
                <a:off x="6564100" y="29168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3"/>
                      <a:pt x="168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3"/>
              <p:cNvSpPr/>
              <p:nvPr/>
            </p:nvSpPr>
            <p:spPr>
              <a:xfrm>
                <a:off x="6615100" y="292222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1"/>
                    </a:moveTo>
                    <a:cubicBezTo>
                      <a:pt x="56" y="1"/>
                      <a:pt x="0" y="588"/>
                      <a:pt x="405" y="652"/>
                    </a:cubicBezTo>
                    <a:cubicBezTo>
                      <a:pt x="430" y="657"/>
                      <a:pt x="454" y="659"/>
                      <a:pt x="477" y="659"/>
                    </a:cubicBezTo>
                    <a:cubicBezTo>
                      <a:pt x="868" y="659"/>
                      <a:pt x="920" y="1"/>
                      <a:pt x="470" y="1"/>
                    </a:cubicBezTo>
                    <a:cubicBezTo>
                      <a:pt x="463" y="1"/>
                      <a:pt x="456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3"/>
              <p:cNvSpPr/>
              <p:nvPr/>
            </p:nvSpPr>
            <p:spPr>
              <a:xfrm>
                <a:off x="6668575" y="2927075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0"/>
                    </a:moveTo>
                    <a:cubicBezTo>
                      <a:pt x="171" y="0"/>
                      <a:pt x="20" y="125"/>
                      <a:pt x="0" y="306"/>
                    </a:cubicBezTo>
                    <a:cubicBezTo>
                      <a:pt x="0" y="479"/>
                      <a:pt x="130" y="631"/>
                      <a:pt x="304" y="653"/>
                    </a:cubicBezTo>
                    <a:cubicBezTo>
                      <a:pt x="317" y="654"/>
                      <a:pt x="329" y="655"/>
                      <a:pt x="342" y="655"/>
                    </a:cubicBezTo>
                    <a:cubicBezTo>
                      <a:pt x="502" y="655"/>
                      <a:pt x="651" y="532"/>
                      <a:pt x="651" y="371"/>
                    </a:cubicBezTo>
                    <a:cubicBezTo>
                      <a:pt x="672" y="176"/>
                      <a:pt x="542" y="24"/>
                      <a:pt x="369" y="2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3"/>
              <p:cNvSpPr/>
              <p:nvPr/>
            </p:nvSpPr>
            <p:spPr>
              <a:xfrm>
                <a:off x="6716975" y="29325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0" y="658"/>
                    </a:cubicBezTo>
                    <a:cubicBezTo>
                      <a:pt x="585" y="658"/>
                      <a:pt x="739" y="549"/>
                      <a:pt x="753" y="370"/>
                    </a:cubicBezTo>
                    <a:cubicBezTo>
                      <a:pt x="774" y="196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3"/>
              <p:cNvSpPr/>
              <p:nvPr/>
            </p:nvSpPr>
            <p:spPr>
              <a:xfrm>
                <a:off x="6768450" y="29379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2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50" y="1"/>
                    </a:cubicBezTo>
                    <a:cubicBezTo>
                      <a:pt x="441" y="0"/>
                      <a:pt x="432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3"/>
              <p:cNvSpPr/>
              <p:nvPr/>
            </p:nvSpPr>
            <p:spPr>
              <a:xfrm>
                <a:off x="6821950" y="2943325"/>
                <a:ext cx="168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29" extrusionOk="0">
                    <a:moveTo>
                      <a:pt x="327" y="0"/>
                    </a:moveTo>
                    <a:cubicBezTo>
                      <a:pt x="153" y="0"/>
                      <a:pt x="21" y="124"/>
                      <a:pt x="1" y="285"/>
                    </a:cubicBezTo>
                    <a:cubicBezTo>
                      <a:pt x="1" y="507"/>
                      <a:pt x="171" y="628"/>
                      <a:pt x="338" y="628"/>
                    </a:cubicBezTo>
                    <a:cubicBezTo>
                      <a:pt x="481" y="628"/>
                      <a:pt x="621" y="540"/>
                      <a:pt x="651" y="350"/>
                    </a:cubicBezTo>
                    <a:cubicBezTo>
                      <a:pt x="673" y="176"/>
                      <a:pt x="543" y="3"/>
                      <a:pt x="370" y="3"/>
                    </a:cubicBezTo>
                    <a:cubicBezTo>
                      <a:pt x="355" y="1"/>
                      <a:pt x="341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23"/>
              <p:cNvSpPr/>
              <p:nvPr/>
            </p:nvSpPr>
            <p:spPr>
              <a:xfrm>
                <a:off x="6207775" y="2879900"/>
                <a:ext cx="180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2" extrusionOk="0">
                    <a:moveTo>
                      <a:pt x="378" y="1"/>
                    </a:moveTo>
                    <a:cubicBezTo>
                      <a:pt x="218" y="1"/>
                      <a:pt x="67" y="126"/>
                      <a:pt x="47" y="307"/>
                    </a:cubicBezTo>
                    <a:cubicBezTo>
                      <a:pt x="0" y="553"/>
                      <a:pt x="194" y="691"/>
                      <a:pt x="382" y="691"/>
                    </a:cubicBezTo>
                    <a:cubicBezTo>
                      <a:pt x="542" y="691"/>
                      <a:pt x="698" y="591"/>
                      <a:pt x="698" y="372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3" y="2"/>
                      <a:pt x="39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23"/>
              <p:cNvSpPr/>
              <p:nvPr/>
            </p:nvSpPr>
            <p:spPr>
              <a:xfrm>
                <a:off x="6252450" y="29363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23"/>
              <p:cNvSpPr/>
              <p:nvPr/>
            </p:nvSpPr>
            <p:spPr>
              <a:xfrm>
                <a:off x="6305425" y="29417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348" y="0"/>
                    </a:moveTo>
                    <a:cubicBezTo>
                      <a:pt x="174" y="0"/>
                      <a:pt x="42" y="124"/>
                      <a:pt x="22" y="285"/>
                    </a:cubicBezTo>
                    <a:cubicBezTo>
                      <a:pt x="0" y="480"/>
                      <a:pt x="130" y="632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6" y="1"/>
                      <a:pt x="362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3"/>
              <p:cNvSpPr/>
              <p:nvPr/>
            </p:nvSpPr>
            <p:spPr>
              <a:xfrm>
                <a:off x="6356525" y="29471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7" y="0"/>
                    </a:moveTo>
                    <a:cubicBezTo>
                      <a:pt x="187" y="0"/>
                      <a:pt x="36" y="124"/>
                      <a:pt x="16" y="284"/>
                    </a:cubicBezTo>
                    <a:cubicBezTo>
                      <a:pt x="0" y="487"/>
                      <a:pt x="176" y="645"/>
                      <a:pt x="356" y="645"/>
                    </a:cubicBezTo>
                    <a:cubicBezTo>
                      <a:pt x="426" y="645"/>
                      <a:pt x="497" y="621"/>
                      <a:pt x="558" y="566"/>
                    </a:cubicBezTo>
                    <a:cubicBezTo>
                      <a:pt x="775" y="393"/>
                      <a:pt x="666" y="24"/>
                      <a:pt x="385" y="3"/>
                    </a:cubicBezTo>
                    <a:cubicBezTo>
                      <a:pt x="372" y="1"/>
                      <a:pt x="359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3"/>
              <p:cNvSpPr/>
              <p:nvPr/>
            </p:nvSpPr>
            <p:spPr>
              <a:xfrm>
                <a:off x="6405300" y="2952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3"/>
              <p:cNvSpPr/>
              <p:nvPr/>
            </p:nvSpPr>
            <p:spPr>
              <a:xfrm>
                <a:off x="6456825" y="2957450"/>
                <a:ext cx="193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5" extrusionOk="0">
                    <a:moveTo>
                      <a:pt x="428" y="1"/>
                    </a:moveTo>
                    <a:cubicBezTo>
                      <a:pt x="56" y="1"/>
                      <a:pt x="0" y="588"/>
                      <a:pt x="384" y="652"/>
                    </a:cubicBezTo>
                    <a:cubicBezTo>
                      <a:pt x="398" y="654"/>
                      <a:pt x="412" y="654"/>
                      <a:pt x="426" y="654"/>
                    </a:cubicBezTo>
                    <a:cubicBezTo>
                      <a:pt x="600" y="654"/>
                      <a:pt x="732" y="531"/>
                      <a:pt x="752" y="370"/>
                    </a:cubicBezTo>
                    <a:cubicBezTo>
                      <a:pt x="774" y="175"/>
                      <a:pt x="644" y="23"/>
                      <a:pt x="449" y="2"/>
                    </a:cubicBezTo>
                    <a:cubicBezTo>
                      <a:pt x="442" y="1"/>
                      <a:pt x="435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3"/>
              <p:cNvSpPr/>
              <p:nvPr/>
            </p:nvSpPr>
            <p:spPr>
              <a:xfrm>
                <a:off x="6506650" y="2962725"/>
                <a:ext cx="226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8" extrusionOk="0">
                    <a:moveTo>
                      <a:pt x="438" y="0"/>
                    </a:moveTo>
                    <a:cubicBezTo>
                      <a:pt x="33" y="0"/>
                      <a:pt x="0" y="637"/>
                      <a:pt x="450" y="658"/>
                    </a:cubicBezTo>
                    <a:cubicBezTo>
                      <a:pt x="840" y="658"/>
                      <a:pt x="905" y="72"/>
                      <a:pt x="515" y="7"/>
                    </a:cubicBezTo>
                    <a:cubicBezTo>
                      <a:pt x="488" y="2"/>
                      <a:pt x="462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3"/>
              <p:cNvSpPr/>
              <p:nvPr/>
            </p:nvSpPr>
            <p:spPr>
              <a:xfrm>
                <a:off x="6558800" y="2967675"/>
                <a:ext cx="19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2" extrusionOk="0">
                    <a:moveTo>
                      <a:pt x="416" y="1"/>
                    </a:moveTo>
                    <a:cubicBezTo>
                      <a:pt x="145" y="1"/>
                      <a:pt x="0" y="322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1" y="661"/>
                      <a:pt x="735" y="552"/>
                      <a:pt x="749" y="373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3"/>
              <p:cNvSpPr/>
              <p:nvPr/>
            </p:nvSpPr>
            <p:spPr>
              <a:xfrm>
                <a:off x="6608525" y="2973025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0"/>
                    </a:moveTo>
                    <a:cubicBezTo>
                      <a:pt x="34" y="0"/>
                      <a:pt x="1" y="658"/>
                      <a:pt x="451" y="658"/>
                    </a:cubicBezTo>
                    <a:cubicBezTo>
                      <a:pt x="464" y="659"/>
                      <a:pt x="477" y="660"/>
                      <a:pt x="489" y="660"/>
                    </a:cubicBezTo>
                    <a:cubicBezTo>
                      <a:pt x="649" y="660"/>
                      <a:pt x="800" y="537"/>
                      <a:pt x="820" y="376"/>
                    </a:cubicBezTo>
                    <a:cubicBezTo>
                      <a:pt x="820" y="181"/>
                      <a:pt x="690" y="29"/>
                      <a:pt x="516" y="7"/>
                    </a:cubicBezTo>
                    <a:cubicBezTo>
                      <a:pt x="490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3"/>
              <p:cNvSpPr/>
              <p:nvPr/>
            </p:nvSpPr>
            <p:spPr>
              <a:xfrm>
                <a:off x="6660725" y="29785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3"/>
              <p:cNvSpPr/>
              <p:nvPr/>
            </p:nvSpPr>
            <p:spPr>
              <a:xfrm>
                <a:off x="6712100" y="2984025"/>
                <a:ext cx="22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6" extrusionOk="0">
                    <a:moveTo>
                      <a:pt x="449" y="0"/>
                    </a:moveTo>
                    <a:cubicBezTo>
                      <a:pt x="57" y="0"/>
                      <a:pt x="1" y="566"/>
                      <a:pt x="384" y="651"/>
                    </a:cubicBezTo>
                    <a:cubicBezTo>
                      <a:pt x="405" y="654"/>
                      <a:pt x="425" y="655"/>
                      <a:pt x="444" y="655"/>
                    </a:cubicBezTo>
                    <a:cubicBezTo>
                      <a:pt x="866" y="655"/>
                      <a:pt x="906" y="1"/>
                      <a:pt x="471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3"/>
              <p:cNvSpPr/>
              <p:nvPr/>
            </p:nvSpPr>
            <p:spPr>
              <a:xfrm>
                <a:off x="6764425" y="298885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0" y="553"/>
                      <a:pt x="194" y="691"/>
                      <a:pt x="382" y="691"/>
                    </a:cubicBezTo>
                    <a:cubicBezTo>
                      <a:pt x="542" y="691"/>
                      <a:pt x="698" y="591"/>
                      <a:pt x="698" y="372"/>
                    </a:cubicBezTo>
                    <a:cubicBezTo>
                      <a:pt x="719" y="176"/>
                      <a:pt x="589" y="25"/>
                      <a:pt x="416" y="3"/>
                    </a:cubicBezTo>
                    <a:cubicBezTo>
                      <a:pt x="402" y="1"/>
                      <a:pt x="388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3"/>
              <p:cNvSpPr/>
              <p:nvPr/>
            </p:nvSpPr>
            <p:spPr>
              <a:xfrm>
                <a:off x="6813975" y="2994300"/>
                <a:ext cx="194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4" extrusionOk="0">
                    <a:moveTo>
                      <a:pt x="443" y="1"/>
                    </a:moveTo>
                    <a:cubicBezTo>
                      <a:pt x="158" y="1"/>
                      <a:pt x="1" y="312"/>
                      <a:pt x="190" y="522"/>
                    </a:cubicBezTo>
                    <a:cubicBezTo>
                      <a:pt x="256" y="613"/>
                      <a:pt x="350" y="653"/>
                      <a:pt x="442" y="653"/>
                    </a:cubicBezTo>
                    <a:cubicBezTo>
                      <a:pt x="593" y="653"/>
                      <a:pt x="740" y="545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3"/>
              <p:cNvSpPr/>
              <p:nvPr/>
            </p:nvSpPr>
            <p:spPr>
              <a:xfrm>
                <a:off x="6203775" y="2930925"/>
                <a:ext cx="171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9" extrusionOk="0">
                    <a:moveTo>
                      <a:pt x="359" y="0"/>
                    </a:moveTo>
                    <a:cubicBezTo>
                      <a:pt x="186" y="0"/>
                      <a:pt x="34" y="130"/>
                      <a:pt x="12" y="304"/>
                    </a:cubicBezTo>
                    <a:cubicBezTo>
                      <a:pt x="1" y="524"/>
                      <a:pt x="162" y="638"/>
                      <a:pt x="328" y="638"/>
                    </a:cubicBezTo>
                    <a:cubicBezTo>
                      <a:pt x="473" y="638"/>
                      <a:pt x="622" y="551"/>
                      <a:pt x="663" y="369"/>
                    </a:cubicBezTo>
                    <a:cubicBezTo>
                      <a:pt x="684" y="195"/>
                      <a:pt x="554" y="22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3"/>
              <p:cNvSpPr/>
              <p:nvPr/>
            </p:nvSpPr>
            <p:spPr>
              <a:xfrm>
                <a:off x="6247025" y="29872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5" y="0"/>
                    </a:moveTo>
                    <a:cubicBezTo>
                      <a:pt x="158" y="0"/>
                      <a:pt x="0" y="333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0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3"/>
              <p:cNvSpPr/>
              <p:nvPr/>
            </p:nvSpPr>
            <p:spPr>
              <a:xfrm>
                <a:off x="6300550" y="2992650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0"/>
                    </a:moveTo>
                    <a:cubicBezTo>
                      <a:pt x="171" y="0"/>
                      <a:pt x="20" y="125"/>
                      <a:pt x="0" y="306"/>
                    </a:cubicBezTo>
                    <a:cubicBezTo>
                      <a:pt x="0" y="518"/>
                      <a:pt x="172" y="634"/>
                      <a:pt x="340" y="634"/>
                    </a:cubicBezTo>
                    <a:cubicBezTo>
                      <a:pt x="482" y="634"/>
                      <a:pt x="621" y="550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6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3"/>
              <p:cNvSpPr/>
              <p:nvPr/>
            </p:nvSpPr>
            <p:spPr>
              <a:xfrm>
                <a:off x="6347850" y="2997950"/>
                <a:ext cx="23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8" extrusionOk="0">
                    <a:moveTo>
                      <a:pt x="440" y="0"/>
                    </a:moveTo>
                    <a:cubicBezTo>
                      <a:pt x="51" y="0"/>
                      <a:pt x="0" y="638"/>
                      <a:pt x="450" y="658"/>
                    </a:cubicBezTo>
                    <a:cubicBezTo>
                      <a:pt x="862" y="658"/>
                      <a:pt x="927" y="73"/>
                      <a:pt x="515" y="8"/>
                    </a:cubicBezTo>
                    <a:cubicBezTo>
                      <a:pt x="489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3"/>
              <p:cNvSpPr/>
              <p:nvPr/>
            </p:nvSpPr>
            <p:spPr>
              <a:xfrm>
                <a:off x="6400525" y="3003450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3"/>
              <p:cNvSpPr/>
              <p:nvPr/>
            </p:nvSpPr>
            <p:spPr>
              <a:xfrm>
                <a:off x="6453550" y="300837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0" y="510"/>
                      <a:pt x="166" y="657"/>
                      <a:pt x="350" y="657"/>
                    </a:cubicBezTo>
                    <a:cubicBezTo>
                      <a:pt x="420" y="657"/>
                      <a:pt x="492" y="636"/>
                      <a:pt x="558" y="588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3"/>
              <p:cNvSpPr/>
              <p:nvPr/>
            </p:nvSpPr>
            <p:spPr>
              <a:xfrm>
                <a:off x="6502450" y="30137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1" y="320"/>
                      <a:pt x="185" y="525"/>
                    </a:cubicBezTo>
                    <a:cubicBezTo>
                      <a:pt x="249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3"/>
              <p:cNvSpPr/>
              <p:nvPr/>
            </p:nvSpPr>
            <p:spPr>
              <a:xfrm>
                <a:off x="6553850" y="301925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6" y="1"/>
                    </a:moveTo>
                    <a:cubicBezTo>
                      <a:pt x="35" y="1"/>
                      <a:pt x="0" y="566"/>
                      <a:pt x="383" y="652"/>
                    </a:cubicBezTo>
                    <a:cubicBezTo>
                      <a:pt x="409" y="656"/>
                      <a:pt x="433" y="659"/>
                      <a:pt x="456" y="659"/>
                    </a:cubicBezTo>
                    <a:cubicBezTo>
                      <a:pt x="847" y="659"/>
                      <a:pt x="899" y="1"/>
                      <a:pt x="448" y="1"/>
                    </a:cubicBezTo>
                    <a:cubicBezTo>
                      <a:pt x="441" y="1"/>
                      <a:pt x="434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3"/>
              <p:cNvSpPr/>
              <p:nvPr/>
            </p:nvSpPr>
            <p:spPr>
              <a:xfrm>
                <a:off x="6603100" y="302397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8"/>
                      <a:pt x="473" y="658"/>
                    </a:cubicBezTo>
                    <a:cubicBezTo>
                      <a:pt x="865" y="658"/>
                      <a:pt x="921" y="92"/>
                      <a:pt x="516" y="7"/>
                    </a:cubicBezTo>
                    <a:cubicBezTo>
                      <a:pt x="491" y="2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3"/>
              <p:cNvSpPr/>
              <p:nvPr/>
            </p:nvSpPr>
            <p:spPr>
              <a:xfrm>
                <a:off x="6655700" y="30295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8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4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3"/>
              <p:cNvSpPr/>
              <p:nvPr/>
            </p:nvSpPr>
            <p:spPr>
              <a:xfrm>
                <a:off x="6705575" y="3034800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37" y="1"/>
                    </a:moveTo>
                    <a:cubicBezTo>
                      <a:pt x="32" y="1"/>
                      <a:pt x="0" y="638"/>
                      <a:pt x="450" y="658"/>
                    </a:cubicBezTo>
                    <a:cubicBezTo>
                      <a:pt x="623" y="658"/>
                      <a:pt x="775" y="528"/>
                      <a:pt x="797" y="355"/>
                    </a:cubicBezTo>
                    <a:cubicBezTo>
                      <a:pt x="819" y="181"/>
                      <a:pt x="688" y="30"/>
                      <a:pt x="515" y="8"/>
                    </a:cubicBezTo>
                    <a:cubicBezTo>
                      <a:pt x="488" y="3"/>
                      <a:pt x="462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3"/>
              <p:cNvSpPr/>
              <p:nvPr/>
            </p:nvSpPr>
            <p:spPr>
              <a:xfrm>
                <a:off x="6757600" y="30398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4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3"/>
              <p:cNvSpPr/>
              <p:nvPr/>
            </p:nvSpPr>
            <p:spPr>
              <a:xfrm>
                <a:off x="6807450" y="30451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4" y="1"/>
                    </a:moveTo>
                    <a:cubicBezTo>
                      <a:pt x="53" y="1"/>
                      <a:pt x="0" y="65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1" y="72"/>
                      <a:pt x="516" y="8"/>
                    </a:cubicBezTo>
                    <a:cubicBezTo>
                      <a:pt x="491" y="3"/>
                      <a:pt x="466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3"/>
              <p:cNvSpPr/>
              <p:nvPr/>
            </p:nvSpPr>
            <p:spPr>
              <a:xfrm>
                <a:off x="6198350" y="29823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39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1" y="507"/>
                      <a:pt x="172" y="628"/>
                      <a:pt x="342" y="628"/>
                    </a:cubicBezTo>
                    <a:cubicBezTo>
                      <a:pt x="488" y="628"/>
                      <a:pt x="633" y="540"/>
                      <a:pt x="663" y="350"/>
                    </a:cubicBezTo>
                    <a:cubicBezTo>
                      <a:pt x="684" y="176"/>
                      <a:pt x="554" y="25"/>
                      <a:pt x="381" y="3"/>
                    </a:cubicBezTo>
                    <a:cubicBezTo>
                      <a:pt x="367" y="1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3"/>
              <p:cNvSpPr/>
              <p:nvPr/>
            </p:nvSpPr>
            <p:spPr>
              <a:xfrm>
                <a:off x="6241750" y="30386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70" y="352"/>
                    </a:cubicBezTo>
                    <a:cubicBezTo>
                      <a:pt x="770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3"/>
              <p:cNvSpPr/>
              <p:nvPr/>
            </p:nvSpPr>
            <p:spPr>
              <a:xfrm>
                <a:off x="6292575" y="30436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49"/>
                      <a:pt x="775" y="370"/>
                    </a:cubicBezTo>
                    <a:cubicBezTo>
                      <a:pt x="796" y="197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3"/>
              <p:cNvSpPr/>
              <p:nvPr/>
            </p:nvSpPr>
            <p:spPr>
              <a:xfrm>
                <a:off x="6344050" y="3049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3"/>
              <p:cNvSpPr/>
              <p:nvPr/>
            </p:nvSpPr>
            <p:spPr>
              <a:xfrm>
                <a:off x="6397175" y="3054425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506"/>
                      <a:pt x="168" y="658"/>
                      <a:pt x="352" y="658"/>
                    </a:cubicBezTo>
                    <a:cubicBezTo>
                      <a:pt x="421" y="658"/>
                      <a:pt x="493" y="636"/>
                      <a:pt x="558" y="589"/>
                    </a:cubicBezTo>
                    <a:cubicBezTo>
                      <a:pt x="775" y="394"/>
                      <a:pt x="666" y="25"/>
                      <a:pt x="385" y="3"/>
                    </a:cubicBezTo>
                    <a:cubicBezTo>
                      <a:pt x="370" y="2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3"/>
              <p:cNvSpPr/>
              <p:nvPr/>
            </p:nvSpPr>
            <p:spPr>
              <a:xfrm>
                <a:off x="6444850" y="3059200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43" y="0"/>
                    </a:moveTo>
                    <a:cubicBezTo>
                      <a:pt x="52" y="0"/>
                      <a:pt x="0" y="658"/>
                      <a:pt x="451" y="658"/>
                    </a:cubicBezTo>
                    <a:cubicBezTo>
                      <a:pt x="458" y="658"/>
                      <a:pt x="465" y="658"/>
                      <a:pt x="473" y="658"/>
                    </a:cubicBezTo>
                    <a:cubicBezTo>
                      <a:pt x="864" y="658"/>
                      <a:pt x="899" y="93"/>
                      <a:pt x="516" y="7"/>
                    </a:cubicBezTo>
                    <a:cubicBezTo>
                      <a:pt x="490" y="3"/>
                      <a:pt x="466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3"/>
              <p:cNvSpPr/>
              <p:nvPr/>
            </p:nvSpPr>
            <p:spPr>
              <a:xfrm>
                <a:off x="6496900" y="30647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3"/>
              <p:cNvSpPr/>
              <p:nvPr/>
            </p:nvSpPr>
            <p:spPr>
              <a:xfrm>
                <a:off x="6550650" y="30701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22" y="1"/>
                    </a:moveTo>
                    <a:cubicBezTo>
                      <a:pt x="165" y="1"/>
                      <a:pt x="33" y="124"/>
                      <a:pt x="13" y="285"/>
                    </a:cubicBezTo>
                    <a:cubicBezTo>
                      <a:pt x="1" y="507"/>
                      <a:pt x="172" y="628"/>
                      <a:pt x="343" y="628"/>
                    </a:cubicBezTo>
                    <a:cubicBezTo>
                      <a:pt x="488" y="628"/>
                      <a:pt x="633" y="540"/>
                      <a:pt x="663" y="350"/>
                    </a:cubicBezTo>
                    <a:cubicBezTo>
                      <a:pt x="685" y="177"/>
                      <a:pt x="555" y="25"/>
                      <a:pt x="360" y="3"/>
                    </a:cubicBezTo>
                    <a:cubicBezTo>
                      <a:pt x="347" y="1"/>
                      <a:pt x="33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3"/>
              <p:cNvSpPr/>
              <p:nvPr/>
            </p:nvSpPr>
            <p:spPr>
              <a:xfrm>
                <a:off x="6599450" y="3075550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7"/>
                      <a:pt x="641" y="4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3"/>
              <p:cNvSpPr/>
              <p:nvPr/>
            </p:nvSpPr>
            <p:spPr>
              <a:xfrm>
                <a:off x="6650275" y="3080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6" y="24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3"/>
              <p:cNvSpPr/>
              <p:nvPr/>
            </p:nvSpPr>
            <p:spPr>
              <a:xfrm>
                <a:off x="6703550" y="3085875"/>
                <a:ext cx="198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8" extrusionOk="0">
                    <a:moveTo>
                      <a:pt x="341" y="0"/>
                    </a:moveTo>
                    <a:cubicBezTo>
                      <a:pt x="181" y="0"/>
                      <a:pt x="32" y="124"/>
                      <a:pt x="32" y="285"/>
                    </a:cubicBezTo>
                    <a:cubicBezTo>
                      <a:pt x="1" y="505"/>
                      <a:pt x="175" y="657"/>
                      <a:pt x="356" y="657"/>
                    </a:cubicBezTo>
                    <a:cubicBezTo>
                      <a:pt x="424" y="657"/>
                      <a:pt x="493" y="636"/>
                      <a:pt x="553" y="588"/>
                    </a:cubicBezTo>
                    <a:cubicBezTo>
                      <a:pt x="791" y="393"/>
                      <a:pt x="683" y="24"/>
                      <a:pt x="379" y="3"/>
                    </a:cubicBezTo>
                    <a:cubicBezTo>
                      <a:pt x="366" y="1"/>
                      <a:pt x="354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3"/>
              <p:cNvSpPr/>
              <p:nvPr/>
            </p:nvSpPr>
            <p:spPr>
              <a:xfrm>
                <a:off x="6752325" y="309125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57" y="614"/>
                      <a:pt x="352" y="655"/>
                      <a:pt x="443" y="655"/>
                    </a:cubicBezTo>
                    <a:cubicBezTo>
                      <a:pt x="597" y="655"/>
                      <a:pt x="743" y="541"/>
                      <a:pt x="770" y="352"/>
                    </a:cubicBezTo>
                    <a:cubicBezTo>
                      <a:pt x="791" y="178"/>
                      <a:pt x="661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3"/>
              <p:cNvSpPr/>
              <p:nvPr/>
            </p:nvSpPr>
            <p:spPr>
              <a:xfrm>
                <a:off x="6803775" y="309667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3"/>
              <p:cNvSpPr/>
              <p:nvPr/>
            </p:nvSpPr>
            <p:spPr>
              <a:xfrm>
                <a:off x="6192650" y="3033300"/>
                <a:ext cx="17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5" extrusionOk="0">
                    <a:moveTo>
                      <a:pt x="354" y="0"/>
                    </a:moveTo>
                    <a:cubicBezTo>
                      <a:pt x="194" y="0"/>
                      <a:pt x="44" y="124"/>
                      <a:pt x="24" y="285"/>
                    </a:cubicBezTo>
                    <a:cubicBezTo>
                      <a:pt x="0" y="518"/>
                      <a:pt x="177" y="644"/>
                      <a:pt x="353" y="644"/>
                    </a:cubicBezTo>
                    <a:cubicBezTo>
                      <a:pt x="504" y="644"/>
                      <a:pt x="654" y="550"/>
                      <a:pt x="674" y="350"/>
                    </a:cubicBezTo>
                    <a:cubicBezTo>
                      <a:pt x="696" y="176"/>
                      <a:pt x="566" y="24"/>
                      <a:pt x="392" y="3"/>
                    </a:cubicBezTo>
                    <a:cubicBezTo>
                      <a:pt x="379" y="1"/>
                      <a:pt x="367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3"/>
              <p:cNvSpPr/>
              <p:nvPr/>
            </p:nvSpPr>
            <p:spPr>
              <a:xfrm>
                <a:off x="6239000" y="3089675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22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1" y="517"/>
                      <a:pt x="173" y="633"/>
                      <a:pt x="344" y="633"/>
                    </a:cubicBezTo>
                    <a:cubicBezTo>
                      <a:pt x="489" y="633"/>
                      <a:pt x="633" y="550"/>
                      <a:pt x="663" y="371"/>
                    </a:cubicBezTo>
                    <a:cubicBezTo>
                      <a:pt x="684" y="176"/>
                      <a:pt x="554" y="24"/>
                      <a:pt x="359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3"/>
              <p:cNvSpPr/>
              <p:nvPr/>
            </p:nvSpPr>
            <p:spPr>
              <a:xfrm>
                <a:off x="6287775" y="3095050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3"/>
              <p:cNvSpPr/>
              <p:nvPr/>
            </p:nvSpPr>
            <p:spPr>
              <a:xfrm>
                <a:off x="6338625" y="3100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3"/>
                      <a:pt x="168" y="544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3"/>
              <p:cNvSpPr/>
              <p:nvPr/>
            </p:nvSpPr>
            <p:spPr>
              <a:xfrm>
                <a:off x="6389600" y="3105425"/>
                <a:ext cx="19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3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22"/>
                    </a:cubicBezTo>
                    <a:cubicBezTo>
                      <a:pt x="255" y="612"/>
                      <a:pt x="349" y="653"/>
                      <a:pt x="443" y="653"/>
                    </a:cubicBezTo>
                    <a:cubicBezTo>
                      <a:pt x="596" y="653"/>
                      <a:pt x="747" y="545"/>
                      <a:pt x="774" y="370"/>
                    </a:cubicBezTo>
                    <a:cubicBezTo>
                      <a:pt x="774" y="175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3"/>
              <p:cNvSpPr/>
              <p:nvPr/>
            </p:nvSpPr>
            <p:spPr>
              <a:xfrm>
                <a:off x="6440675" y="311077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57" y="614"/>
                      <a:pt x="351" y="654"/>
                      <a:pt x="443" y="654"/>
                    </a:cubicBezTo>
                    <a:cubicBezTo>
                      <a:pt x="596" y="654"/>
                      <a:pt x="742" y="541"/>
                      <a:pt x="769" y="351"/>
                    </a:cubicBezTo>
                    <a:cubicBezTo>
                      <a:pt x="791" y="178"/>
                      <a:pt x="661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3"/>
              <p:cNvSpPr/>
              <p:nvPr/>
            </p:nvSpPr>
            <p:spPr>
              <a:xfrm>
                <a:off x="6490875" y="3115575"/>
                <a:ext cx="20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61" extrusionOk="0">
                    <a:moveTo>
                      <a:pt x="442" y="0"/>
                    </a:moveTo>
                    <a:cubicBezTo>
                      <a:pt x="35" y="0"/>
                      <a:pt x="1" y="658"/>
                      <a:pt x="431" y="658"/>
                    </a:cubicBezTo>
                    <a:cubicBezTo>
                      <a:pt x="445" y="659"/>
                      <a:pt x="459" y="660"/>
                      <a:pt x="473" y="660"/>
                    </a:cubicBezTo>
                    <a:cubicBezTo>
                      <a:pt x="647" y="660"/>
                      <a:pt x="779" y="537"/>
                      <a:pt x="799" y="376"/>
                    </a:cubicBezTo>
                    <a:cubicBezTo>
                      <a:pt x="821" y="202"/>
                      <a:pt x="691" y="29"/>
                      <a:pt x="517" y="7"/>
                    </a:cubicBezTo>
                    <a:cubicBezTo>
                      <a:pt x="491" y="2"/>
                      <a:pt x="466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3"/>
              <p:cNvSpPr/>
              <p:nvPr/>
            </p:nvSpPr>
            <p:spPr>
              <a:xfrm>
                <a:off x="6542975" y="31211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4"/>
                      <a:pt x="645" y="23"/>
                      <a:pt x="471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3"/>
              <p:cNvSpPr/>
              <p:nvPr/>
            </p:nvSpPr>
            <p:spPr>
              <a:xfrm>
                <a:off x="6594050" y="31265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5" y="524"/>
                    </a:cubicBezTo>
                    <a:cubicBezTo>
                      <a:pt x="250" y="613"/>
                      <a:pt x="342" y="654"/>
                      <a:pt x="433" y="654"/>
                    </a:cubicBezTo>
                    <a:cubicBezTo>
                      <a:pt x="585" y="654"/>
                      <a:pt x="735" y="541"/>
                      <a:pt x="748" y="351"/>
                    </a:cubicBezTo>
                    <a:cubicBezTo>
                      <a:pt x="770" y="177"/>
                      <a:pt x="640" y="26"/>
                      <a:pt x="466" y="4"/>
                    </a:cubicBezTo>
                    <a:cubicBezTo>
                      <a:pt x="449" y="1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3"/>
              <p:cNvSpPr/>
              <p:nvPr/>
            </p:nvSpPr>
            <p:spPr>
              <a:xfrm>
                <a:off x="6645450" y="3132000"/>
                <a:ext cx="18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32" extrusionOk="0">
                    <a:moveTo>
                      <a:pt x="426" y="0"/>
                    </a:moveTo>
                    <a:cubicBezTo>
                      <a:pt x="35" y="0"/>
                      <a:pt x="0" y="566"/>
                      <a:pt x="383" y="629"/>
                    </a:cubicBezTo>
                    <a:cubicBezTo>
                      <a:pt x="396" y="631"/>
                      <a:pt x="409" y="632"/>
                      <a:pt x="421" y="632"/>
                    </a:cubicBezTo>
                    <a:cubicBezTo>
                      <a:pt x="581" y="632"/>
                      <a:pt x="732" y="508"/>
                      <a:pt x="752" y="348"/>
                    </a:cubicBezTo>
                    <a:cubicBezTo>
                      <a:pt x="752" y="174"/>
                      <a:pt x="622" y="1"/>
                      <a:pt x="448" y="1"/>
                    </a:cubicBezTo>
                    <a:cubicBezTo>
                      <a:pt x="441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3"/>
              <p:cNvSpPr/>
              <p:nvPr/>
            </p:nvSpPr>
            <p:spPr>
              <a:xfrm>
                <a:off x="6696475" y="31373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398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45" y="4"/>
                    </a:cubicBezTo>
                    <a:cubicBezTo>
                      <a:pt x="429" y="2"/>
                      <a:pt x="413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3"/>
              <p:cNvSpPr/>
              <p:nvPr/>
            </p:nvSpPr>
            <p:spPr>
              <a:xfrm>
                <a:off x="6749325" y="3142250"/>
                <a:ext cx="195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3" extrusionOk="0">
                    <a:moveTo>
                      <a:pt x="349" y="0"/>
                    </a:moveTo>
                    <a:cubicBezTo>
                      <a:pt x="174" y="0"/>
                      <a:pt x="43" y="124"/>
                      <a:pt x="22" y="284"/>
                    </a:cubicBezTo>
                    <a:cubicBezTo>
                      <a:pt x="1" y="480"/>
                      <a:pt x="131" y="631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3"/>
              <p:cNvSpPr/>
              <p:nvPr/>
            </p:nvSpPr>
            <p:spPr>
              <a:xfrm>
                <a:off x="6798400" y="314762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3"/>
              <p:cNvSpPr/>
              <p:nvPr/>
            </p:nvSpPr>
            <p:spPr>
              <a:xfrm>
                <a:off x="6187175" y="3084250"/>
                <a:ext cx="174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80" extrusionOk="0">
                    <a:moveTo>
                      <a:pt x="356" y="0"/>
                    </a:moveTo>
                    <a:cubicBezTo>
                      <a:pt x="196" y="0"/>
                      <a:pt x="47" y="124"/>
                      <a:pt x="47" y="285"/>
                    </a:cubicBezTo>
                    <a:cubicBezTo>
                      <a:pt x="1" y="542"/>
                      <a:pt x="188" y="680"/>
                      <a:pt x="374" y="680"/>
                    </a:cubicBezTo>
                    <a:cubicBezTo>
                      <a:pt x="531" y="680"/>
                      <a:pt x="688" y="581"/>
                      <a:pt x="698" y="371"/>
                    </a:cubicBezTo>
                    <a:cubicBezTo>
                      <a:pt x="698" y="176"/>
                      <a:pt x="568" y="24"/>
                      <a:pt x="394" y="3"/>
                    </a:cubicBezTo>
                    <a:cubicBezTo>
                      <a:pt x="382" y="1"/>
                      <a:pt x="369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3"/>
              <p:cNvSpPr/>
              <p:nvPr/>
            </p:nvSpPr>
            <p:spPr>
              <a:xfrm>
                <a:off x="6231300" y="314065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39" y="621"/>
                      <a:pt x="331" y="657"/>
                      <a:pt x="422" y="657"/>
                    </a:cubicBezTo>
                    <a:cubicBezTo>
                      <a:pt x="584" y="657"/>
                      <a:pt x="740" y="543"/>
                      <a:pt x="754" y="348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3"/>
              <p:cNvSpPr/>
              <p:nvPr/>
            </p:nvSpPr>
            <p:spPr>
              <a:xfrm>
                <a:off x="6282400" y="3146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3"/>
              <p:cNvSpPr/>
              <p:nvPr/>
            </p:nvSpPr>
            <p:spPr>
              <a:xfrm>
                <a:off x="6335775" y="3150975"/>
                <a:ext cx="168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4" extrusionOk="0">
                    <a:moveTo>
                      <a:pt x="369" y="0"/>
                    </a:moveTo>
                    <a:cubicBezTo>
                      <a:pt x="196" y="0"/>
                      <a:pt x="22" y="131"/>
                      <a:pt x="22" y="304"/>
                    </a:cubicBezTo>
                    <a:cubicBezTo>
                      <a:pt x="0" y="477"/>
                      <a:pt x="131" y="651"/>
                      <a:pt x="304" y="651"/>
                    </a:cubicBezTo>
                    <a:cubicBezTo>
                      <a:pt x="317" y="652"/>
                      <a:pt x="329" y="653"/>
                      <a:pt x="342" y="653"/>
                    </a:cubicBezTo>
                    <a:cubicBezTo>
                      <a:pt x="502" y="653"/>
                      <a:pt x="653" y="530"/>
                      <a:pt x="673" y="369"/>
                    </a:cubicBezTo>
                    <a:cubicBezTo>
                      <a:pt x="673" y="196"/>
                      <a:pt x="543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3"/>
              <p:cNvSpPr/>
              <p:nvPr/>
            </p:nvSpPr>
            <p:spPr>
              <a:xfrm>
                <a:off x="6384175" y="31563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96" y="175"/>
                      <a:pt x="666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3"/>
              <p:cNvSpPr/>
              <p:nvPr/>
            </p:nvSpPr>
            <p:spPr>
              <a:xfrm>
                <a:off x="6435750" y="31617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3"/>
              <p:cNvSpPr/>
              <p:nvPr/>
            </p:nvSpPr>
            <p:spPr>
              <a:xfrm>
                <a:off x="6488925" y="3166700"/>
                <a:ext cx="19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65" extrusionOk="0">
                    <a:moveTo>
                      <a:pt x="379" y="0"/>
                    </a:moveTo>
                    <a:cubicBezTo>
                      <a:pt x="205" y="0"/>
                      <a:pt x="32" y="130"/>
                      <a:pt x="32" y="304"/>
                    </a:cubicBezTo>
                    <a:cubicBezTo>
                      <a:pt x="1" y="506"/>
                      <a:pt x="171" y="664"/>
                      <a:pt x="350" y="664"/>
                    </a:cubicBezTo>
                    <a:cubicBezTo>
                      <a:pt x="420" y="664"/>
                      <a:pt x="491" y="640"/>
                      <a:pt x="552" y="586"/>
                    </a:cubicBezTo>
                    <a:cubicBezTo>
                      <a:pt x="791" y="412"/>
                      <a:pt x="661" y="44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3"/>
              <p:cNvSpPr/>
              <p:nvPr/>
            </p:nvSpPr>
            <p:spPr>
              <a:xfrm>
                <a:off x="6537550" y="31720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50"/>
                      <a:pt x="775" y="371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3"/>
              <p:cNvSpPr/>
              <p:nvPr/>
            </p:nvSpPr>
            <p:spPr>
              <a:xfrm>
                <a:off x="6591075" y="3178025"/>
                <a:ext cx="193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2" extrusionOk="0">
                    <a:moveTo>
                      <a:pt x="331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0" y="458"/>
                      <a:pt x="130" y="631"/>
                      <a:pt x="304" y="631"/>
                    </a:cubicBezTo>
                    <a:cubicBezTo>
                      <a:pt x="311" y="632"/>
                      <a:pt x="318" y="632"/>
                      <a:pt x="326" y="632"/>
                    </a:cubicBezTo>
                    <a:cubicBezTo>
                      <a:pt x="718" y="632"/>
                      <a:pt x="773" y="66"/>
                      <a:pt x="369" y="2"/>
                    </a:cubicBezTo>
                    <a:cubicBezTo>
                      <a:pt x="356" y="1"/>
                      <a:pt x="343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3"/>
              <p:cNvSpPr/>
              <p:nvPr/>
            </p:nvSpPr>
            <p:spPr>
              <a:xfrm>
                <a:off x="6640100" y="3182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1" y="655"/>
                      <a:pt x="423" y="655"/>
                    </a:cubicBezTo>
                    <a:cubicBezTo>
                      <a:pt x="576" y="655"/>
                      <a:pt x="722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3"/>
              <p:cNvSpPr/>
              <p:nvPr/>
            </p:nvSpPr>
            <p:spPr>
              <a:xfrm>
                <a:off x="6690925" y="31878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9" y="1"/>
                      <a:pt x="0" y="33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3"/>
              <p:cNvSpPr/>
              <p:nvPr/>
            </p:nvSpPr>
            <p:spPr>
              <a:xfrm>
                <a:off x="6741750" y="319325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25" y="653"/>
                      <a:pt x="438" y="653"/>
                      <a:pt x="450" y="653"/>
                    </a:cubicBezTo>
                    <a:cubicBezTo>
                      <a:pt x="607" y="653"/>
                      <a:pt x="739" y="530"/>
                      <a:pt x="759" y="369"/>
                    </a:cubicBezTo>
                    <a:cubicBezTo>
                      <a:pt x="781" y="174"/>
                      <a:pt x="651" y="22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792975" y="31985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3"/>
              <p:cNvSpPr/>
              <p:nvPr/>
            </p:nvSpPr>
            <p:spPr>
              <a:xfrm>
                <a:off x="6181750" y="313520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0"/>
                    </a:moveTo>
                    <a:cubicBezTo>
                      <a:pt x="200" y="0"/>
                      <a:pt x="68" y="125"/>
                      <a:pt x="48" y="306"/>
                    </a:cubicBezTo>
                    <a:cubicBezTo>
                      <a:pt x="1" y="552"/>
                      <a:pt x="188" y="691"/>
                      <a:pt x="374" y="691"/>
                    </a:cubicBezTo>
                    <a:cubicBezTo>
                      <a:pt x="531" y="691"/>
                      <a:pt x="688" y="591"/>
                      <a:pt x="698" y="371"/>
                    </a:cubicBezTo>
                    <a:cubicBezTo>
                      <a:pt x="720" y="198"/>
                      <a:pt x="590" y="24"/>
                      <a:pt x="416" y="3"/>
                    </a:cubicBezTo>
                    <a:cubicBezTo>
                      <a:pt x="402" y="1"/>
                      <a:pt x="388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3"/>
              <p:cNvSpPr/>
              <p:nvPr/>
            </p:nvSpPr>
            <p:spPr>
              <a:xfrm>
                <a:off x="6157600" y="38555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0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3"/>
              <p:cNvSpPr/>
              <p:nvPr/>
            </p:nvSpPr>
            <p:spPr>
              <a:xfrm>
                <a:off x="6209125" y="38610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3" y="651"/>
                    </a:cubicBezTo>
                    <a:cubicBezTo>
                      <a:pt x="398" y="653"/>
                      <a:pt x="412" y="654"/>
                      <a:pt x="425" y="654"/>
                    </a:cubicBezTo>
                    <a:cubicBezTo>
                      <a:pt x="600" y="654"/>
                      <a:pt x="732" y="529"/>
                      <a:pt x="752" y="348"/>
                    </a:cubicBezTo>
                    <a:cubicBezTo>
                      <a:pt x="774" y="174"/>
                      <a:pt x="644" y="23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258400" y="386625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862" y="658"/>
                      <a:pt x="927" y="73"/>
                      <a:pt x="516" y="8"/>
                    </a:cubicBezTo>
                    <a:cubicBezTo>
                      <a:pt x="490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3"/>
              <p:cNvSpPr/>
              <p:nvPr/>
            </p:nvSpPr>
            <p:spPr>
              <a:xfrm>
                <a:off x="6310450" y="38712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3"/>
              <p:cNvSpPr/>
              <p:nvPr/>
            </p:nvSpPr>
            <p:spPr>
              <a:xfrm>
                <a:off x="6360825" y="38765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90" y="29"/>
                      <a:pt x="516" y="8"/>
                    </a:cubicBezTo>
                    <a:cubicBezTo>
                      <a:pt x="490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413025" y="38820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49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3"/>
              <p:cNvSpPr/>
              <p:nvPr/>
            </p:nvSpPr>
            <p:spPr>
              <a:xfrm>
                <a:off x="6464225" y="38870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6" y="1"/>
                    </a:moveTo>
                    <a:cubicBezTo>
                      <a:pt x="44" y="1"/>
                      <a:pt x="1" y="586"/>
                      <a:pt x="391" y="651"/>
                    </a:cubicBezTo>
                    <a:cubicBezTo>
                      <a:pt x="417" y="656"/>
                      <a:pt x="442" y="658"/>
                      <a:pt x="465" y="658"/>
                    </a:cubicBezTo>
                    <a:cubicBezTo>
                      <a:pt x="854" y="658"/>
                      <a:pt x="906" y="2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3"/>
              <p:cNvSpPr/>
              <p:nvPr/>
            </p:nvSpPr>
            <p:spPr>
              <a:xfrm>
                <a:off x="6516725" y="3892375"/>
                <a:ext cx="18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3" extrusionOk="0">
                    <a:moveTo>
                      <a:pt x="356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1"/>
                      <a:pt x="184" y="683"/>
                      <a:pt x="368" y="683"/>
                    </a:cubicBezTo>
                    <a:cubicBezTo>
                      <a:pt x="528" y="683"/>
                      <a:pt x="688" y="583"/>
                      <a:pt x="698" y="372"/>
                    </a:cubicBezTo>
                    <a:cubicBezTo>
                      <a:pt x="719" y="177"/>
                      <a:pt x="589" y="25"/>
                      <a:pt x="394" y="3"/>
                    </a:cubicBezTo>
                    <a:cubicBezTo>
                      <a:pt x="381" y="2"/>
                      <a:pt x="369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566375" y="38977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3"/>
              <p:cNvSpPr/>
              <p:nvPr/>
            </p:nvSpPr>
            <p:spPr>
              <a:xfrm>
                <a:off x="6617225" y="39027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3"/>
              <p:cNvSpPr/>
              <p:nvPr/>
            </p:nvSpPr>
            <p:spPr>
              <a:xfrm>
                <a:off x="6670750" y="3908100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31" y="1"/>
                    </a:moveTo>
                    <a:cubicBezTo>
                      <a:pt x="171" y="1"/>
                      <a:pt x="20" y="126"/>
                      <a:pt x="0" y="307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1"/>
                      <a:pt x="651" y="372"/>
                    </a:cubicBezTo>
                    <a:cubicBezTo>
                      <a:pt x="672" y="177"/>
                      <a:pt x="542" y="25"/>
                      <a:pt x="369" y="3"/>
                    </a:cubicBezTo>
                    <a:cubicBezTo>
                      <a:pt x="356" y="1"/>
                      <a:pt x="343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3"/>
              <p:cNvSpPr/>
              <p:nvPr/>
            </p:nvSpPr>
            <p:spPr>
              <a:xfrm>
                <a:off x="6718025" y="391340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1" y="658"/>
                    </a:cubicBezTo>
                    <a:cubicBezTo>
                      <a:pt x="863" y="658"/>
                      <a:pt x="928" y="73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3"/>
              <p:cNvSpPr/>
              <p:nvPr/>
            </p:nvSpPr>
            <p:spPr>
              <a:xfrm>
                <a:off x="6108825" y="3850175"/>
                <a:ext cx="193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5" extrusionOk="0">
                    <a:moveTo>
                      <a:pt x="385" y="0"/>
                    </a:moveTo>
                    <a:cubicBezTo>
                      <a:pt x="189" y="0"/>
                      <a:pt x="38" y="130"/>
                      <a:pt x="16" y="304"/>
                    </a:cubicBezTo>
                    <a:cubicBezTo>
                      <a:pt x="0" y="507"/>
                      <a:pt x="164" y="664"/>
                      <a:pt x="346" y="664"/>
                    </a:cubicBezTo>
                    <a:cubicBezTo>
                      <a:pt x="417" y="664"/>
                      <a:pt x="491" y="640"/>
                      <a:pt x="558" y="586"/>
                    </a:cubicBezTo>
                    <a:cubicBezTo>
                      <a:pt x="775" y="412"/>
                      <a:pt x="666" y="44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3"/>
              <p:cNvSpPr/>
              <p:nvPr/>
            </p:nvSpPr>
            <p:spPr>
              <a:xfrm>
                <a:off x="6221050" y="3243100"/>
                <a:ext cx="22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6" extrusionOk="0">
                    <a:moveTo>
                      <a:pt x="428" y="1"/>
                    </a:moveTo>
                    <a:cubicBezTo>
                      <a:pt x="56" y="1"/>
                      <a:pt x="0" y="566"/>
                      <a:pt x="383" y="652"/>
                    </a:cubicBezTo>
                    <a:cubicBezTo>
                      <a:pt x="404" y="654"/>
                      <a:pt x="424" y="656"/>
                      <a:pt x="443" y="656"/>
                    </a:cubicBezTo>
                    <a:cubicBezTo>
                      <a:pt x="865" y="656"/>
                      <a:pt x="905" y="1"/>
                      <a:pt x="449" y="1"/>
                    </a:cubicBezTo>
                    <a:cubicBezTo>
                      <a:pt x="441" y="1"/>
                      <a:pt x="43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3"/>
              <p:cNvSpPr/>
              <p:nvPr/>
            </p:nvSpPr>
            <p:spPr>
              <a:xfrm>
                <a:off x="6273975" y="3247925"/>
                <a:ext cx="193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5" extrusionOk="0">
                    <a:moveTo>
                      <a:pt x="349" y="1"/>
                    </a:moveTo>
                    <a:cubicBezTo>
                      <a:pt x="175" y="1"/>
                      <a:pt x="43" y="126"/>
                      <a:pt x="23" y="307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2" y="654"/>
                      <a:pt x="319" y="654"/>
                      <a:pt x="326" y="654"/>
                    </a:cubicBezTo>
                    <a:cubicBezTo>
                      <a:pt x="719" y="654"/>
                      <a:pt x="775" y="67"/>
                      <a:pt x="391" y="3"/>
                    </a:cubicBezTo>
                    <a:cubicBezTo>
                      <a:pt x="377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3"/>
              <p:cNvSpPr/>
              <p:nvPr/>
            </p:nvSpPr>
            <p:spPr>
              <a:xfrm>
                <a:off x="6323025" y="32533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3"/>
              <p:cNvSpPr/>
              <p:nvPr/>
            </p:nvSpPr>
            <p:spPr>
              <a:xfrm>
                <a:off x="6372775" y="3258650"/>
                <a:ext cx="20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9" extrusionOk="0">
                    <a:moveTo>
                      <a:pt x="437" y="1"/>
                    </a:moveTo>
                    <a:cubicBezTo>
                      <a:pt x="32" y="1"/>
                      <a:pt x="0" y="638"/>
                      <a:pt x="450" y="658"/>
                    </a:cubicBezTo>
                    <a:cubicBezTo>
                      <a:pt x="624" y="658"/>
                      <a:pt x="775" y="528"/>
                      <a:pt x="797" y="355"/>
                    </a:cubicBezTo>
                    <a:cubicBezTo>
                      <a:pt x="819" y="181"/>
                      <a:pt x="689" y="8"/>
                      <a:pt x="515" y="8"/>
                    </a:cubicBezTo>
                    <a:cubicBezTo>
                      <a:pt x="488" y="3"/>
                      <a:pt x="462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3"/>
              <p:cNvSpPr/>
              <p:nvPr/>
            </p:nvSpPr>
            <p:spPr>
              <a:xfrm>
                <a:off x="6425325" y="3263700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2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74"/>
                      <a:pt x="625" y="23"/>
                      <a:pt x="451" y="1"/>
                    </a:cubicBezTo>
                    <a:cubicBezTo>
                      <a:pt x="443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3"/>
              <p:cNvSpPr/>
              <p:nvPr/>
            </p:nvSpPr>
            <p:spPr>
              <a:xfrm>
                <a:off x="6476325" y="326912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411" y="656"/>
                      <a:pt x="437" y="659"/>
                      <a:pt x="462" y="659"/>
                    </a:cubicBezTo>
                    <a:cubicBezTo>
                      <a:pt x="867" y="659"/>
                      <a:pt x="899" y="21"/>
                      <a:pt x="449" y="1"/>
                    </a:cubicBezTo>
                    <a:cubicBezTo>
                      <a:pt x="442" y="0"/>
                      <a:pt x="435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3"/>
              <p:cNvSpPr/>
              <p:nvPr/>
            </p:nvSpPr>
            <p:spPr>
              <a:xfrm>
                <a:off x="6527400" y="32744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2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3"/>
              <p:cNvSpPr/>
              <p:nvPr/>
            </p:nvSpPr>
            <p:spPr>
              <a:xfrm>
                <a:off x="6578200" y="3279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3"/>
              <p:cNvSpPr/>
              <p:nvPr/>
            </p:nvSpPr>
            <p:spPr>
              <a:xfrm>
                <a:off x="6629150" y="3284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3"/>
              <p:cNvSpPr/>
              <p:nvPr/>
            </p:nvSpPr>
            <p:spPr>
              <a:xfrm>
                <a:off x="6682425" y="329020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1"/>
                    </a:moveTo>
                    <a:cubicBezTo>
                      <a:pt x="184" y="1"/>
                      <a:pt x="52" y="124"/>
                      <a:pt x="32" y="285"/>
                    </a:cubicBezTo>
                    <a:cubicBezTo>
                      <a:pt x="0" y="506"/>
                      <a:pt x="175" y="658"/>
                      <a:pt x="356" y="658"/>
                    </a:cubicBezTo>
                    <a:cubicBezTo>
                      <a:pt x="424" y="658"/>
                      <a:pt x="493" y="636"/>
                      <a:pt x="552" y="589"/>
                    </a:cubicBezTo>
                    <a:cubicBezTo>
                      <a:pt x="791" y="394"/>
                      <a:pt x="682" y="25"/>
                      <a:pt x="379" y="3"/>
                    </a:cubicBezTo>
                    <a:cubicBezTo>
                      <a:pt x="366" y="2"/>
                      <a:pt x="353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3"/>
              <p:cNvSpPr/>
              <p:nvPr/>
            </p:nvSpPr>
            <p:spPr>
              <a:xfrm>
                <a:off x="6730475" y="3295500"/>
                <a:ext cx="226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9" extrusionOk="0">
                    <a:moveTo>
                      <a:pt x="439" y="1"/>
                    </a:moveTo>
                    <a:cubicBezTo>
                      <a:pt x="34" y="1"/>
                      <a:pt x="0" y="638"/>
                      <a:pt x="430" y="659"/>
                    </a:cubicBezTo>
                    <a:cubicBezTo>
                      <a:pt x="842" y="659"/>
                      <a:pt x="907" y="73"/>
                      <a:pt x="516" y="8"/>
                    </a:cubicBezTo>
                    <a:cubicBezTo>
                      <a:pt x="489" y="3"/>
                      <a:pt x="463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3"/>
              <p:cNvSpPr/>
              <p:nvPr/>
            </p:nvSpPr>
            <p:spPr>
              <a:xfrm>
                <a:off x="6782525" y="33005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3"/>
              <p:cNvSpPr/>
              <p:nvPr/>
            </p:nvSpPr>
            <p:spPr>
              <a:xfrm>
                <a:off x="6172075" y="3237475"/>
                <a:ext cx="190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60" extrusionOk="0">
                    <a:moveTo>
                      <a:pt x="312" y="0"/>
                    </a:moveTo>
                    <a:cubicBezTo>
                      <a:pt x="266" y="0"/>
                      <a:pt x="220" y="16"/>
                      <a:pt x="174" y="31"/>
                    </a:cubicBezTo>
                    <a:cubicBezTo>
                      <a:pt x="131" y="74"/>
                      <a:pt x="88" y="118"/>
                      <a:pt x="44" y="183"/>
                    </a:cubicBezTo>
                    <a:cubicBezTo>
                      <a:pt x="23" y="204"/>
                      <a:pt x="23" y="248"/>
                      <a:pt x="23" y="291"/>
                    </a:cubicBezTo>
                    <a:cubicBezTo>
                      <a:pt x="1" y="486"/>
                      <a:pt x="131" y="638"/>
                      <a:pt x="304" y="660"/>
                    </a:cubicBezTo>
                    <a:cubicBezTo>
                      <a:pt x="391" y="660"/>
                      <a:pt x="478" y="638"/>
                      <a:pt x="543" y="573"/>
                    </a:cubicBezTo>
                    <a:cubicBezTo>
                      <a:pt x="760" y="400"/>
                      <a:pt x="651" y="31"/>
                      <a:pt x="370" y="9"/>
                    </a:cubicBezTo>
                    <a:cubicBezTo>
                      <a:pt x="350" y="3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3"/>
              <p:cNvSpPr/>
              <p:nvPr/>
            </p:nvSpPr>
            <p:spPr>
              <a:xfrm>
                <a:off x="6218400" y="32940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7"/>
                      <a:pt x="533" y="3"/>
                      <a:pt x="359" y="3"/>
                    </a:cubicBezTo>
                    <a:cubicBezTo>
                      <a:pt x="347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3"/>
              <p:cNvSpPr/>
              <p:nvPr/>
            </p:nvSpPr>
            <p:spPr>
              <a:xfrm>
                <a:off x="6266525" y="32989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3"/>
              <p:cNvSpPr/>
              <p:nvPr/>
            </p:nvSpPr>
            <p:spPr>
              <a:xfrm>
                <a:off x="6317350" y="3304375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77" y="0"/>
                    </a:moveTo>
                    <a:cubicBezTo>
                      <a:pt x="65" y="0"/>
                      <a:pt x="0" y="585"/>
                      <a:pt x="391" y="650"/>
                    </a:cubicBezTo>
                    <a:cubicBezTo>
                      <a:pt x="418" y="655"/>
                      <a:pt x="444" y="658"/>
                      <a:pt x="468" y="658"/>
                    </a:cubicBezTo>
                    <a:cubicBezTo>
                      <a:pt x="873" y="658"/>
                      <a:pt x="907" y="2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3"/>
              <p:cNvSpPr/>
              <p:nvPr/>
            </p:nvSpPr>
            <p:spPr>
              <a:xfrm>
                <a:off x="6367350" y="3309600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8" y="661"/>
                      <a:pt x="799" y="536"/>
                      <a:pt x="819" y="355"/>
                    </a:cubicBezTo>
                    <a:cubicBezTo>
                      <a:pt x="841" y="181"/>
                      <a:pt x="710" y="30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3"/>
              <p:cNvSpPr/>
              <p:nvPr/>
            </p:nvSpPr>
            <p:spPr>
              <a:xfrm>
                <a:off x="6420050" y="3315100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3" y="525"/>
                    </a:cubicBezTo>
                    <a:cubicBezTo>
                      <a:pt x="234" y="611"/>
                      <a:pt x="327" y="649"/>
                      <a:pt x="419" y="649"/>
                    </a:cubicBezTo>
                    <a:cubicBezTo>
                      <a:pt x="580" y="649"/>
                      <a:pt x="735" y="531"/>
                      <a:pt x="749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3"/>
              <p:cNvSpPr/>
              <p:nvPr/>
            </p:nvSpPr>
            <p:spPr>
              <a:xfrm>
                <a:off x="6470875" y="3320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3"/>
              <p:cNvSpPr/>
              <p:nvPr/>
            </p:nvSpPr>
            <p:spPr>
              <a:xfrm>
                <a:off x="6524400" y="3325450"/>
                <a:ext cx="168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2" extrusionOk="0">
                    <a:moveTo>
                      <a:pt x="331" y="0"/>
                    </a:moveTo>
                    <a:cubicBezTo>
                      <a:pt x="171" y="0"/>
                      <a:pt x="20" y="124"/>
                      <a:pt x="0" y="284"/>
                    </a:cubicBezTo>
                    <a:cubicBezTo>
                      <a:pt x="0" y="510"/>
                      <a:pt x="175" y="631"/>
                      <a:pt x="345" y="631"/>
                    </a:cubicBezTo>
                    <a:cubicBezTo>
                      <a:pt x="485" y="631"/>
                      <a:pt x="621" y="548"/>
                      <a:pt x="651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6" y="1"/>
                      <a:pt x="343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3"/>
              <p:cNvSpPr/>
              <p:nvPr/>
            </p:nvSpPr>
            <p:spPr>
              <a:xfrm>
                <a:off x="6571700" y="3330750"/>
                <a:ext cx="23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8" extrusionOk="0">
                    <a:moveTo>
                      <a:pt x="441" y="0"/>
                    </a:moveTo>
                    <a:cubicBezTo>
                      <a:pt x="52" y="0"/>
                      <a:pt x="0" y="637"/>
                      <a:pt x="450" y="658"/>
                    </a:cubicBezTo>
                    <a:cubicBezTo>
                      <a:pt x="862" y="658"/>
                      <a:pt x="927" y="72"/>
                      <a:pt x="515" y="7"/>
                    </a:cubicBezTo>
                    <a:cubicBezTo>
                      <a:pt x="489" y="2"/>
                      <a:pt x="464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3"/>
              <p:cNvSpPr/>
              <p:nvPr/>
            </p:nvSpPr>
            <p:spPr>
              <a:xfrm>
                <a:off x="6623750" y="33357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0"/>
                    </a:moveTo>
                    <a:cubicBezTo>
                      <a:pt x="177" y="0"/>
                      <a:pt x="0" y="313"/>
                      <a:pt x="189" y="544"/>
                    </a:cubicBezTo>
                    <a:cubicBezTo>
                      <a:pt x="252" y="623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96" y="197"/>
                      <a:pt x="666" y="23"/>
                      <a:pt x="471" y="2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3"/>
              <p:cNvSpPr/>
              <p:nvPr/>
            </p:nvSpPr>
            <p:spPr>
              <a:xfrm>
                <a:off x="6675225" y="33412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43"/>
                    </a:cubicBezTo>
                    <a:cubicBezTo>
                      <a:pt x="239" y="622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3"/>
              <p:cNvSpPr/>
              <p:nvPr/>
            </p:nvSpPr>
            <p:spPr>
              <a:xfrm>
                <a:off x="6726275" y="33465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3"/>
              <p:cNvSpPr/>
              <p:nvPr/>
            </p:nvSpPr>
            <p:spPr>
              <a:xfrm>
                <a:off x="6777150" y="3352050"/>
                <a:ext cx="199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54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417" y="653"/>
                      <a:pt x="428" y="653"/>
                      <a:pt x="439" y="653"/>
                    </a:cubicBezTo>
                    <a:cubicBezTo>
                      <a:pt x="601" y="653"/>
                      <a:pt x="754" y="510"/>
                      <a:pt x="774" y="348"/>
                    </a:cubicBezTo>
                    <a:cubicBezTo>
                      <a:pt x="796" y="174"/>
                      <a:pt x="644" y="1"/>
                      <a:pt x="470" y="1"/>
                    </a:cubicBezTo>
                    <a:cubicBezTo>
                      <a:pt x="463" y="1"/>
                      <a:pt x="456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3"/>
              <p:cNvSpPr/>
              <p:nvPr/>
            </p:nvSpPr>
            <p:spPr>
              <a:xfrm>
                <a:off x="6166425" y="3288650"/>
                <a:ext cx="176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4" extrusionOk="0">
                    <a:moveTo>
                      <a:pt x="379" y="0"/>
                    </a:moveTo>
                    <a:cubicBezTo>
                      <a:pt x="292" y="0"/>
                      <a:pt x="205" y="22"/>
                      <a:pt x="140" y="65"/>
                    </a:cubicBezTo>
                    <a:cubicBezTo>
                      <a:pt x="75" y="130"/>
                      <a:pt x="32" y="195"/>
                      <a:pt x="32" y="282"/>
                    </a:cubicBezTo>
                    <a:cubicBezTo>
                      <a:pt x="1" y="501"/>
                      <a:pt x="173" y="664"/>
                      <a:pt x="361" y="664"/>
                    </a:cubicBezTo>
                    <a:cubicBezTo>
                      <a:pt x="433" y="664"/>
                      <a:pt x="508" y="640"/>
                      <a:pt x="574" y="586"/>
                    </a:cubicBezTo>
                    <a:cubicBezTo>
                      <a:pt x="639" y="521"/>
                      <a:pt x="682" y="434"/>
                      <a:pt x="682" y="369"/>
                    </a:cubicBezTo>
                    <a:cubicBezTo>
                      <a:pt x="704" y="174"/>
                      <a:pt x="574" y="22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3"/>
              <p:cNvSpPr/>
              <p:nvPr/>
            </p:nvSpPr>
            <p:spPr>
              <a:xfrm>
                <a:off x="6209075" y="334482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38" y="1"/>
                    </a:moveTo>
                    <a:cubicBezTo>
                      <a:pt x="33" y="1"/>
                      <a:pt x="1" y="638"/>
                      <a:pt x="451" y="658"/>
                    </a:cubicBezTo>
                    <a:cubicBezTo>
                      <a:pt x="841" y="658"/>
                      <a:pt x="906" y="73"/>
                      <a:pt x="516" y="8"/>
                    </a:cubicBezTo>
                    <a:cubicBezTo>
                      <a:pt x="488" y="3"/>
                      <a:pt x="462" y="1"/>
                      <a:pt x="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3"/>
              <p:cNvSpPr/>
              <p:nvPr/>
            </p:nvSpPr>
            <p:spPr>
              <a:xfrm>
                <a:off x="6261250" y="33503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9" y="654"/>
                      <a:pt x="743" y="541"/>
                      <a:pt x="770" y="351"/>
                    </a:cubicBezTo>
                    <a:cubicBezTo>
                      <a:pt x="770" y="177"/>
                      <a:pt x="640" y="26"/>
                      <a:pt x="467" y="4"/>
                    </a:cubicBezTo>
                    <a:cubicBezTo>
                      <a:pt x="450" y="1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3"/>
              <p:cNvSpPr/>
              <p:nvPr/>
            </p:nvSpPr>
            <p:spPr>
              <a:xfrm>
                <a:off x="6310975" y="335512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3" y="1"/>
                    </a:moveTo>
                    <a:cubicBezTo>
                      <a:pt x="52" y="1"/>
                      <a:pt x="0" y="658"/>
                      <a:pt x="450" y="658"/>
                    </a:cubicBezTo>
                    <a:cubicBezTo>
                      <a:pt x="465" y="660"/>
                      <a:pt x="479" y="661"/>
                      <a:pt x="493" y="661"/>
                    </a:cubicBezTo>
                    <a:cubicBezTo>
                      <a:pt x="667" y="661"/>
                      <a:pt x="799" y="537"/>
                      <a:pt x="819" y="377"/>
                    </a:cubicBezTo>
                    <a:cubicBezTo>
                      <a:pt x="841" y="203"/>
                      <a:pt x="711" y="30"/>
                      <a:pt x="516" y="8"/>
                    </a:cubicBezTo>
                    <a:cubicBezTo>
                      <a:pt x="490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3"/>
              <p:cNvSpPr/>
              <p:nvPr/>
            </p:nvSpPr>
            <p:spPr>
              <a:xfrm>
                <a:off x="6363550" y="33607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3"/>
              <p:cNvSpPr/>
              <p:nvPr/>
            </p:nvSpPr>
            <p:spPr>
              <a:xfrm>
                <a:off x="6414625" y="33660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3"/>
              <p:cNvSpPr/>
              <p:nvPr/>
            </p:nvSpPr>
            <p:spPr>
              <a:xfrm>
                <a:off x="6465475" y="33710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9"/>
                      <a:pt x="430" y="659"/>
                    </a:cubicBezTo>
                    <a:cubicBezTo>
                      <a:pt x="585" y="659"/>
                      <a:pt x="739" y="549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3"/>
              <p:cNvSpPr/>
              <p:nvPr/>
            </p:nvSpPr>
            <p:spPr>
              <a:xfrm>
                <a:off x="6516425" y="33764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3"/>
              <p:cNvSpPr/>
              <p:nvPr/>
            </p:nvSpPr>
            <p:spPr>
              <a:xfrm>
                <a:off x="6568050" y="33817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8" y="655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9" y="2"/>
                      <a:pt x="433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3"/>
              <p:cNvSpPr/>
              <p:nvPr/>
            </p:nvSpPr>
            <p:spPr>
              <a:xfrm>
                <a:off x="6621425" y="3387225"/>
                <a:ext cx="168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29" extrusionOk="0">
                    <a:moveTo>
                      <a:pt x="327" y="1"/>
                    </a:moveTo>
                    <a:cubicBezTo>
                      <a:pt x="152" y="1"/>
                      <a:pt x="20" y="124"/>
                      <a:pt x="0" y="285"/>
                    </a:cubicBezTo>
                    <a:cubicBezTo>
                      <a:pt x="0" y="507"/>
                      <a:pt x="170" y="628"/>
                      <a:pt x="337" y="628"/>
                    </a:cubicBezTo>
                    <a:cubicBezTo>
                      <a:pt x="480" y="628"/>
                      <a:pt x="621" y="540"/>
                      <a:pt x="651" y="350"/>
                    </a:cubicBezTo>
                    <a:cubicBezTo>
                      <a:pt x="672" y="177"/>
                      <a:pt x="542" y="3"/>
                      <a:pt x="369" y="3"/>
                    </a:cubicBezTo>
                    <a:cubicBezTo>
                      <a:pt x="354" y="2"/>
                      <a:pt x="340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3"/>
              <p:cNvSpPr/>
              <p:nvPr/>
            </p:nvSpPr>
            <p:spPr>
              <a:xfrm>
                <a:off x="6669800" y="33921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58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3"/>
              <p:cNvSpPr/>
              <p:nvPr/>
            </p:nvSpPr>
            <p:spPr>
              <a:xfrm>
                <a:off x="6720875" y="3397500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9" y="0"/>
                    </a:moveTo>
                    <a:cubicBezTo>
                      <a:pt x="164" y="0"/>
                      <a:pt x="1" y="321"/>
                      <a:pt x="185" y="546"/>
                    </a:cubicBezTo>
                    <a:cubicBezTo>
                      <a:pt x="248" y="625"/>
                      <a:pt x="337" y="661"/>
                      <a:pt x="427" y="661"/>
                    </a:cubicBezTo>
                    <a:cubicBezTo>
                      <a:pt x="584" y="661"/>
                      <a:pt x="743" y="552"/>
                      <a:pt x="770" y="373"/>
                    </a:cubicBezTo>
                    <a:cubicBezTo>
                      <a:pt x="770" y="178"/>
                      <a:pt x="640" y="26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3"/>
              <p:cNvSpPr/>
              <p:nvPr/>
            </p:nvSpPr>
            <p:spPr>
              <a:xfrm>
                <a:off x="6774050" y="3402950"/>
                <a:ext cx="197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650" extrusionOk="0">
                    <a:moveTo>
                      <a:pt x="340" y="1"/>
                    </a:moveTo>
                    <a:cubicBezTo>
                      <a:pt x="183" y="1"/>
                      <a:pt x="51" y="124"/>
                      <a:pt x="31" y="285"/>
                    </a:cubicBezTo>
                    <a:cubicBezTo>
                      <a:pt x="0" y="500"/>
                      <a:pt x="165" y="649"/>
                      <a:pt x="341" y="649"/>
                    </a:cubicBezTo>
                    <a:cubicBezTo>
                      <a:pt x="413" y="649"/>
                      <a:pt x="488" y="624"/>
                      <a:pt x="551" y="567"/>
                    </a:cubicBezTo>
                    <a:cubicBezTo>
                      <a:pt x="790" y="393"/>
                      <a:pt x="681" y="25"/>
                      <a:pt x="378" y="3"/>
                    </a:cubicBezTo>
                    <a:cubicBezTo>
                      <a:pt x="365" y="1"/>
                      <a:pt x="352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3"/>
              <p:cNvSpPr/>
              <p:nvPr/>
            </p:nvSpPr>
            <p:spPr>
              <a:xfrm>
                <a:off x="6161250" y="3339600"/>
                <a:ext cx="173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1" extrusionOk="0">
                    <a:moveTo>
                      <a:pt x="391" y="0"/>
                    </a:moveTo>
                    <a:cubicBezTo>
                      <a:pt x="326" y="0"/>
                      <a:pt x="261" y="0"/>
                      <a:pt x="195" y="44"/>
                    </a:cubicBezTo>
                    <a:cubicBezTo>
                      <a:pt x="130" y="65"/>
                      <a:pt x="87" y="109"/>
                      <a:pt x="65" y="174"/>
                    </a:cubicBezTo>
                    <a:cubicBezTo>
                      <a:pt x="44" y="217"/>
                      <a:pt x="22" y="260"/>
                      <a:pt x="22" y="304"/>
                    </a:cubicBezTo>
                    <a:cubicBezTo>
                      <a:pt x="0" y="477"/>
                      <a:pt x="130" y="629"/>
                      <a:pt x="326" y="651"/>
                    </a:cubicBezTo>
                    <a:lnTo>
                      <a:pt x="412" y="651"/>
                    </a:lnTo>
                    <a:cubicBezTo>
                      <a:pt x="499" y="629"/>
                      <a:pt x="586" y="586"/>
                      <a:pt x="629" y="499"/>
                    </a:cubicBezTo>
                    <a:cubicBezTo>
                      <a:pt x="651" y="456"/>
                      <a:pt x="672" y="412"/>
                      <a:pt x="672" y="369"/>
                    </a:cubicBezTo>
                    <a:cubicBezTo>
                      <a:pt x="694" y="195"/>
                      <a:pt x="564" y="22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3"/>
              <p:cNvSpPr/>
              <p:nvPr/>
            </p:nvSpPr>
            <p:spPr>
              <a:xfrm>
                <a:off x="6204775" y="33959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4"/>
                      <a:pt x="644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3"/>
              <p:cNvSpPr/>
              <p:nvPr/>
            </p:nvSpPr>
            <p:spPr>
              <a:xfrm>
                <a:off x="6256275" y="3401375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31" y="656"/>
                      <a:pt x="456" y="659"/>
                      <a:pt x="480" y="659"/>
                    </a:cubicBezTo>
                    <a:cubicBezTo>
                      <a:pt x="869" y="659"/>
                      <a:pt x="920" y="21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3"/>
              <p:cNvSpPr/>
              <p:nvPr/>
            </p:nvSpPr>
            <p:spPr>
              <a:xfrm>
                <a:off x="6307300" y="34067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5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3"/>
              <p:cNvSpPr/>
              <p:nvPr/>
            </p:nvSpPr>
            <p:spPr>
              <a:xfrm>
                <a:off x="6358125" y="34116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3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3"/>
              <p:cNvSpPr/>
              <p:nvPr/>
            </p:nvSpPr>
            <p:spPr>
              <a:xfrm>
                <a:off x="6409125" y="34171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18" y="653"/>
                      <a:pt x="431" y="653"/>
                      <a:pt x="443" y="653"/>
                    </a:cubicBezTo>
                    <a:cubicBezTo>
                      <a:pt x="603" y="653"/>
                      <a:pt x="754" y="530"/>
                      <a:pt x="774" y="369"/>
                    </a:cubicBezTo>
                    <a:cubicBezTo>
                      <a:pt x="774" y="174"/>
                      <a:pt x="644" y="22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3"/>
              <p:cNvSpPr/>
              <p:nvPr/>
            </p:nvSpPr>
            <p:spPr>
              <a:xfrm>
                <a:off x="6460175" y="3422425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92" y="178"/>
                      <a:pt x="661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3"/>
              <p:cNvSpPr/>
              <p:nvPr/>
            </p:nvSpPr>
            <p:spPr>
              <a:xfrm>
                <a:off x="6511525" y="34273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3"/>
                      <a:pt x="168" y="544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7"/>
                      <a:pt x="645" y="23"/>
                      <a:pt x="472" y="2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3"/>
              <p:cNvSpPr/>
              <p:nvPr/>
            </p:nvSpPr>
            <p:spPr>
              <a:xfrm>
                <a:off x="6563875" y="3432750"/>
                <a:ext cx="18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3" extrusionOk="0">
                    <a:moveTo>
                      <a:pt x="374" y="1"/>
                    </a:moveTo>
                    <a:cubicBezTo>
                      <a:pt x="199" y="1"/>
                      <a:pt x="67" y="126"/>
                      <a:pt x="47" y="307"/>
                    </a:cubicBezTo>
                    <a:cubicBezTo>
                      <a:pt x="1" y="551"/>
                      <a:pt x="191" y="683"/>
                      <a:pt x="377" y="683"/>
                    </a:cubicBezTo>
                    <a:cubicBezTo>
                      <a:pt x="539" y="683"/>
                      <a:pt x="698" y="583"/>
                      <a:pt x="698" y="372"/>
                    </a:cubicBezTo>
                    <a:cubicBezTo>
                      <a:pt x="719" y="177"/>
                      <a:pt x="589" y="25"/>
                      <a:pt x="416" y="3"/>
                    </a:cubicBezTo>
                    <a:cubicBezTo>
                      <a:pt x="402" y="2"/>
                      <a:pt x="388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3"/>
              <p:cNvSpPr/>
              <p:nvPr/>
            </p:nvSpPr>
            <p:spPr>
              <a:xfrm>
                <a:off x="6613575" y="3438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3" y="654"/>
                    </a:cubicBezTo>
                    <a:cubicBezTo>
                      <a:pt x="585" y="654"/>
                      <a:pt x="734" y="541"/>
                      <a:pt x="748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48" y="2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3"/>
              <p:cNvSpPr/>
              <p:nvPr/>
            </p:nvSpPr>
            <p:spPr>
              <a:xfrm>
                <a:off x="6664525" y="34435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69" y="351"/>
                    </a:cubicBezTo>
                    <a:cubicBezTo>
                      <a:pt x="769" y="177"/>
                      <a:pt x="639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3"/>
              <p:cNvSpPr/>
              <p:nvPr/>
            </p:nvSpPr>
            <p:spPr>
              <a:xfrm>
                <a:off x="6715975" y="3449000"/>
                <a:ext cx="193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4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1" y="654"/>
                      <a:pt x="423" y="654"/>
                    </a:cubicBezTo>
                    <a:cubicBezTo>
                      <a:pt x="576" y="654"/>
                      <a:pt x="722" y="540"/>
                      <a:pt x="749" y="351"/>
                    </a:cubicBezTo>
                    <a:cubicBezTo>
                      <a:pt x="771" y="177"/>
                      <a:pt x="641" y="4"/>
                      <a:pt x="446" y="4"/>
                    </a:cubicBezTo>
                    <a:cubicBezTo>
                      <a:pt x="430" y="1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3"/>
              <p:cNvSpPr/>
              <p:nvPr/>
            </p:nvSpPr>
            <p:spPr>
              <a:xfrm>
                <a:off x="6766925" y="3453875"/>
                <a:ext cx="193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6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8" y="615"/>
                      <a:pt x="337" y="655"/>
                      <a:pt x="433" y="655"/>
                    </a:cubicBezTo>
                    <a:cubicBezTo>
                      <a:pt x="589" y="655"/>
                      <a:pt x="736" y="547"/>
                      <a:pt x="749" y="372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3"/>
              <p:cNvSpPr/>
              <p:nvPr/>
            </p:nvSpPr>
            <p:spPr>
              <a:xfrm>
                <a:off x="6156375" y="3390550"/>
                <a:ext cx="173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67" extrusionOk="0">
                    <a:moveTo>
                      <a:pt x="369" y="0"/>
                    </a:moveTo>
                    <a:cubicBezTo>
                      <a:pt x="282" y="0"/>
                      <a:pt x="195" y="22"/>
                      <a:pt x="130" y="87"/>
                    </a:cubicBezTo>
                    <a:cubicBezTo>
                      <a:pt x="65" y="130"/>
                      <a:pt x="22" y="217"/>
                      <a:pt x="0" y="304"/>
                    </a:cubicBezTo>
                    <a:cubicBezTo>
                      <a:pt x="0" y="477"/>
                      <a:pt x="130" y="651"/>
                      <a:pt x="304" y="651"/>
                    </a:cubicBezTo>
                    <a:cubicBezTo>
                      <a:pt x="325" y="661"/>
                      <a:pt x="347" y="667"/>
                      <a:pt x="369" y="667"/>
                    </a:cubicBezTo>
                    <a:cubicBezTo>
                      <a:pt x="390" y="667"/>
                      <a:pt x="412" y="661"/>
                      <a:pt x="434" y="651"/>
                    </a:cubicBezTo>
                    <a:cubicBezTo>
                      <a:pt x="521" y="629"/>
                      <a:pt x="586" y="586"/>
                      <a:pt x="629" y="499"/>
                    </a:cubicBezTo>
                    <a:cubicBezTo>
                      <a:pt x="651" y="456"/>
                      <a:pt x="651" y="412"/>
                      <a:pt x="651" y="390"/>
                    </a:cubicBezTo>
                    <a:cubicBezTo>
                      <a:pt x="694" y="195"/>
                      <a:pt x="542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3"/>
              <p:cNvSpPr/>
              <p:nvPr/>
            </p:nvSpPr>
            <p:spPr>
              <a:xfrm>
                <a:off x="6199850" y="3446900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2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4" y="370"/>
                    </a:cubicBezTo>
                    <a:cubicBezTo>
                      <a:pt x="776" y="196"/>
                      <a:pt x="646" y="23"/>
                      <a:pt x="451" y="1"/>
                    </a:cubicBezTo>
                    <a:cubicBezTo>
                      <a:pt x="443" y="0"/>
                      <a:pt x="434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3"/>
              <p:cNvSpPr/>
              <p:nvPr/>
            </p:nvSpPr>
            <p:spPr>
              <a:xfrm>
                <a:off x="6253400" y="3452275"/>
                <a:ext cx="16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4" extrusionOk="0">
                    <a:moveTo>
                      <a:pt x="327" y="0"/>
                    </a:moveTo>
                    <a:cubicBezTo>
                      <a:pt x="152" y="0"/>
                      <a:pt x="20" y="125"/>
                      <a:pt x="0" y="306"/>
                    </a:cubicBezTo>
                    <a:cubicBezTo>
                      <a:pt x="0" y="518"/>
                      <a:pt x="172" y="634"/>
                      <a:pt x="339" y="634"/>
                    </a:cubicBezTo>
                    <a:cubicBezTo>
                      <a:pt x="481" y="634"/>
                      <a:pt x="621" y="550"/>
                      <a:pt x="650" y="371"/>
                    </a:cubicBezTo>
                    <a:cubicBezTo>
                      <a:pt x="672" y="176"/>
                      <a:pt x="542" y="24"/>
                      <a:pt x="369" y="3"/>
                    </a:cubicBezTo>
                    <a:cubicBezTo>
                      <a:pt x="354" y="1"/>
                      <a:pt x="340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3"/>
              <p:cNvSpPr/>
              <p:nvPr/>
            </p:nvSpPr>
            <p:spPr>
              <a:xfrm>
                <a:off x="6301900" y="3457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5" y="1"/>
                    </a:moveTo>
                    <a:cubicBezTo>
                      <a:pt x="144" y="1"/>
                      <a:pt x="1" y="321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6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7" y="5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3"/>
              <p:cNvSpPr/>
              <p:nvPr/>
            </p:nvSpPr>
            <p:spPr>
              <a:xfrm>
                <a:off x="6352850" y="346307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48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3"/>
              <p:cNvSpPr/>
              <p:nvPr/>
            </p:nvSpPr>
            <p:spPr>
              <a:xfrm>
                <a:off x="6406000" y="346800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0"/>
                    </a:moveTo>
                    <a:cubicBezTo>
                      <a:pt x="184" y="0"/>
                      <a:pt x="52" y="125"/>
                      <a:pt x="32" y="306"/>
                    </a:cubicBezTo>
                    <a:cubicBezTo>
                      <a:pt x="0" y="510"/>
                      <a:pt x="173" y="657"/>
                      <a:pt x="354" y="657"/>
                    </a:cubicBezTo>
                    <a:cubicBezTo>
                      <a:pt x="422" y="657"/>
                      <a:pt x="492" y="636"/>
                      <a:pt x="552" y="588"/>
                    </a:cubicBezTo>
                    <a:cubicBezTo>
                      <a:pt x="790" y="393"/>
                      <a:pt x="682" y="46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3"/>
              <p:cNvSpPr/>
              <p:nvPr/>
            </p:nvSpPr>
            <p:spPr>
              <a:xfrm>
                <a:off x="6455150" y="3473450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2"/>
                    </a:cubicBezTo>
                    <a:cubicBezTo>
                      <a:pt x="235" y="612"/>
                      <a:pt x="329" y="653"/>
                      <a:pt x="422" y="653"/>
                    </a:cubicBezTo>
                    <a:cubicBezTo>
                      <a:pt x="575" y="653"/>
                      <a:pt x="727" y="545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3"/>
              <p:cNvSpPr/>
              <p:nvPr/>
            </p:nvSpPr>
            <p:spPr>
              <a:xfrm>
                <a:off x="6506225" y="34788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3"/>
              <p:cNvSpPr/>
              <p:nvPr/>
            </p:nvSpPr>
            <p:spPr>
              <a:xfrm>
                <a:off x="6557075" y="34837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96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3"/>
              <p:cNvSpPr/>
              <p:nvPr/>
            </p:nvSpPr>
            <p:spPr>
              <a:xfrm>
                <a:off x="6608150" y="34896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7" y="610"/>
                      <a:pt x="335" y="648"/>
                      <a:pt x="425" y="648"/>
                    </a:cubicBezTo>
                    <a:cubicBezTo>
                      <a:pt x="582" y="648"/>
                      <a:pt x="742" y="530"/>
                      <a:pt x="770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3"/>
              <p:cNvSpPr/>
              <p:nvPr/>
            </p:nvSpPr>
            <p:spPr>
              <a:xfrm>
                <a:off x="6657875" y="3494425"/>
                <a:ext cx="21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59" extrusionOk="0">
                    <a:moveTo>
                      <a:pt x="441" y="1"/>
                    </a:moveTo>
                    <a:cubicBezTo>
                      <a:pt x="52" y="1"/>
                      <a:pt x="0" y="638"/>
                      <a:pt x="450" y="658"/>
                    </a:cubicBezTo>
                    <a:cubicBezTo>
                      <a:pt x="645" y="658"/>
                      <a:pt x="797" y="528"/>
                      <a:pt x="819" y="355"/>
                    </a:cubicBezTo>
                    <a:cubicBezTo>
                      <a:pt x="840" y="181"/>
                      <a:pt x="710" y="30"/>
                      <a:pt x="515" y="8"/>
                    </a:cubicBezTo>
                    <a:cubicBezTo>
                      <a:pt x="489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3"/>
              <p:cNvSpPr/>
              <p:nvPr/>
            </p:nvSpPr>
            <p:spPr>
              <a:xfrm>
                <a:off x="6710425" y="3499475"/>
                <a:ext cx="19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58" extrusionOk="0">
                    <a:moveTo>
                      <a:pt x="446" y="0"/>
                    </a:moveTo>
                    <a:cubicBezTo>
                      <a:pt x="159" y="0"/>
                      <a:pt x="1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1" y="549"/>
                      <a:pt x="755" y="370"/>
                    </a:cubicBezTo>
                    <a:cubicBezTo>
                      <a:pt x="776" y="196"/>
                      <a:pt x="646" y="23"/>
                      <a:pt x="473" y="1"/>
                    </a:cubicBezTo>
                    <a:cubicBezTo>
                      <a:pt x="464" y="0"/>
                      <a:pt x="455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3"/>
              <p:cNvSpPr/>
              <p:nvPr/>
            </p:nvSpPr>
            <p:spPr>
              <a:xfrm>
                <a:off x="6761400" y="35048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3"/>
              <p:cNvSpPr/>
              <p:nvPr/>
            </p:nvSpPr>
            <p:spPr>
              <a:xfrm>
                <a:off x="6150950" y="3441975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31" y="1"/>
                    </a:moveTo>
                    <a:cubicBezTo>
                      <a:pt x="171" y="1"/>
                      <a:pt x="22" y="126"/>
                      <a:pt x="22" y="306"/>
                    </a:cubicBezTo>
                    <a:cubicBezTo>
                      <a:pt x="0" y="480"/>
                      <a:pt x="131" y="632"/>
                      <a:pt x="304" y="653"/>
                    </a:cubicBezTo>
                    <a:cubicBezTo>
                      <a:pt x="391" y="653"/>
                      <a:pt x="477" y="632"/>
                      <a:pt x="542" y="588"/>
                    </a:cubicBezTo>
                    <a:cubicBezTo>
                      <a:pt x="607" y="523"/>
                      <a:pt x="651" y="458"/>
                      <a:pt x="673" y="371"/>
                    </a:cubicBezTo>
                    <a:cubicBezTo>
                      <a:pt x="694" y="176"/>
                      <a:pt x="564" y="25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3"/>
              <p:cNvSpPr/>
              <p:nvPr/>
            </p:nvSpPr>
            <p:spPr>
              <a:xfrm>
                <a:off x="6196475" y="3498350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4"/>
                    </a:cubicBezTo>
                    <a:cubicBezTo>
                      <a:pt x="1" y="458"/>
                      <a:pt x="131" y="631"/>
                      <a:pt x="326" y="653"/>
                    </a:cubicBezTo>
                    <a:cubicBezTo>
                      <a:pt x="499" y="653"/>
                      <a:pt x="651" y="523"/>
                      <a:pt x="673" y="350"/>
                    </a:cubicBezTo>
                    <a:cubicBezTo>
                      <a:pt x="694" y="176"/>
                      <a:pt x="564" y="3"/>
                      <a:pt x="391" y="3"/>
                    </a:cubicBezTo>
                    <a:cubicBezTo>
                      <a:pt x="377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3"/>
              <p:cNvSpPr/>
              <p:nvPr/>
            </p:nvSpPr>
            <p:spPr>
              <a:xfrm>
                <a:off x="6245425" y="35032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0" y="659"/>
                    </a:cubicBezTo>
                    <a:cubicBezTo>
                      <a:pt x="585" y="659"/>
                      <a:pt x="739" y="550"/>
                      <a:pt x="753" y="370"/>
                    </a:cubicBezTo>
                    <a:cubicBezTo>
                      <a:pt x="774" y="197"/>
                      <a:pt x="644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3"/>
              <p:cNvSpPr/>
              <p:nvPr/>
            </p:nvSpPr>
            <p:spPr>
              <a:xfrm>
                <a:off x="6296375" y="35086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5"/>
                      <a:pt x="644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3"/>
              <p:cNvSpPr/>
              <p:nvPr/>
            </p:nvSpPr>
            <p:spPr>
              <a:xfrm>
                <a:off x="6347950" y="35140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1" y="655"/>
                      <a:pt x="423" y="655"/>
                    </a:cubicBezTo>
                    <a:cubicBezTo>
                      <a:pt x="576" y="655"/>
                      <a:pt x="722" y="541"/>
                      <a:pt x="749" y="351"/>
                    </a:cubicBezTo>
                    <a:cubicBezTo>
                      <a:pt x="771" y="178"/>
                      <a:pt x="641" y="26"/>
                      <a:pt x="446" y="4"/>
                    </a:cubicBezTo>
                    <a:cubicBezTo>
                      <a:pt x="429" y="2"/>
                      <a:pt x="414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3"/>
              <p:cNvSpPr/>
              <p:nvPr/>
            </p:nvSpPr>
            <p:spPr>
              <a:xfrm>
                <a:off x="6398775" y="35189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59" y="1"/>
                      <a:pt x="1" y="333"/>
                      <a:pt x="169" y="544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97"/>
                      <a:pt x="646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3"/>
              <p:cNvSpPr/>
              <p:nvPr/>
            </p:nvSpPr>
            <p:spPr>
              <a:xfrm>
                <a:off x="6449725" y="35244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3"/>
              <p:cNvSpPr/>
              <p:nvPr/>
            </p:nvSpPr>
            <p:spPr>
              <a:xfrm>
                <a:off x="6503500" y="3529775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1"/>
                    </a:moveTo>
                    <a:cubicBezTo>
                      <a:pt x="161" y="1"/>
                      <a:pt x="12" y="124"/>
                      <a:pt x="12" y="285"/>
                    </a:cubicBezTo>
                    <a:cubicBezTo>
                      <a:pt x="1" y="507"/>
                      <a:pt x="166" y="628"/>
                      <a:pt x="334" y="628"/>
                    </a:cubicBezTo>
                    <a:cubicBezTo>
                      <a:pt x="477" y="628"/>
                      <a:pt x="623" y="540"/>
                      <a:pt x="663" y="350"/>
                    </a:cubicBezTo>
                    <a:cubicBezTo>
                      <a:pt x="663" y="177"/>
                      <a:pt x="533" y="25"/>
                      <a:pt x="359" y="3"/>
                    </a:cubicBezTo>
                    <a:cubicBezTo>
                      <a:pt x="347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3"/>
              <p:cNvSpPr/>
              <p:nvPr/>
            </p:nvSpPr>
            <p:spPr>
              <a:xfrm>
                <a:off x="6551775" y="353517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4" y="524"/>
                    </a:cubicBezTo>
                    <a:cubicBezTo>
                      <a:pt x="255" y="611"/>
                      <a:pt x="349" y="649"/>
                      <a:pt x="440" y="649"/>
                    </a:cubicBezTo>
                    <a:cubicBezTo>
                      <a:pt x="601" y="649"/>
                      <a:pt x="756" y="531"/>
                      <a:pt x="770" y="351"/>
                    </a:cubicBezTo>
                    <a:cubicBezTo>
                      <a:pt x="770" y="156"/>
                      <a:pt x="640" y="4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3"/>
              <p:cNvSpPr/>
              <p:nvPr/>
            </p:nvSpPr>
            <p:spPr>
              <a:xfrm>
                <a:off x="6603000" y="3540150"/>
                <a:ext cx="226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658" extrusionOk="0">
                    <a:moveTo>
                      <a:pt x="477" y="0"/>
                    </a:moveTo>
                    <a:cubicBezTo>
                      <a:pt x="65" y="0"/>
                      <a:pt x="0" y="585"/>
                      <a:pt x="390" y="650"/>
                    </a:cubicBezTo>
                    <a:cubicBezTo>
                      <a:pt x="418" y="655"/>
                      <a:pt x="443" y="658"/>
                      <a:pt x="468" y="658"/>
                    </a:cubicBezTo>
                    <a:cubicBezTo>
                      <a:pt x="873" y="658"/>
                      <a:pt x="906" y="2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3"/>
              <p:cNvSpPr/>
              <p:nvPr/>
            </p:nvSpPr>
            <p:spPr>
              <a:xfrm>
                <a:off x="6656100" y="3545500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49" y="0"/>
                    </a:moveTo>
                    <a:cubicBezTo>
                      <a:pt x="174" y="0"/>
                      <a:pt x="42" y="124"/>
                      <a:pt x="22" y="285"/>
                    </a:cubicBezTo>
                    <a:cubicBezTo>
                      <a:pt x="1" y="480"/>
                      <a:pt x="131" y="632"/>
                      <a:pt x="326" y="653"/>
                    </a:cubicBezTo>
                    <a:cubicBezTo>
                      <a:pt x="716" y="653"/>
                      <a:pt x="781" y="68"/>
                      <a:pt x="391" y="3"/>
                    </a:cubicBezTo>
                    <a:cubicBezTo>
                      <a:pt x="377" y="1"/>
                      <a:pt x="363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3"/>
              <p:cNvSpPr/>
              <p:nvPr/>
            </p:nvSpPr>
            <p:spPr>
              <a:xfrm>
                <a:off x="6705175" y="3550875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3"/>
              <p:cNvSpPr/>
              <p:nvPr/>
            </p:nvSpPr>
            <p:spPr>
              <a:xfrm>
                <a:off x="6755975" y="3555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7" y="1"/>
                    </a:moveTo>
                    <a:cubicBezTo>
                      <a:pt x="179" y="1"/>
                      <a:pt x="1" y="333"/>
                      <a:pt x="190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9" y="659"/>
                      <a:pt x="748" y="550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3"/>
              <p:cNvSpPr/>
              <p:nvPr/>
            </p:nvSpPr>
            <p:spPr>
              <a:xfrm>
                <a:off x="6145525" y="3492975"/>
                <a:ext cx="173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2" extrusionOk="0">
                    <a:moveTo>
                      <a:pt x="391" y="1"/>
                    </a:moveTo>
                    <a:cubicBezTo>
                      <a:pt x="326" y="1"/>
                      <a:pt x="261" y="1"/>
                      <a:pt x="196" y="44"/>
                    </a:cubicBezTo>
                    <a:cubicBezTo>
                      <a:pt x="131" y="66"/>
                      <a:pt x="87" y="109"/>
                      <a:pt x="66" y="174"/>
                    </a:cubicBezTo>
                    <a:cubicBezTo>
                      <a:pt x="44" y="196"/>
                      <a:pt x="22" y="239"/>
                      <a:pt x="22" y="283"/>
                    </a:cubicBezTo>
                    <a:cubicBezTo>
                      <a:pt x="1" y="478"/>
                      <a:pt x="131" y="630"/>
                      <a:pt x="304" y="651"/>
                    </a:cubicBezTo>
                    <a:cubicBezTo>
                      <a:pt x="348" y="651"/>
                      <a:pt x="391" y="651"/>
                      <a:pt x="434" y="630"/>
                    </a:cubicBezTo>
                    <a:cubicBezTo>
                      <a:pt x="478" y="630"/>
                      <a:pt x="521" y="608"/>
                      <a:pt x="564" y="586"/>
                    </a:cubicBezTo>
                    <a:cubicBezTo>
                      <a:pt x="629" y="521"/>
                      <a:pt x="673" y="434"/>
                      <a:pt x="673" y="348"/>
                    </a:cubicBezTo>
                    <a:cubicBezTo>
                      <a:pt x="694" y="174"/>
                      <a:pt x="564" y="2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3"/>
              <p:cNvSpPr/>
              <p:nvPr/>
            </p:nvSpPr>
            <p:spPr>
              <a:xfrm>
                <a:off x="6191850" y="3549300"/>
                <a:ext cx="165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8" extrusionOk="0">
                    <a:moveTo>
                      <a:pt x="321" y="0"/>
                    </a:moveTo>
                    <a:cubicBezTo>
                      <a:pt x="161" y="0"/>
                      <a:pt x="12" y="124"/>
                      <a:pt x="12" y="284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3" y="539"/>
                      <a:pt x="663" y="349"/>
                    </a:cubicBezTo>
                    <a:cubicBezTo>
                      <a:pt x="663" y="176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3"/>
              <p:cNvSpPr/>
              <p:nvPr/>
            </p:nvSpPr>
            <p:spPr>
              <a:xfrm>
                <a:off x="6240125" y="355467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55" y="611"/>
                      <a:pt x="345" y="649"/>
                      <a:pt x="434" y="649"/>
                    </a:cubicBezTo>
                    <a:cubicBezTo>
                      <a:pt x="591" y="649"/>
                      <a:pt x="742" y="531"/>
                      <a:pt x="770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3"/>
              <p:cNvSpPr/>
              <p:nvPr/>
            </p:nvSpPr>
            <p:spPr>
              <a:xfrm>
                <a:off x="6292875" y="3559600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4" y="0"/>
                    </a:moveTo>
                    <a:cubicBezTo>
                      <a:pt x="199" y="0"/>
                      <a:pt x="67" y="125"/>
                      <a:pt x="47" y="306"/>
                    </a:cubicBezTo>
                    <a:cubicBezTo>
                      <a:pt x="0" y="552"/>
                      <a:pt x="188" y="690"/>
                      <a:pt x="373" y="690"/>
                    </a:cubicBezTo>
                    <a:cubicBezTo>
                      <a:pt x="531" y="690"/>
                      <a:pt x="688" y="590"/>
                      <a:pt x="698" y="371"/>
                    </a:cubicBezTo>
                    <a:cubicBezTo>
                      <a:pt x="719" y="176"/>
                      <a:pt x="589" y="24"/>
                      <a:pt x="416" y="3"/>
                    </a:cubicBezTo>
                    <a:cubicBezTo>
                      <a:pt x="401" y="1"/>
                      <a:pt x="387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3"/>
              <p:cNvSpPr/>
              <p:nvPr/>
            </p:nvSpPr>
            <p:spPr>
              <a:xfrm>
                <a:off x="6342425" y="3565050"/>
                <a:ext cx="194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2" extrusionOk="0">
                    <a:moveTo>
                      <a:pt x="443" y="0"/>
                    </a:moveTo>
                    <a:cubicBezTo>
                      <a:pt x="157" y="0"/>
                      <a:pt x="0" y="312"/>
                      <a:pt x="168" y="522"/>
                    </a:cubicBezTo>
                    <a:cubicBezTo>
                      <a:pt x="241" y="611"/>
                      <a:pt x="339" y="652"/>
                      <a:pt x="433" y="652"/>
                    </a:cubicBezTo>
                    <a:cubicBezTo>
                      <a:pt x="591" y="652"/>
                      <a:pt x="740" y="538"/>
                      <a:pt x="753" y="348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3"/>
              <p:cNvSpPr/>
              <p:nvPr/>
            </p:nvSpPr>
            <p:spPr>
              <a:xfrm>
                <a:off x="6393500" y="35704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3" y="654"/>
                    </a:cubicBezTo>
                    <a:cubicBezTo>
                      <a:pt x="586" y="654"/>
                      <a:pt x="735" y="541"/>
                      <a:pt x="748" y="351"/>
                    </a:cubicBezTo>
                    <a:cubicBezTo>
                      <a:pt x="770" y="178"/>
                      <a:pt x="640" y="4"/>
                      <a:pt x="467" y="4"/>
                    </a:cubicBezTo>
                    <a:cubicBezTo>
                      <a:pt x="449" y="2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3"/>
              <p:cNvSpPr/>
              <p:nvPr/>
            </p:nvSpPr>
            <p:spPr>
              <a:xfrm>
                <a:off x="6444725" y="3575375"/>
                <a:ext cx="190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4" extrusionOk="0">
                    <a:moveTo>
                      <a:pt x="456" y="0"/>
                    </a:moveTo>
                    <a:cubicBezTo>
                      <a:pt x="44" y="0"/>
                      <a:pt x="0" y="586"/>
                      <a:pt x="391" y="651"/>
                    </a:cubicBezTo>
                    <a:cubicBezTo>
                      <a:pt x="403" y="652"/>
                      <a:pt x="416" y="653"/>
                      <a:pt x="429" y="653"/>
                    </a:cubicBezTo>
                    <a:cubicBezTo>
                      <a:pt x="589" y="653"/>
                      <a:pt x="739" y="530"/>
                      <a:pt x="759" y="369"/>
                    </a:cubicBezTo>
                    <a:cubicBezTo>
                      <a:pt x="759" y="195"/>
                      <a:pt x="629" y="22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3"/>
              <p:cNvSpPr/>
              <p:nvPr/>
            </p:nvSpPr>
            <p:spPr>
              <a:xfrm>
                <a:off x="6494175" y="3580600"/>
                <a:ext cx="230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60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1" y="658"/>
                    </a:cubicBezTo>
                    <a:cubicBezTo>
                      <a:pt x="458" y="659"/>
                      <a:pt x="465" y="659"/>
                      <a:pt x="472" y="659"/>
                    </a:cubicBezTo>
                    <a:cubicBezTo>
                      <a:pt x="865" y="659"/>
                      <a:pt x="920" y="72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3"/>
              <p:cNvSpPr/>
              <p:nvPr/>
            </p:nvSpPr>
            <p:spPr>
              <a:xfrm>
                <a:off x="6546875" y="35861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3"/>
              <p:cNvSpPr/>
              <p:nvPr/>
            </p:nvSpPr>
            <p:spPr>
              <a:xfrm>
                <a:off x="6596600" y="35909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6" y="661"/>
                      <a:pt x="489" y="661"/>
                    </a:cubicBezTo>
                    <a:cubicBezTo>
                      <a:pt x="646" y="661"/>
                      <a:pt x="778" y="537"/>
                      <a:pt x="798" y="377"/>
                    </a:cubicBezTo>
                    <a:cubicBezTo>
                      <a:pt x="820" y="181"/>
                      <a:pt x="690" y="30"/>
                      <a:pt x="516" y="8"/>
                    </a:cubicBezTo>
                    <a:cubicBezTo>
                      <a:pt x="490" y="3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3"/>
              <p:cNvSpPr/>
              <p:nvPr/>
            </p:nvSpPr>
            <p:spPr>
              <a:xfrm>
                <a:off x="6648675" y="359647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3"/>
              <p:cNvSpPr/>
              <p:nvPr/>
            </p:nvSpPr>
            <p:spPr>
              <a:xfrm>
                <a:off x="6700175" y="360192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29" y="0"/>
                    </a:moveTo>
                    <a:cubicBezTo>
                      <a:pt x="57" y="0"/>
                      <a:pt x="1" y="587"/>
                      <a:pt x="384" y="651"/>
                    </a:cubicBezTo>
                    <a:cubicBezTo>
                      <a:pt x="411" y="656"/>
                      <a:pt x="436" y="658"/>
                      <a:pt x="460" y="658"/>
                    </a:cubicBezTo>
                    <a:cubicBezTo>
                      <a:pt x="867" y="658"/>
                      <a:pt x="900" y="1"/>
                      <a:pt x="449" y="1"/>
                    </a:cubicBezTo>
                    <a:cubicBezTo>
                      <a:pt x="442" y="0"/>
                      <a:pt x="436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3"/>
              <p:cNvSpPr/>
              <p:nvPr/>
            </p:nvSpPr>
            <p:spPr>
              <a:xfrm>
                <a:off x="6753275" y="3607300"/>
                <a:ext cx="19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45" extrusionOk="0">
                    <a:moveTo>
                      <a:pt x="343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1" y="487"/>
                      <a:pt x="165" y="645"/>
                      <a:pt x="338" y="645"/>
                    </a:cubicBezTo>
                    <a:cubicBezTo>
                      <a:pt x="406" y="645"/>
                      <a:pt x="476" y="621"/>
                      <a:pt x="537" y="566"/>
                    </a:cubicBezTo>
                    <a:cubicBezTo>
                      <a:pt x="775" y="393"/>
                      <a:pt x="667" y="24"/>
                      <a:pt x="385" y="2"/>
                    </a:cubicBezTo>
                    <a:cubicBezTo>
                      <a:pt x="370" y="1"/>
                      <a:pt x="356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3"/>
              <p:cNvSpPr/>
              <p:nvPr/>
            </p:nvSpPr>
            <p:spPr>
              <a:xfrm>
                <a:off x="6139500" y="3543875"/>
                <a:ext cx="179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73" y="0"/>
                    </a:moveTo>
                    <a:cubicBezTo>
                      <a:pt x="198" y="0"/>
                      <a:pt x="67" y="125"/>
                      <a:pt x="46" y="306"/>
                    </a:cubicBezTo>
                    <a:cubicBezTo>
                      <a:pt x="0" y="550"/>
                      <a:pt x="190" y="682"/>
                      <a:pt x="376" y="682"/>
                    </a:cubicBezTo>
                    <a:cubicBezTo>
                      <a:pt x="538" y="682"/>
                      <a:pt x="697" y="583"/>
                      <a:pt x="697" y="371"/>
                    </a:cubicBezTo>
                    <a:cubicBezTo>
                      <a:pt x="719" y="176"/>
                      <a:pt x="589" y="24"/>
                      <a:pt x="415" y="3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3"/>
              <p:cNvSpPr/>
              <p:nvPr/>
            </p:nvSpPr>
            <p:spPr>
              <a:xfrm>
                <a:off x="6183750" y="3600200"/>
                <a:ext cx="198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2" extrusionOk="0">
                    <a:moveTo>
                      <a:pt x="418" y="1"/>
                    </a:moveTo>
                    <a:cubicBezTo>
                      <a:pt x="163" y="1"/>
                      <a:pt x="1" y="322"/>
                      <a:pt x="184" y="547"/>
                    </a:cubicBezTo>
                    <a:cubicBezTo>
                      <a:pt x="248" y="626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1" y="178"/>
                      <a:pt x="661" y="26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3"/>
              <p:cNvSpPr/>
              <p:nvPr/>
            </p:nvSpPr>
            <p:spPr>
              <a:xfrm>
                <a:off x="6235200" y="36056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3"/>
              <p:cNvSpPr/>
              <p:nvPr/>
            </p:nvSpPr>
            <p:spPr>
              <a:xfrm>
                <a:off x="6288625" y="3610600"/>
                <a:ext cx="16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39" extrusionOk="0">
                    <a:moveTo>
                      <a:pt x="369" y="0"/>
                    </a:moveTo>
                    <a:cubicBezTo>
                      <a:pt x="174" y="0"/>
                      <a:pt x="22" y="131"/>
                      <a:pt x="0" y="304"/>
                    </a:cubicBezTo>
                    <a:cubicBezTo>
                      <a:pt x="0" y="524"/>
                      <a:pt x="167" y="639"/>
                      <a:pt x="332" y="639"/>
                    </a:cubicBezTo>
                    <a:cubicBezTo>
                      <a:pt x="477" y="639"/>
                      <a:pt x="620" y="551"/>
                      <a:pt x="651" y="369"/>
                    </a:cubicBezTo>
                    <a:cubicBezTo>
                      <a:pt x="672" y="196"/>
                      <a:pt x="542" y="22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3"/>
              <p:cNvSpPr/>
              <p:nvPr/>
            </p:nvSpPr>
            <p:spPr>
              <a:xfrm>
                <a:off x="6337025" y="36160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1" y="658"/>
                      <a:pt x="431" y="658"/>
                    </a:cubicBezTo>
                    <a:cubicBezTo>
                      <a:pt x="588" y="658"/>
                      <a:pt x="747" y="549"/>
                      <a:pt x="774" y="370"/>
                    </a:cubicBezTo>
                    <a:cubicBezTo>
                      <a:pt x="774" y="175"/>
                      <a:pt x="644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3"/>
              <p:cNvSpPr/>
              <p:nvPr/>
            </p:nvSpPr>
            <p:spPr>
              <a:xfrm>
                <a:off x="6388100" y="36213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3"/>
              <p:cNvSpPr/>
              <p:nvPr/>
            </p:nvSpPr>
            <p:spPr>
              <a:xfrm>
                <a:off x="6441625" y="3626800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2" y="1"/>
                    </a:moveTo>
                    <a:cubicBezTo>
                      <a:pt x="168" y="1"/>
                      <a:pt x="36" y="124"/>
                      <a:pt x="16" y="285"/>
                    </a:cubicBezTo>
                    <a:cubicBezTo>
                      <a:pt x="0" y="488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3"/>
              <p:cNvSpPr/>
              <p:nvPr/>
            </p:nvSpPr>
            <p:spPr>
              <a:xfrm>
                <a:off x="6490375" y="36317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7" y="658"/>
                      <a:pt x="740" y="549"/>
                      <a:pt x="754" y="370"/>
                    </a:cubicBezTo>
                    <a:cubicBezTo>
                      <a:pt x="776" y="174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3"/>
              <p:cNvSpPr/>
              <p:nvPr/>
            </p:nvSpPr>
            <p:spPr>
              <a:xfrm>
                <a:off x="6541375" y="363715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1" y="587"/>
                      <a:pt x="405" y="651"/>
                    </a:cubicBezTo>
                    <a:cubicBezTo>
                      <a:pt x="418" y="653"/>
                      <a:pt x="431" y="654"/>
                      <a:pt x="443" y="654"/>
                    </a:cubicBezTo>
                    <a:cubicBezTo>
                      <a:pt x="600" y="654"/>
                      <a:pt x="732" y="530"/>
                      <a:pt x="752" y="369"/>
                    </a:cubicBezTo>
                    <a:cubicBezTo>
                      <a:pt x="774" y="174"/>
                      <a:pt x="644" y="23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3"/>
              <p:cNvSpPr/>
              <p:nvPr/>
            </p:nvSpPr>
            <p:spPr>
              <a:xfrm>
                <a:off x="6591200" y="3642400"/>
                <a:ext cx="23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9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862" y="658"/>
                      <a:pt x="927" y="73"/>
                      <a:pt x="515" y="8"/>
                    </a:cubicBezTo>
                    <a:cubicBezTo>
                      <a:pt x="489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23"/>
              <p:cNvSpPr/>
              <p:nvPr/>
            </p:nvSpPr>
            <p:spPr>
              <a:xfrm>
                <a:off x="6643250" y="364742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61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7" y="197"/>
                      <a:pt x="666" y="23"/>
                      <a:pt x="471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23"/>
              <p:cNvSpPr/>
              <p:nvPr/>
            </p:nvSpPr>
            <p:spPr>
              <a:xfrm>
                <a:off x="6693625" y="36527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0"/>
                    </a:moveTo>
                    <a:cubicBezTo>
                      <a:pt x="33" y="0"/>
                      <a:pt x="1" y="658"/>
                      <a:pt x="451" y="658"/>
                    </a:cubicBezTo>
                    <a:cubicBezTo>
                      <a:pt x="464" y="660"/>
                      <a:pt x="476" y="660"/>
                      <a:pt x="489" y="660"/>
                    </a:cubicBezTo>
                    <a:cubicBezTo>
                      <a:pt x="646" y="660"/>
                      <a:pt x="778" y="537"/>
                      <a:pt x="798" y="376"/>
                    </a:cubicBezTo>
                    <a:cubicBezTo>
                      <a:pt x="820" y="181"/>
                      <a:pt x="689" y="29"/>
                      <a:pt x="516" y="8"/>
                    </a:cubicBezTo>
                    <a:cubicBezTo>
                      <a:pt x="490" y="3"/>
                      <a:pt x="464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23"/>
              <p:cNvSpPr/>
              <p:nvPr/>
            </p:nvSpPr>
            <p:spPr>
              <a:xfrm>
                <a:off x="6745800" y="36582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3" y="525"/>
                    </a:cubicBezTo>
                    <a:cubicBezTo>
                      <a:pt x="237" y="614"/>
                      <a:pt x="334" y="655"/>
                      <a:pt x="428" y="655"/>
                    </a:cubicBezTo>
                    <a:cubicBezTo>
                      <a:pt x="586" y="655"/>
                      <a:pt x="735" y="541"/>
                      <a:pt x="749" y="351"/>
                    </a:cubicBezTo>
                    <a:cubicBezTo>
                      <a:pt x="771" y="178"/>
                      <a:pt x="640" y="26"/>
                      <a:pt x="467" y="4"/>
                    </a:cubicBezTo>
                    <a:cubicBezTo>
                      <a:pt x="449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23"/>
              <p:cNvSpPr/>
              <p:nvPr/>
            </p:nvSpPr>
            <p:spPr>
              <a:xfrm>
                <a:off x="6135225" y="3594825"/>
                <a:ext cx="168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56" extrusionOk="0">
                    <a:moveTo>
                      <a:pt x="331" y="0"/>
                    </a:moveTo>
                    <a:cubicBezTo>
                      <a:pt x="171" y="0"/>
                      <a:pt x="22" y="125"/>
                      <a:pt x="22" y="306"/>
                    </a:cubicBezTo>
                    <a:cubicBezTo>
                      <a:pt x="1" y="480"/>
                      <a:pt x="131" y="631"/>
                      <a:pt x="304" y="653"/>
                    </a:cubicBezTo>
                    <a:cubicBezTo>
                      <a:pt x="317" y="655"/>
                      <a:pt x="330" y="656"/>
                      <a:pt x="342" y="656"/>
                    </a:cubicBezTo>
                    <a:cubicBezTo>
                      <a:pt x="502" y="656"/>
                      <a:pt x="653" y="532"/>
                      <a:pt x="673" y="371"/>
                    </a:cubicBezTo>
                    <a:cubicBezTo>
                      <a:pt x="673" y="198"/>
                      <a:pt x="543" y="24"/>
                      <a:pt x="369" y="3"/>
                    </a:cubicBezTo>
                    <a:cubicBezTo>
                      <a:pt x="357" y="1"/>
                      <a:pt x="344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23"/>
              <p:cNvSpPr/>
              <p:nvPr/>
            </p:nvSpPr>
            <p:spPr>
              <a:xfrm>
                <a:off x="6178725" y="36512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23"/>
              <p:cNvSpPr/>
              <p:nvPr/>
            </p:nvSpPr>
            <p:spPr>
              <a:xfrm>
                <a:off x="6231075" y="3656600"/>
                <a:ext cx="180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81" extrusionOk="0">
                    <a:moveTo>
                      <a:pt x="378" y="1"/>
                    </a:moveTo>
                    <a:cubicBezTo>
                      <a:pt x="218" y="1"/>
                      <a:pt x="68" y="124"/>
                      <a:pt x="48" y="285"/>
                    </a:cubicBezTo>
                    <a:cubicBezTo>
                      <a:pt x="1" y="543"/>
                      <a:pt x="194" y="680"/>
                      <a:pt x="382" y="680"/>
                    </a:cubicBezTo>
                    <a:cubicBezTo>
                      <a:pt x="542" y="680"/>
                      <a:pt x="698" y="581"/>
                      <a:pt x="698" y="372"/>
                    </a:cubicBezTo>
                    <a:cubicBezTo>
                      <a:pt x="720" y="177"/>
                      <a:pt x="590" y="25"/>
                      <a:pt x="416" y="3"/>
                    </a:cubicBezTo>
                    <a:cubicBezTo>
                      <a:pt x="403" y="2"/>
                      <a:pt x="391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23"/>
              <p:cNvSpPr/>
              <p:nvPr/>
            </p:nvSpPr>
            <p:spPr>
              <a:xfrm>
                <a:off x="6280775" y="3662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23"/>
              <p:cNvSpPr/>
              <p:nvPr/>
            </p:nvSpPr>
            <p:spPr>
              <a:xfrm>
                <a:off x="6331575" y="3666950"/>
                <a:ext cx="199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59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61" y="622"/>
                      <a:pt x="352" y="658"/>
                      <a:pt x="442" y="658"/>
                    </a:cubicBezTo>
                    <a:cubicBezTo>
                      <a:pt x="598" y="658"/>
                      <a:pt x="748" y="549"/>
                      <a:pt x="776" y="370"/>
                    </a:cubicBezTo>
                    <a:cubicBezTo>
                      <a:pt x="797" y="196"/>
                      <a:pt x="667" y="23"/>
                      <a:pt x="472" y="1"/>
                    </a:cubicBezTo>
                    <a:cubicBezTo>
                      <a:pt x="464" y="1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3"/>
              <p:cNvSpPr/>
              <p:nvPr/>
            </p:nvSpPr>
            <p:spPr>
              <a:xfrm>
                <a:off x="6385350" y="3672325"/>
                <a:ext cx="171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4" extrusionOk="0">
                    <a:moveTo>
                      <a:pt x="339" y="1"/>
                    </a:moveTo>
                    <a:cubicBezTo>
                      <a:pt x="164" y="1"/>
                      <a:pt x="32" y="126"/>
                      <a:pt x="12" y="307"/>
                    </a:cubicBezTo>
                    <a:cubicBezTo>
                      <a:pt x="0" y="518"/>
                      <a:pt x="173" y="634"/>
                      <a:pt x="344" y="634"/>
                    </a:cubicBezTo>
                    <a:cubicBezTo>
                      <a:pt x="489" y="634"/>
                      <a:pt x="633" y="551"/>
                      <a:pt x="663" y="372"/>
                    </a:cubicBezTo>
                    <a:cubicBezTo>
                      <a:pt x="684" y="177"/>
                      <a:pt x="554" y="25"/>
                      <a:pt x="381" y="3"/>
                    </a:cubicBezTo>
                    <a:cubicBezTo>
                      <a:pt x="366" y="1"/>
                      <a:pt x="352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3"/>
              <p:cNvSpPr/>
              <p:nvPr/>
            </p:nvSpPr>
            <p:spPr>
              <a:xfrm>
                <a:off x="6434125" y="36777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49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3"/>
              <p:cNvSpPr/>
              <p:nvPr/>
            </p:nvSpPr>
            <p:spPr>
              <a:xfrm>
                <a:off x="6485100" y="3683125"/>
                <a:ext cx="19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0" extrusionOk="0">
                    <a:moveTo>
                      <a:pt x="419" y="1"/>
                    </a:moveTo>
                    <a:cubicBezTo>
                      <a:pt x="164" y="1"/>
                      <a:pt x="1" y="321"/>
                      <a:pt x="185" y="525"/>
                    </a:cubicBezTo>
                    <a:cubicBezTo>
                      <a:pt x="248" y="611"/>
                      <a:pt x="336" y="649"/>
                      <a:pt x="424" y="649"/>
                    </a:cubicBezTo>
                    <a:cubicBezTo>
                      <a:pt x="580" y="649"/>
                      <a:pt x="735" y="531"/>
                      <a:pt x="748" y="352"/>
                    </a:cubicBezTo>
                    <a:cubicBezTo>
                      <a:pt x="770" y="178"/>
                      <a:pt x="640" y="5"/>
                      <a:pt x="467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3"/>
              <p:cNvSpPr/>
              <p:nvPr/>
            </p:nvSpPr>
            <p:spPr>
              <a:xfrm>
                <a:off x="6538250" y="3688050"/>
                <a:ext cx="197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58" extrusionOk="0">
                    <a:moveTo>
                      <a:pt x="341" y="0"/>
                    </a:moveTo>
                    <a:cubicBezTo>
                      <a:pt x="184" y="0"/>
                      <a:pt x="52" y="125"/>
                      <a:pt x="32" y="306"/>
                    </a:cubicBezTo>
                    <a:cubicBezTo>
                      <a:pt x="0" y="510"/>
                      <a:pt x="173" y="658"/>
                      <a:pt x="354" y="658"/>
                    </a:cubicBezTo>
                    <a:cubicBezTo>
                      <a:pt x="422" y="658"/>
                      <a:pt x="492" y="636"/>
                      <a:pt x="552" y="588"/>
                    </a:cubicBezTo>
                    <a:cubicBezTo>
                      <a:pt x="791" y="393"/>
                      <a:pt x="682" y="24"/>
                      <a:pt x="379" y="3"/>
                    </a:cubicBezTo>
                    <a:cubicBezTo>
                      <a:pt x="366" y="1"/>
                      <a:pt x="35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3"/>
              <p:cNvSpPr/>
              <p:nvPr/>
            </p:nvSpPr>
            <p:spPr>
              <a:xfrm>
                <a:off x="6587525" y="3693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29" y="2"/>
                      <a:pt x="413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3"/>
              <p:cNvSpPr/>
              <p:nvPr/>
            </p:nvSpPr>
            <p:spPr>
              <a:xfrm>
                <a:off x="6638475" y="36988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3"/>
              <p:cNvSpPr/>
              <p:nvPr/>
            </p:nvSpPr>
            <p:spPr>
              <a:xfrm>
                <a:off x="6691500" y="3703775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346" y="0"/>
                    </a:moveTo>
                    <a:cubicBezTo>
                      <a:pt x="186" y="0"/>
                      <a:pt x="36" y="125"/>
                      <a:pt x="16" y="306"/>
                    </a:cubicBezTo>
                    <a:cubicBezTo>
                      <a:pt x="0" y="509"/>
                      <a:pt x="164" y="667"/>
                      <a:pt x="346" y="667"/>
                    </a:cubicBezTo>
                    <a:cubicBezTo>
                      <a:pt x="417" y="667"/>
                      <a:pt x="491" y="643"/>
                      <a:pt x="558" y="588"/>
                    </a:cubicBezTo>
                    <a:cubicBezTo>
                      <a:pt x="774" y="414"/>
                      <a:pt x="666" y="46"/>
                      <a:pt x="384" y="3"/>
                    </a:cubicBezTo>
                    <a:cubicBezTo>
                      <a:pt x="372" y="1"/>
                      <a:pt x="359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3"/>
              <p:cNvSpPr/>
              <p:nvPr/>
            </p:nvSpPr>
            <p:spPr>
              <a:xfrm>
                <a:off x="6740275" y="37092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3"/>
              <p:cNvSpPr/>
              <p:nvPr/>
            </p:nvSpPr>
            <p:spPr>
              <a:xfrm>
                <a:off x="6130050" y="3646325"/>
                <a:ext cx="171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8" extrusionOk="0">
                    <a:moveTo>
                      <a:pt x="339" y="0"/>
                    </a:moveTo>
                    <a:cubicBezTo>
                      <a:pt x="164" y="0"/>
                      <a:pt x="33" y="124"/>
                      <a:pt x="13" y="284"/>
                    </a:cubicBezTo>
                    <a:cubicBezTo>
                      <a:pt x="1" y="506"/>
                      <a:pt x="172" y="628"/>
                      <a:pt x="342" y="628"/>
                    </a:cubicBezTo>
                    <a:cubicBezTo>
                      <a:pt x="488" y="628"/>
                      <a:pt x="633" y="539"/>
                      <a:pt x="663" y="349"/>
                    </a:cubicBezTo>
                    <a:cubicBezTo>
                      <a:pt x="685" y="176"/>
                      <a:pt x="555" y="2"/>
                      <a:pt x="381" y="2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3"/>
              <p:cNvSpPr/>
              <p:nvPr/>
            </p:nvSpPr>
            <p:spPr>
              <a:xfrm>
                <a:off x="6173450" y="370265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5" y="0"/>
                    </a:moveTo>
                    <a:cubicBezTo>
                      <a:pt x="144" y="0"/>
                      <a:pt x="1" y="320"/>
                      <a:pt x="184" y="525"/>
                    </a:cubicBezTo>
                    <a:cubicBezTo>
                      <a:pt x="247" y="611"/>
                      <a:pt x="336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49" y="2"/>
                      <a:pt x="432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3"/>
              <p:cNvSpPr/>
              <p:nvPr/>
            </p:nvSpPr>
            <p:spPr>
              <a:xfrm>
                <a:off x="6224275" y="37076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3"/>
              <p:cNvSpPr/>
              <p:nvPr/>
            </p:nvSpPr>
            <p:spPr>
              <a:xfrm>
                <a:off x="6275350" y="3712950"/>
                <a:ext cx="198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61" extrusionOk="0">
                    <a:moveTo>
                      <a:pt x="418" y="0"/>
                    </a:moveTo>
                    <a:cubicBezTo>
                      <a:pt x="163" y="0"/>
                      <a:pt x="1" y="321"/>
                      <a:pt x="184" y="546"/>
                    </a:cubicBezTo>
                    <a:cubicBezTo>
                      <a:pt x="248" y="625"/>
                      <a:pt x="337" y="661"/>
                      <a:pt x="426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91" y="178"/>
                      <a:pt x="661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3"/>
              <p:cNvSpPr/>
              <p:nvPr/>
            </p:nvSpPr>
            <p:spPr>
              <a:xfrm>
                <a:off x="6326800" y="37183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3"/>
              <p:cNvSpPr/>
              <p:nvPr/>
            </p:nvSpPr>
            <p:spPr>
              <a:xfrm>
                <a:off x="6377650" y="37233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5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3"/>
              <p:cNvSpPr/>
              <p:nvPr/>
            </p:nvSpPr>
            <p:spPr>
              <a:xfrm>
                <a:off x="6428625" y="37287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52" y="623"/>
                      <a:pt x="341" y="659"/>
                      <a:pt x="431" y="659"/>
                    </a:cubicBezTo>
                    <a:cubicBezTo>
                      <a:pt x="588" y="659"/>
                      <a:pt x="747" y="550"/>
                      <a:pt x="774" y="370"/>
                    </a:cubicBezTo>
                    <a:cubicBezTo>
                      <a:pt x="774" y="175"/>
                      <a:pt x="644" y="24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3"/>
              <p:cNvSpPr/>
              <p:nvPr/>
            </p:nvSpPr>
            <p:spPr>
              <a:xfrm>
                <a:off x="6482075" y="3734125"/>
                <a:ext cx="1742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45" extrusionOk="0">
                    <a:moveTo>
                      <a:pt x="350" y="0"/>
                    </a:moveTo>
                    <a:cubicBezTo>
                      <a:pt x="176" y="0"/>
                      <a:pt x="44" y="124"/>
                      <a:pt x="24" y="284"/>
                    </a:cubicBezTo>
                    <a:cubicBezTo>
                      <a:pt x="1" y="517"/>
                      <a:pt x="178" y="644"/>
                      <a:pt x="353" y="644"/>
                    </a:cubicBezTo>
                    <a:cubicBezTo>
                      <a:pt x="504" y="644"/>
                      <a:pt x="654" y="550"/>
                      <a:pt x="674" y="350"/>
                    </a:cubicBezTo>
                    <a:cubicBezTo>
                      <a:pt x="696" y="176"/>
                      <a:pt x="566" y="24"/>
                      <a:pt x="393" y="3"/>
                    </a:cubicBezTo>
                    <a:cubicBezTo>
                      <a:pt x="378" y="1"/>
                      <a:pt x="364" y="0"/>
                      <a:pt x="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3"/>
              <p:cNvSpPr/>
              <p:nvPr/>
            </p:nvSpPr>
            <p:spPr>
              <a:xfrm>
                <a:off x="6531050" y="37390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0" y="659"/>
                      <a:pt x="420" y="659"/>
                    </a:cubicBezTo>
                    <a:cubicBezTo>
                      <a:pt x="576" y="659"/>
                      <a:pt x="726" y="550"/>
                      <a:pt x="753" y="370"/>
                    </a:cubicBezTo>
                    <a:cubicBezTo>
                      <a:pt x="775" y="197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3"/>
              <p:cNvSpPr/>
              <p:nvPr/>
            </p:nvSpPr>
            <p:spPr>
              <a:xfrm>
                <a:off x="6582000" y="37444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3"/>
              <p:cNvSpPr/>
              <p:nvPr/>
            </p:nvSpPr>
            <p:spPr>
              <a:xfrm>
                <a:off x="6633075" y="37498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3" y="655"/>
                    </a:cubicBezTo>
                    <a:cubicBezTo>
                      <a:pt x="585" y="655"/>
                      <a:pt x="735" y="541"/>
                      <a:pt x="748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49" y="2"/>
                      <a:pt x="4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3"/>
              <p:cNvSpPr/>
              <p:nvPr/>
            </p:nvSpPr>
            <p:spPr>
              <a:xfrm>
                <a:off x="6684025" y="3755225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8" y="0"/>
                    </a:moveTo>
                    <a:cubicBezTo>
                      <a:pt x="163" y="0"/>
                      <a:pt x="1" y="320"/>
                      <a:pt x="185" y="525"/>
                    </a:cubicBezTo>
                    <a:cubicBezTo>
                      <a:pt x="247" y="611"/>
                      <a:pt x="336" y="649"/>
                      <a:pt x="425" y="649"/>
                    </a:cubicBezTo>
                    <a:cubicBezTo>
                      <a:pt x="582" y="649"/>
                      <a:pt x="742" y="53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3"/>
              <p:cNvSpPr/>
              <p:nvPr/>
            </p:nvSpPr>
            <p:spPr>
              <a:xfrm>
                <a:off x="6737400" y="37606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2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3"/>
              <p:cNvSpPr/>
              <p:nvPr/>
            </p:nvSpPr>
            <p:spPr>
              <a:xfrm>
                <a:off x="6123775" y="3697275"/>
                <a:ext cx="179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77" extrusionOk="0">
                    <a:moveTo>
                      <a:pt x="373" y="0"/>
                    </a:moveTo>
                    <a:cubicBezTo>
                      <a:pt x="199" y="0"/>
                      <a:pt x="67" y="123"/>
                      <a:pt x="47" y="284"/>
                    </a:cubicBezTo>
                    <a:cubicBezTo>
                      <a:pt x="0" y="539"/>
                      <a:pt x="189" y="676"/>
                      <a:pt x="375" y="676"/>
                    </a:cubicBezTo>
                    <a:cubicBezTo>
                      <a:pt x="537" y="676"/>
                      <a:pt x="697" y="572"/>
                      <a:pt x="697" y="349"/>
                    </a:cubicBezTo>
                    <a:cubicBezTo>
                      <a:pt x="719" y="176"/>
                      <a:pt x="589" y="24"/>
                      <a:pt x="415" y="2"/>
                    </a:cubicBezTo>
                    <a:cubicBezTo>
                      <a:pt x="401" y="1"/>
                      <a:pt x="387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3"/>
              <p:cNvSpPr/>
              <p:nvPr/>
            </p:nvSpPr>
            <p:spPr>
              <a:xfrm>
                <a:off x="6170600" y="37536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1"/>
                    </a:moveTo>
                    <a:cubicBezTo>
                      <a:pt x="169" y="1"/>
                      <a:pt x="37" y="126"/>
                      <a:pt x="17" y="307"/>
                    </a:cubicBezTo>
                    <a:cubicBezTo>
                      <a:pt x="1" y="511"/>
                      <a:pt x="167" y="658"/>
                      <a:pt x="342" y="658"/>
                    </a:cubicBezTo>
                    <a:cubicBezTo>
                      <a:pt x="409" y="658"/>
                      <a:pt x="477" y="636"/>
                      <a:pt x="537" y="589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3"/>
              <p:cNvSpPr/>
              <p:nvPr/>
            </p:nvSpPr>
            <p:spPr>
              <a:xfrm>
                <a:off x="6219375" y="37585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25" y="0"/>
                    </a:moveTo>
                    <a:cubicBezTo>
                      <a:pt x="159" y="0"/>
                      <a:pt x="0" y="333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96"/>
                      <a:pt x="646" y="23"/>
                      <a:pt x="450" y="1"/>
                    </a:cubicBezTo>
                    <a:cubicBezTo>
                      <a:pt x="442" y="1"/>
                      <a:pt x="434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3"/>
              <p:cNvSpPr/>
              <p:nvPr/>
            </p:nvSpPr>
            <p:spPr>
              <a:xfrm>
                <a:off x="6270325" y="376397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2" y="0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3"/>
              <p:cNvSpPr/>
              <p:nvPr/>
            </p:nvSpPr>
            <p:spPr>
              <a:xfrm>
                <a:off x="6323850" y="3769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331" y="1"/>
                    </a:moveTo>
                    <a:cubicBezTo>
                      <a:pt x="171" y="1"/>
                      <a:pt x="21" y="124"/>
                      <a:pt x="1" y="285"/>
                    </a:cubicBezTo>
                    <a:cubicBezTo>
                      <a:pt x="1" y="480"/>
                      <a:pt x="109" y="632"/>
                      <a:pt x="304" y="653"/>
                    </a:cubicBezTo>
                    <a:cubicBezTo>
                      <a:pt x="329" y="658"/>
                      <a:pt x="354" y="660"/>
                      <a:pt x="376" y="660"/>
                    </a:cubicBezTo>
                    <a:cubicBezTo>
                      <a:pt x="767" y="660"/>
                      <a:pt x="820" y="3"/>
                      <a:pt x="369" y="3"/>
                    </a:cubicBezTo>
                    <a:cubicBezTo>
                      <a:pt x="356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3"/>
              <p:cNvSpPr/>
              <p:nvPr/>
            </p:nvSpPr>
            <p:spPr>
              <a:xfrm>
                <a:off x="6372375" y="3774725"/>
                <a:ext cx="192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0" extrusionOk="0">
                    <a:moveTo>
                      <a:pt x="418" y="1"/>
                    </a:moveTo>
                    <a:cubicBezTo>
                      <a:pt x="163" y="1"/>
                      <a:pt x="0" y="321"/>
                      <a:pt x="184" y="525"/>
                    </a:cubicBezTo>
                    <a:cubicBezTo>
                      <a:pt x="247" y="611"/>
                      <a:pt x="335" y="649"/>
                      <a:pt x="425" y="649"/>
                    </a:cubicBezTo>
                    <a:cubicBezTo>
                      <a:pt x="582" y="649"/>
                      <a:pt x="742" y="531"/>
                      <a:pt x="770" y="352"/>
                    </a:cubicBezTo>
                    <a:cubicBezTo>
                      <a:pt x="770" y="178"/>
                      <a:pt x="640" y="5"/>
                      <a:pt x="466" y="5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3"/>
              <p:cNvSpPr/>
              <p:nvPr/>
            </p:nvSpPr>
            <p:spPr>
              <a:xfrm>
                <a:off x="6423200" y="37796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4" y="1"/>
                    </a:moveTo>
                    <a:cubicBezTo>
                      <a:pt x="177" y="1"/>
                      <a:pt x="0" y="313"/>
                      <a:pt x="189" y="544"/>
                    </a:cubicBezTo>
                    <a:cubicBezTo>
                      <a:pt x="260" y="623"/>
                      <a:pt x="352" y="659"/>
                      <a:pt x="441" y="659"/>
                    </a:cubicBezTo>
                    <a:cubicBezTo>
                      <a:pt x="597" y="659"/>
                      <a:pt x="747" y="550"/>
                      <a:pt x="775" y="370"/>
                    </a:cubicBezTo>
                    <a:cubicBezTo>
                      <a:pt x="796" y="175"/>
                      <a:pt x="666" y="23"/>
                      <a:pt x="471" y="2"/>
                    </a:cubicBezTo>
                    <a:cubicBezTo>
                      <a:pt x="462" y="1"/>
                      <a:pt x="453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3"/>
              <p:cNvSpPr/>
              <p:nvPr/>
            </p:nvSpPr>
            <p:spPr>
              <a:xfrm>
                <a:off x="6476850" y="3785075"/>
                <a:ext cx="193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7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4"/>
                    </a:cubicBezTo>
                    <a:cubicBezTo>
                      <a:pt x="0" y="505"/>
                      <a:pt x="168" y="657"/>
                      <a:pt x="352" y="657"/>
                    </a:cubicBezTo>
                    <a:cubicBezTo>
                      <a:pt x="421" y="657"/>
                      <a:pt x="493" y="635"/>
                      <a:pt x="558" y="588"/>
                    </a:cubicBezTo>
                    <a:cubicBezTo>
                      <a:pt x="775" y="393"/>
                      <a:pt x="667" y="24"/>
                      <a:pt x="385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3"/>
              <p:cNvSpPr/>
              <p:nvPr/>
            </p:nvSpPr>
            <p:spPr>
              <a:xfrm>
                <a:off x="6525725" y="379045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0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3"/>
              <p:cNvSpPr/>
              <p:nvPr/>
            </p:nvSpPr>
            <p:spPr>
              <a:xfrm>
                <a:off x="6577975" y="3795375"/>
                <a:ext cx="180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691" extrusionOk="0">
                    <a:moveTo>
                      <a:pt x="378" y="0"/>
                    </a:moveTo>
                    <a:cubicBezTo>
                      <a:pt x="218" y="0"/>
                      <a:pt x="67" y="125"/>
                      <a:pt x="47" y="306"/>
                    </a:cubicBezTo>
                    <a:cubicBezTo>
                      <a:pt x="0" y="552"/>
                      <a:pt x="194" y="690"/>
                      <a:pt x="382" y="690"/>
                    </a:cubicBezTo>
                    <a:cubicBezTo>
                      <a:pt x="542" y="690"/>
                      <a:pt x="697" y="590"/>
                      <a:pt x="697" y="371"/>
                    </a:cubicBezTo>
                    <a:cubicBezTo>
                      <a:pt x="719" y="198"/>
                      <a:pt x="589" y="24"/>
                      <a:pt x="416" y="3"/>
                    </a:cubicBezTo>
                    <a:cubicBezTo>
                      <a:pt x="403" y="1"/>
                      <a:pt x="390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3"/>
              <p:cNvSpPr/>
              <p:nvPr/>
            </p:nvSpPr>
            <p:spPr>
              <a:xfrm>
                <a:off x="6627650" y="3801300"/>
                <a:ext cx="19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55" extrusionOk="0">
                    <a:moveTo>
                      <a:pt x="419" y="0"/>
                    </a:moveTo>
                    <a:cubicBezTo>
                      <a:pt x="164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9" y="654"/>
                      <a:pt x="743" y="541"/>
                      <a:pt x="770" y="351"/>
                    </a:cubicBezTo>
                    <a:cubicBezTo>
                      <a:pt x="792" y="177"/>
                      <a:pt x="662" y="4"/>
                      <a:pt x="467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3"/>
              <p:cNvSpPr/>
              <p:nvPr/>
            </p:nvSpPr>
            <p:spPr>
              <a:xfrm>
                <a:off x="6679125" y="3806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4"/>
                    </a:cubicBezTo>
                    <a:cubicBezTo>
                      <a:pt x="429" y="2"/>
                      <a:pt x="413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3"/>
              <p:cNvSpPr/>
              <p:nvPr/>
            </p:nvSpPr>
            <p:spPr>
              <a:xfrm>
                <a:off x="6730000" y="3811675"/>
                <a:ext cx="193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3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30"/>
                    </a:cubicBezTo>
                    <a:cubicBezTo>
                      <a:pt x="418" y="631"/>
                      <a:pt x="431" y="632"/>
                      <a:pt x="443" y="632"/>
                    </a:cubicBezTo>
                    <a:cubicBezTo>
                      <a:pt x="600" y="632"/>
                      <a:pt x="732" y="509"/>
                      <a:pt x="752" y="348"/>
                    </a:cubicBezTo>
                    <a:cubicBezTo>
                      <a:pt x="774" y="174"/>
                      <a:pt x="644" y="1"/>
                      <a:pt x="470" y="1"/>
                    </a:cubicBezTo>
                    <a:cubicBezTo>
                      <a:pt x="463" y="1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3"/>
              <p:cNvSpPr/>
              <p:nvPr/>
            </p:nvSpPr>
            <p:spPr>
              <a:xfrm>
                <a:off x="6119500" y="3748200"/>
                <a:ext cx="168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57" extrusionOk="0">
                    <a:moveTo>
                      <a:pt x="331" y="1"/>
                    </a:moveTo>
                    <a:cubicBezTo>
                      <a:pt x="171" y="1"/>
                      <a:pt x="21" y="124"/>
                      <a:pt x="1" y="285"/>
                    </a:cubicBezTo>
                    <a:cubicBezTo>
                      <a:pt x="1" y="480"/>
                      <a:pt x="131" y="632"/>
                      <a:pt x="304" y="654"/>
                    </a:cubicBezTo>
                    <a:cubicBezTo>
                      <a:pt x="317" y="655"/>
                      <a:pt x="330" y="656"/>
                      <a:pt x="343" y="656"/>
                    </a:cubicBezTo>
                    <a:cubicBezTo>
                      <a:pt x="502" y="656"/>
                      <a:pt x="651" y="533"/>
                      <a:pt x="651" y="372"/>
                    </a:cubicBezTo>
                    <a:cubicBezTo>
                      <a:pt x="673" y="177"/>
                      <a:pt x="543" y="25"/>
                      <a:pt x="370" y="3"/>
                    </a:cubicBezTo>
                    <a:cubicBezTo>
                      <a:pt x="357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3"/>
              <p:cNvSpPr/>
              <p:nvPr/>
            </p:nvSpPr>
            <p:spPr>
              <a:xfrm>
                <a:off x="6163000" y="3804625"/>
                <a:ext cx="194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3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21"/>
                    </a:cubicBezTo>
                    <a:cubicBezTo>
                      <a:pt x="243" y="612"/>
                      <a:pt x="342" y="653"/>
                      <a:pt x="438" y="653"/>
                    </a:cubicBezTo>
                    <a:cubicBezTo>
                      <a:pt x="594" y="653"/>
                      <a:pt x="741" y="544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3"/>
              <p:cNvSpPr/>
              <p:nvPr/>
            </p:nvSpPr>
            <p:spPr>
              <a:xfrm>
                <a:off x="6216000" y="38100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348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0" y="458"/>
                      <a:pt x="130" y="632"/>
                      <a:pt x="325" y="653"/>
                    </a:cubicBezTo>
                    <a:cubicBezTo>
                      <a:pt x="716" y="653"/>
                      <a:pt x="781" y="68"/>
                      <a:pt x="390" y="3"/>
                    </a:cubicBezTo>
                    <a:cubicBezTo>
                      <a:pt x="376" y="1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3"/>
              <p:cNvSpPr/>
              <p:nvPr/>
            </p:nvSpPr>
            <p:spPr>
              <a:xfrm>
                <a:off x="6264925" y="381490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3" y="1"/>
                    </a:moveTo>
                    <a:cubicBezTo>
                      <a:pt x="15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5" y="659"/>
                      <a:pt x="739" y="550"/>
                      <a:pt x="753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3"/>
              <p:cNvSpPr/>
              <p:nvPr/>
            </p:nvSpPr>
            <p:spPr>
              <a:xfrm>
                <a:off x="6315875" y="3820325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1"/>
                    </a:moveTo>
                    <a:cubicBezTo>
                      <a:pt x="177" y="1"/>
                      <a:pt x="1" y="313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0"/>
                    </a:cubicBezTo>
                    <a:cubicBezTo>
                      <a:pt x="775" y="175"/>
                      <a:pt x="645" y="24"/>
                      <a:pt x="471" y="2"/>
                    </a:cubicBezTo>
                    <a:cubicBezTo>
                      <a:pt x="462" y="1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3"/>
              <p:cNvSpPr/>
              <p:nvPr/>
            </p:nvSpPr>
            <p:spPr>
              <a:xfrm>
                <a:off x="6367400" y="382577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27" y="0"/>
                    </a:moveTo>
                    <a:cubicBezTo>
                      <a:pt x="56" y="0"/>
                      <a:pt x="0" y="566"/>
                      <a:pt x="383" y="651"/>
                    </a:cubicBezTo>
                    <a:cubicBezTo>
                      <a:pt x="410" y="656"/>
                      <a:pt x="435" y="658"/>
                      <a:pt x="459" y="658"/>
                    </a:cubicBezTo>
                    <a:cubicBezTo>
                      <a:pt x="866" y="658"/>
                      <a:pt x="899" y="1"/>
                      <a:pt x="448" y="1"/>
                    </a:cubicBezTo>
                    <a:cubicBezTo>
                      <a:pt x="441" y="0"/>
                      <a:pt x="434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3"/>
              <p:cNvSpPr/>
              <p:nvPr/>
            </p:nvSpPr>
            <p:spPr>
              <a:xfrm>
                <a:off x="6420325" y="3830650"/>
                <a:ext cx="17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4" extrusionOk="0">
                    <a:moveTo>
                      <a:pt x="391" y="1"/>
                    </a:moveTo>
                    <a:cubicBezTo>
                      <a:pt x="196" y="1"/>
                      <a:pt x="44" y="131"/>
                      <a:pt x="22" y="304"/>
                    </a:cubicBezTo>
                    <a:cubicBezTo>
                      <a:pt x="1" y="478"/>
                      <a:pt x="131" y="651"/>
                      <a:pt x="326" y="651"/>
                    </a:cubicBezTo>
                    <a:cubicBezTo>
                      <a:pt x="339" y="653"/>
                      <a:pt x="351" y="654"/>
                      <a:pt x="364" y="654"/>
                    </a:cubicBezTo>
                    <a:cubicBezTo>
                      <a:pt x="521" y="654"/>
                      <a:pt x="653" y="530"/>
                      <a:pt x="673" y="369"/>
                    </a:cubicBezTo>
                    <a:cubicBezTo>
                      <a:pt x="694" y="196"/>
                      <a:pt x="564" y="22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3"/>
              <p:cNvSpPr/>
              <p:nvPr/>
            </p:nvSpPr>
            <p:spPr>
              <a:xfrm>
                <a:off x="6469250" y="38360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3"/>
              <p:cNvSpPr/>
              <p:nvPr/>
            </p:nvSpPr>
            <p:spPr>
              <a:xfrm>
                <a:off x="6520850" y="384195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19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3"/>
              <p:cNvSpPr/>
              <p:nvPr/>
            </p:nvSpPr>
            <p:spPr>
              <a:xfrm>
                <a:off x="6573975" y="3846850"/>
                <a:ext cx="17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29" extrusionOk="0">
                    <a:moveTo>
                      <a:pt x="321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2" y="540"/>
                      <a:pt x="662" y="350"/>
                    </a:cubicBezTo>
                    <a:cubicBezTo>
                      <a:pt x="684" y="177"/>
                      <a:pt x="554" y="3"/>
                      <a:pt x="359" y="3"/>
                    </a:cubicBezTo>
                    <a:cubicBezTo>
                      <a:pt x="346" y="2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3"/>
              <p:cNvSpPr/>
              <p:nvPr/>
            </p:nvSpPr>
            <p:spPr>
              <a:xfrm>
                <a:off x="6621950" y="3851800"/>
                <a:ext cx="232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8" extrusionOk="0">
                    <a:moveTo>
                      <a:pt x="478" y="0"/>
                    </a:moveTo>
                    <a:cubicBezTo>
                      <a:pt x="66" y="0"/>
                      <a:pt x="1" y="586"/>
                      <a:pt x="413" y="651"/>
                    </a:cubicBezTo>
                    <a:cubicBezTo>
                      <a:pt x="439" y="656"/>
                      <a:pt x="464" y="658"/>
                      <a:pt x="487" y="658"/>
                    </a:cubicBezTo>
                    <a:cubicBezTo>
                      <a:pt x="876" y="658"/>
                      <a:pt x="928" y="21"/>
                      <a:pt x="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3"/>
              <p:cNvSpPr/>
              <p:nvPr/>
            </p:nvSpPr>
            <p:spPr>
              <a:xfrm>
                <a:off x="6673700" y="3857125"/>
                <a:ext cx="19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61" extrusionOk="0">
                    <a:moveTo>
                      <a:pt x="416" y="0"/>
                    </a:moveTo>
                    <a:cubicBezTo>
                      <a:pt x="145" y="0"/>
                      <a:pt x="1" y="321"/>
                      <a:pt x="164" y="546"/>
                    </a:cubicBezTo>
                    <a:cubicBezTo>
                      <a:pt x="235" y="625"/>
                      <a:pt x="329" y="661"/>
                      <a:pt x="421" y="661"/>
                    </a:cubicBezTo>
                    <a:cubicBezTo>
                      <a:pt x="582" y="661"/>
                      <a:pt x="736" y="552"/>
                      <a:pt x="749" y="373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3"/>
              <p:cNvSpPr/>
              <p:nvPr/>
            </p:nvSpPr>
            <p:spPr>
              <a:xfrm>
                <a:off x="6726725" y="3862575"/>
                <a:ext cx="193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0" extrusionOk="0">
                    <a:moveTo>
                      <a:pt x="346" y="1"/>
                    </a:moveTo>
                    <a:cubicBezTo>
                      <a:pt x="186" y="1"/>
                      <a:pt x="36" y="124"/>
                      <a:pt x="16" y="285"/>
                    </a:cubicBezTo>
                    <a:cubicBezTo>
                      <a:pt x="1" y="500"/>
                      <a:pt x="170" y="649"/>
                      <a:pt x="347" y="649"/>
                    </a:cubicBezTo>
                    <a:cubicBezTo>
                      <a:pt x="420" y="649"/>
                      <a:pt x="495" y="624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2" y="1"/>
                      <a:pt x="359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3"/>
              <p:cNvSpPr/>
              <p:nvPr/>
            </p:nvSpPr>
            <p:spPr>
              <a:xfrm>
                <a:off x="6114100" y="3799150"/>
                <a:ext cx="173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57" extrusionOk="0">
                    <a:moveTo>
                      <a:pt x="331" y="1"/>
                    </a:moveTo>
                    <a:cubicBezTo>
                      <a:pt x="174" y="1"/>
                      <a:pt x="42" y="126"/>
                      <a:pt x="22" y="307"/>
                    </a:cubicBezTo>
                    <a:cubicBezTo>
                      <a:pt x="0" y="480"/>
                      <a:pt x="130" y="632"/>
                      <a:pt x="304" y="654"/>
                    </a:cubicBezTo>
                    <a:cubicBezTo>
                      <a:pt x="316" y="655"/>
                      <a:pt x="329" y="656"/>
                      <a:pt x="342" y="656"/>
                    </a:cubicBezTo>
                    <a:cubicBezTo>
                      <a:pt x="502" y="656"/>
                      <a:pt x="652" y="533"/>
                      <a:pt x="672" y="372"/>
                    </a:cubicBezTo>
                    <a:cubicBezTo>
                      <a:pt x="694" y="177"/>
                      <a:pt x="564" y="25"/>
                      <a:pt x="369" y="3"/>
                    </a:cubicBezTo>
                    <a:cubicBezTo>
                      <a:pt x="356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3"/>
              <p:cNvSpPr/>
              <p:nvPr/>
            </p:nvSpPr>
            <p:spPr>
              <a:xfrm>
                <a:off x="6156375" y="3906550"/>
                <a:ext cx="152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64" extrusionOk="0">
                    <a:moveTo>
                      <a:pt x="304" y="0"/>
                    </a:moveTo>
                    <a:cubicBezTo>
                      <a:pt x="195" y="0"/>
                      <a:pt x="65" y="43"/>
                      <a:pt x="0" y="152"/>
                    </a:cubicBezTo>
                    <a:cubicBezTo>
                      <a:pt x="174" y="282"/>
                      <a:pt x="325" y="434"/>
                      <a:pt x="499" y="564"/>
                    </a:cubicBezTo>
                    <a:cubicBezTo>
                      <a:pt x="542" y="520"/>
                      <a:pt x="586" y="455"/>
                      <a:pt x="586" y="369"/>
                    </a:cubicBezTo>
                    <a:cubicBezTo>
                      <a:pt x="607" y="195"/>
                      <a:pt x="477" y="22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3"/>
              <p:cNvSpPr/>
              <p:nvPr/>
            </p:nvSpPr>
            <p:spPr>
              <a:xfrm>
                <a:off x="6205950" y="3911900"/>
                <a:ext cx="171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34" extrusionOk="0">
                    <a:moveTo>
                      <a:pt x="321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0" y="518"/>
                      <a:pt x="166" y="634"/>
                      <a:pt x="335" y="634"/>
                    </a:cubicBezTo>
                    <a:cubicBezTo>
                      <a:pt x="478" y="634"/>
                      <a:pt x="622" y="550"/>
                      <a:pt x="662" y="371"/>
                    </a:cubicBezTo>
                    <a:cubicBezTo>
                      <a:pt x="684" y="176"/>
                      <a:pt x="554" y="25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3"/>
              <p:cNvSpPr/>
              <p:nvPr/>
            </p:nvSpPr>
            <p:spPr>
              <a:xfrm>
                <a:off x="6254725" y="39172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1"/>
                    </a:moveTo>
                    <a:cubicBezTo>
                      <a:pt x="145" y="1"/>
                      <a:pt x="0" y="321"/>
                      <a:pt x="164" y="525"/>
                    </a:cubicBezTo>
                    <a:cubicBezTo>
                      <a:pt x="237" y="614"/>
                      <a:pt x="334" y="655"/>
                      <a:pt x="429" y="655"/>
                    </a:cubicBezTo>
                    <a:cubicBezTo>
                      <a:pt x="586" y="655"/>
                      <a:pt x="736" y="541"/>
                      <a:pt x="749" y="352"/>
                    </a:cubicBezTo>
                    <a:cubicBezTo>
                      <a:pt x="771" y="178"/>
                      <a:pt x="641" y="26"/>
                      <a:pt x="467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3"/>
              <p:cNvSpPr/>
              <p:nvPr/>
            </p:nvSpPr>
            <p:spPr>
              <a:xfrm>
                <a:off x="6305600" y="3922775"/>
                <a:ext cx="231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7" extrusionOk="0">
                    <a:moveTo>
                      <a:pt x="448" y="1"/>
                    </a:moveTo>
                    <a:cubicBezTo>
                      <a:pt x="56" y="1"/>
                      <a:pt x="1" y="567"/>
                      <a:pt x="405" y="652"/>
                    </a:cubicBezTo>
                    <a:cubicBezTo>
                      <a:pt x="425" y="655"/>
                      <a:pt x="444" y="656"/>
                      <a:pt x="463" y="656"/>
                    </a:cubicBezTo>
                    <a:cubicBezTo>
                      <a:pt x="867" y="656"/>
                      <a:pt x="927" y="1"/>
                      <a:pt x="470" y="1"/>
                    </a:cubicBezTo>
                    <a:cubicBezTo>
                      <a:pt x="463" y="1"/>
                      <a:pt x="456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3"/>
              <p:cNvSpPr/>
              <p:nvPr/>
            </p:nvSpPr>
            <p:spPr>
              <a:xfrm>
                <a:off x="6355400" y="3927500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4" y="0"/>
                    </a:moveTo>
                    <a:cubicBezTo>
                      <a:pt x="53" y="0"/>
                      <a:pt x="1" y="658"/>
                      <a:pt x="451" y="658"/>
                    </a:cubicBezTo>
                    <a:cubicBezTo>
                      <a:pt x="459" y="658"/>
                      <a:pt x="466" y="659"/>
                      <a:pt x="473" y="659"/>
                    </a:cubicBezTo>
                    <a:cubicBezTo>
                      <a:pt x="865" y="659"/>
                      <a:pt x="900" y="71"/>
                      <a:pt x="516" y="8"/>
                    </a:cubicBezTo>
                    <a:cubicBezTo>
                      <a:pt x="491" y="3"/>
                      <a:pt x="46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3"/>
              <p:cNvSpPr/>
              <p:nvPr/>
            </p:nvSpPr>
            <p:spPr>
              <a:xfrm>
                <a:off x="6407600" y="39330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3"/>
              <p:cNvSpPr/>
              <p:nvPr/>
            </p:nvSpPr>
            <p:spPr>
              <a:xfrm>
                <a:off x="6459075" y="39384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398" y="0"/>
                    </a:moveTo>
                    <a:cubicBezTo>
                      <a:pt x="145" y="0"/>
                      <a:pt x="0" y="320"/>
                      <a:pt x="163" y="525"/>
                    </a:cubicBezTo>
                    <a:cubicBezTo>
                      <a:pt x="236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0" y="178"/>
                      <a:pt x="640" y="4"/>
                      <a:pt x="445" y="4"/>
                    </a:cubicBezTo>
                    <a:cubicBezTo>
                      <a:pt x="429" y="2"/>
                      <a:pt x="413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3"/>
              <p:cNvSpPr/>
              <p:nvPr/>
            </p:nvSpPr>
            <p:spPr>
              <a:xfrm>
                <a:off x="6509900" y="39433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0" y="312"/>
                      <a:pt x="168" y="543"/>
                    </a:cubicBezTo>
                    <a:cubicBezTo>
                      <a:pt x="239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3"/>
              <p:cNvSpPr/>
              <p:nvPr/>
            </p:nvSpPr>
            <p:spPr>
              <a:xfrm>
                <a:off x="6560275" y="3948625"/>
                <a:ext cx="22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60" extrusionOk="0">
                    <a:moveTo>
                      <a:pt x="439" y="1"/>
                    </a:moveTo>
                    <a:cubicBezTo>
                      <a:pt x="34" y="1"/>
                      <a:pt x="1" y="638"/>
                      <a:pt x="430" y="659"/>
                    </a:cubicBezTo>
                    <a:cubicBezTo>
                      <a:pt x="437" y="659"/>
                      <a:pt x="444" y="659"/>
                      <a:pt x="451" y="659"/>
                    </a:cubicBezTo>
                    <a:cubicBezTo>
                      <a:pt x="844" y="659"/>
                      <a:pt x="900" y="72"/>
                      <a:pt x="517" y="8"/>
                    </a:cubicBezTo>
                    <a:cubicBezTo>
                      <a:pt x="489" y="3"/>
                      <a:pt x="463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3"/>
              <p:cNvSpPr/>
              <p:nvPr/>
            </p:nvSpPr>
            <p:spPr>
              <a:xfrm>
                <a:off x="6611950" y="39541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69" y="351"/>
                    </a:cubicBezTo>
                    <a:cubicBezTo>
                      <a:pt x="769" y="177"/>
                      <a:pt x="639" y="26"/>
                      <a:pt x="466" y="4"/>
                    </a:cubicBezTo>
                    <a:cubicBezTo>
                      <a:pt x="450" y="1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3"/>
              <p:cNvSpPr/>
              <p:nvPr/>
            </p:nvSpPr>
            <p:spPr>
              <a:xfrm>
                <a:off x="6662750" y="39591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7" y="0"/>
                    </a:moveTo>
                    <a:cubicBezTo>
                      <a:pt x="179" y="0"/>
                      <a:pt x="1" y="333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6"/>
                      <a:pt x="645" y="23"/>
                      <a:pt x="472" y="1"/>
                    </a:cubicBezTo>
                    <a:cubicBezTo>
                      <a:pt x="463" y="0"/>
                      <a:pt x="455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3"/>
              <p:cNvSpPr/>
              <p:nvPr/>
            </p:nvSpPr>
            <p:spPr>
              <a:xfrm>
                <a:off x="6714250" y="39645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4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3"/>
              <p:cNvSpPr/>
              <p:nvPr/>
            </p:nvSpPr>
            <p:spPr>
              <a:xfrm>
                <a:off x="6249325" y="3968225"/>
                <a:ext cx="192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7" extrusionOk="0">
                    <a:moveTo>
                      <a:pt x="434" y="1"/>
                    </a:moveTo>
                    <a:cubicBezTo>
                      <a:pt x="162" y="1"/>
                      <a:pt x="0" y="301"/>
                      <a:pt x="163" y="525"/>
                    </a:cubicBezTo>
                    <a:cubicBezTo>
                      <a:pt x="229" y="616"/>
                      <a:pt x="326" y="656"/>
                      <a:pt x="422" y="656"/>
                    </a:cubicBezTo>
                    <a:cubicBezTo>
                      <a:pt x="580" y="656"/>
                      <a:pt x="735" y="548"/>
                      <a:pt x="748" y="373"/>
                    </a:cubicBezTo>
                    <a:cubicBezTo>
                      <a:pt x="770" y="200"/>
                      <a:pt x="640" y="26"/>
                      <a:pt x="488" y="5"/>
                    </a:cubicBezTo>
                    <a:cubicBezTo>
                      <a:pt x="470" y="2"/>
                      <a:pt x="452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3"/>
              <p:cNvSpPr/>
              <p:nvPr/>
            </p:nvSpPr>
            <p:spPr>
              <a:xfrm>
                <a:off x="6300275" y="397365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9" y="1"/>
                    </a:moveTo>
                    <a:cubicBezTo>
                      <a:pt x="163" y="1"/>
                      <a:pt x="1" y="320"/>
                      <a:pt x="185" y="525"/>
                    </a:cubicBezTo>
                    <a:cubicBezTo>
                      <a:pt x="250" y="614"/>
                      <a:pt x="342" y="655"/>
                      <a:pt x="434" y="655"/>
                    </a:cubicBezTo>
                    <a:cubicBezTo>
                      <a:pt x="589" y="655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7" y="4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3"/>
              <p:cNvSpPr/>
              <p:nvPr/>
            </p:nvSpPr>
            <p:spPr>
              <a:xfrm>
                <a:off x="6351100" y="39786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6" y="1"/>
                    </a:moveTo>
                    <a:cubicBezTo>
                      <a:pt x="178" y="1"/>
                      <a:pt x="0" y="33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9" y="658"/>
                      <a:pt x="747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3"/>
              <p:cNvSpPr/>
              <p:nvPr/>
            </p:nvSpPr>
            <p:spPr>
              <a:xfrm>
                <a:off x="6402575" y="39840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3"/>
              <p:cNvSpPr/>
              <p:nvPr/>
            </p:nvSpPr>
            <p:spPr>
              <a:xfrm>
                <a:off x="6455700" y="3989400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43" y="1"/>
                    </a:moveTo>
                    <a:cubicBezTo>
                      <a:pt x="168" y="1"/>
                      <a:pt x="37" y="124"/>
                      <a:pt x="17" y="285"/>
                    </a:cubicBezTo>
                    <a:cubicBezTo>
                      <a:pt x="1" y="506"/>
                      <a:pt x="168" y="657"/>
                      <a:pt x="352" y="657"/>
                    </a:cubicBezTo>
                    <a:cubicBezTo>
                      <a:pt x="422" y="657"/>
                      <a:pt x="493" y="636"/>
                      <a:pt x="559" y="589"/>
                    </a:cubicBezTo>
                    <a:cubicBezTo>
                      <a:pt x="775" y="393"/>
                      <a:pt x="667" y="25"/>
                      <a:pt x="385" y="3"/>
                    </a:cubicBezTo>
                    <a:cubicBezTo>
                      <a:pt x="371" y="2"/>
                      <a:pt x="357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3"/>
              <p:cNvSpPr/>
              <p:nvPr/>
            </p:nvSpPr>
            <p:spPr>
              <a:xfrm>
                <a:off x="6504625" y="3994800"/>
                <a:ext cx="192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49" extrusionOk="0">
                    <a:moveTo>
                      <a:pt x="415" y="0"/>
                    </a:moveTo>
                    <a:cubicBezTo>
                      <a:pt x="144" y="0"/>
                      <a:pt x="0" y="320"/>
                      <a:pt x="184" y="524"/>
                    </a:cubicBezTo>
                    <a:cubicBezTo>
                      <a:pt x="247" y="611"/>
                      <a:pt x="335" y="649"/>
                      <a:pt x="424" y="649"/>
                    </a:cubicBezTo>
                    <a:cubicBezTo>
                      <a:pt x="579" y="649"/>
                      <a:pt x="734" y="531"/>
                      <a:pt x="748" y="351"/>
                    </a:cubicBezTo>
                    <a:cubicBezTo>
                      <a:pt x="770" y="177"/>
                      <a:pt x="640" y="4"/>
                      <a:pt x="466" y="4"/>
                    </a:cubicBezTo>
                    <a:cubicBezTo>
                      <a:pt x="449" y="1"/>
                      <a:pt x="431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3"/>
              <p:cNvSpPr/>
              <p:nvPr/>
            </p:nvSpPr>
            <p:spPr>
              <a:xfrm>
                <a:off x="6555450" y="39997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4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2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0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3"/>
              <p:cNvSpPr/>
              <p:nvPr/>
            </p:nvSpPr>
            <p:spPr>
              <a:xfrm>
                <a:off x="6609200" y="4005125"/>
                <a:ext cx="17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32" extrusionOk="0">
                    <a:moveTo>
                      <a:pt x="321" y="1"/>
                    </a:moveTo>
                    <a:cubicBezTo>
                      <a:pt x="164" y="1"/>
                      <a:pt x="32" y="124"/>
                      <a:pt x="12" y="285"/>
                    </a:cubicBezTo>
                    <a:cubicBezTo>
                      <a:pt x="0" y="510"/>
                      <a:pt x="177" y="632"/>
                      <a:pt x="349" y="632"/>
                    </a:cubicBezTo>
                    <a:cubicBezTo>
                      <a:pt x="492" y="632"/>
                      <a:pt x="633" y="548"/>
                      <a:pt x="663" y="371"/>
                    </a:cubicBezTo>
                    <a:cubicBezTo>
                      <a:pt x="684" y="176"/>
                      <a:pt x="554" y="25"/>
                      <a:pt x="359" y="3"/>
                    </a:cubicBezTo>
                    <a:cubicBezTo>
                      <a:pt x="346" y="1"/>
                      <a:pt x="33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3"/>
              <p:cNvSpPr/>
              <p:nvPr/>
            </p:nvSpPr>
            <p:spPr>
              <a:xfrm>
                <a:off x="6657975" y="4010500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50" y="352"/>
                    </a:cubicBezTo>
                    <a:cubicBezTo>
                      <a:pt x="771" y="178"/>
                      <a:pt x="641" y="26"/>
                      <a:pt x="468" y="5"/>
                    </a:cubicBezTo>
                    <a:cubicBezTo>
                      <a:pt x="450" y="2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3"/>
              <p:cNvSpPr/>
              <p:nvPr/>
            </p:nvSpPr>
            <p:spPr>
              <a:xfrm>
                <a:off x="6708825" y="40154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7" y="1"/>
                      <a:pt x="0" y="313"/>
                      <a:pt x="168" y="544"/>
                    </a:cubicBezTo>
                    <a:cubicBezTo>
                      <a:pt x="239" y="623"/>
                      <a:pt x="333" y="659"/>
                      <a:pt x="425" y="659"/>
                    </a:cubicBezTo>
                    <a:cubicBezTo>
                      <a:pt x="586" y="659"/>
                      <a:pt x="740" y="550"/>
                      <a:pt x="754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2" y="1"/>
                      <a:pt x="452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3"/>
              <p:cNvSpPr/>
              <p:nvPr/>
            </p:nvSpPr>
            <p:spPr>
              <a:xfrm>
                <a:off x="6348775" y="4029575"/>
                <a:ext cx="184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65" extrusionOk="0">
                    <a:moveTo>
                      <a:pt x="348" y="0"/>
                    </a:moveTo>
                    <a:lnTo>
                      <a:pt x="369" y="22"/>
                    </a:lnTo>
                    <a:cubicBezTo>
                      <a:pt x="355" y="21"/>
                      <a:pt x="341" y="20"/>
                      <a:pt x="327" y="20"/>
                    </a:cubicBezTo>
                    <a:cubicBezTo>
                      <a:pt x="153" y="20"/>
                      <a:pt x="21" y="143"/>
                      <a:pt x="1" y="304"/>
                    </a:cubicBezTo>
                    <a:cubicBezTo>
                      <a:pt x="174" y="391"/>
                      <a:pt x="369" y="477"/>
                      <a:pt x="543" y="564"/>
                    </a:cubicBezTo>
                    <a:cubicBezTo>
                      <a:pt x="738" y="369"/>
                      <a:pt x="630" y="22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3"/>
              <p:cNvSpPr/>
              <p:nvPr/>
            </p:nvSpPr>
            <p:spPr>
              <a:xfrm>
                <a:off x="6397025" y="4035000"/>
                <a:ext cx="19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54" extrusionOk="0">
                    <a:moveTo>
                      <a:pt x="477" y="0"/>
                    </a:moveTo>
                    <a:cubicBezTo>
                      <a:pt x="65" y="0"/>
                      <a:pt x="0" y="586"/>
                      <a:pt x="412" y="651"/>
                    </a:cubicBezTo>
                    <a:cubicBezTo>
                      <a:pt x="425" y="652"/>
                      <a:pt x="438" y="653"/>
                      <a:pt x="450" y="653"/>
                    </a:cubicBezTo>
                    <a:cubicBezTo>
                      <a:pt x="607" y="653"/>
                      <a:pt x="739" y="530"/>
                      <a:pt x="759" y="369"/>
                    </a:cubicBezTo>
                    <a:cubicBezTo>
                      <a:pt x="781" y="195"/>
                      <a:pt x="651" y="22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3"/>
              <p:cNvSpPr/>
              <p:nvPr/>
            </p:nvSpPr>
            <p:spPr>
              <a:xfrm>
                <a:off x="6448125" y="404040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445" y="0"/>
                    </a:moveTo>
                    <a:cubicBezTo>
                      <a:pt x="177" y="0"/>
                      <a:pt x="1" y="312"/>
                      <a:pt x="189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0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3"/>
              <p:cNvSpPr/>
              <p:nvPr/>
            </p:nvSpPr>
            <p:spPr>
              <a:xfrm>
                <a:off x="6501625" y="40457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2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3"/>
              <p:cNvSpPr/>
              <p:nvPr/>
            </p:nvSpPr>
            <p:spPr>
              <a:xfrm>
                <a:off x="6550550" y="40506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1" y="659"/>
                      <a:pt x="420" y="659"/>
                    </a:cubicBezTo>
                    <a:cubicBezTo>
                      <a:pt x="576" y="659"/>
                      <a:pt x="726" y="550"/>
                      <a:pt x="754" y="371"/>
                    </a:cubicBezTo>
                    <a:cubicBezTo>
                      <a:pt x="776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3"/>
              <p:cNvSpPr/>
              <p:nvPr/>
            </p:nvSpPr>
            <p:spPr>
              <a:xfrm>
                <a:off x="6601500" y="40561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32" y="623"/>
                      <a:pt x="321" y="659"/>
                      <a:pt x="411" y="659"/>
                    </a:cubicBezTo>
                    <a:cubicBezTo>
                      <a:pt x="567" y="659"/>
                      <a:pt x="726" y="550"/>
                      <a:pt x="754" y="370"/>
                    </a:cubicBezTo>
                    <a:cubicBezTo>
                      <a:pt x="775" y="197"/>
                      <a:pt x="645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3"/>
              <p:cNvSpPr/>
              <p:nvPr/>
            </p:nvSpPr>
            <p:spPr>
              <a:xfrm>
                <a:off x="6652600" y="40614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5" y="1"/>
                    </a:moveTo>
                    <a:cubicBezTo>
                      <a:pt x="144" y="1"/>
                      <a:pt x="0" y="321"/>
                      <a:pt x="184" y="525"/>
                    </a:cubicBezTo>
                    <a:cubicBezTo>
                      <a:pt x="249" y="614"/>
                      <a:pt x="341" y="655"/>
                      <a:pt x="433" y="655"/>
                    </a:cubicBezTo>
                    <a:cubicBezTo>
                      <a:pt x="585" y="655"/>
                      <a:pt x="734" y="541"/>
                      <a:pt x="748" y="352"/>
                    </a:cubicBezTo>
                    <a:cubicBezTo>
                      <a:pt x="769" y="178"/>
                      <a:pt x="639" y="26"/>
                      <a:pt x="466" y="5"/>
                    </a:cubicBezTo>
                    <a:cubicBezTo>
                      <a:pt x="448" y="2"/>
                      <a:pt x="431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3"/>
              <p:cNvSpPr/>
              <p:nvPr/>
            </p:nvSpPr>
            <p:spPr>
              <a:xfrm>
                <a:off x="6705400" y="4066925"/>
                <a:ext cx="17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4" extrusionOk="0">
                    <a:moveTo>
                      <a:pt x="354" y="0"/>
                    </a:moveTo>
                    <a:cubicBezTo>
                      <a:pt x="194" y="0"/>
                      <a:pt x="43" y="124"/>
                      <a:pt x="23" y="284"/>
                    </a:cubicBezTo>
                    <a:cubicBezTo>
                      <a:pt x="0" y="517"/>
                      <a:pt x="177" y="644"/>
                      <a:pt x="356" y="644"/>
                    </a:cubicBezTo>
                    <a:cubicBezTo>
                      <a:pt x="510" y="644"/>
                      <a:pt x="665" y="550"/>
                      <a:pt x="695" y="349"/>
                    </a:cubicBezTo>
                    <a:cubicBezTo>
                      <a:pt x="695" y="176"/>
                      <a:pt x="565" y="2"/>
                      <a:pt x="392" y="2"/>
                    </a:cubicBezTo>
                    <a:cubicBezTo>
                      <a:pt x="379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3"/>
              <p:cNvSpPr/>
              <p:nvPr/>
            </p:nvSpPr>
            <p:spPr>
              <a:xfrm>
                <a:off x="5970700" y="316552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3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7"/>
                      <a:pt x="641" y="26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3"/>
              <p:cNvSpPr/>
              <p:nvPr/>
            </p:nvSpPr>
            <p:spPr>
              <a:xfrm>
                <a:off x="6021550" y="31710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3"/>
              <p:cNvSpPr/>
              <p:nvPr/>
            </p:nvSpPr>
            <p:spPr>
              <a:xfrm>
                <a:off x="6072500" y="3175875"/>
                <a:ext cx="199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61" y="623"/>
                      <a:pt x="352" y="659"/>
                      <a:pt x="442" y="659"/>
                    </a:cubicBezTo>
                    <a:cubicBezTo>
                      <a:pt x="597" y="659"/>
                      <a:pt x="748" y="550"/>
                      <a:pt x="775" y="370"/>
                    </a:cubicBezTo>
                    <a:cubicBezTo>
                      <a:pt x="797" y="175"/>
                      <a:pt x="667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3"/>
              <p:cNvSpPr/>
              <p:nvPr/>
            </p:nvSpPr>
            <p:spPr>
              <a:xfrm>
                <a:off x="6124025" y="3181325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449" y="0"/>
                    </a:moveTo>
                    <a:cubicBezTo>
                      <a:pt x="56" y="0"/>
                      <a:pt x="0" y="587"/>
                      <a:pt x="384" y="651"/>
                    </a:cubicBezTo>
                    <a:cubicBezTo>
                      <a:pt x="398" y="653"/>
                      <a:pt x="412" y="653"/>
                      <a:pt x="426" y="653"/>
                    </a:cubicBezTo>
                    <a:cubicBezTo>
                      <a:pt x="600" y="653"/>
                      <a:pt x="732" y="528"/>
                      <a:pt x="752" y="347"/>
                    </a:cubicBezTo>
                    <a:cubicBezTo>
                      <a:pt x="774" y="174"/>
                      <a:pt x="644" y="22"/>
                      <a:pt x="470" y="1"/>
                    </a:cubicBezTo>
                    <a:cubicBezTo>
                      <a:pt x="463" y="0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3"/>
              <p:cNvSpPr/>
              <p:nvPr/>
            </p:nvSpPr>
            <p:spPr>
              <a:xfrm>
                <a:off x="6171550" y="2833350"/>
                <a:ext cx="81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61" extrusionOk="0">
                    <a:moveTo>
                      <a:pt x="325" y="1"/>
                    </a:moveTo>
                    <a:lnTo>
                      <a:pt x="0" y="261"/>
                    </a:lnTo>
                    <a:cubicBezTo>
                      <a:pt x="152" y="261"/>
                      <a:pt x="304" y="152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3"/>
              <p:cNvSpPr/>
              <p:nvPr/>
            </p:nvSpPr>
            <p:spPr>
              <a:xfrm>
                <a:off x="6155525" y="2875000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4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3"/>
              <p:cNvSpPr/>
              <p:nvPr/>
            </p:nvSpPr>
            <p:spPr>
              <a:xfrm>
                <a:off x="6099175" y="2920525"/>
                <a:ext cx="192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49" extrusionOk="0">
                    <a:moveTo>
                      <a:pt x="416" y="1"/>
                    </a:moveTo>
                    <a:cubicBezTo>
                      <a:pt x="145" y="1"/>
                      <a:pt x="0" y="320"/>
                      <a:pt x="164" y="525"/>
                    </a:cubicBezTo>
                    <a:cubicBezTo>
                      <a:pt x="234" y="611"/>
                      <a:pt x="328" y="649"/>
                      <a:pt x="419" y="649"/>
                    </a:cubicBezTo>
                    <a:cubicBezTo>
                      <a:pt x="580" y="649"/>
                      <a:pt x="735" y="53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3"/>
              <p:cNvSpPr/>
              <p:nvPr/>
            </p:nvSpPr>
            <p:spPr>
              <a:xfrm>
                <a:off x="6150150" y="29259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0"/>
                    </a:moveTo>
                    <a:cubicBezTo>
                      <a:pt x="163" y="0"/>
                      <a:pt x="0" y="320"/>
                      <a:pt x="184" y="524"/>
                    </a:cubicBezTo>
                    <a:cubicBezTo>
                      <a:pt x="249" y="614"/>
                      <a:pt x="341" y="654"/>
                      <a:pt x="434" y="654"/>
                    </a:cubicBezTo>
                    <a:cubicBezTo>
                      <a:pt x="588" y="654"/>
                      <a:pt x="742" y="541"/>
                      <a:pt x="770" y="351"/>
                    </a:cubicBezTo>
                    <a:cubicBezTo>
                      <a:pt x="770" y="178"/>
                      <a:pt x="639" y="26"/>
                      <a:pt x="466" y="4"/>
                    </a:cubicBezTo>
                    <a:cubicBezTo>
                      <a:pt x="450" y="2"/>
                      <a:pt x="434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3"/>
              <p:cNvSpPr/>
              <p:nvPr/>
            </p:nvSpPr>
            <p:spPr>
              <a:xfrm>
                <a:off x="6047975" y="2967225"/>
                <a:ext cx="171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31" extrusionOk="0">
                    <a:moveTo>
                      <a:pt x="347" y="1"/>
                    </a:moveTo>
                    <a:cubicBezTo>
                      <a:pt x="239" y="174"/>
                      <a:pt x="109" y="348"/>
                      <a:pt x="0" y="521"/>
                    </a:cubicBezTo>
                    <a:cubicBezTo>
                      <a:pt x="43" y="564"/>
                      <a:pt x="109" y="608"/>
                      <a:pt x="195" y="630"/>
                    </a:cubicBezTo>
                    <a:cubicBezTo>
                      <a:pt x="203" y="630"/>
                      <a:pt x="211" y="630"/>
                      <a:pt x="218" y="630"/>
                    </a:cubicBezTo>
                    <a:cubicBezTo>
                      <a:pt x="569" y="630"/>
                      <a:pt x="687" y="149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3"/>
              <p:cNvSpPr/>
              <p:nvPr/>
            </p:nvSpPr>
            <p:spPr>
              <a:xfrm>
                <a:off x="6093650" y="29715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5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75" y="175"/>
                      <a:pt x="645" y="23"/>
                      <a:pt x="471" y="1"/>
                    </a:cubicBezTo>
                    <a:cubicBezTo>
                      <a:pt x="462" y="1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3"/>
              <p:cNvSpPr/>
              <p:nvPr/>
            </p:nvSpPr>
            <p:spPr>
              <a:xfrm>
                <a:off x="6147150" y="2976925"/>
                <a:ext cx="17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56" extrusionOk="0">
                    <a:moveTo>
                      <a:pt x="331" y="1"/>
                    </a:moveTo>
                    <a:cubicBezTo>
                      <a:pt x="174" y="1"/>
                      <a:pt x="42" y="124"/>
                      <a:pt x="22" y="285"/>
                    </a:cubicBezTo>
                    <a:cubicBezTo>
                      <a:pt x="1" y="480"/>
                      <a:pt x="131" y="632"/>
                      <a:pt x="304" y="653"/>
                    </a:cubicBezTo>
                    <a:cubicBezTo>
                      <a:pt x="318" y="655"/>
                      <a:pt x="333" y="656"/>
                      <a:pt x="346" y="656"/>
                    </a:cubicBezTo>
                    <a:cubicBezTo>
                      <a:pt x="521" y="656"/>
                      <a:pt x="653" y="532"/>
                      <a:pt x="673" y="372"/>
                    </a:cubicBezTo>
                    <a:cubicBezTo>
                      <a:pt x="694" y="176"/>
                      <a:pt x="564" y="25"/>
                      <a:pt x="369" y="3"/>
                    </a:cubicBezTo>
                    <a:cubicBezTo>
                      <a:pt x="357" y="1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3"/>
              <p:cNvSpPr/>
              <p:nvPr/>
            </p:nvSpPr>
            <p:spPr>
              <a:xfrm>
                <a:off x="6037400" y="30175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9" y="0"/>
                    </a:moveTo>
                    <a:cubicBezTo>
                      <a:pt x="163" y="0"/>
                      <a:pt x="1" y="320"/>
                      <a:pt x="185" y="524"/>
                    </a:cubicBezTo>
                    <a:cubicBezTo>
                      <a:pt x="250" y="614"/>
                      <a:pt x="342" y="654"/>
                      <a:pt x="434" y="654"/>
                    </a:cubicBezTo>
                    <a:cubicBezTo>
                      <a:pt x="588" y="654"/>
                      <a:pt x="743" y="541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3"/>
              <p:cNvSpPr/>
              <p:nvPr/>
            </p:nvSpPr>
            <p:spPr>
              <a:xfrm>
                <a:off x="6087125" y="3022875"/>
                <a:ext cx="21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59" extrusionOk="0">
                    <a:moveTo>
                      <a:pt x="441" y="1"/>
                    </a:moveTo>
                    <a:cubicBezTo>
                      <a:pt x="52" y="1"/>
                      <a:pt x="1" y="638"/>
                      <a:pt x="450" y="658"/>
                    </a:cubicBezTo>
                    <a:cubicBezTo>
                      <a:pt x="646" y="658"/>
                      <a:pt x="797" y="528"/>
                      <a:pt x="819" y="355"/>
                    </a:cubicBezTo>
                    <a:cubicBezTo>
                      <a:pt x="841" y="181"/>
                      <a:pt x="711" y="8"/>
                      <a:pt x="515" y="8"/>
                    </a:cubicBezTo>
                    <a:cubicBezTo>
                      <a:pt x="489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3"/>
              <p:cNvSpPr/>
              <p:nvPr/>
            </p:nvSpPr>
            <p:spPr>
              <a:xfrm>
                <a:off x="6139700" y="30279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75"/>
                      <a:pt x="646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3"/>
              <p:cNvSpPr/>
              <p:nvPr/>
            </p:nvSpPr>
            <p:spPr>
              <a:xfrm>
                <a:off x="5992150" y="3065875"/>
                <a:ext cx="81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43" extrusionOk="0">
                    <a:moveTo>
                      <a:pt x="238" y="1"/>
                    </a:moveTo>
                    <a:cubicBezTo>
                      <a:pt x="152" y="196"/>
                      <a:pt x="65" y="369"/>
                      <a:pt x="0" y="543"/>
                    </a:cubicBezTo>
                    <a:cubicBezTo>
                      <a:pt x="152" y="543"/>
                      <a:pt x="304" y="413"/>
                      <a:pt x="325" y="261"/>
                    </a:cubicBezTo>
                    <a:cubicBezTo>
                      <a:pt x="325" y="174"/>
                      <a:pt x="304" y="66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3"/>
              <p:cNvSpPr/>
              <p:nvPr/>
            </p:nvSpPr>
            <p:spPr>
              <a:xfrm>
                <a:off x="6032425" y="3068575"/>
                <a:ext cx="22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659" extrusionOk="0">
                    <a:moveTo>
                      <a:pt x="449" y="0"/>
                    </a:moveTo>
                    <a:cubicBezTo>
                      <a:pt x="56" y="0"/>
                      <a:pt x="0" y="588"/>
                      <a:pt x="384" y="651"/>
                    </a:cubicBezTo>
                    <a:cubicBezTo>
                      <a:pt x="411" y="656"/>
                      <a:pt x="437" y="659"/>
                      <a:pt x="461" y="659"/>
                    </a:cubicBezTo>
                    <a:cubicBezTo>
                      <a:pt x="866" y="659"/>
                      <a:pt x="900" y="21"/>
                      <a:pt x="470" y="1"/>
                    </a:cubicBezTo>
                    <a:cubicBezTo>
                      <a:pt x="463" y="1"/>
                      <a:pt x="456" y="0"/>
                      <a:pt x="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3"/>
              <p:cNvSpPr/>
              <p:nvPr/>
            </p:nvSpPr>
            <p:spPr>
              <a:xfrm>
                <a:off x="6085525" y="3073950"/>
                <a:ext cx="193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0" extrusionOk="0">
                    <a:moveTo>
                      <a:pt x="342" y="0"/>
                    </a:moveTo>
                    <a:cubicBezTo>
                      <a:pt x="168" y="0"/>
                      <a:pt x="36" y="124"/>
                      <a:pt x="16" y="285"/>
                    </a:cubicBezTo>
                    <a:cubicBezTo>
                      <a:pt x="0" y="499"/>
                      <a:pt x="159" y="649"/>
                      <a:pt x="337" y="649"/>
                    </a:cubicBezTo>
                    <a:cubicBezTo>
                      <a:pt x="411" y="649"/>
                      <a:pt x="488" y="624"/>
                      <a:pt x="558" y="567"/>
                    </a:cubicBezTo>
                    <a:cubicBezTo>
                      <a:pt x="775" y="393"/>
                      <a:pt x="666" y="25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3"/>
              <p:cNvSpPr/>
              <p:nvPr/>
            </p:nvSpPr>
            <p:spPr>
              <a:xfrm>
                <a:off x="6134300" y="3078850"/>
                <a:ext cx="193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9" extrusionOk="0">
                    <a:moveTo>
                      <a:pt x="446" y="1"/>
                    </a:moveTo>
                    <a:cubicBezTo>
                      <a:pt x="178" y="1"/>
                      <a:pt x="0" y="334"/>
                      <a:pt x="189" y="544"/>
                    </a:cubicBezTo>
                    <a:cubicBezTo>
                      <a:pt x="253" y="623"/>
                      <a:pt x="342" y="659"/>
                      <a:pt x="432" y="659"/>
                    </a:cubicBezTo>
                    <a:cubicBezTo>
                      <a:pt x="588" y="659"/>
                      <a:pt x="747" y="550"/>
                      <a:pt x="775" y="371"/>
                    </a:cubicBezTo>
                    <a:cubicBezTo>
                      <a:pt x="775" y="197"/>
                      <a:pt x="645" y="24"/>
                      <a:pt x="471" y="2"/>
                    </a:cubicBezTo>
                    <a:cubicBezTo>
                      <a:pt x="463" y="1"/>
                      <a:pt x="45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3"/>
              <p:cNvSpPr/>
              <p:nvPr/>
            </p:nvSpPr>
            <p:spPr>
              <a:xfrm>
                <a:off x="5976125" y="311457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416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7"/>
                      <a:pt x="641" y="4"/>
                      <a:pt x="468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3"/>
              <p:cNvSpPr/>
              <p:nvPr/>
            </p:nvSpPr>
            <p:spPr>
              <a:xfrm>
                <a:off x="6025875" y="311935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0" y="658"/>
                    </a:cubicBezTo>
                    <a:cubicBezTo>
                      <a:pt x="463" y="660"/>
                      <a:pt x="476" y="661"/>
                      <a:pt x="488" y="661"/>
                    </a:cubicBezTo>
                    <a:cubicBezTo>
                      <a:pt x="646" y="661"/>
                      <a:pt x="777" y="537"/>
                      <a:pt x="797" y="377"/>
                    </a:cubicBezTo>
                    <a:cubicBezTo>
                      <a:pt x="819" y="181"/>
                      <a:pt x="689" y="30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3"/>
              <p:cNvSpPr/>
              <p:nvPr/>
            </p:nvSpPr>
            <p:spPr>
              <a:xfrm>
                <a:off x="6077925" y="3124925"/>
                <a:ext cx="194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4" extrusionOk="0">
                    <a:moveTo>
                      <a:pt x="445" y="1"/>
                    </a:moveTo>
                    <a:cubicBezTo>
                      <a:pt x="178" y="1"/>
                      <a:pt x="1" y="312"/>
                      <a:pt x="190" y="522"/>
                    </a:cubicBezTo>
                    <a:cubicBezTo>
                      <a:pt x="256" y="613"/>
                      <a:pt x="350" y="653"/>
                      <a:pt x="443" y="653"/>
                    </a:cubicBezTo>
                    <a:cubicBezTo>
                      <a:pt x="596" y="653"/>
                      <a:pt x="748" y="545"/>
                      <a:pt x="775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3"/>
              <p:cNvSpPr/>
              <p:nvPr/>
            </p:nvSpPr>
            <p:spPr>
              <a:xfrm>
                <a:off x="6129000" y="3130275"/>
                <a:ext cx="192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19" y="1"/>
                    </a:moveTo>
                    <a:cubicBezTo>
                      <a:pt x="163" y="1"/>
                      <a:pt x="1" y="322"/>
                      <a:pt x="185" y="547"/>
                    </a:cubicBezTo>
                    <a:cubicBezTo>
                      <a:pt x="248" y="626"/>
                      <a:pt x="337" y="661"/>
                      <a:pt x="427" y="661"/>
                    </a:cubicBezTo>
                    <a:cubicBezTo>
                      <a:pt x="583" y="661"/>
                      <a:pt x="742" y="552"/>
                      <a:pt x="770" y="373"/>
                    </a:cubicBezTo>
                    <a:cubicBezTo>
                      <a:pt x="770" y="178"/>
                      <a:pt x="640" y="26"/>
                      <a:pt x="466" y="5"/>
                    </a:cubicBezTo>
                    <a:cubicBezTo>
                      <a:pt x="450" y="2"/>
                      <a:pt x="434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3"/>
              <p:cNvSpPr/>
              <p:nvPr/>
            </p:nvSpPr>
            <p:spPr>
              <a:xfrm>
                <a:off x="5968000" y="3216500"/>
                <a:ext cx="1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29" extrusionOk="0">
                    <a:moveTo>
                      <a:pt x="321" y="0"/>
                    </a:moveTo>
                    <a:cubicBezTo>
                      <a:pt x="164" y="0"/>
                      <a:pt x="32" y="124"/>
                      <a:pt x="12" y="285"/>
                    </a:cubicBezTo>
                    <a:cubicBezTo>
                      <a:pt x="0" y="507"/>
                      <a:pt x="165" y="628"/>
                      <a:pt x="333" y="628"/>
                    </a:cubicBezTo>
                    <a:cubicBezTo>
                      <a:pt x="477" y="628"/>
                      <a:pt x="623" y="539"/>
                      <a:pt x="662" y="350"/>
                    </a:cubicBezTo>
                    <a:cubicBezTo>
                      <a:pt x="662" y="176"/>
                      <a:pt x="532" y="24"/>
                      <a:pt x="359" y="3"/>
                    </a:cubicBezTo>
                    <a:cubicBezTo>
                      <a:pt x="346" y="1"/>
                      <a:pt x="334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3"/>
              <p:cNvSpPr/>
              <p:nvPr/>
            </p:nvSpPr>
            <p:spPr>
              <a:xfrm>
                <a:off x="6016775" y="32218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398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7" y="614"/>
                      <a:pt x="335" y="655"/>
                      <a:pt x="429" y="655"/>
                    </a:cubicBezTo>
                    <a:cubicBezTo>
                      <a:pt x="587" y="655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46" y="5"/>
                    </a:cubicBezTo>
                    <a:cubicBezTo>
                      <a:pt x="430" y="2"/>
                      <a:pt x="414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3"/>
              <p:cNvSpPr/>
              <p:nvPr/>
            </p:nvSpPr>
            <p:spPr>
              <a:xfrm>
                <a:off x="6069650" y="3226800"/>
                <a:ext cx="19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4" extrusionOk="0">
                    <a:moveTo>
                      <a:pt x="349" y="0"/>
                    </a:moveTo>
                    <a:cubicBezTo>
                      <a:pt x="174" y="0"/>
                      <a:pt x="42" y="125"/>
                      <a:pt x="22" y="306"/>
                    </a:cubicBezTo>
                    <a:cubicBezTo>
                      <a:pt x="0" y="480"/>
                      <a:pt x="130" y="631"/>
                      <a:pt x="326" y="653"/>
                    </a:cubicBezTo>
                    <a:cubicBezTo>
                      <a:pt x="333" y="654"/>
                      <a:pt x="340" y="654"/>
                      <a:pt x="346" y="654"/>
                    </a:cubicBezTo>
                    <a:cubicBezTo>
                      <a:pt x="718" y="654"/>
                      <a:pt x="774" y="88"/>
                      <a:pt x="391" y="3"/>
                    </a:cubicBezTo>
                    <a:cubicBezTo>
                      <a:pt x="376" y="1"/>
                      <a:pt x="362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3"/>
              <p:cNvSpPr/>
              <p:nvPr/>
            </p:nvSpPr>
            <p:spPr>
              <a:xfrm>
                <a:off x="6120750" y="3232225"/>
                <a:ext cx="193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6" extrusionOk="0">
                    <a:moveTo>
                      <a:pt x="346" y="0"/>
                    </a:moveTo>
                    <a:cubicBezTo>
                      <a:pt x="186" y="0"/>
                      <a:pt x="36" y="124"/>
                      <a:pt x="16" y="284"/>
                    </a:cubicBezTo>
                    <a:cubicBezTo>
                      <a:pt x="0" y="487"/>
                      <a:pt x="164" y="645"/>
                      <a:pt x="346" y="645"/>
                    </a:cubicBezTo>
                    <a:cubicBezTo>
                      <a:pt x="417" y="645"/>
                      <a:pt x="491" y="621"/>
                      <a:pt x="558" y="566"/>
                    </a:cubicBezTo>
                    <a:cubicBezTo>
                      <a:pt x="775" y="393"/>
                      <a:pt x="666" y="24"/>
                      <a:pt x="385" y="3"/>
                    </a:cubicBezTo>
                    <a:cubicBezTo>
                      <a:pt x="372" y="1"/>
                      <a:pt x="359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3"/>
              <p:cNvSpPr/>
              <p:nvPr/>
            </p:nvSpPr>
            <p:spPr>
              <a:xfrm>
                <a:off x="5960300" y="3267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0" y="313"/>
                      <a:pt x="168" y="544"/>
                    </a:cubicBezTo>
                    <a:cubicBezTo>
                      <a:pt x="239" y="623"/>
                      <a:pt x="331" y="659"/>
                      <a:pt x="420" y="659"/>
                    </a:cubicBezTo>
                    <a:cubicBezTo>
                      <a:pt x="576" y="659"/>
                      <a:pt x="726" y="550"/>
                      <a:pt x="754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3"/>
              <p:cNvSpPr/>
              <p:nvPr/>
            </p:nvSpPr>
            <p:spPr>
              <a:xfrm>
                <a:off x="6011350" y="3272825"/>
                <a:ext cx="193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0" extrusionOk="0">
                    <a:moveTo>
                      <a:pt x="417" y="1"/>
                    </a:moveTo>
                    <a:cubicBezTo>
                      <a:pt x="145" y="1"/>
                      <a:pt x="1" y="321"/>
                      <a:pt x="164" y="525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50" y="351"/>
                    </a:cubicBezTo>
                    <a:cubicBezTo>
                      <a:pt x="771" y="178"/>
                      <a:pt x="641" y="5"/>
                      <a:pt x="468" y="5"/>
                    </a:cubicBezTo>
                    <a:cubicBezTo>
                      <a:pt x="450" y="2"/>
                      <a:pt x="433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3"/>
              <p:cNvSpPr/>
              <p:nvPr/>
            </p:nvSpPr>
            <p:spPr>
              <a:xfrm>
                <a:off x="6062250" y="3278325"/>
                <a:ext cx="193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2" extrusionOk="0">
                    <a:moveTo>
                      <a:pt x="448" y="1"/>
                    </a:moveTo>
                    <a:cubicBezTo>
                      <a:pt x="56" y="1"/>
                      <a:pt x="0" y="567"/>
                      <a:pt x="405" y="652"/>
                    </a:cubicBezTo>
                    <a:cubicBezTo>
                      <a:pt x="578" y="652"/>
                      <a:pt x="730" y="522"/>
                      <a:pt x="752" y="348"/>
                    </a:cubicBezTo>
                    <a:cubicBezTo>
                      <a:pt x="773" y="175"/>
                      <a:pt x="643" y="1"/>
                      <a:pt x="470" y="1"/>
                    </a:cubicBezTo>
                    <a:cubicBezTo>
                      <a:pt x="462" y="1"/>
                      <a:pt x="455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3"/>
              <p:cNvSpPr/>
              <p:nvPr/>
            </p:nvSpPr>
            <p:spPr>
              <a:xfrm>
                <a:off x="6113150" y="32832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0"/>
                    </a:moveTo>
                    <a:cubicBezTo>
                      <a:pt x="178" y="0"/>
                      <a:pt x="1" y="313"/>
                      <a:pt x="190" y="544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97"/>
                      <a:pt x="645" y="23"/>
                      <a:pt x="472" y="2"/>
                    </a:cubicBezTo>
                    <a:cubicBezTo>
                      <a:pt x="463" y="1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3"/>
              <p:cNvSpPr/>
              <p:nvPr/>
            </p:nvSpPr>
            <p:spPr>
              <a:xfrm>
                <a:off x="5954750" y="3318450"/>
                <a:ext cx="23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59" extrusionOk="0">
                    <a:moveTo>
                      <a:pt x="477" y="1"/>
                    </a:moveTo>
                    <a:cubicBezTo>
                      <a:pt x="65" y="1"/>
                      <a:pt x="0" y="586"/>
                      <a:pt x="412" y="651"/>
                    </a:cubicBezTo>
                    <a:cubicBezTo>
                      <a:pt x="438" y="656"/>
                      <a:pt x="463" y="658"/>
                      <a:pt x="486" y="658"/>
                    </a:cubicBezTo>
                    <a:cubicBezTo>
                      <a:pt x="875" y="658"/>
                      <a:pt x="927" y="2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3"/>
              <p:cNvSpPr/>
              <p:nvPr/>
            </p:nvSpPr>
            <p:spPr>
              <a:xfrm>
                <a:off x="6005825" y="332385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8" y="544"/>
                    </a:cubicBezTo>
                    <a:cubicBezTo>
                      <a:pt x="240" y="623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3"/>
              <p:cNvSpPr/>
              <p:nvPr/>
            </p:nvSpPr>
            <p:spPr>
              <a:xfrm>
                <a:off x="6056925" y="332920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0" y="320"/>
                      <a:pt x="184" y="525"/>
                    </a:cubicBezTo>
                    <a:cubicBezTo>
                      <a:pt x="249" y="614"/>
                      <a:pt x="341" y="655"/>
                      <a:pt x="434" y="655"/>
                    </a:cubicBezTo>
                    <a:cubicBezTo>
                      <a:pt x="588" y="655"/>
                      <a:pt x="742" y="541"/>
                      <a:pt x="769" y="351"/>
                    </a:cubicBezTo>
                    <a:cubicBezTo>
                      <a:pt x="769" y="178"/>
                      <a:pt x="639" y="26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3"/>
              <p:cNvSpPr/>
              <p:nvPr/>
            </p:nvSpPr>
            <p:spPr>
              <a:xfrm>
                <a:off x="6108375" y="3334625"/>
                <a:ext cx="193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49" extrusionOk="0">
                    <a:moveTo>
                      <a:pt x="398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5" y="611"/>
                      <a:pt x="328" y="649"/>
                      <a:pt x="420" y="649"/>
                    </a:cubicBezTo>
                    <a:cubicBezTo>
                      <a:pt x="581" y="649"/>
                      <a:pt x="736" y="531"/>
                      <a:pt x="749" y="351"/>
                    </a:cubicBezTo>
                    <a:cubicBezTo>
                      <a:pt x="771" y="178"/>
                      <a:pt x="641" y="4"/>
                      <a:pt x="446" y="4"/>
                    </a:cubicBezTo>
                    <a:cubicBezTo>
                      <a:pt x="430" y="2"/>
                      <a:pt x="41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3"/>
              <p:cNvSpPr/>
              <p:nvPr/>
            </p:nvSpPr>
            <p:spPr>
              <a:xfrm>
                <a:off x="5949600" y="3369850"/>
                <a:ext cx="1925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5" extrusionOk="0">
                    <a:moveTo>
                      <a:pt x="418" y="1"/>
                    </a:moveTo>
                    <a:cubicBezTo>
                      <a:pt x="163" y="1"/>
                      <a:pt x="1" y="320"/>
                      <a:pt x="184" y="525"/>
                    </a:cubicBezTo>
                    <a:cubicBezTo>
                      <a:pt x="249" y="614"/>
                      <a:pt x="342" y="655"/>
                      <a:pt x="434" y="655"/>
                    </a:cubicBezTo>
                    <a:cubicBezTo>
                      <a:pt x="588" y="655"/>
                      <a:pt x="743" y="541"/>
                      <a:pt x="770" y="351"/>
                    </a:cubicBezTo>
                    <a:cubicBezTo>
                      <a:pt x="770" y="178"/>
                      <a:pt x="640" y="4"/>
                      <a:pt x="466" y="4"/>
                    </a:cubicBezTo>
                    <a:cubicBezTo>
                      <a:pt x="450" y="2"/>
                      <a:pt x="434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3"/>
              <p:cNvSpPr/>
              <p:nvPr/>
            </p:nvSpPr>
            <p:spPr>
              <a:xfrm>
                <a:off x="6003225" y="3374775"/>
                <a:ext cx="165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34" extrusionOk="0">
                    <a:moveTo>
                      <a:pt x="322" y="0"/>
                    </a:moveTo>
                    <a:cubicBezTo>
                      <a:pt x="164" y="0"/>
                      <a:pt x="32" y="125"/>
                      <a:pt x="12" y="306"/>
                    </a:cubicBezTo>
                    <a:cubicBezTo>
                      <a:pt x="1" y="517"/>
                      <a:pt x="167" y="633"/>
                      <a:pt x="335" y="633"/>
                    </a:cubicBezTo>
                    <a:cubicBezTo>
                      <a:pt x="478" y="633"/>
                      <a:pt x="623" y="550"/>
                      <a:pt x="663" y="371"/>
                    </a:cubicBezTo>
                    <a:cubicBezTo>
                      <a:pt x="663" y="198"/>
                      <a:pt x="554" y="24"/>
                      <a:pt x="359" y="3"/>
                    </a:cubicBezTo>
                    <a:cubicBezTo>
                      <a:pt x="347" y="1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3"/>
              <p:cNvSpPr/>
              <p:nvPr/>
            </p:nvSpPr>
            <p:spPr>
              <a:xfrm>
                <a:off x="6050775" y="3380075"/>
                <a:ext cx="225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59" extrusionOk="0">
                    <a:moveTo>
                      <a:pt x="439" y="0"/>
                    </a:moveTo>
                    <a:cubicBezTo>
                      <a:pt x="34" y="0"/>
                      <a:pt x="1" y="637"/>
                      <a:pt x="430" y="658"/>
                    </a:cubicBezTo>
                    <a:cubicBezTo>
                      <a:pt x="437" y="658"/>
                      <a:pt x="444" y="658"/>
                      <a:pt x="451" y="658"/>
                    </a:cubicBezTo>
                    <a:cubicBezTo>
                      <a:pt x="844" y="658"/>
                      <a:pt x="900" y="71"/>
                      <a:pt x="517" y="7"/>
                    </a:cubicBezTo>
                    <a:cubicBezTo>
                      <a:pt x="490" y="2"/>
                      <a:pt x="464" y="0"/>
                      <a:pt x="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3"/>
              <p:cNvSpPr/>
              <p:nvPr/>
            </p:nvSpPr>
            <p:spPr>
              <a:xfrm>
                <a:off x="6102950" y="3385575"/>
                <a:ext cx="193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5" extrusionOk="0">
                    <a:moveTo>
                      <a:pt x="417" y="0"/>
                    </a:moveTo>
                    <a:cubicBezTo>
                      <a:pt x="145" y="0"/>
                      <a:pt x="1" y="320"/>
                      <a:pt x="164" y="524"/>
                    </a:cubicBezTo>
                    <a:cubicBezTo>
                      <a:pt x="237" y="614"/>
                      <a:pt x="335" y="654"/>
                      <a:pt x="429" y="654"/>
                    </a:cubicBezTo>
                    <a:cubicBezTo>
                      <a:pt x="587" y="654"/>
                      <a:pt x="736" y="541"/>
                      <a:pt x="750" y="351"/>
                    </a:cubicBezTo>
                    <a:cubicBezTo>
                      <a:pt x="771" y="178"/>
                      <a:pt x="641" y="26"/>
                      <a:pt x="468" y="4"/>
                    </a:cubicBezTo>
                    <a:cubicBezTo>
                      <a:pt x="450" y="2"/>
                      <a:pt x="43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3"/>
              <p:cNvSpPr/>
              <p:nvPr/>
            </p:nvSpPr>
            <p:spPr>
              <a:xfrm>
                <a:off x="5946000" y="3420825"/>
                <a:ext cx="179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78" extrusionOk="0">
                    <a:moveTo>
                      <a:pt x="377" y="1"/>
                    </a:moveTo>
                    <a:cubicBezTo>
                      <a:pt x="217" y="1"/>
                      <a:pt x="67" y="124"/>
                      <a:pt x="47" y="285"/>
                    </a:cubicBezTo>
                    <a:cubicBezTo>
                      <a:pt x="0" y="540"/>
                      <a:pt x="189" y="677"/>
                      <a:pt x="375" y="677"/>
                    </a:cubicBezTo>
                    <a:cubicBezTo>
                      <a:pt x="537" y="677"/>
                      <a:pt x="697" y="573"/>
                      <a:pt x="697" y="350"/>
                    </a:cubicBezTo>
                    <a:cubicBezTo>
                      <a:pt x="719" y="177"/>
                      <a:pt x="589" y="25"/>
                      <a:pt x="415" y="3"/>
                    </a:cubicBezTo>
                    <a:cubicBezTo>
                      <a:pt x="402" y="2"/>
                      <a:pt x="390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3"/>
              <p:cNvSpPr/>
              <p:nvPr/>
            </p:nvSpPr>
            <p:spPr>
              <a:xfrm>
                <a:off x="5995650" y="342622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8" y="654"/>
                    </a:cubicBezTo>
                    <a:cubicBezTo>
                      <a:pt x="586" y="654"/>
                      <a:pt x="735" y="541"/>
                      <a:pt x="749" y="351"/>
                    </a:cubicBezTo>
                    <a:cubicBezTo>
                      <a:pt x="771" y="178"/>
                      <a:pt x="641" y="4"/>
                      <a:pt x="467" y="4"/>
                    </a:cubicBezTo>
                    <a:cubicBezTo>
                      <a:pt x="450" y="2"/>
                      <a:pt x="432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3"/>
              <p:cNvSpPr/>
              <p:nvPr/>
            </p:nvSpPr>
            <p:spPr>
              <a:xfrm>
                <a:off x="6046475" y="34311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5" y="23"/>
                      <a:pt x="472" y="1"/>
                    </a:cubicBezTo>
                    <a:cubicBezTo>
                      <a:pt x="462" y="1"/>
                      <a:pt x="453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3"/>
              <p:cNvSpPr/>
              <p:nvPr/>
            </p:nvSpPr>
            <p:spPr>
              <a:xfrm>
                <a:off x="6097100" y="3436550"/>
                <a:ext cx="22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6" extrusionOk="0">
                    <a:moveTo>
                      <a:pt x="444" y="1"/>
                    </a:moveTo>
                    <a:cubicBezTo>
                      <a:pt x="48" y="1"/>
                      <a:pt x="0" y="612"/>
                      <a:pt x="420" y="653"/>
                    </a:cubicBezTo>
                    <a:cubicBezTo>
                      <a:pt x="434" y="655"/>
                      <a:pt x="448" y="656"/>
                      <a:pt x="461" y="656"/>
                    </a:cubicBezTo>
                    <a:cubicBezTo>
                      <a:pt x="857" y="656"/>
                      <a:pt x="905" y="45"/>
                      <a:pt x="485" y="3"/>
                    </a:cubicBezTo>
                    <a:cubicBezTo>
                      <a:pt x="471" y="2"/>
                      <a:pt x="457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3"/>
              <p:cNvSpPr/>
              <p:nvPr/>
            </p:nvSpPr>
            <p:spPr>
              <a:xfrm>
                <a:off x="5939150" y="3471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4" y="0"/>
                    </a:moveTo>
                    <a:cubicBezTo>
                      <a:pt x="158" y="0"/>
                      <a:pt x="1" y="312"/>
                      <a:pt x="169" y="543"/>
                    </a:cubicBezTo>
                    <a:cubicBezTo>
                      <a:pt x="240" y="622"/>
                      <a:pt x="334" y="658"/>
                      <a:pt x="426" y="658"/>
                    </a:cubicBezTo>
                    <a:cubicBezTo>
                      <a:pt x="586" y="658"/>
                      <a:pt x="740" y="549"/>
                      <a:pt x="754" y="370"/>
                    </a:cubicBezTo>
                    <a:cubicBezTo>
                      <a:pt x="776" y="175"/>
                      <a:pt x="646" y="23"/>
                      <a:pt x="472" y="1"/>
                    </a:cubicBezTo>
                    <a:cubicBezTo>
                      <a:pt x="463" y="1"/>
                      <a:pt x="453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3"/>
              <p:cNvSpPr/>
              <p:nvPr/>
            </p:nvSpPr>
            <p:spPr>
              <a:xfrm>
                <a:off x="5990225" y="3477175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4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8"/>
                      <a:pt x="641" y="26"/>
                      <a:pt x="467" y="4"/>
                    </a:cubicBezTo>
                    <a:cubicBezTo>
                      <a:pt x="450" y="2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3"/>
              <p:cNvSpPr/>
              <p:nvPr/>
            </p:nvSpPr>
            <p:spPr>
              <a:xfrm>
                <a:off x="6039950" y="3482500"/>
                <a:ext cx="205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61" extrusionOk="0">
                    <a:moveTo>
                      <a:pt x="441" y="1"/>
                    </a:moveTo>
                    <a:cubicBezTo>
                      <a:pt x="34" y="1"/>
                      <a:pt x="1" y="658"/>
                      <a:pt x="451" y="658"/>
                    </a:cubicBezTo>
                    <a:cubicBezTo>
                      <a:pt x="464" y="660"/>
                      <a:pt x="477" y="661"/>
                      <a:pt x="489" y="661"/>
                    </a:cubicBezTo>
                    <a:cubicBezTo>
                      <a:pt x="649" y="661"/>
                      <a:pt x="800" y="537"/>
                      <a:pt x="820" y="376"/>
                    </a:cubicBezTo>
                    <a:cubicBezTo>
                      <a:pt x="820" y="181"/>
                      <a:pt x="690" y="30"/>
                      <a:pt x="516" y="8"/>
                    </a:cubicBezTo>
                    <a:cubicBezTo>
                      <a:pt x="490" y="3"/>
                      <a:pt x="465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3"/>
              <p:cNvSpPr/>
              <p:nvPr/>
            </p:nvSpPr>
            <p:spPr>
              <a:xfrm>
                <a:off x="6092025" y="3487550"/>
                <a:ext cx="199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8" extrusionOk="0">
                    <a:moveTo>
                      <a:pt x="445" y="0"/>
                    </a:moveTo>
                    <a:cubicBezTo>
                      <a:pt x="177" y="0"/>
                      <a:pt x="0" y="312"/>
                      <a:pt x="189" y="543"/>
                    </a:cubicBezTo>
                    <a:cubicBezTo>
                      <a:pt x="253" y="622"/>
                      <a:pt x="342" y="658"/>
                      <a:pt x="431" y="658"/>
                    </a:cubicBezTo>
                    <a:cubicBezTo>
                      <a:pt x="588" y="658"/>
                      <a:pt x="747" y="549"/>
                      <a:pt x="775" y="370"/>
                    </a:cubicBezTo>
                    <a:cubicBezTo>
                      <a:pt x="796" y="174"/>
                      <a:pt x="666" y="23"/>
                      <a:pt x="471" y="1"/>
                    </a:cubicBezTo>
                    <a:cubicBezTo>
                      <a:pt x="462" y="0"/>
                      <a:pt x="453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3"/>
              <p:cNvSpPr/>
              <p:nvPr/>
            </p:nvSpPr>
            <p:spPr>
              <a:xfrm>
                <a:off x="5939550" y="3522800"/>
                <a:ext cx="172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58" extrusionOk="0">
                    <a:moveTo>
                      <a:pt x="239" y="0"/>
                    </a:moveTo>
                    <a:cubicBezTo>
                      <a:pt x="153" y="0"/>
                      <a:pt x="66" y="22"/>
                      <a:pt x="1" y="87"/>
                    </a:cubicBezTo>
                    <a:cubicBezTo>
                      <a:pt x="44" y="260"/>
                      <a:pt x="88" y="456"/>
                      <a:pt x="131" y="651"/>
                    </a:cubicBezTo>
                    <a:lnTo>
                      <a:pt x="174" y="651"/>
                    </a:lnTo>
                    <a:cubicBezTo>
                      <a:pt x="200" y="655"/>
                      <a:pt x="224" y="658"/>
                      <a:pt x="247" y="658"/>
                    </a:cubicBezTo>
                    <a:cubicBezTo>
                      <a:pt x="638" y="658"/>
                      <a:pt x="69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3"/>
              <p:cNvSpPr/>
              <p:nvPr/>
            </p:nvSpPr>
            <p:spPr>
              <a:xfrm>
                <a:off x="5984825" y="3528125"/>
                <a:ext cx="19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19" y="0"/>
                    </a:moveTo>
                    <a:cubicBezTo>
                      <a:pt x="163" y="0"/>
                      <a:pt x="1" y="321"/>
                      <a:pt x="185" y="546"/>
                    </a:cubicBezTo>
                    <a:cubicBezTo>
                      <a:pt x="255" y="624"/>
                      <a:pt x="347" y="660"/>
                      <a:pt x="438" y="660"/>
                    </a:cubicBezTo>
                    <a:cubicBezTo>
                      <a:pt x="600" y="660"/>
                      <a:pt x="756" y="545"/>
                      <a:pt x="770" y="351"/>
                    </a:cubicBezTo>
                    <a:cubicBezTo>
                      <a:pt x="770" y="178"/>
                      <a:pt x="640" y="26"/>
                      <a:pt x="466" y="4"/>
                    </a:cubicBezTo>
                    <a:cubicBezTo>
                      <a:pt x="450" y="2"/>
                      <a:pt x="434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3"/>
              <p:cNvSpPr/>
              <p:nvPr/>
            </p:nvSpPr>
            <p:spPr>
              <a:xfrm>
                <a:off x="6038200" y="3533575"/>
                <a:ext cx="195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54" extrusionOk="0">
                    <a:moveTo>
                      <a:pt x="332" y="1"/>
                    </a:moveTo>
                    <a:cubicBezTo>
                      <a:pt x="174" y="1"/>
                      <a:pt x="43" y="124"/>
                      <a:pt x="23" y="285"/>
                    </a:cubicBezTo>
                    <a:cubicBezTo>
                      <a:pt x="1" y="458"/>
                      <a:pt x="131" y="632"/>
                      <a:pt x="304" y="653"/>
                    </a:cubicBezTo>
                    <a:cubicBezTo>
                      <a:pt x="716" y="653"/>
                      <a:pt x="781" y="68"/>
                      <a:pt x="369" y="3"/>
                    </a:cubicBezTo>
                    <a:cubicBezTo>
                      <a:pt x="357" y="1"/>
                      <a:pt x="344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3"/>
              <p:cNvSpPr/>
              <p:nvPr/>
            </p:nvSpPr>
            <p:spPr>
              <a:xfrm>
                <a:off x="6087125" y="353847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1"/>
                    </a:moveTo>
                    <a:cubicBezTo>
                      <a:pt x="158" y="1"/>
                      <a:pt x="1" y="313"/>
                      <a:pt x="169" y="544"/>
                    </a:cubicBezTo>
                    <a:cubicBezTo>
                      <a:pt x="240" y="623"/>
                      <a:pt x="334" y="659"/>
                      <a:pt x="426" y="659"/>
                    </a:cubicBezTo>
                    <a:cubicBezTo>
                      <a:pt x="586" y="659"/>
                      <a:pt x="740" y="550"/>
                      <a:pt x="754" y="371"/>
                    </a:cubicBezTo>
                    <a:cubicBezTo>
                      <a:pt x="776" y="197"/>
                      <a:pt x="646" y="24"/>
                      <a:pt x="472" y="2"/>
                    </a:cubicBezTo>
                    <a:cubicBezTo>
                      <a:pt x="462" y="1"/>
                      <a:pt x="453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3"/>
              <p:cNvSpPr/>
              <p:nvPr/>
            </p:nvSpPr>
            <p:spPr>
              <a:xfrm>
                <a:off x="5978175" y="3578975"/>
                <a:ext cx="21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61" extrusionOk="0">
                    <a:moveTo>
                      <a:pt x="443" y="1"/>
                    </a:moveTo>
                    <a:cubicBezTo>
                      <a:pt x="52" y="1"/>
                      <a:pt x="0" y="658"/>
                      <a:pt x="451" y="658"/>
                    </a:cubicBezTo>
                    <a:cubicBezTo>
                      <a:pt x="465" y="660"/>
                      <a:pt x="479" y="661"/>
                      <a:pt x="493" y="661"/>
                    </a:cubicBezTo>
                    <a:cubicBezTo>
                      <a:pt x="667" y="661"/>
                      <a:pt x="799" y="537"/>
                      <a:pt x="819" y="377"/>
                    </a:cubicBezTo>
                    <a:cubicBezTo>
                      <a:pt x="841" y="181"/>
                      <a:pt x="711" y="30"/>
                      <a:pt x="516" y="8"/>
                    </a:cubicBezTo>
                    <a:cubicBezTo>
                      <a:pt x="490" y="3"/>
                      <a:pt x="466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3"/>
              <p:cNvSpPr/>
              <p:nvPr/>
            </p:nvSpPr>
            <p:spPr>
              <a:xfrm>
                <a:off x="6030875" y="3584500"/>
                <a:ext cx="192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55" extrusionOk="0">
                    <a:moveTo>
                      <a:pt x="416" y="0"/>
                    </a:moveTo>
                    <a:cubicBezTo>
                      <a:pt x="145" y="0"/>
                      <a:pt x="0" y="320"/>
                      <a:pt x="164" y="524"/>
                    </a:cubicBezTo>
                    <a:cubicBezTo>
                      <a:pt x="237" y="613"/>
                      <a:pt x="334" y="654"/>
                      <a:pt x="429" y="654"/>
                    </a:cubicBezTo>
                    <a:cubicBezTo>
                      <a:pt x="586" y="654"/>
                      <a:pt x="736" y="541"/>
                      <a:pt x="749" y="351"/>
                    </a:cubicBezTo>
                    <a:cubicBezTo>
                      <a:pt x="771" y="177"/>
                      <a:pt x="641" y="4"/>
                      <a:pt x="467" y="4"/>
                    </a:cubicBezTo>
                    <a:cubicBezTo>
                      <a:pt x="450" y="1"/>
                      <a:pt x="433" y="0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3"/>
              <p:cNvSpPr/>
              <p:nvPr/>
            </p:nvSpPr>
            <p:spPr>
              <a:xfrm>
                <a:off x="6081750" y="3590000"/>
                <a:ext cx="230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659" extrusionOk="0">
                    <a:moveTo>
                      <a:pt x="448" y="0"/>
                    </a:moveTo>
                    <a:cubicBezTo>
                      <a:pt x="56" y="0"/>
                      <a:pt x="1" y="566"/>
                      <a:pt x="405" y="651"/>
                    </a:cubicBezTo>
                    <a:cubicBezTo>
                      <a:pt x="431" y="656"/>
                      <a:pt x="455" y="658"/>
                      <a:pt x="478" y="658"/>
                    </a:cubicBezTo>
                    <a:cubicBezTo>
                      <a:pt x="868" y="658"/>
                      <a:pt x="921" y="1"/>
                      <a:pt x="470" y="1"/>
                    </a:cubicBezTo>
                    <a:cubicBezTo>
                      <a:pt x="463" y="0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3"/>
              <p:cNvSpPr/>
              <p:nvPr/>
            </p:nvSpPr>
            <p:spPr>
              <a:xfrm>
                <a:off x="5973300" y="3629925"/>
                <a:ext cx="22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9" extrusionOk="0">
                    <a:moveTo>
                      <a:pt x="440" y="1"/>
                    </a:moveTo>
                    <a:cubicBezTo>
                      <a:pt x="33" y="1"/>
                      <a:pt x="0" y="658"/>
                      <a:pt x="450" y="658"/>
                    </a:cubicBezTo>
                    <a:cubicBezTo>
                      <a:pt x="458" y="659"/>
                      <a:pt x="465" y="659"/>
                      <a:pt x="471" y="659"/>
                    </a:cubicBezTo>
                    <a:cubicBezTo>
                      <a:pt x="843" y="659"/>
                      <a:pt x="899" y="93"/>
                      <a:pt x="516" y="8"/>
                    </a:cubicBezTo>
                    <a:cubicBezTo>
                      <a:pt x="489" y="3"/>
                      <a:pt x="464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3"/>
              <p:cNvSpPr/>
              <p:nvPr/>
            </p:nvSpPr>
            <p:spPr>
              <a:xfrm>
                <a:off x="6025350" y="3635500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5" y="1"/>
                    </a:moveTo>
                    <a:cubicBezTo>
                      <a:pt x="178" y="1"/>
                      <a:pt x="1" y="313"/>
                      <a:pt x="190" y="544"/>
                    </a:cubicBezTo>
                    <a:cubicBezTo>
                      <a:pt x="253" y="623"/>
                      <a:pt x="342" y="659"/>
                      <a:pt x="431" y="659"/>
                    </a:cubicBezTo>
                    <a:cubicBezTo>
                      <a:pt x="586" y="659"/>
                      <a:pt x="740" y="550"/>
                      <a:pt x="753" y="370"/>
                    </a:cubicBezTo>
                    <a:cubicBezTo>
                      <a:pt x="775" y="175"/>
                      <a:pt x="645" y="23"/>
                      <a:pt x="471" y="2"/>
                    </a:cubicBezTo>
                    <a:cubicBezTo>
                      <a:pt x="463" y="1"/>
                      <a:pt x="45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3"/>
              <p:cNvSpPr/>
              <p:nvPr/>
            </p:nvSpPr>
            <p:spPr>
              <a:xfrm>
                <a:off x="6075200" y="3640775"/>
                <a:ext cx="204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61" extrusionOk="0">
                    <a:moveTo>
                      <a:pt x="441" y="0"/>
                    </a:moveTo>
                    <a:cubicBezTo>
                      <a:pt x="52" y="0"/>
                      <a:pt x="1" y="638"/>
                      <a:pt x="450" y="658"/>
                    </a:cubicBezTo>
                    <a:cubicBezTo>
                      <a:pt x="463" y="660"/>
                      <a:pt x="476" y="660"/>
                      <a:pt x="488" y="660"/>
                    </a:cubicBezTo>
                    <a:cubicBezTo>
                      <a:pt x="648" y="660"/>
                      <a:pt x="799" y="535"/>
                      <a:pt x="819" y="354"/>
                    </a:cubicBezTo>
                    <a:cubicBezTo>
                      <a:pt x="819" y="181"/>
                      <a:pt x="689" y="29"/>
                      <a:pt x="515" y="8"/>
                    </a:cubicBezTo>
                    <a:cubicBezTo>
                      <a:pt x="489" y="3"/>
                      <a:pt x="465" y="0"/>
                      <a:pt x="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3"/>
              <p:cNvSpPr/>
              <p:nvPr/>
            </p:nvSpPr>
            <p:spPr>
              <a:xfrm>
                <a:off x="6020325" y="3686475"/>
                <a:ext cx="226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59" extrusionOk="0">
                    <a:moveTo>
                      <a:pt x="456" y="1"/>
                    </a:moveTo>
                    <a:cubicBezTo>
                      <a:pt x="65" y="1"/>
                      <a:pt x="0" y="586"/>
                      <a:pt x="391" y="651"/>
                    </a:cubicBezTo>
                    <a:cubicBezTo>
                      <a:pt x="418" y="656"/>
                      <a:pt x="444" y="658"/>
                      <a:pt x="468" y="658"/>
                    </a:cubicBezTo>
                    <a:cubicBezTo>
                      <a:pt x="873" y="658"/>
                      <a:pt x="905" y="2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3"/>
              <p:cNvSpPr/>
              <p:nvPr/>
            </p:nvSpPr>
            <p:spPr>
              <a:xfrm>
                <a:off x="6073600" y="3691850"/>
                <a:ext cx="193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42" y="0"/>
                    </a:moveTo>
                    <a:cubicBezTo>
                      <a:pt x="168" y="0"/>
                      <a:pt x="36" y="125"/>
                      <a:pt x="16" y="306"/>
                    </a:cubicBezTo>
                    <a:cubicBezTo>
                      <a:pt x="0" y="510"/>
                      <a:pt x="166" y="657"/>
                      <a:pt x="341" y="657"/>
                    </a:cubicBezTo>
                    <a:cubicBezTo>
                      <a:pt x="408" y="657"/>
                      <a:pt x="476" y="636"/>
                      <a:pt x="536" y="588"/>
                    </a:cubicBezTo>
                    <a:cubicBezTo>
                      <a:pt x="775" y="393"/>
                      <a:pt x="666" y="24"/>
                      <a:pt x="384" y="3"/>
                    </a:cubicBezTo>
                    <a:cubicBezTo>
                      <a:pt x="370" y="1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3"/>
              <p:cNvSpPr/>
              <p:nvPr/>
            </p:nvSpPr>
            <p:spPr>
              <a:xfrm>
                <a:off x="6020875" y="3737775"/>
                <a:ext cx="15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16" extrusionOk="0">
                    <a:moveTo>
                      <a:pt x="174" y="0"/>
                    </a:moveTo>
                    <a:cubicBezTo>
                      <a:pt x="110" y="0"/>
                      <a:pt x="49" y="25"/>
                      <a:pt x="0" y="73"/>
                    </a:cubicBezTo>
                    <a:cubicBezTo>
                      <a:pt x="108" y="247"/>
                      <a:pt x="195" y="442"/>
                      <a:pt x="325" y="615"/>
                    </a:cubicBezTo>
                    <a:cubicBezTo>
                      <a:pt x="629" y="507"/>
                      <a:pt x="564" y="30"/>
                      <a:pt x="239" y="8"/>
                    </a:cubicBezTo>
                    <a:cubicBezTo>
                      <a:pt x="217" y="3"/>
                      <a:pt x="19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3"/>
              <p:cNvSpPr/>
              <p:nvPr/>
            </p:nvSpPr>
            <p:spPr>
              <a:xfrm>
                <a:off x="6066000" y="3742825"/>
                <a:ext cx="19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443" y="0"/>
                    </a:moveTo>
                    <a:cubicBezTo>
                      <a:pt x="157" y="0"/>
                      <a:pt x="0" y="313"/>
                      <a:pt x="168" y="544"/>
                    </a:cubicBezTo>
                    <a:cubicBezTo>
                      <a:pt x="239" y="623"/>
                      <a:pt x="333" y="658"/>
                      <a:pt x="425" y="658"/>
                    </a:cubicBezTo>
                    <a:cubicBezTo>
                      <a:pt x="586" y="658"/>
                      <a:pt x="740" y="549"/>
                      <a:pt x="753" y="370"/>
                    </a:cubicBezTo>
                    <a:cubicBezTo>
                      <a:pt x="775" y="175"/>
                      <a:pt x="645" y="23"/>
                      <a:pt x="472" y="2"/>
                    </a:cubicBezTo>
                    <a:cubicBezTo>
                      <a:pt x="462" y="1"/>
                      <a:pt x="452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3"/>
              <p:cNvSpPr/>
              <p:nvPr/>
            </p:nvSpPr>
            <p:spPr>
              <a:xfrm>
                <a:off x="6060575" y="3794325"/>
                <a:ext cx="194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445" y="0"/>
                    </a:moveTo>
                    <a:cubicBezTo>
                      <a:pt x="178" y="0"/>
                      <a:pt x="1" y="312"/>
                      <a:pt x="190" y="543"/>
                    </a:cubicBezTo>
                    <a:cubicBezTo>
                      <a:pt x="253" y="622"/>
                      <a:pt x="342" y="658"/>
                      <a:pt x="432" y="658"/>
                    </a:cubicBezTo>
                    <a:cubicBezTo>
                      <a:pt x="589" y="658"/>
                      <a:pt x="748" y="549"/>
                      <a:pt x="775" y="370"/>
                    </a:cubicBezTo>
                    <a:cubicBezTo>
                      <a:pt x="775" y="175"/>
                      <a:pt x="645" y="23"/>
                      <a:pt x="472" y="1"/>
                    </a:cubicBezTo>
                    <a:cubicBezTo>
                      <a:pt x="463" y="0"/>
                      <a:pt x="454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5" name="Google Shape;3195;p23"/>
            <p:cNvSpPr/>
            <p:nvPr/>
          </p:nvSpPr>
          <p:spPr>
            <a:xfrm>
              <a:off x="2039875" y="4603950"/>
              <a:ext cx="292500" cy="29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6" name="Google Shape;3196;p23"/>
            <p:cNvGrpSpPr/>
            <p:nvPr/>
          </p:nvGrpSpPr>
          <p:grpSpPr>
            <a:xfrm>
              <a:off x="-642187" y="3899626"/>
              <a:ext cx="2011800" cy="2011800"/>
              <a:chOff x="-642187" y="3899626"/>
              <a:chExt cx="2011800" cy="2011800"/>
            </a:xfrm>
          </p:grpSpPr>
          <p:sp>
            <p:nvSpPr>
              <p:cNvPr id="3197" name="Google Shape;3197;p23"/>
              <p:cNvSpPr/>
              <p:nvPr/>
            </p:nvSpPr>
            <p:spPr>
              <a:xfrm>
                <a:off x="-184987" y="4356826"/>
                <a:ext cx="1097400" cy="109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3"/>
              <p:cNvSpPr/>
              <p:nvPr/>
            </p:nvSpPr>
            <p:spPr>
              <a:xfrm>
                <a:off x="-367837" y="4173976"/>
                <a:ext cx="1463100" cy="14631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3"/>
              <p:cNvSpPr/>
              <p:nvPr/>
            </p:nvSpPr>
            <p:spPr>
              <a:xfrm>
                <a:off x="-459187" y="4082626"/>
                <a:ext cx="1645800" cy="16458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3"/>
              <p:cNvSpPr/>
              <p:nvPr/>
            </p:nvSpPr>
            <p:spPr>
              <a:xfrm>
                <a:off x="-550687" y="3991126"/>
                <a:ext cx="1828800" cy="18288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3"/>
              <p:cNvSpPr/>
              <p:nvPr/>
            </p:nvSpPr>
            <p:spPr>
              <a:xfrm>
                <a:off x="-642187" y="3899626"/>
                <a:ext cx="2011800" cy="20118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2" name="Google Shape;3202;p23"/>
          <p:cNvSpPr txBox="1">
            <a:spLocks noGrp="1"/>
          </p:cNvSpPr>
          <p:nvPr>
            <p:ph type="title"/>
          </p:nvPr>
        </p:nvSpPr>
        <p:spPr>
          <a:xfrm>
            <a:off x="3072925" y="5395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03" name="Google Shape;3203;p23"/>
          <p:cNvSpPr txBox="1">
            <a:spLocks noGrp="1"/>
          </p:cNvSpPr>
          <p:nvPr>
            <p:ph type="subTitle" idx="1"/>
          </p:nvPr>
        </p:nvSpPr>
        <p:spPr>
          <a:xfrm>
            <a:off x="2275050" y="1135650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4" name="Google Shape;3204;p23"/>
          <p:cNvSpPr txBox="1">
            <a:spLocks noGrp="1"/>
          </p:cNvSpPr>
          <p:nvPr>
            <p:ph type="title" idx="2"/>
          </p:nvPr>
        </p:nvSpPr>
        <p:spPr>
          <a:xfrm>
            <a:off x="2275050" y="171620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05" name="Google Shape;3205;p23"/>
          <p:cNvSpPr txBox="1">
            <a:spLocks noGrp="1"/>
          </p:cNvSpPr>
          <p:nvPr>
            <p:ph type="subTitle" idx="3"/>
          </p:nvPr>
        </p:nvSpPr>
        <p:spPr>
          <a:xfrm>
            <a:off x="2274875" y="2982313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06" name="Google Shape;3206;p23"/>
          <p:cNvSpPr txBox="1">
            <a:spLocks noGrp="1"/>
          </p:cNvSpPr>
          <p:nvPr>
            <p:ph type="subTitle" idx="4"/>
          </p:nvPr>
        </p:nvSpPr>
        <p:spPr>
          <a:xfrm>
            <a:off x="2274875" y="2400776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07" name="Google Shape;3207;p23"/>
          <p:cNvSpPr txBox="1">
            <a:spLocks noGrp="1"/>
          </p:cNvSpPr>
          <p:nvPr>
            <p:ph type="subTitle" idx="5"/>
          </p:nvPr>
        </p:nvSpPr>
        <p:spPr>
          <a:xfrm>
            <a:off x="4712075" y="2400776"/>
            <a:ext cx="21567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2">
  <p:cSld name="CUSTOM_2_1_1_1_1_1_1_1_1_1_1"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24"/>
          <p:cNvSpPr txBox="1">
            <a:spLocks noGrp="1"/>
          </p:cNvSpPr>
          <p:nvPr>
            <p:ph type="title"/>
          </p:nvPr>
        </p:nvSpPr>
        <p:spPr>
          <a:xfrm>
            <a:off x="3072925" y="6919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0" name="Google Shape;3210;p24"/>
          <p:cNvSpPr txBox="1">
            <a:spLocks noGrp="1"/>
          </p:cNvSpPr>
          <p:nvPr>
            <p:ph type="subTitle" idx="1"/>
          </p:nvPr>
        </p:nvSpPr>
        <p:spPr>
          <a:xfrm>
            <a:off x="2275050" y="1641263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1" name="Google Shape;3211;p24"/>
          <p:cNvSpPr txBox="1">
            <a:spLocks noGrp="1"/>
          </p:cNvSpPr>
          <p:nvPr>
            <p:ph type="title" idx="2"/>
          </p:nvPr>
        </p:nvSpPr>
        <p:spPr>
          <a:xfrm>
            <a:off x="2275050" y="1890126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24"/>
          <p:cNvSpPr txBox="1">
            <a:spLocks noGrp="1"/>
          </p:cNvSpPr>
          <p:nvPr>
            <p:ph type="subTitle" idx="3"/>
          </p:nvPr>
        </p:nvSpPr>
        <p:spPr>
          <a:xfrm>
            <a:off x="2274875" y="2726028"/>
            <a:ext cx="45939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213" name="Google Shape;3213;p24"/>
          <p:cNvGrpSpPr/>
          <p:nvPr/>
        </p:nvGrpSpPr>
        <p:grpSpPr>
          <a:xfrm>
            <a:off x="-589300" y="-486950"/>
            <a:ext cx="10249325" cy="6430175"/>
            <a:chOff x="-589300" y="-486950"/>
            <a:chExt cx="10249325" cy="6430175"/>
          </a:xfrm>
        </p:grpSpPr>
        <p:sp>
          <p:nvSpPr>
            <p:cNvPr id="3214" name="Google Shape;3214;p24"/>
            <p:cNvSpPr/>
            <p:nvPr/>
          </p:nvSpPr>
          <p:spPr>
            <a:xfrm>
              <a:off x="7701050" y="-53725"/>
              <a:ext cx="1958975" cy="2120150"/>
            </a:xfrm>
            <a:custGeom>
              <a:avLst/>
              <a:gdLst/>
              <a:ahLst/>
              <a:cxnLst/>
              <a:rect l="l" t="t" r="r" b="b"/>
              <a:pathLst>
                <a:path w="78359" h="84806" extrusionOk="0">
                  <a:moveTo>
                    <a:pt x="78119" y="36261"/>
                  </a:moveTo>
                  <a:lnTo>
                    <a:pt x="78119" y="36261"/>
                  </a:lnTo>
                  <a:cubicBezTo>
                    <a:pt x="77115" y="36692"/>
                    <a:pt x="76119" y="37138"/>
                    <a:pt x="75131" y="37599"/>
                  </a:cubicBezTo>
                  <a:lnTo>
                    <a:pt x="75131" y="37599"/>
                  </a:lnTo>
                  <a:cubicBezTo>
                    <a:pt x="74732" y="38261"/>
                    <a:pt x="74289" y="38898"/>
                    <a:pt x="73802" y="39504"/>
                  </a:cubicBezTo>
                  <a:lnTo>
                    <a:pt x="78119" y="36261"/>
                  </a:lnTo>
                  <a:close/>
                  <a:moveTo>
                    <a:pt x="54591" y="1"/>
                  </a:moveTo>
                  <a:cubicBezTo>
                    <a:pt x="53409" y="1"/>
                    <a:pt x="52222" y="64"/>
                    <a:pt x="51045" y="136"/>
                  </a:cubicBezTo>
                  <a:cubicBezTo>
                    <a:pt x="42849" y="613"/>
                    <a:pt x="34216" y="1668"/>
                    <a:pt x="27711" y="6661"/>
                  </a:cubicBezTo>
                  <a:cubicBezTo>
                    <a:pt x="20729" y="12052"/>
                    <a:pt x="17546" y="21023"/>
                    <a:pt x="15815" y="29677"/>
                  </a:cubicBezTo>
                  <a:cubicBezTo>
                    <a:pt x="14084" y="38330"/>
                    <a:pt x="13408" y="47302"/>
                    <a:pt x="9907" y="55398"/>
                  </a:cubicBezTo>
                  <a:cubicBezTo>
                    <a:pt x="7838" y="60212"/>
                    <a:pt x="4814" y="64549"/>
                    <a:pt x="2427" y="69224"/>
                  </a:cubicBezTo>
                  <a:cubicBezTo>
                    <a:pt x="1214" y="71631"/>
                    <a:pt x="140" y="74157"/>
                    <a:pt x="60" y="76842"/>
                  </a:cubicBezTo>
                  <a:cubicBezTo>
                    <a:pt x="0" y="79548"/>
                    <a:pt x="1095" y="82373"/>
                    <a:pt x="3402" y="83765"/>
                  </a:cubicBezTo>
                  <a:cubicBezTo>
                    <a:pt x="4730" y="84571"/>
                    <a:pt x="6304" y="84806"/>
                    <a:pt x="7881" y="84806"/>
                  </a:cubicBezTo>
                  <a:cubicBezTo>
                    <a:pt x="8406" y="84806"/>
                    <a:pt x="8932" y="84780"/>
                    <a:pt x="9449" y="84740"/>
                  </a:cubicBezTo>
                  <a:cubicBezTo>
                    <a:pt x="16850" y="84143"/>
                    <a:pt x="23852" y="81119"/>
                    <a:pt x="29342" y="76146"/>
                  </a:cubicBezTo>
                  <a:cubicBezTo>
                    <a:pt x="32644" y="73142"/>
                    <a:pt x="35310" y="69502"/>
                    <a:pt x="38174" y="66061"/>
                  </a:cubicBezTo>
                  <a:cubicBezTo>
                    <a:pt x="48257" y="53950"/>
                    <a:pt x="60880" y="44241"/>
                    <a:pt x="75131" y="37599"/>
                  </a:cubicBezTo>
                  <a:lnTo>
                    <a:pt x="75131" y="37599"/>
                  </a:lnTo>
                  <a:cubicBezTo>
                    <a:pt x="77536" y="33607"/>
                    <a:pt x="78358" y="28688"/>
                    <a:pt x="77761" y="24047"/>
                  </a:cubicBezTo>
                  <a:cubicBezTo>
                    <a:pt x="77065" y="18616"/>
                    <a:pt x="74558" y="13524"/>
                    <a:pt x="71236" y="9167"/>
                  </a:cubicBezTo>
                  <a:cubicBezTo>
                    <a:pt x="68272" y="5308"/>
                    <a:pt x="64453" y="1807"/>
                    <a:pt x="59718" y="574"/>
                  </a:cubicBezTo>
                  <a:cubicBezTo>
                    <a:pt x="58050" y="136"/>
                    <a:pt x="56325" y="1"/>
                    <a:pt x="54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4"/>
            <p:cNvSpPr/>
            <p:nvPr/>
          </p:nvSpPr>
          <p:spPr>
            <a:xfrm>
              <a:off x="7027175" y="-431600"/>
              <a:ext cx="1162275" cy="1050225"/>
            </a:xfrm>
            <a:custGeom>
              <a:avLst/>
              <a:gdLst/>
              <a:ahLst/>
              <a:cxnLst/>
              <a:rect l="l" t="t" r="r" b="b"/>
              <a:pathLst>
                <a:path w="46491" h="42009" extrusionOk="0">
                  <a:moveTo>
                    <a:pt x="12023" y="0"/>
                  </a:moveTo>
                  <a:cubicBezTo>
                    <a:pt x="8618" y="0"/>
                    <a:pt x="5360" y="774"/>
                    <a:pt x="3442" y="3554"/>
                  </a:cubicBezTo>
                  <a:cubicBezTo>
                    <a:pt x="140" y="8368"/>
                    <a:pt x="1" y="18513"/>
                    <a:pt x="538" y="24083"/>
                  </a:cubicBezTo>
                  <a:cubicBezTo>
                    <a:pt x="1095" y="29773"/>
                    <a:pt x="3562" y="35522"/>
                    <a:pt x="8296" y="38744"/>
                  </a:cubicBezTo>
                  <a:cubicBezTo>
                    <a:pt x="12268" y="41457"/>
                    <a:pt x="17219" y="42009"/>
                    <a:pt x="22103" y="42009"/>
                  </a:cubicBezTo>
                  <a:cubicBezTo>
                    <a:pt x="23164" y="42009"/>
                    <a:pt x="24221" y="41983"/>
                    <a:pt x="25265" y="41947"/>
                  </a:cubicBezTo>
                  <a:cubicBezTo>
                    <a:pt x="28030" y="41868"/>
                    <a:pt x="30894" y="41708"/>
                    <a:pt x="33381" y="40495"/>
                  </a:cubicBezTo>
                  <a:cubicBezTo>
                    <a:pt x="35609" y="39401"/>
                    <a:pt x="37379" y="37511"/>
                    <a:pt x="38871" y="35522"/>
                  </a:cubicBezTo>
                  <a:cubicBezTo>
                    <a:pt x="41994" y="31344"/>
                    <a:pt x="44222" y="26570"/>
                    <a:pt x="45356" y="21497"/>
                  </a:cubicBezTo>
                  <a:cubicBezTo>
                    <a:pt x="46490" y="16524"/>
                    <a:pt x="46271" y="10596"/>
                    <a:pt x="42452" y="7214"/>
                  </a:cubicBezTo>
                  <a:cubicBezTo>
                    <a:pt x="40423" y="5404"/>
                    <a:pt x="37697" y="4648"/>
                    <a:pt x="35072" y="3992"/>
                  </a:cubicBezTo>
                  <a:cubicBezTo>
                    <a:pt x="29900" y="2699"/>
                    <a:pt x="24708" y="1625"/>
                    <a:pt x="19456" y="789"/>
                  </a:cubicBezTo>
                  <a:cubicBezTo>
                    <a:pt x="17234" y="439"/>
                    <a:pt x="14587" y="0"/>
                    <a:pt x="12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4"/>
            <p:cNvSpPr/>
            <p:nvPr/>
          </p:nvSpPr>
          <p:spPr>
            <a:xfrm>
              <a:off x="7105250" y="-361400"/>
              <a:ext cx="1018550" cy="909850"/>
            </a:xfrm>
            <a:custGeom>
              <a:avLst/>
              <a:gdLst/>
              <a:ahLst/>
              <a:cxnLst/>
              <a:rect l="l" t="t" r="r" b="b"/>
              <a:pathLst>
                <a:path w="40742" h="36394" extrusionOk="0">
                  <a:moveTo>
                    <a:pt x="10415" y="249"/>
                  </a:moveTo>
                  <a:lnTo>
                    <a:pt x="10415" y="249"/>
                  </a:lnTo>
                  <a:cubicBezTo>
                    <a:pt x="12501" y="250"/>
                    <a:pt x="14685" y="587"/>
                    <a:pt x="16552" y="885"/>
                  </a:cubicBezTo>
                  <a:lnTo>
                    <a:pt x="16810" y="925"/>
                  </a:lnTo>
                  <a:cubicBezTo>
                    <a:pt x="21306" y="1641"/>
                    <a:pt x="25822" y="2556"/>
                    <a:pt x="30238" y="3670"/>
                  </a:cubicBezTo>
                  <a:cubicBezTo>
                    <a:pt x="32585" y="4247"/>
                    <a:pt x="34833" y="4904"/>
                    <a:pt x="36544" y="6416"/>
                  </a:cubicBezTo>
                  <a:cubicBezTo>
                    <a:pt x="40463" y="9897"/>
                    <a:pt x="39568" y="16083"/>
                    <a:pt x="39011" y="18590"/>
                  </a:cubicBezTo>
                  <a:cubicBezTo>
                    <a:pt x="38016" y="22946"/>
                    <a:pt x="36126" y="27024"/>
                    <a:pt x="33460" y="30605"/>
                  </a:cubicBezTo>
                  <a:cubicBezTo>
                    <a:pt x="31869" y="32714"/>
                    <a:pt x="30377" y="34066"/>
                    <a:pt x="28766" y="34842"/>
                  </a:cubicBezTo>
                  <a:cubicBezTo>
                    <a:pt x="26697" y="35837"/>
                    <a:pt x="24409" y="36016"/>
                    <a:pt x="21843" y="36096"/>
                  </a:cubicBezTo>
                  <a:cubicBezTo>
                    <a:pt x="20956" y="36123"/>
                    <a:pt x="20064" y="36144"/>
                    <a:pt x="19172" y="36144"/>
                  </a:cubicBezTo>
                  <a:cubicBezTo>
                    <a:pt x="14942" y="36144"/>
                    <a:pt x="10735" y="35683"/>
                    <a:pt x="7302" y="33350"/>
                  </a:cubicBezTo>
                  <a:cubicBezTo>
                    <a:pt x="3621" y="30864"/>
                    <a:pt x="1214" y="26308"/>
                    <a:pt x="677" y="20838"/>
                  </a:cubicBezTo>
                  <a:cubicBezTo>
                    <a:pt x="260" y="16282"/>
                    <a:pt x="279" y="7450"/>
                    <a:pt x="3164" y="3253"/>
                  </a:cubicBezTo>
                  <a:cubicBezTo>
                    <a:pt x="4793" y="908"/>
                    <a:pt x="7514" y="250"/>
                    <a:pt x="10415" y="249"/>
                  </a:cubicBezTo>
                  <a:close/>
                  <a:moveTo>
                    <a:pt x="10400" y="1"/>
                  </a:moveTo>
                  <a:cubicBezTo>
                    <a:pt x="7446" y="1"/>
                    <a:pt x="4635" y="679"/>
                    <a:pt x="2965" y="3113"/>
                  </a:cubicBezTo>
                  <a:cubicBezTo>
                    <a:pt x="21" y="7370"/>
                    <a:pt x="1" y="16282"/>
                    <a:pt x="459" y="20858"/>
                  </a:cubicBezTo>
                  <a:cubicBezTo>
                    <a:pt x="976" y="26408"/>
                    <a:pt x="3442" y="31023"/>
                    <a:pt x="7162" y="33569"/>
                  </a:cubicBezTo>
                  <a:cubicBezTo>
                    <a:pt x="10644" y="35916"/>
                    <a:pt x="14881" y="36394"/>
                    <a:pt x="19118" y="36394"/>
                  </a:cubicBezTo>
                  <a:cubicBezTo>
                    <a:pt x="20033" y="36394"/>
                    <a:pt x="20948" y="36374"/>
                    <a:pt x="21843" y="36354"/>
                  </a:cubicBezTo>
                  <a:cubicBezTo>
                    <a:pt x="24449" y="36275"/>
                    <a:pt x="26777" y="36115"/>
                    <a:pt x="28885" y="35081"/>
                  </a:cubicBezTo>
                  <a:cubicBezTo>
                    <a:pt x="31053" y="34027"/>
                    <a:pt x="32645" y="32117"/>
                    <a:pt x="33659" y="30764"/>
                  </a:cubicBezTo>
                  <a:cubicBezTo>
                    <a:pt x="36365" y="27164"/>
                    <a:pt x="38255" y="23026"/>
                    <a:pt x="39249" y="18650"/>
                  </a:cubicBezTo>
                  <a:cubicBezTo>
                    <a:pt x="39826" y="16103"/>
                    <a:pt x="40741" y="9797"/>
                    <a:pt x="36703" y="6217"/>
                  </a:cubicBezTo>
                  <a:cubicBezTo>
                    <a:pt x="34952" y="4685"/>
                    <a:pt x="32685" y="4009"/>
                    <a:pt x="30298" y="3412"/>
                  </a:cubicBezTo>
                  <a:cubicBezTo>
                    <a:pt x="25881" y="2318"/>
                    <a:pt x="21366" y="1403"/>
                    <a:pt x="16870" y="686"/>
                  </a:cubicBezTo>
                  <a:lnTo>
                    <a:pt x="16591" y="647"/>
                  </a:lnTo>
                  <a:cubicBezTo>
                    <a:pt x="14699" y="348"/>
                    <a:pt x="12513" y="1"/>
                    <a:pt x="1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7" name="Google Shape;3217;p24"/>
            <p:cNvGrpSpPr/>
            <p:nvPr/>
          </p:nvGrpSpPr>
          <p:grpSpPr>
            <a:xfrm>
              <a:off x="6297125" y="-205500"/>
              <a:ext cx="183275" cy="783175"/>
              <a:chOff x="3648350" y="495225"/>
              <a:chExt cx="183275" cy="783175"/>
            </a:xfrm>
          </p:grpSpPr>
          <p:sp>
            <p:nvSpPr>
              <p:cNvPr id="3218" name="Google Shape;3218;p24"/>
              <p:cNvSpPr/>
              <p:nvPr/>
            </p:nvSpPr>
            <p:spPr>
              <a:xfrm>
                <a:off x="3648350" y="495225"/>
                <a:ext cx="51750" cy="7546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0186" extrusionOk="0">
                    <a:moveTo>
                      <a:pt x="1718" y="0"/>
                    </a:moveTo>
                    <a:cubicBezTo>
                      <a:pt x="1636" y="0"/>
                      <a:pt x="1553" y="46"/>
                      <a:pt x="1532" y="120"/>
                    </a:cubicBezTo>
                    <a:cubicBezTo>
                      <a:pt x="736" y="2129"/>
                      <a:pt x="637" y="4476"/>
                      <a:pt x="637" y="6625"/>
                    </a:cubicBezTo>
                    <a:cubicBezTo>
                      <a:pt x="637" y="9310"/>
                      <a:pt x="597" y="12016"/>
                      <a:pt x="597" y="14701"/>
                    </a:cubicBezTo>
                    <a:cubicBezTo>
                      <a:pt x="597" y="16929"/>
                      <a:pt x="378" y="19117"/>
                      <a:pt x="199" y="21345"/>
                    </a:cubicBezTo>
                    <a:cubicBezTo>
                      <a:pt x="0" y="23991"/>
                      <a:pt x="0" y="26756"/>
                      <a:pt x="40" y="29402"/>
                    </a:cubicBezTo>
                    <a:cubicBezTo>
                      <a:pt x="50" y="29927"/>
                      <a:pt x="469" y="30185"/>
                      <a:pt x="877" y="30185"/>
                    </a:cubicBezTo>
                    <a:cubicBezTo>
                      <a:pt x="1290" y="30185"/>
                      <a:pt x="1691" y="29922"/>
                      <a:pt x="1651" y="29402"/>
                    </a:cubicBezTo>
                    <a:cubicBezTo>
                      <a:pt x="1691" y="26796"/>
                      <a:pt x="1453" y="24190"/>
                      <a:pt x="1472" y="21564"/>
                    </a:cubicBezTo>
                    <a:cubicBezTo>
                      <a:pt x="1492" y="19277"/>
                      <a:pt x="1791" y="17009"/>
                      <a:pt x="1771" y="14701"/>
                    </a:cubicBezTo>
                    <a:cubicBezTo>
                      <a:pt x="1751" y="12095"/>
                      <a:pt x="1751" y="9489"/>
                      <a:pt x="1751" y="6883"/>
                    </a:cubicBezTo>
                    <a:cubicBezTo>
                      <a:pt x="1751" y="5630"/>
                      <a:pt x="1890" y="4417"/>
                      <a:pt x="1890" y="3183"/>
                    </a:cubicBezTo>
                    <a:cubicBezTo>
                      <a:pt x="1890" y="2149"/>
                      <a:pt x="2069" y="1134"/>
                      <a:pt x="1890" y="120"/>
                    </a:cubicBezTo>
                    <a:cubicBezTo>
                      <a:pt x="1862" y="36"/>
                      <a:pt x="1790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4"/>
              <p:cNvSpPr/>
              <p:nvPr/>
            </p:nvSpPr>
            <p:spPr>
              <a:xfrm>
                <a:off x="3698575" y="512225"/>
                <a:ext cx="53725" cy="76617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30647" extrusionOk="0">
                    <a:moveTo>
                      <a:pt x="1229" y="0"/>
                    </a:moveTo>
                    <a:cubicBezTo>
                      <a:pt x="1083" y="0"/>
                      <a:pt x="931" y="80"/>
                      <a:pt x="876" y="236"/>
                    </a:cubicBezTo>
                    <a:cubicBezTo>
                      <a:pt x="1" y="2563"/>
                      <a:pt x="577" y="4990"/>
                      <a:pt x="558" y="7397"/>
                    </a:cubicBezTo>
                    <a:cubicBezTo>
                      <a:pt x="538" y="8670"/>
                      <a:pt x="518" y="9943"/>
                      <a:pt x="518" y="11216"/>
                    </a:cubicBezTo>
                    <a:cubicBezTo>
                      <a:pt x="518" y="12470"/>
                      <a:pt x="697" y="13703"/>
                      <a:pt x="697" y="14956"/>
                    </a:cubicBezTo>
                    <a:cubicBezTo>
                      <a:pt x="657" y="19969"/>
                      <a:pt x="458" y="24982"/>
                      <a:pt x="657" y="29975"/>
                    </a:cubicBezTo>
                    <a:cubicBezTo>
                      <a:pt x="687" y="30423"/>
                      <a:pt x="1035" y="30647"/>
                      <a:pt x="1383" y="30647"/>
                    </a:cubicBezTo>
                    <a:cubicBezTo>
                      <a:pt x="1731" y="30647"/>
                      <a:pt x="2079" y="30423"/>
                      <a:pt x="2109" y="29975"/>
                    </a:cubicBezTo>
                    <a:cubicBezTo>
                      <a:pt x="2149" y="28881"/>
                      <a:pt x="1890" y="27887"/>
                      <a:pt x="1831" y="26832"/>
                    </a:cubicBezTo>
                    <a:cubicBezTo>
                      <a:pt x="1751" y="25559"/>
                      <a:pt x="1811" y="24306"/>
                      <a:pt x="1811" y="23033"/>
                    </a:cubicBezTo>
                    <a:cubicBezTo>
                      <a:pt x="1791" y="20427"/>
                      <a:pt x="1771" y="17821"/>
                      <a:pt x="1771" y="15195"/>
                    </a:cubicBezTo>
                    <a:cubicBezTo>
                      <a:pt x="1771" y="12828"/>
                      <a:pt x="1552" y="10480"/>
                      <a:pt x="1592" y="8113"/>
                    </a:cubicBezTo>
                    <a:cubicBezTo>
                      <a:pt x="1652" y="6780"/>
                      <a:pt x="1612" y="5448"/>
                      <a:pt x="1473" y="4135"/>
                    </a:cubicBezTo>
                    <a:cubicBezTo>
                      <a:pt x="1313" y="2822"/>
                      <a:pt x="1492" y="1648"/>
                      <a:pt x="1552" y="335"/>
                    </a:cubicBezTo>
                    <a:cubicBezTo>
                      <a:pt x="1563" y="110"/>
                      <a:pt x="1400" y="0"/>
                      <a:pt x="12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4"/>
              <p:cNvSpPr/>
              <p:nvPr/>
            </p:nvSpPr>
            <p:spPr>
              <a:xfrm>
                <a:off x="3756275" y="516475"/>
                <a:ext cx="57525" cy="7388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9554" extrusionOk="0">
                    <a:moveTo>
                      <a:pt x="1087" y="1"/>
                    </a:moveTo>
                    <a:cubicBezTo>
                      <a:pt x="1005" y="1"/>
                      <a:pt x="925" y="56"/>
                      <a:pt x="915" y="165"/>
                    </a:cubicBezTo>
                    <a:cubicBezTo>
                      <a:pt x="875" y="1239"/>
                      <a:pt x="657" y="2254"/>
                      <a:pt x="676" y="3348"/>
                    </a:cubicBezTo>
                    <a:cubicBezTo>
                      <a:pt x="676" y="4561"/>
                      <a:pt x="657" y="5795"/>
                      <a:pt x="657" y="7028"/>
                    </a:cubicBezTo>
                    <a:cubicBezTo>
                      <a:pt x="657" y="9634"/>
                      <a:pt x="637" y="12240"/>
                      <a:pt x="577" y="14846"/>
                    </a:cubicBezTo>
                    <a:cubicBezTo>
                      <a:pt x="537" y="17352"/>
                      <a:pt x="497" y="19859"/>
                      <a:pt x="418" y="22365"/>
                    </a:cubicBezTo>
                    <a:cubicBezTo>
                      <a:pt x="358" y="24514"/>
                      <a:pt x="0" y="26841"/>
                      <a:pt x="378" y="28950"/>
                    </a:cubicBezTo>
                    <a:cubicBezTo>
                      <a:pt x="438" y="29228"/>
                      <a:pt x="657" y="29427"/>
                      <a:pt x="915" y="29507"/>
                    </a:cubicBezTo>
                    <a:lnTo>
                      <a:pt x="1054" y="29527"/>
                    </a:lnTo>
                    <a:cubicBezTo>
                      <a:pt x="1128" y="29545"/>
                      <a:pt x="1198" y="29554"/>
                      <a:pt x="1265" y="29554"/>
                    </a:cubicBezTo>
                    <a:cubicBezTo>
                      <a:pt x="1993" y="29554"/>
                      <a:pt x="2301" y="28537"/>
                      <a:pt x="1790" y="28154"/>
                    </a:cubicBezTo>
                    <a:cubicBezTo>
                      <a:pt x="1631" y="27219"/>
                      <a:pt x="1552" y="26264"/>
                      <a:pt x="1532" y="25309"/>
                    </a:cubicBezTo>
                    <a:cubicBezTo>
                      <a:pt x="1492" y="24096"/>
                      <a:pt x="1432" y="22883"/>
                      <a:pt x="1412" y="21669"/>
                    </a:cubicBezTo>
                    <a:cubicBezTo>
                      <a:pt x="1333" y="19242"/>
                      <a:pt x="1293" y="16815"/>
                      <a:pt x="1253" y="14368"/>
                    </a:cubicBezTo>
                    <a:cubicBezTo>
                      <a:pt x="1214" y="11942"/>
                      <a:pt x="1194" y="9475"/>
                      <a:pt x="1194" y="7028"/>
                    </a:cubicBezTo>
                    <a:cubicBezTo>
                      <a:pt x="1194" y="5795"/>
                      <a:pt x="1194" y="4561"/>
                      <a:pt x="1134" y="3348"/>
                    </a:cubicBezTo>
                    <a:cubicBezTo>
                      <a:pt x="1094" y="2274"/>
                      <a:pt x="1253" y="1239"/>
                      <a:pt x="1273" y="165"/>
                    </a:cubicBezTo>
                    <a:cubicBezTo>
                      <a:pt x="1253" y="56"/>
                      <a:pt x="1169" y="1"/>
                      <a:pt x="1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4"/>
              <p:cNvSpPr/>
              <p:nvPr/>
            </p:nvSpPr>
            <p:spPr>
              <a:xfrm>
                <a:off x="3799525" y="550675"/>
                <a:ext cx="32100" cy="636225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5449" extrusionOk="0">
                    <a:moveTo>
                      <a:pt x="727" y="1"/>
                    </a:moveTo>
                    <a:cubicBezTo>
                      <a:pt x="652" y="1"/>
                      <a:pt x="578" y="50"/>
                      <a:pt x="578" y="150"/>
                    </a:cubicBezTo>
                    <a:cubicBezTo>
                      <a:pt x="478" y="2298"/>
                      <a:pt x="140" y="4447"/>
                      <a:pt x="120" y="6615"/>
                    </a:cubicBezTo>
                    <a:cubicBezTo>
                      <a:pt x="120" y="8624"/>
                      <a:pt x="438" y="10613"/>
                      <a:pt x="339" y="12623"/>
                    </a:cubicBezTo>
                    <a:cubicBezTo>
                      <a:pt x="319" y="13538"/>
                      <a:pt x="140" y="14433"/>
                      <a:pt x="120" y="15368"/>
                    </a:cubicBezTo>
                    <a:cubicBezTo>
                      <a:pt x="100" y="16601"/>
                      <a:pt x="80" y="17854"/>
                      <a:pt x="100" y="19088"/>
                    </a:cubicBezTo>
                    <a:cubicBezTo>
                      <a:pt x="100" y="20043"/>
                      <a:pt x="1" y="21017"/>
                      <a:pt x="80" y="21972"/>
                    </a:cubicBezTo>
                    <a:cubicBezTo>
                      <a:pt x="140" y="23007"/>
                      <a:pt x="458" y="24001"/>
                      <a:pt x="518" y="25075"/>
                    </a:cubicBezTo>
                    <a:cubicBezTo>
                      <a:pt x="528" y="25324"/>
                      <a:pt x="722" y="25448"/>
                      <a:pt x="911" y="25448"/>
                    </a:cubicBezTo>
                    <a:cubicBezTo>
                      <a:pt x="1100" y="25448"/>
                      <a:pt x="1284" y="25324"/>
                      <a:pt x="1274" y="25075"/>
                    </a:cubicBezTo>
                    <a:cubicBezTo>
                      <a:pt x="1254" y="23981"/>
                      <a:pt x="976" y="22987"/>
                      <a:pt x="916" y="21932"/>
                    </a:cubicBezTo>
                    <a:cubicBezTo>
                      <a:pt x="856" y="20997"/>
                      <a:pt x="1015" y="20023"/>
                      <a:pt x="1015" y="19068"/>
                    </a:cubicBezTo>
                    <a:cubicBezTo>
                      <a:pt x="1015" y="17834"/>
                      <a:pt x="995" y="16581"/>
                      <a:pt x="995" y="15348"/>
                    </a:cubicBezTo>
                    <a:cubicBezTo>
                      <a:pt x="995" y="14413"/>
                      <a:pt x="1135" y="13518"/>
                      <a:pt x="1155" y="12603"/>
                    </a:cubicBezTo>
                    <a:cubicBezTo>
                      <a:pt x="1194" y="10574"/>
                      <a:pt x="856" y="8604"/>
                      <a:pt x="816" y="6595"/>
                    </a:cubicBezTo>
                    <a:cubicBezTo>
                      <a:pt x="836" y="5600"/>
                      <a:pt x="896" y="4626"/>
                      <a:pt x="1015" y="3671"/>
                    </a:cubicBezTo>
                    <a:cubicBezTo>
                      <a:pt x="1115" y="2477"/>
                      <a:pt x="956" y="1323"/>
                      <a:pt x="876" y="150"/>
                    </a:cubicBezTo>
                    <a:cubicBezTo>
                      <a:pt x="876" y="50"/>
                      <a:pt x="801" y="1"/>
                      <a:pt x="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2" name="Google Shape;3222;p24"/>
            <p:cNvSpPr/>
            <p:nvPr/>
          </p:nvSpPr>
          <p:spPr>
            <a:xfrm>
              <a:off x="8548475" y="1279500"/>
              <a:ext cx="257625" cy="424225"/>
            </a:xfrm>
            <a:custGeom>
              <a:avLst/>
              <a:gdLst/>
              <a:ahLst/>
              <a:cxnLst/>
              <a:rect l="l" t="t" r="r" b="b"/>
              <a:pathLst>
                <a:path w="10305" h="16969" extrusionOk="0">
                  <a:moveTo>
                    <a:pt x="916" y="0"/>
                  </a:moveTo>
                  <a:lnTo>
                    <a:pt x="1" y="5451"/>
                  </a:lnTo>
                  <a:lnTo>
                    <a:pt x="4596" y="6744"/>
                  </a:lnTo>
                  <a:lnTo>
                    <a:pt x="3800" y="11439"/>
                  </a:lnTo>
                  <a:lnTo>
                    <a:pt x="8375" y="12732"/>
                  </a:lnTo>
                  <a:lnTo>
                    <a:pt x="7719" y="16670"/>
                  </a:lnTo>
                  <a:lnTo>
                    <a:pt x="9370" y="16969"/>
                  </a:lnTo>
                  <a:lnTo>
                    <a:pt x="10305" y="11518"/>
                  </a:lnTo>
                  <a:lnTo>
                    <a:pt x="5710" y="10225"/>
                  </a:lnTo>
                  <a:lnTo>
                    <a:pt x="6505" y="5530"/>
                  </a:lnTo>
                  <a:lnTo>
                    <a:pt x="1910" y="4237"/>
                  </a:lnTo>
                  <a:lnTo>
                    <a:pt x="2587" y="279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4"/>
            <p:cNvSpPr/>
            <p:nvPr/>
          </p:nvSpPr>
          <p:spPr>
            <a:xfrm>
              <a:off x="7975075" y="626025"/>
              <a:ext cx="245200" cy="132800"/>
            </a:xfrm>
            <a:custGeom>
              <a:avLst/>
              <a:gdLst/>
              <a:ahLst/>
              <a:cxnLst/>
              <a:rect l="l" t="t" r="r" b="b"/>
              <a:pathLst>
                <a:path w="9808" h="5312" extrusionOk="0">
                  <a:moveTo>
                    <a:pt x="6863" y="0"/>
                  </a:moveTo>
                  <a:lnTo>
                    <a:pt x="5889" y="2467"/>
                  </a:lnTo>
                  <a:lnTo>
                    <a:pt x="3362" y="1751"/>
                  </a:lnTo>
                  <a:lnTo>
                    <a:pt x="2387" y="4198"/>
                  </a:lnTo>
                  <a:lnTo>
                    <a:pt x="239" y="3601"/>
                  </a:lnTo>
                  <a:lnTo>
                    <a:pt x="0" y="4496"/>
                  </a:lnTo>
                  <a:lnTo>
                    <a:pt x="2944" y="5312"/>
                  </a:lnTo>
                  <a:lnTo>
                    <a:pt x="3919" y="2865"/>
                  </a:lnTo>
                  <a:lnTo>
                    <a:pt x="6446" y="3581"/>
                  </a:lnTo>
                  <a:lnTo>
                    <a:pt x="7420" y="1134"/>
                  </a:lnTo>
                  <a:lnTo>
                    <a:pt x="9569" y="1731"/>
                  </a:lnTo>
                  <a:lnTo>
                    <a:pt x="9807" y="836"/>
                  </a:lnTo>
                  <a:lnTo>
                    <a:pt x="6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4"/>
            <p:cNvSpPr/>
            <p:nvPr/>
          </p:nvSpPr>
          <p:spPr>
            <a:xfrm>
              <a:off x="8107850" y="1408450"/>
              <a:ext cx="159175" cy="161425"/>
            </a:xfrm>
            <a:custGeom>
              <a:avLst/>
              <a:gdLst/>
              <a:ahLst/>
              <a:cxnLst/>
              <a:rect l="l" t="t" r="r" b="b"/>
              <a:pathLst>
                <a:path w="6367" h="6457" extrusionOk="0">
                  <a:moveTo>
                    <a:pt x="4287" y="0"/>
                  </a:moveTo>
                  <a:cubicBezTo>
                    <a:pt x="4230" y="0"/>
                    <a:pt x="4170" y="23"/>
                    <a:pt x="4118" y="74"/>
                  </a:cubicBezTo>
                  <a:lnTo>
                    <a:pt x="2726" y="1268"/>
                  </a:lnTo>
                  <a:cubicBezTo>
                    <a:pt x="2681" y="1312"/>
                    <a:pt x="2625" y="1335"/>
                    <a:pt x="2566" y="1335"/>
                  </a:cubicBezTo>
                  <a:cubicBezTo>
                    <a:pt x="2547" y="1335"/>
                    <a:pt x="2527" y="1332"/>
                    <a:pt x="2507" y="1327"/>
                  </a:cubicBezTo>
                  <a:lnTo>
                    <a:pt x="757" y="830"/>
                  </a:lnTo>
                  <a:cubicBezTo>
                    <a:pt x="739" y="826"/>
                    <a:pt x="723" y="824"/>
                    <a:pt x="706" y="824"/>
                  </a:cubicBezTo>
                  <a:cubicBezTo>
                    <a:pt x="549" y="824"/>
                    <a:pt x="424" y="986"/>
                    <a:pt x="478" y="1148"/>
                  </a:cubicBezTo>
                  <a:lnTo>
                    <a:pt x="1154" y="2859"/>
                  </a:lnTo>
                  <a:cubicBezTo>
                    <a:pt x="1174" y="2939"/>
                    <a:pt x="1154" y="3018"/>
                    <a:pt x="1115" y="3078"/>
                  </a:cubicBezTo>
                  <a:lnTo>
                    <a:pt x="100" y="4629"/>
                  </a:lnTo>
                  <a:cubicBezTo>
                    <a:pt x="1" y="4789"/>
                    <a:pt x="120" y="4988"/>
                    <a:pt x="299" y="4988"/>
                  </a:cubicBezTo>
                  <a:lnTo>
                    <a:pt x="2129" y="4848"/>
                  </a:lnTo>
                  <a:cubicBezTo>
                    <a:pt x="2189" y="4848"/>
                    <a:pt x="2268" y="4888"/>
                    <a:pt x="2308" y="4948"/>
                  </a:cubicBezTo>
                  <a:lnTo>
                    <a:pt x="3442" y="6380"/>
                  </a:lnTo>
                  <a:cubicBezTo>
                    <a:pt x="3487" y="6433"/>
                    <a:pt x="3547" y="6457"/>
                    <a:pt x="3606" y="6457"/>
                  </a:cubicBezTo>
                  <a:cubicBezTo>
                    <a:pt x="3704" y="6457"/>
                    <a:pt x="3803" y="6392"/>
                    <a:pt x="3840" y="6281"/>
                  </a:cubicBezTo>
                  <a:lnTo>
                    <a:pt x="4297" y="4490"/>
                  </a:lnTo>
                  <a:cubicBezTo>
                    <a:pt x="4317" y="4411"/>
                    <a:pt x="4377" y="4351"/>
                    <a:pt x="4457" y="4311"/>
                  </a:cubicBezTo>
                  <a:lnTo>
                    <a:pt x="6167" y="3655"/>
                  </a:lnTo>
                  <a:cubicBezTo>
                    <a:pt x="6346" y="3595"/>
                    <a:pt x="6366" y="3356"/>
                    <a:pt x="6207" y="3237"/>
                  </a:cubicBezTo>
                  <a:lnTo>
                    <a:pt x="4675" y="2262"/>
                  </a:lnTo>
                  <a:cubicBezTo>
                    <a:pt x="4616" y="2222"/>
                    <a:pt x="4576" y="2163"/>
                    <a:pt x="4576" y="2083"/>
                  </a:cubicBezTo>
                  <a:lnTo>
                    <a:pt x="4516" y="233"/>
                  </a:lnTo>
                  <a:cubicBezTo>
                    <a:pt x="4516" y="98"/>
                    <a:pt x="4407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4"/>
            <p:cNvSpPr/>
            <p:nvPr/>
          </p:nvSpPr>
          <p:spPr>
            <a:xfrm>
              <a:off x="8067075" y="1720025"/>
              <a:ext cx="89400" cy="91225"/>
            </a:xfrm>
            <a:custGeom>
              <a:avLst/>
              <a:gdLst/>
              <a:ahLst/>
              <a:cxnLst/>
              <a:rect l="l" t="t" r="r" b="b"/>
              <a:pathLst>
                <a:path w="3576" h="3649" extrusionOk="0">
                  <a:moveTo>
                    <a:pt x="1498" y="0"/>
                  </a:moveTo>
                  <a:cubicBezTo>
                    <a:pt x="1441" y="0"/>
                    <a:pt x="1384" y="36"/>
                    <a:pt x="1373" y="104"/>
                  </a:cubicBezTo>
                  <a:lnTo>
                    <a:pt x="1154" y="1118"/>
                  </a:lnTo>
                  <a:cubicBezTo>
                    <a:pt x="1134" y="1158"/>
                    <a:pt x="1114" y="1198"/>
                    <a:pt x="1075" y="1218"/>
                  </a:cubicBezTo>
                  <a:lnTo>
                    <a:pt x="120" y="1576"/>
                  </a:lnTo>
                  <a:cubicBezTo>
                    <a:pt x="0" y="1615"/>
                    <a:pt x="0" y="1775"/>
                    <a:pt x="100" y="1834"/>
                  </a:cubicBezTo>
                  <a:lnTo>
                    <a:pt x="975" y="2371"/>
                  </a:lnTo>
                  <a:cubicBezTo>
                    <a:pt x="1015" y="2391"/>
                    <a:pt x="1035" y="2431"/>
                    <a:pt x="1035" y="2491"/>
                  </a:cubicBezTo>
                  <a:lnTo>
                    <a:pt x="1095" y="3525"/>
                  </a:lnTo>
                  <a:cubicBezTo>
                    <a:pt x="1095" y="3597"/>
                    <a:pt x="1168" y="3648"/>
                    <a:pt x="1238" y="3648"/>
                  </a:cubicBezTo>
                  <a:cubicBezTo>
                    <a:pt x="1265" y="3648"/>
                    <a:pt x="1291" y="3641"/>
                    <a:pt x="1313" y="3625"/>
                  </a:cubicBezTo>
                  <a:lnTo>
                    <a:pt x="2089" y="2948"/>
                  </a:lnTo>
                  <a:cubicBezTo>
                    <a:pt x="2129" y="2909"/>
                    <a:pt x="2169" y="2909"/>
                    <a:pt x="2209" y="2909"/>
                  </a:cubicBezTo>
                  <a:lnTo>
                    <a:pt x="3203" y="3187"/>
                  </a:lnTo>
                  <a:cubicBezTo>
                    <a:pt x="3214" y="3189"/>
                    <a:pt x="3224" y="3190"/>
                    <a:pt x="3233" y="3190"/>
                  </a:cubicBezTo>
                  <a:cubicBezTo>
                    <a:pt x="3335" y="3190"/>
                    <a:pt x="3399" y="3099"/>
                    <a:pt x="3362" y="3008"/>
                  </a:cubicBezTo>
                  <a:lnTo>
                    <a:pt x="2964" y="2033"/>
                  </a:lnTo>
                  <a:cubicBezTo>
                    <a:pt x="2945" y="1993"/>
                    <a:pt x="2945" y="1954"/>
                    <a:pt x="2964" y="1914"/>
                  </a:cubicBezTo>
                  <a:lnTo>
                    <a:pt x="3502" y="1039"/>
                  </a:lnTo>
                  <a:cubicBezTo>
                    <a:pt x="3576" y="964"/>
                    <a:pt x="3511" y="838"/>
                    <a:pt x="3405" y="838"/>
                  </a:cubicBezTo>
                  <a:cubicBezTo>
                    <a:pt x="3398" y="838"/>
                    <a:pt x="3390" y="838"/>
                    <a:pt x="3382" y="840"/>
                  </a:cubicBezTo>
                  <a:lnTo>
                    <a:pt x="2368" y="919"/>
                  </a:lnTo>
                  <a:cubicBezTo>
                    <a:pt x="2328" y="919"/>
                    <a:pt x="2288" y="899"/>
                    <a:pt x="2268" y="879"/>
                  </a:cubicBezTo>
                  <a:lnTo>
                    <a:pt x="1612" y="64"/>
                  </a:lnTo>
                  <a:cubicBezTo>
                    <a:pt x="1586" y="21"/>
                    <a:pt x="1542" y="0"/>
                    <a:pt x="1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6" name="Google Shape;3226;p24"/>
            <p:cNvGrpSpPr/>
            <p:nvPr/>
          </p:nvGrpSpPr>
          <p:grpSpPr>
            <a:xfrm>
              <a:off x="8348750" y="587175"/>
              <a:ext cx="452400" cy="499225"/>
              <a:chOff x="5699975" y="1287900"/>
              <a:chExt cx="452400" cy="499225"/>
            </a:xfrm>
          </p:grpSpPr>
          <p:sp>
            <p:nvSpPr>
              <p:cNvPr id="3227" name="Google Shape;3227;p24"/>
              <p:cNvSpPr/>
              <p:nvPr/>
            </p:nvSpPr>
            <p:spPr>
              <a:xfrm>
                <a:off x="5846000" y="1425825"/>
                <a:ext cx="5222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397" extrusionOk="0">
                    <a:moveTo>
                      <a:pt x="1331" y="1"/>
                    </a:moveTo>
                    <a:cubicBezTo>
                      <a:pt x="1115" y="1"/>
                      <a:pt x="879" y="80"/>
                      <a:pt x="677" y="235"/>
                    </a:cubicBezTo>
                    <a:cubicBezTo>
                      <a:pt x="418" y="433"/>
                      <a:pt x="239" y="712"/>
                      <a:pt x="120" y="1010"/>
                    </a:cubicBezTo>
                    <a:cubicBezTo>
                      <a:pt x="20" y="1329"/>
                      <a:pt x="0" y="1667"/>
                      <a:pt x="100" y="1985"/>
                    </a:cubicBezTo>
                    <a:cubicBezTo>
                      <a:pt x="215" y="2252"/>
                      <a:pt x="480" y="2397"/>
                      <a:pt x="775" y="2397"/>
                    </a:cubicBezTo>
                    <a:cubicBezTo>
                      <a:pt x="986" y="2397"/>
                      <a:pt x="1213" y="2322"/>
                      <a:pt x="1413" y="2164"/>
                    </a:cubicBezTo>
                    <a:cubicBezTo>
                      <a:pt x="1671" y="1965"/>
                      <a:pt x="1870" y="1687"/>
                      <a:pt x="1989" y="1368"/>
                    </a:cubicBezTo>
                    <a:cubicBezTo>
                      <a:pt x="2089" y="990"/>
                      <a:pt x="2049" y="613"/>
                      <a:pt x="1890" y="274"/>
                    </a:cubicBezTo>
                    <a:cubicBezTo>
                      <a:pt x="1767" y="90"/>
                      <a:pt x="1560" y="1"/>
                      <a:pt x="1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>
                <a:off x="6072275" y="1376000"/>
                <a:ext cx="80100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747" extrusionOk="0">
                    <a:moveTo>
                      <a:pt x="2013" y="0"/>
                    </a:moveTo>
                    <a:cubicBezTo>
                      <a:pt x="1913" y="0"/>
                      <a:pt x="1812" y="7"/>
                      <a:pt x="1711" y="19"/>
                    </a:cubicBezTo>
                    <a:lnTo>
                      <a:pt x="1572" y="79"/>
                    </a:lnTo>
                    <a:lnTo>
                      <a:pt x="1572" y="99"/>
                    </a:lnTo>
                    <a:cubicBezTo>
                      <a:pt x="1154" y="298"/>
                      <a:pt x="776" y="557"/>
                      <a:pt x="458" y="855"/>
                    </a:cubicBezTo>
                    <a:cubicBezTo>
                      <a:pt x="100" y="1213"/>
                      <a:pt x="0" y="1730"/>
                      <a:pt x="159" y="2208"/>
                    </a:cubicBezTo>
                    <a:cubicBezTo>
                      <a:pt x="302" y="2540"/>
                      <a:pt x="684" y="2747"/>
                      <a:pt x="1115" y="2747"/>
                    </a:cubicBezTo>
                    <a:cubicBezTo>
                      <a:pt x="1226" y="2747"/>
                      <a:pt x="1339" y="2733"/>
                      <a:pt x="1452" y="2705"/>
                    </a:cubicBezTo>
                    <a:cubicBezTo>
                      <a:pt x="1950" y="2546"/>
                      <a:pt x="2387" y="2267"/>
                      <a:pt x="2726" y="1869"/>
                    </a:cubicBezTo>
                    <a:cubicBezTo>
                      <a:pt x="3203" y="1213"/>
                      <a:pt x="3183" y="378"/>
                      <a:pt x="2666" y="99"/>
                    </a:cubicBezTo>
                    <a:cubicBezTo>
                      <a:pt x="2448" y="31"/>
                      <a:pt x="2231" y="0"/>
                      <a:pt x="2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>
                <a:off x="5699975" y="1561525"/>
                <a:ext cx="3662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570" extrusionOk="0">
                    <a:moveTo>
                      <a:pt x="926" y="0"/>
                    </a:moveTo>
                    <a:cubicBezTo>
                      <a:pt x="781" y="0"/>
                      <a:pt x="620" y="65"/>
                      <a:pt x="450" y="197"/>
                    </a:cubicBezTo>
                    <a:cubicBezTo>
                      <a:pt x="212" y="377"/>
                      <a:pt x="52" y="655"/>
                      <a:pt x="32" y="973"/>
                    </a:cubicBezTo>
                    <a:cubicBezTo>
                      <a:pt x="1" y="1364"/>
                      <a:pt x="227" y="1570"/>
                      <a:pt x="514" y="1570"/>
                    </a:cubicBezTo>
                    <a:cubicBezTo>
                      <a:pt x="769" y="1570"/>
                      <a:pt x="1071" y="1409"/>
                      <a:pt x="1286" y="1073"/>
                    </a:cubicBezTo>
                    <a:cubicBezTo>
                      <a:pt x="1445" y="814"/>
                      <a:pt x="1465" y="496"/>
                      <a:pt x="1345" y="237"/>
                    </a:cubicBezTo>
                    <a:cubicBezTo>
                      <a:pt x="1230" y="80"/>
                      <a:pt x="1088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>
                <a:off x="5842500" y="1551675"/>
                <a:ext cx="57225" cy="6472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589" extrusionOk="0">
                    <a:moveTo>
                      <a:pt x="1424" y="0"/>
                    </a:moveTo>
                    <a:cubicBezTo>
                      <a:pt x="1217" y="0"/>
                      <a:pt x="1004" y="52"/>
                      <a:pt x="836" y="174"/>
                    </a:cubicBezTo>
                    <a:cubicBezTo>
                      <a:pt x="339" y="492"/>
                      <a:pt x="41" y="1009"/>
                      <a:pt x="1" y="1606"/>
                    </a:cubicBezTo>
                    <a:cubicBezTo>
                      <a:pt x="14" y="2223"/>
                      <a:pt x="365" y="2589"/>
                      <a:pt x="826" y="2589"/>
                    </a:cubicBezTo>
                    <a:cubicBezTo>
                      <a:pt x="1063" y="2589"/>
                      <a:pt x="1329" y="2492"/>
                      <a:pt x="1592" y="2282"/>
                    </a:cubicBezTo>
                    <a:cubicBezTo>
                      <a:pt x="1970" y="2004"/>
                      <a:pt x="2229" y="1546"/>
                      <a:pt x="2249" y="1069"/>
                    </a:cubicBezTo>
                    <a:cubicBezTo>
                      <a:pt x="2289" y="512"/>
                      <a:pt x="2050" y="134"/>
                      <a:pt x="1612" y="15"/>
                    </a:cubicBezTo>
                    <a:cubicBezTo>
                      <a:pt x="1551" y="5"/>
                      <a:pt x="1488" y="0"/>
                      <a:pt x="1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>
                <a:off x="5938500" y="1724200"/>
                <a:ext cx="57700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517" extrusionOk="0">
                    <a:moveTo>
                      <a:pt x="1509" y="0"/>
                    </a:moveTo>
                    <a:cubicBezTo>
                      <a:pt x="1275" y="0"/>
                      <a:pt x="1012" y="93"/>
                      <a:pt x="756" y="295"/>
                    </a:cubicBezTo>
                    <a:cubicBezTo>
                      <a:pt x="318" y="613"/>
                      <a:pt x="60" y="1130"/>
                      <a:pt x="40" y="1667"/>
                    </a:cubicBezTo>
                    <a:cubicBezTo>
                      <a:pt x="0" y="1966"/>
                      <a:pt x="120" y="2264"/>
                      <a:pt x="358" y="2423"/>
                    </a:cubicBezTo>
                    <a:cubicBezTo>
                      <a:pt x="458" y="2486"/>
                      <a:pt x="518" y="2517"/>
                      <a:pt x="628" y="2517"/>
                    </a:cubicBezTo>
                    <a:cubicBezTo>
                      <a:pt x="693" y="2517"/>
                      <a:pt x="776" y="2505"/>
                      <a:pt x="895" y="2483"/>
                    </a:cubicBezTo>
                    <a:cubicBezTo>
                      <a:pt x="1651" y="2344"/>
                      <a:pt x="2208" y="1707"/>
                      <a:pt x="2268" y="931"/>
                    </a:cubicBezTo>
                    <a:cubicBezTo>
                      <a:pt x="2307" y="353"/>
                      <a:pt x="1964" y="0"/>
                      <a:pt x="1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>
                <a:off x="5996175" y="1287900"/>
                <a:ext cx="56225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2052" extrusionOk="0">
                    <a:moveTo>
                      <a:pt x="1121" y="0"/>
                    </a:moveTo>
                    <a:cubicBezTo>
                      <a:pt x="973" y="0"/>
                      <a:pt x="825" y="41"/>
                      <a:pt x="697" y="122"/>
                    </a:cubicBezTo>
                    <a:cubicBezTo>
                      <a:pt x="319" y="361"/>
                      <a:pt x="60" y="758"/>
                      <a:pt x="41" y="1216"/>
                    </a:cubicBezTo>
                    <a:cubicBezTo>
                      <a:pt x="1" y="1674"/>
                      <a:pt x="239" y="2052"/>
                      <a:pt x="578" y="2052"/>
                    </a:cubicBezTo>
                    <a:lnTo>
                      <a:pt x="876" y="2052"/>
                    </a:lnTo>
                    <a:cubicBezTo>
                      <a:pt x="1274" y="2052"/>
                      <a:pt x="1751" y="1713"/>
                      <a:pt x="1970" y="1276"/>
                    </a:cubicBezTo>
                    <a:cubicBezTo>
                      <a:pt x="2249" y="699"/>
                      <a:pt x="2050" y="241"/>
                      <a:pt x="1433" y="62"/>
                    </a:cubicBezTo>
                    <a:cubicBezTo>
                      <a:pt x="1334" y="21"/>
                      <a:pt x="1227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>
                <a:off x="5782825" y="1702225"/>
                <a:ext cx="77125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294" extrusionOk="0">
                    <a:moveTo>
                      <a:pt x="1983" y="0"/>
                    </a:moveTo>
                    <a:cubicBezTo>
                      <a:pt x="1876" y="0"/>
                      <a:pt x="1771" y="20"/>
                      <a:pt x="1672" y="60"/>
                    </a:cubicBezTo>
                    <a:cubicBezTo>
                      <a:pt x="1433" y="100"/>
                      <a:pt x="1194" y="199"/>
                      <a:pt x="1015" y="358"/>
                    </a:cubicBezTo>
                    <a:lnTo>
                      <a:pt x="1015" y="378"/>
                    </a:lnTo>
                    <a:cubicBezTo>
                      <a:pt x="657" y="637"/>
                      <a:pt x="379" y="975"/>
                      <a:pt x="200" y="1373"/>
                    </a:cubicBezTo>
                    <a:cubicBezTo>
                      <a:pt x="41" y="1771"/>
                      <a:pt x="1" y="2228"/>
                      <a:pt x="140" y="2646"/>
                    </a:cubicBezTo>
                    <a:cubicBezTo>
                      <a:pt x="312" y="3068"/>
                      <a:pt x="631" y="3294"/>
                      <a:pt x="1060" y="3294"/>
                    </a:cubicBezTo>
                    <a:cubicBezTo>
                      <a:pt x="1176" y="3294"/>
                      <a:pt x="1301" y="3277"/>
                      <a:pt x="1433" y="3243"/>
                    </a:cubicBezTo>
                    <a:cubicBezTo>
                      <a:pt x="1871" y="3143"/>
                      <a:pt x="2269" y="2885"/>
                      <a:pt x="2527" y="2507"/>
                    </a:cubicBezTo>
                    <a:cubicBezTo>
                      <a:pt x="2806" y="2169"/>
                      <a:pt x="2985" y="1771"/>
                      <a:pt x="3024" y="1333"/>
                    </a:cubicBezTo>
                    <a:cubicBezTo>
                      <a:pt x="3084" y="657"/>
                      <a:pt x="2826" y="219"/>
                      <a:pt x="2308" y="60"/>
                    </a:cubicBezTo>
                    <a:cubicBezTo>
                      <a:pt x="2199" y="20"/>
                      <a:pt x="2090" y="0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>
                <a:off x="5984250" y="1523350"/>
                <a:ext cx="7560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3007" extrusionOk="0">
                    <a:moveTo>
                      <a:pt x="1721" y="0"/>
                    </a:moveTo>
                    <a:cubicBezTo>
                      <a:pt x="1617" y="0"/>
                      <a:pt x="1512" y="18"/>
                      <a:pt x="1413" y="53"/>
                    </a:cubicBezTo>
                    <a:cubicBezTo>
                      <a:pt x="1234" y="93"/>
                      <a:pt x="1055" y="173"/>
                      <a:pt x="895" y="292"/>
                    </a:cubicBezTo>
                    <a:cubicBezTo>
                      <a:pt x="299" y="770"/>
                      <a:pt x="0" y="1665"/>
                      <a:pt x="239" y="2301"/>
                    </a:cubicBezTo>
                    <a:cubicBezTo>
                      <a:pt x="398" y="2620"/>
                      <a:pt x="657" y="2858"/>
                      <a:pt x="995" y="2978"/>
                    </a:cubicBezTo>
                    <a:cubicBezTo>
                      <a:pt x="1060" y="2997"/>
                      <a:pt x="1131" y="3007"/>
                      <a:pt x="1205" y="3007"/>
                    </a:cubicBezTo>
                    <a:cubicBezTo>
                      <a:pt x="1584" y="3007"/>
                      <a:pt x="2058" y="2763"/>
                      <a:pt x="2407" y="2381"/>
                    </a:cubicBezTo>
                    <a:cubicBezTo>
                      <a:pt x="2825" y="1943"/>
                      <a:pt x="3024" y="1148"/>
                      <a:pt x="2805" y="670"/>
                    </a:cubicBezTo>
                    <a:cubicBezTo>
                      <a:pt x="2686" y="431"/>
                      <a:pt x="2626" y="352"/>
                      <a:pt x="2248" y="173"/>
                    </a:cubicBezTo>
                    <a:cubicBezTo>
                      <a:pt x="2095" y="58"/>
                      <a:pt x="1908" y="0"/>
                      <a:pt x="1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5" name="Google Shape;3235;p24"/>
            <p:cNvSpPr/>
            <p:nvPr/>
          </p:nvSpPr>
          <p:spPr>
            <a:xfrm>
              <a:off x="7492850" y="3107025"/>
              <a:ext cx="1998250" cy="2656125"/>
            </a:xfrm>
            <a:custGeom>
              <a:avLst/>
              <a:gdLst/>
              <a:ahLst/>
              <a:cxnLst/>
              <a:rect l="l" t="t" r="r" b="b"/>
              <a:pathLst>
                <a:path w="79930" h="106245" extrusionOk="0">
                  <a:moveTo>
                    <a:pt x="58010" y="1"/>
                  </a:moveTo>
                  <a:cubicBezTo>
                    <a:pt x="57625" y="1"/>
                    <a:pt x="57240" y="7"/>
                    <a:pt x="56854" y="19"/>
                  </a:cubicBezTo>
                  <a:cubicBezTo>
                    <a:pt x="55442" y="59"/>
                    <a:pt x="53970" y="198"/>
                    <a:pt x="52756" y="934"/>
                  </a:cubicBezTo>
                  <a:cubicBezTo>
                    <a:pt x="51682" y="1610"/>
                    <a:pt x="50926" y="2685"/>
                    <a:pt x="50210" y="3739"/>
                  </a:cubicBezTo>
                  <a:cubicBezTo>
                    <a:pt x="45874" y="10124"/>
                    <a:pt x="41796" y="16709"/>
                    <a:pt x="36723" y="22498"/>
                  </a:cubicBezTo>
                  <a:cubicBezTo>
                    <a:pt x="31650" y="28306"/>
                    <a:pt x="25464" y="33379"/>
                    <a:pt x="18163" y="35806"/>
                  </a:cubicBezTo>
                  <a:cubicBezTo>
                    <a:pt x="14244" y="37119"/>
                    <a:pt x="9987" y="37696"/>
                    <a:pt x="6585" y="39983"/>
                  </a:cubicBezTo>
                  <a:cubicBezTo>
                    <a:pt x="2289" y="42888"/>
                    <a:pt x="1" y="48378"/>
                    <a:pt x="717" y="53511"/>
                  </a:cubicBezTo>
                  <a:cubicBezTo>
                    <a:pt x="1433" y="58643"/>
                    <a:pt x="5014" y="63218"/>
                    <a:pt x="9729" y="65367"/>
                  </a:cubicBezTo>
                  <a:cubicBezTo>
                    <a:pt x="13627" y="67157"/>
                    <a:pt x="18044" y="67356"/>
                    <a:pt x="22301" y="67893"/>
                  </a:cubicBezTo>
                  <a:cubicBezTo>
                    <a:pt x="26478" y="68410"/>
                    <a:pt x="30596" y="69266"/>
                    <a:pt x="34634" y="70459"/>
                  </a:cubicBezTo>
                  <a:cubicBezTo>
                    <a:pt x="36683" y="71076"/>
                    <a:pt x="38851" y="71832"/>
                    <a:pt x="40204" y="73503"/>
                  </a:cubicBezTo>
                  <a:cubicBezTo>
                    <a:pt x="41875" y="75591"/>
                    <a:pt x="41935" y="78516"/>
                    <a:pt x="41696" y="81181"/>
                  </a:cubicBezTo>
                  <a:cubicBezTo>
                    <a:pt x="41398" y="84702"/>
                    <a:pt x="40781" y="88203"/>
                    <a:pt x="39866" y="91625"/>
                  </a:cubicBezTo>
                  <a:cubicBezTo>
                    <a:pt x="39209" y="93992"/>
                    <a:pt x="37320" y="97195"/>
                    <a:pt x="37638" y="99701"/>
                  </a:cubicBezTo>
                  <a:cubicBezTo>
                    <a:pt x="38136" y="103545"/>
                    <a:pt x="43367" y="106244"/>
                    <a:pt x="47529" y="106244"/>
                  </a:cubicBezTo>
                  <a:cubicBezTo>
                    <a:pt x="48515" y="106244"/>
                    <a:pt x="49441" y="106093"/>
                    <a:pt x="50230" y="105769"/>
                  </a:cubicBezTo>
                  <a:cubicBezTo>
                    <a:pt x="51861" y="105092"/>
                    <a:pt x="53134" y="103760"/>
                    <a:pt x="54268" y="102387"/>
                  </a:cubicBezTo>
                  <a:cubicBezTo>
                    <a:pt x="56874" y="99224"/>
                    <a:pt x="59003" y="95683"/>
                    <a:pt x="60972" y="92063"/>
                  </a:cubicBezTo>
                  <a:cubicBezTo>
                    <a:pt x="74320" y="67316"/>
                    <a:pt x="79930" y="39148"/>
                    <a:pt x="77065" y="11179"/>
                  </a:cubicBezTo>
                  <a:cubicBezTo>
                    <a:pt x="76866" y="9289"/>
                    <a:pt x="76608" y="7320"/>
                    <a:pt x="75553" y="5728"/>
                  </a:cubicBezTo>
                  <a:cubicBezTo>
                    <a:pt x="74260" y="3759"/>
                    <a:pt x="72013" y="2685"/>
                    <a:pt x="69765" y="1949"/>
                  </a:cubicBezTo>
                  <a:cubicBezTo>
                    <a:pt x="65990" y="660"/>
                    <a:pt x="62016" y="1"/>
                    <a:pt x="58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4"/>
            <p:cNvSpPr/>
            <p:nvPr/>
          </p:nvSpPr>
          <p:spPr>
            <a:xfrm>
              <a:off x="8107550" y="3565950"/>
              <a:ext cx="1413900" cy="2377275"/>
            </a:xfrm>
            <a:custGeom>
              <a:avLst/>
              <a:gdLst/>
              <a:ahLst/>
              <a:cxnLst/>
              <a:rect l="l" t="t" r="r" b="b"/>
              <a:pathLst>
                <a:path w="56556" h="95091" extrusionOk="0">
                  <a:moveTo>
                    <a:pt x="37612" y="1"/>
                  </a:moveTo>
                  <a:cubicBezTo>
                    <a:pt x="37541" y="1"/>
                    <a:pt x="37470" y="2"/>
                    <a:pt x="37399" y="3"/>
                  </a:cubicBezTo>
                  <a:cubicBezTo>
                    <a:pt x="32306" y="103"/>
                    <a:pt x="28288" y="3882"/>
                    <a:pt x="26219" y="7403"/>
                  </a:cubicBezTo>
                  <a:cubicBezTo>
                    <a:pt x="23931" y="11302"/>
                    <a:pt x="22996" y="15897"/>
                    <a:pt x="22181" y="20632"/>
                  </a:cubicBezTo>
                  <a:lnTo>
                    <a:pt x="22181" y="20731"/>
                  </a:lnTo>
                  <a:cubicBezTo>
                    <a:pt x="21644" y="23854"/>
                    <a:pt x="21087" y="27117"/>
                    <a:pt x="19316" y="29723"/>
                  </a:cubicBezTo>
                  <a:cubicBezTo>
                    <a:pt x="17864" y="31891"/>
                    <a:pt x="15696" y="33443"/>
                    <a:pt x="13587" y="34955"/>
                  </a:cubicBezTo>
                  <a:cubicBezTo>
                    <a:pt x="12493" y="35750"/>
                    <a:pt x="11359" y="36566"/>
                    <a:pt x="10325" y="37461"/>
                  </a:cubicBezTo>
                  <a:cubicBezTo>
                    <a:pt x="6366" y="40942"/>
                    <a:pt x="3800" y="45736"/>
                    <a:pt x="3104" y="50968"/>
                  </a:cubicBezTo>
                  <a:cubicBezTo>
                    <a:pt x="2527" y="55384"/>
                    <a:pt x="3342" y="59840"/>
                    <a:pt x="4118" y="64157"/>
                  </a:cubicBezTo>
                  <a:cubicBezTo>
                    <a:pt x="4456" y="66027"/>
                    <a:pt x="4814" y="67996"/>
                    <a:pt x="5053" y="69906"/>
                  </a:cubicBezTo>
                  <a:cubicBezTo>
                    <a:pt x="5610" y="74481"/>
                    <a:pt x="5690" y="82816"/>
                    <a:pt x="0" y="87292"/>
                  </a:cubicBezTo>
                  <a:lnTo>
                    <a:pt x="140" y="87491"/>
                  </a:lnTo>
                  <a:cubicBezTo>
                    <a:pt x="5948" y="82936"/>
                    <a:pt x="5869" y="74501"/>
                    <a:pt x="5292" y="69886"/>
                  </a:cubicBezTo>
                  <a:cubicBezTo>
                    <a:pt x="5073" y="67957"/>
                    <a:pt x="4715" y="65987"/>
                    <a:pt x="4377" y="64097"/>
                  </a:cubicBezTo>
                  <a:cubicBezTo>
                    <a:pt x="3601" y="59801"/>
                    <a:pt x="2785" y="55365"/>
                    <a:pt x="3342" y="51008"/>
                  </a:cubicBezTo>
                  <a:cubicBezTo>
                    <a:pt x="4039" y="45836"/>
                    <a:pt x="6585" y="41082"/>
                    <a:pt x="10484" y="37640"/>
                  </a:cubicBezTo>
                  <a:cubicBezTo>
                    <a:pt x="11498" y="36745"/>
                    <a:pt x="12652" y="35949"/>
                    <a:pt x="13746" y="35154"/>
                  </a:cubicBezTo>
                  <a:cubicBezTo>
                    <a:pt x="15855" y="33622"/>
                    <a:pt x="18023" y="32050"/>
                    <a:pt x="19515" y="29862"/>
                  </a:cubicBezTo>
                  <a:cubicBezTo>
                    <a:pt x="21325" y="27196"/>
                    <a:pt x="21882" y="23934"/>
                    <a:pt x="22419" y="20751"/>
                  </a:cubicBezTo>
                  <a:lnTo>
                    <a:pt x="22439" y="20672"/>
                  </a:lnTo>
                  <a:cubicBezTo>
                    <a:pt x="23255" y="15957"/>
                    <a:pt x="24170" y="11402"/>
                    <a:pt x="26438" y="7523"/>
                  </a:cubicBezTo>
                  <a:cubicBezTo>
                    <a:pt x="28467" y="4061"/>
                    <a:pt x="32406" y="341"/>
                    <a:pt x="37399" y="242"/>
                  </a:cubicBezTo>
                  <a:cubicBezTo>
                    <a:pt x="37468" y="240"/>
                    <a:pt x="37538" y="239"/>
                    <a:pt x="37608" y="239"/>
                  </a:cubicBezTo>
                  <a:cubicBezTo>
                    <a:pt x="41184" y="239"/>
                    <a:pt x="44890" y="2235"/>
                    <a:pt x="47524" y="5513"/>
                  </a:cubicBezTo>
                  <a:cubicBezTo>
                    <a:pt x="50209" y="8855"/>
                    <a:pt x="51562" y="13013"/>
                    <a:pt x="52418" y="16255"/>
                  </a:cubicBezTo>
                  <a:cubicBezTo>
                    <a:pt x="55302" y="27017"/>
                    <a:pt x="55620" y="38297"/>
                    <a:pt x="55919" y="49198"/>
                  </a:cubicBezTo>
                  <a:cubicBezTo>
                    <a:pt x="56317" y="62506"/>
                    <a:pt x="56038" y="75217"/>
                    <a:pt x="48718" y="84607"/>
                  </a:cubicBezTo>
                  <a:cubicBezTo>
                    <a:pt x="43686" y="91018"/>
                    <a:pt x="35648" y="94837"/>
                    <a:pt x="27541" y="94837"/>
                  </a:cubicBezTo>
                  <a:cubicBezTo>
                    <a:pt x="26416" y="94837"/>
                    <a:pt x="25290" y="94763"/>
                    <a:pt x="24170" y="94613"/>
                  </a:cubicBezTo>
                  <a:lnTo>
                    <a:pt x="24130" y="94852"/>
                  </a:lnTo>
                  <a:cubicBezTo>
                    <a:pt x="25264" y="95011"/>
                    <a:pt x="26398" y="95090"/>
                    <a:pt x="27532" y="95090"/>
                  </a:cubicBezTo>
                  <a:cubicBezTo>
                    <a:pt x="35728" y="95090"/>
                    <a:pt x="43844" y="91231"/>
                    <a:pt x="48897" y="84746"/>
                  </a:cubicBezTo>
                  <a:cubicBezTo>
                    <a:pt x="56277" y="75317"/>
                    <a:pt x="56555" y="62546"/>
                    <a:pt x="56177" y="49198"/>
                  </a:cubicBezTo>
                  <a:cubicBezTo>
                    <a:pt x="55879" y="38277"/>
                    <a:pt x="55561" y="26997"/>
                    <a:pt x="52676" y="16216"/>
                  </a:cubicBezTo>
                  <a:cubicBezTo>
                    <a:pt x="51801" y="12933"/>
                    <a:pt x="50448" y="8736"/>
                    <a:pt x="47743" y="5354"/>
                  </a:cubicBezTo>
                  <a:cubicBezTo>
                    <a:pt x="45031" y="1998"/>
                    <a:pt x="41266" y="1"/>
                    <a:pt x="37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4"/>
            <p:cNvSpPr/>
            <p:nvPr/>
          </p:nvSpPr>
          <p:spPr>
            <a:xfrm>
              <a:off x="6514650" y="4782175"/>
              <a:ext cx="1270150" cy="763875"/>
            </a:xfrm>
            <a:custGeom>
              <a:avLst/>
              <a:gdLst/>
              <a:ahLst/>
              <a:cxnLst/>
              <a:rect l="l" t="t" r="r" b="b"/>
              <a:pathLst>
                <a:path w="50806" h="30555" extrusionOk="0">
                  <a:moveTo>
                    <a:pt x="16356" y="1"/>
                  </a:moveTo>
                  <a:cubicBezTo>
                    <a:pt x="15236" y="1"/>
                    <a:pt x="14115" y="17"/>
                    <a:pt x="12990" y="51"/>
                  </a:cubicBezTo>
                  <a:cubicBezTo>
                    <a:pt x="11657" y="71"/>
                    <a:pt x="10304" y="131"/>
                    <a:pt x="9051" y="608"/>
                  </a:cubicBezTo>
                  <a:cubicBezTo>
                    <a:pt x="7201" y="1325"/>
                    <a:pt x="5789" y="2856"/>
                    <a:pt x="4615" y="4468"/>
                  </a:cubicBezTo>
                  <a:cubicBezTo>
                    <a:pt x="2447" y="7432"/>
                    <a:pt x="836" y="10873"/>
                    <a:pt x="418" y="14533"/>
                  </a:cubicBezTo>
                  <a:cubicBezTo>
                    <a:pt x="0" y="18174"/>
                    <a:pt x="875" y="22053"/>
                    <a:pt x="3223" y="24878"/>
                  </a:cubicBezTo>
                  <a:cubicBezTo>
                    <a:pt x="5272" y="27364"/>
                    <a:pt x="8295" y="28876"/>
                    <a:pt x="11418" y="29672"/>
                  </a:cubicBezTo>
                  <a:cubicBezTo>
                    <a:pt x="14542" y="30448"/>
                    <a:pt x="17804" y="30527"/>
                    <a:pt x="21027" y="30547"/>
                  </a:cubicBezTo>
                  <a:cubicBezTo>
                    <a:pt x="21519" y="30552"/>
                    <a:pt x="22014" y="30554"/>
                    <a:pt x="22509" y="30554"/>
                  </a:cubicBezTo>
                  <a:cubicBezTo>
                    <a:pt x="30476" y="30554"/>
                    <a:pt x="38748" y="29861"/>
                    <a:pt x="45415" y="25554"/>
                  </a:cubicBezTo>
                  <a:cubicBezTo>
                    <a:pt x="49911" y="22669"/>
                    <a:pt x="50806" y="17458"/>
                    <a:pt x="46947" y="13718"/>
                  </a:cubicBezTo>
                  <a:cubicBezTo>
                    <a:pt x="41258" y="8247"/>
                    <a:pt x="35170" y="2538"/>
                    <a:pt x="27452" y="787"/>
                  </a:cubicBezTo>
                  <a:cubicBezTo>
                    <a:pt x="25224" y="290"/>
                    <a:pt x="22936" y="151"/>
                    <a:pt x="20649" y="71"/>
                  </a:cubicBezTo>
                  <a:cubicBezTo>
                    <a:pt x="19219" y="27"/>
                    <a:pt x="17789" y="1"/>
                    <a:pt x="16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8" name="Google Shape;3238;p24"/>
            <p:cNvGrpSpPr/>
            <p:nvPr/>
          </p:nvGrpSpPr>
          <p:grpSpPr>
            <a:xfrm>
              <a:off x="8618800" y="4328025"/>
              <a:ext cx="984200" cy="988575"/>
              <a:chOff x="6018075" y="3855725"/>
              <a:chExt cx="984200" cy="988575"/>
            </a:xfrm>
          </p:grpSpPr>
          <p:sp>
            <p:nvSpPr>
              <p:cNvPr id="3239" name="Google Shape;3239;p24"/>
              <p:cNvSpPr/>
              <p:nvPr/>
            </p:nvSpPr>
            <p:spPr>
              <a:xfrm>
                <a:off x="6018075" y="3855725"/>
                <a:ext cx="984200" cy="988575"/>
              </a:xfrm>
              <a:custGeom>
                <a:avLst/>
                <a:gdLst/>
                <a:ahLst/>
                <a:cxnLst/>
                <a:rect l="l" t="t" r="r" b="b"/>
                <a:pathLst>
                  <a:path w="39368" h="39543" extrusionOk="0">
                    <a:moveTo>
                      <a:pt x="12205" y="1"/>
                    </a:moveTo>
                    <a:cubicBezTo>
                      <a:pt x="11709" y="1"/>
                      <a:pt x="11215" y="35"/>
                      <a:pt x="10722" y="115"/>
                    </a:cubicBezTo>
                    <a:cubicBezTo>
                      <a:pt x="8793" y="433"/>
                      <a:pt x="7161" y="1368"/>
                      <a:pt x="5570" y="2443"/>
                    </a:cubicBezTo>
                    <a:cubicBezTo>
                      <a:pt x="3740" y="3656"/>
                      <a:pt x="3243" y="5506"/>
                      <a:pt x="2168" y="7316"/>
                    </a:cubicBezTo>
                    <a:cubicBezTo>
                      <a:pt x="1134" y="9027"/>
                      <a:pt x="497" y="10957"/>
                      <a:pt x="259" y="12946"/>
                    </a:cubicBezTo>
                    <a:cubicBezTo>
                      <a:pt x="0" y="14875"/>
                      <a:pt x="637" y="16725"/>
                      <a:pt x="895" y="18615"/>
                    </a:cubicBezTo>
                    <a:cubicBezTo>
                      <a:pt x="1154" y="20505"/>
                      <a:pt x="2268" y="22315"/>
                      <a:pt x="3282" y="23887"/>
                    </a:cubicBezTo>
                    <a:cubicBezTo>
                      <a:pt x="4456" y="25717"/>
                      <a:pt x="6047" y="27129"/>
                      <a:pt x="7420" y="28780"/>
                    </a:cubicBezTo>
                    <a:cubicBezTo>
                      <a:pt x="8892" y="30531"/>
                      <a:pt x="10384" y="32262"/>
                      <a:pt x="11896" y="33992"/>
                    </a:cubicBezTo>
                    <a:cubicBezTo>
                      <a:pt x="12413" y="34569"/>
                      <a:pt x="12950" y="35146"/>
                      <a:pt x="13487" y="35703"/>
                    </a:cubicBezTo>
                    <a:cubicBezTo>
                      <a:pt x="14621" y="37016"/>
                      <a:pt x="15815" y="38289"/>
                      <a:pt x="17068" y="39523"/>
                    </a:cubicBezTo>
                    <a:lnTo>
                      <a:pt x="17088" y="39542"/>
                    </a:lnTo>
                    <a:lnTo>
                      <a:pt x="18023" y="38468"/>
                    </a:lnTo>
                    <a:cubicBezTo>
                      <a:pt x="16471" y="37135"/>
                      <a:pt x="15019" y="35723"/>
                      <a:pt x="13627" y="34251"/>
                    </a:cubicBezTo>
                    <a:cubicBezTo>
                      <a:pt x="12831" y="33396"/>
                      <a:pt x="12075" y="32520"/>
                      <a:pt x="11319" y="31645"/>
                    </a:cubicBezTo>
                    <a:lnTo>
                      <a:pt x="9210" y="28880"/>
                    </a:lnTo>
                    <a:cubicBezTo>
                      <a:pt x="8614" y="28104"/>
                      <a:pt x="7937" y="27388"/>
                      <a:pt x="7301" y="26652"/>
                    </a:cubicBezTo>
                    <a:cubicBezTo>
                      <a:pt x="6684" y="25856"/>
                      <a:pt x="6087" y="25080"/>
                      <a:pt x="5490" y="24285"/>
                    </a:cubicBezTo>
                    <a:cubicBezTo>
                      <a:pt x="4715" y="23270"/>
                      <a:pt x="3998" y="22176"/>
                      <a:pt x="3362" y="21062"/>
                    </a:cubicBezTo>
                    <a:cubicBezTo>
                      <a:pt x="3083" y="20485"/>
                      <a:pt x="2865" y="19888"/>
                      <a:pt x="2725" y="19292"/>
                    </a:cubicBezTo>
                    <a:cubicBezTo>
                      <a:pt x="2526" y="18476"/>
                      <a:pt x="2566" y="17641"/>
                      <a:pt x="2407" y="16825"/>
                    </a:cubicBezTo>
                    <a:cubicBezTo>
                      <a:pt x="2228" y="15890"/>
                      <a:pt x="2129" y="14915"/>
                      <a:pt x="2129" y="13941"/>
                    </a:cubicBezTo>
                    <a:cubicBezTo>
                      <a:pt x="2109" y="11991"/>
                      <a:pt x="2705" y="10061"/>
                      <a:pt x="3819" y="8430"/>
                    </a:cubicBezTo>
                    <a:cubicBezTo>
                      <a:pt x="4317" y="7694"/>
                      <a:pt x="4715" y="6938"/>
                      <a:pt x="5132" y="6182"/>
                    </a:cubicBezTo>
                    <a:cubicBezTo>
                      <a:pt x="5610" y="5228"/>
                      <a:pt x="6346" y="4452"/>
                      <a:pt x="7241" y="3934"/>
                    </a:cubicBezTo>
                    <a:cubicBezTo>
                      <a:pt x="8714" y="2992"/>
                      <a:pt x="10362" y="2223"/>
                      <a:pt x="12146" y="2223"/>
                    </a:cubicBezTo>
                    <a:cubicBezTo>
                      <a:pt x="12169" y="2223"/>
                      <a:pt x="12191" y="2223"/>
                      <a:pt x="12214" y="2224"/>
                    </a:cubicBezTo>
                    <a:cubicBezTo>
                      <a:pt x="12771" y="2244"/>
                      <a:pt x="13308" y="2303"/>
                      <a:pt x="13845" y="2443"/>
                    </a:cubicBezTo>
                    <a:cubicBezTo>
                      <a:pt x="13766" y="2443"/>
                      <a:pt x="13706" y="2423"/>
                      <a:pt x="13646" y="2423"/>
                    </a:cubicBezTo>
                    <a:cubicBezTo>
                      <a:pt x="13575" y="2417"/>
                      <a:pt x="13504" y="2414"/>
                      <a:pt x="13435" y="2414"/>
                    </a:cubicBezTo>
                    <a:cubicBezTo>
                      <a:pt x="12810" y="2414"/>
                      <a:pt x="12266" y="2639"/>
                      <a:pt x="11657" y="2801"/>
                    </a:cubicBezTo>
                    <a:cubicBezTo>
                      <a:pt x="10782" y="3019"/>
                      <a:pt x="9926" y="3278"/>
                      <a:pt x="9071" y="3576"/>
                    </a:cubicBezTo>
                    <a:cubicBezTo>
                      <a:pt x="7718" y="4114"/>
                      <a:pt x="6405" y="4730"/>
                      <a:pt x="5769" y="6103"/>
                    </a:cubicBezTo>
                    <a:cubicBezTo>
                      <a:pt x="5431" y="6879"/>
                      <a:pt x="5013" y="7635"/>
                      <a:pt x="4695" y="8410"/>
                    </a:cubicBezTo>
                    <a:cubicBezTo>
                      <a:pt x="4416" y="9087"/>
                      <a:pt x="4376" y="9843"/>
                      <a:pt x="4197" y="10559"/>
                    </a:cubicBezTo>
                    <a:cubicBezTo>
                      <a:pt x="3760" y="12071"/>
                      <a:pt x="3640" y="13662"/>
                      <a:pt x="3859" y="15234"/>
                    </a:cubicBezTo>
                    <a:cubicBezTo>
                      <a:pt x="4058" y="16865"/>
                      <a:pt x="4953" y="18496"/>
                      <a:pt x="5650" y="19988"/>
                    </a:cubicBezTo>
                    <a:cubicBezTo>
                      <a:pt x="7102" y="23071"/>
                      <a:pt x="9151" y="25956"/>
                      <a:pt x="11399" y="28522"/>
                    </a:cubicBezTo>
                    <a:cubicBezTo>
                      <a:pt x="11956" y="29158"/>
                      <a:pt x="12592" y="29676"/>
                      <a:pt x="13209" y="30253"/>
                    </a:cubicBezTo>
                    <a:cubicBezTo>
                      <a:pt x="13945" y="30949"/>
                      <a:pt x="14581" y="31745"/>
                      <a:pt x="15298" y="32441"/>
                    </a:cubicBezTo>
                    <a:cubicBezTo>
                      <a:pt x="16551" y="33674"/>
                      <a:pt x="17864" y="34828"/>
                      <a:pt x="19117" y="36061"/>
                    </a:cubicBezTo>
                    <a:cubicBezTo>
                      <a:pt x="19276" y="36240"/>
                      <a:pt x="19475" y="36399"/>
                      <a:pt x="19654" y="36578"/>
                    </a:cubicBezTo>
                    <a:lnTo>
                      <a:pt x="20887" y="35146"/>
                    </a:lnTo>
                    <a:cubicBezTo>
                      <a:pt x="19694" y="34072"/>
                      <a:pt x="18480" y="32998"/>
                      <a:pt x="17346" y="31824"/>
                    </a:cubicBezTo>
                    <a:cubicBezTo>
                      <a:pt x="15138" y="29556"/>
                      <a:pt x="12692" y="27428"/>
                      <a:pt x="10842" y="24822"/>
                    </a:cubicBezTo>
                    <a:cubicBezTo>
                      <a:pt x="9986" y="23628"/>
                      <a:pt x="9031" y="22375"/>
                      <a:pt x="8275" y="21102"/>
                    </a:cubicBezTo>
                    <a:cubicBezTo>
                      <a:pt x="7420" y="19650"/>
                      <a:pt x="6923" y="17899"/>
                      <a:pt x="6326" y="16348"/>
                    </a:cubicBezTo>
                    <a:cubicBezTo>
                      <a:pt x="5232" y="13582"/>
                      <a:pt x="6246" y="10499"/>
                      <a:pt x="7400" y="7953"/>
                    </a:cubicBezTo>
                    <a:cubicBezTo>
                      <a:pt x="7758" y="7177"/>
                      <a:pt x="7838" y="6680"/>
                      <a:pt x="8594" y="6262"/>
                    </a:cubicBezTo>
                    <a:cubicBezTo>
                      <a:pt x="9171" y="5944"/>
                      <a:pt x="9787" y="5645"/>
                      <a:pt x="10404" y="5426"/>
                    </a:cubicBezTo>
                    <a:cubicBezTo>
                      <a:pt x="11100" y="5168"/>
                      <a:pt x="11816" y="5029"/>
                      <a:pt x="12513" y="4810"/>
                    </a:cubicBezTo>
                    <a:cubicBezTo>
                      <a:pt x="12905" y="4682"/>
                      <a:pt x="13271" y="4634"/>
                      <a:pt x="13636" y="4634"/>
                    </a:cubicBezTo>
                    <a:cubicBezTo>
                      <a:pt x="14122" y="4634"/>
                      <a:pt x="14604" y="4719"/>
                      <a:pt x="15138" y="4810"/>
                    </a:cubicBezTo>
                    <a:cubicBezTo>
                      <a:pt x="16730" y="5048"/>
                      <a:pt x="18122" y="5864"/>
                      <a:pt x="19515" y="6600"/>
                    </a:cubicBezTo>
                    <a:cubicBezTo>
                      <a:pt x="21166" y="7475"/>
                      <a:pt x="22797" y="8311"/>
                      <a:pt x="24388" y="9286"/>
                    </a:cubicBezTo>
                    <a:cubicBezTo>
                      <a:pt x="27532" y="11195"/>
                      <a:pt x="30774" y="13065"/>
                      <a:pt x="33778" y="15214"/>
                    </a:cubicBezTo>
                    <a:cubicBezTo>
                      <a:pt x="34653" y="15830"/>
                      <a:pt x="35528" y="16507"/>
                      <a:pt x="36384" y="17203"/>
                    </a:cubicBezTo>
                    <a:lnTo>
                      <a:pt x="37458" y="15950"/>
                    </a:lnTo>
                    <a:cubicBezTo>
                      <a:pt x="34673" y="13861"/>
                      <a:pt x="31729" y="11971"/>
                      <a:pt x="28904" y="10022"/>
                    </a:cubicBezTo>
                    <a:cubicBezTo>
                      <a:pt x="25602" y="7774"/>
                      <a:pt x="22280" y="5446"/>
                      <a:pt x="18679" y="3736"/>
                    </a:cubicBezTo>
                    <a:cubicBezTo>
                      <a:pt x="18182" y="3517"/>
                      <a:pt x="17665" y="3298"/>
                      <a:pt x="17148" y="3119"/>
                    </a:cubicBezTo>
                    <a:lnTo>
                      <a:pt x="17148" y="3119"/>
                    </a:lnTo>
                    <a:cubicBezTo>
                      <a:pt x="17585" y="3238"/>
                      <a:pt x="18023" y="3377"/>
                      <a:pt x="18460" y="3517"/>
                    </a:cubicBezTo>
                    <a:cubicBezTo>
                      <a:pt x="20330" y="4153"/>
                      <a:pt x="22160" y="4969"/>
                      <a:pt x="23971" y="5765"/>
                    </a:cubicBezTo>
                    <a:cubicBezTo>
                      <a:pt x="27989" y="7475"/>
                      <a:pt x="31590" y="10439"/>
                      <a:pt x="34912" y="13264"/>
                    </a:cubicBezTo>
                    <a:cubicBezTo>
                      <a:pt x="35847" y="14060"/>
                      <a:pt x="36802" y="14856"/>
                      <a:pt x="37736" y="15631"/>
                    </a:cubicBezTo>
                    <a:lnTo>
                      <a:pt x="39368" y="13761"/>
                    </a:lnTo>
                    <a:cubicBezTo>
                      <a:pt x="36046" y="10976"/>
                      <a:pt x="32743" y="8251"/>
                      <a:pt x="29143" y="5844"/>
                    </a:cubicBezTo>
                    <a:cubicBezTo>
                      <a:pt x="27193" y="4551"/>
                      <a:pt x="25164" y="3616"/>
                      <a:pt x="23016" y="2741"/>
                    </a:cubicBezTo>
                    <a:cubicBezTo>
                      <a:pt x="21066" y="1945"/>
                      <a:pt x="19077" y="1169"/>
                      <a:pt x="17008" y="712"/>
                    </a:cubicBezTo>
                    <a:cubicBezTo>
                      <a:pt x="15427" y="362"/>
                      <a:pt x="13811" y="1"/>
                      <a:pt x="1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>
                <a:off x="6186650" y="4034575"/>
                <a:ext cx="706225" cy="668000"/>
              </a:xfrm>
              <a:custGeom>
                <a:avLst/>
                <a:gdLst/>
                <a:ahLst/>
                <a:cxnLst/>
                <a:rect l="l" t="t" r="r" b="b"/>
                <a:pathLst>
                  <a:path w="28249" h="26720" extrusionOk="0">
                    <a:moveTo>
                      <a:pt x="5377" y="1"/>
                    </a:moveTo>
                    <a:cubicBezTo>
                      <a:pt x="5270" y="1"/>
                      <a:pt x="5162" y="1"/>
                      <a:pt x="5053" y="3"/>
                    </a:cubicBezTo>
                    <a:cubicBezTo>
                      <a:pt x="2965" y="43"/>
                      <a:pt x="1154" y="2032"/>
                      <a:pt x="458" y="3882"/>
                    </a:cubicBezTo>
                    <a:cubicBezTo>
                      <a:pt x="1" y="5096"/>
                      <a:pt x="319" y="6767"/>
                      <a:pt x="737" y="7960"/>
                    </a:cubicBezTo>
                    <a:cubicBezTo>
                      <a:pt x="1254" y="9472"/>
                      <a:pt x="1930" y="10984"/>
                      <a:pt x="2527" y="12476"/>
                    </a:cubicBezTo>
                    <a:cubicBezTo>
                      <a:pt x="3064" y="13848"/>
                      <a:pt x="4198" y="14843"/>
                      <a:pt x="5014" y="16057"/>
                    </a:cubicBezTo>
                    <a:cubicBezTo>
                      <a:pt x="5909" y="17389"/>
                      <a:pt x="6903" y="18643"/>
                      <a:pt x="7958" y="19836"/>
                    </a:cubicBezTo>
                    <a:cubicBezTo>
                      <a:pt x="10086" y="22303"/>
                      <a:pt x="12672" y="24431"/>
                      <a:pt x="15119" y="26580"/>
                    </a:cubicBezTo>
                    <a:cubicBezTo>
                      <a:pt x="15159" y="26639"/>
                      <a:pt x="15219" y="26679"/>
                      <a:pt x="15258" y="26719"/>
                    </a:cubicBezTo>
                    <a:lnTo>
                      <a:pt x="16233" y="25605"/>
                    </a:lnTo>
                    <a:cubicBezTo>
                      <a:pt x="15656" y="25108"/>
                      <a:pt x="15099" y="24610"/>
                      <a:pt x="14522" y="24093"/>
                    </a:cubicBezTo>
                    <a:cubicBezTo>
                      <a:pt x="13746" y="23317"/>
                      <a:pt x="12971" y="22522"/>
                      <a:pt x="12215" y="21706"/>
                    </a:cubicBezTo>
                    <a:cubicBezTo>
                      <a:pt x="10365" y="19717"/>
                      <a:pt x="8276" y="17608"/>
                      <a:pt x="6824" y="15301"/>
                    </a:cubicBezTo>
                    <a:cubicBezTo>
                      <a:pt x="6207" y="14306"/>
                      <a:pt x="5372" y="13451"/>
                      <a:pt x="4755" y="12456"/>
                    </a:cubicBezTo>
                    <a:cubicBezTo>
                      <a:pt x="4118" y="11461"/>
                      <a:pt x="3820" y="10188"/>
                      <a:pt x="3422" y="9114"/>
                    </a:cubicBezTo>
                    <a:cubicBezTo>
                      <a:pt x="2965" y="8020"/>
                      <a:pt x="2607" y="6886"/>
                      <a:pt x="2348" y="5712"/>
                    </a:cubicBezTo>
                    <a:cubicBezTo>
                      <a:pt x="2109" y="4419"/>
                      <a:pt x="2925" y="3425"/>
                      <a:pt x="3820" y="2589"/>
                    </a:cubicBezTo>
                    <a:cubicBezTo>
                      <a:pt x="4396" y="2043"/>
                      <a:pt x="5004" y="1957"/>
                      <a:pt x="5694" y="1957"/>
                    </a:cubicBezTo>
                    <a:cubicBezTo>
                      <a:pt x="5934" y="1957"/>
                      <a:pt x="6184" y="1967"/>
                      <a:pt x="6446" y="1972"/>
                    </a:cubicBezTo>
                    <a:cubicBezTo>
                      <a:pt x="7679" y="1972"/>
                      <a:pt x="8913" y="2132"/>
                      <a:pt x="10126" y="2430"/>
                    </a:cubicBezTo>
                    <a:cubicBezTo>
                      <a:pt x="11339" y="2748"/>
                      <a:pt x="12613" y="3067"/>
                      <a:pt x="13746" y="3643"/>
                    </a:cubicBezTo>
                    <a:cubicBezTo>
                      <a:pt x="14980" y="4280"/>
                      <a:pt x="16054" y="5195"/>
                      <a:pt x="17248" y="5931"/>
                    </a:cubicBezTo>
                    <a:cubicBezTo>
                      <a:pt x="19675" y="7463"/>
                      <a:pt x="21982" y="8915"/>
                      <a:pt x="24111" y="10865"/>
                    </a:cubicBezTo>
                    <a:cubicBezTo>
                      <a:pt x="25006" y="11680"/>
                      <a:pt x="25941" y="12476"/>
                      <a:pt x="26856" y="13311"/>
                    </a:cubicBezTo>
                    <a:lnTo>
                      <a:pt x="28248" y="11700"/>
                    </a:lnTo>
                    <a:cubicBezTo>
                      <a:pt x="27930" y="11402"/>
                      <a:pt x="27612" y="11123"/>
                      <a:pt x="27274" y="10845"/>
                    </a:cubicBezTo>
                    <a:cubicBezTo>
                      <a:pt x="25046" y="8915"/>
                      <a:pt x="23016" y="6846"/>
                      <a:pt x="20450" y="5275"/>
                    </a:cubicBezTo>
                    <a:cubicBezTo>
                      <a:pt x="18004" y="3783"/>
                      <a:pt x="15577" y="2032"/>
                      <a:pt x="12812" y="1197"/>
                    </a:cubicBezTo>
                    <a:cubicBezTo>
                      <a:pt x="10349" y="452"/>
                      <a:pt x="7941" y="1"/>
                      <a:pt x="53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>
                <a:off x="6328875" y="4187800"/>
                <a:ext cx="482925" cy="456575"/>
              </a:xfrm>
              <a:custGeom>
                <a:avLst/>
                <a:gdLst/>
                <a:ahLst/>
                <a:cxnLst/>
                <a:rect l="l" t="t" r="r" b="b"/>
                <a:pathLst>
                  <a:path w="19317" h="18263" extrusionOk="0">
                    <a:moveTo>
                      <a:pt x="4328" y="0"/>
                    </a:moveTo>
                    <a:cubicBezTo>
                      <a:pt x="2506" y="0"/>
                      <a:pt x="891" y="1555"/>
                      <a:pt x="458" y="3303"/>
                    </a:cubicBezTo>
                    <a:cubicBezTo>
                      <a:pt x="1" y="5173"/>
                      <a:pt x="1473" y="7123"/>
                      <a:pt x="2547" y="8535"/>
                    </a:cubicBezTo>
                    <a:cubicBezTo>
                      <a:pt x="3283" y="9510"/>
                      <a:pt x="4159" y="10385"/>
                      <a:pt x="4954" y="11320"/>
                    </a:cubicBezTo>
                    <a:cubicBezTo>
                      <a:pt x="5710" y="12175"/>
                      <a:pt x="6406" y="13130"/>
                      <a:pt x="7202" y="13946"/>
                    </a:cubicBezTo>
                    <a:cubicBezTo>
                      <a:pt x="7998" y="14761"/>
                      <a:pt x="8853" y="15657"/>
                      <a:pt x="9689" y="16532"/>
                    </a:cubicBezTo>
                    <a:cubicBezTo>
                      <a:pt x="10206" y="17049"/>
                      <a:pt x="10763" y="17546"/>
                      <a:pt x="11360" y="18024"/>
                    </a:cubicBezTo>
                    <a:lnTo>
                      <a:pt x="11598" y="18263"/>
                    </a:lnTo>
                    <a:lnTo>
                      <a:pt x="12792" y="16890"/>
                    </a:lnTo>
                    <a:cubicBezTo>
                      <a:pt x="12712" y="16810"/>
                      <a:pt x="12613" y="16731"/>
                      <a:pt x="12553" y="16651"/>
                    </a:cubicBezTo>
                    <a:cubicBezTo>
                      <a:pt x="10564" y="14980"/>
                      <a:pt x="8774" y="12951"/>
                      <a:pt x="7083" y="10982"/>
                    </a:cubicBezTo>
                    <a:cubicBezTo>
                      <a:pt x="6148" y="9868"/>
                      <a:pt x="5113" y="8833"/>
                      <a:pt x="4218" y="7680"/>
                    </a:cubicBezTo>
                    <a:cubicBezTo>
                      <a:pt x="3522" y="6824"/>
                      <a:pt x="2070" y="5133"/>
                      <a:pt x="2110" y="3960"/>
                    </a:cubicBezTo>
                    <a:cubicBezTo>
                      <a:pt x="2149" y="3283"/>
                      <a:pt x="2726" y="2527"/>
                      <a:pt x="3204" y="2090"/>
                    </a:cubicBezTo>
                    <a:cubicBezTo>
                      <a:pt x="3672" y="1670"/>
                      <a:pt x="4141" y="1630"/>
                      <a:pt x="4695" y="1630"/>
                    </a:cubicBezTo>
                    <a:cubicBezTo>
                      <a:pt x="4823" y="1630"/>
                      <a:pt x="4955" y="1632"/>
                      <a:pt x="5093" y="1632"/>
                    </a:cubicBezTo>
                    <a:cubicBezTo>
                      <a:pt x="6605" y="1632"/>
                      <a:pt x="8018" y="1672"/>
                      <a:pt x="9390" y="2428"/>
                    </a:cubicBezTo>
                    <a:cubicBezTo>
                      <a:pt x="10524" y="3045"/>
                      <a:pt x="11499" y="4159"/>
                      <a:pt x="12434" y="5054"/>
                    </a:cubicBezTo>
                    <a:cubicBezTo>
                      <a:pt x="13548" y="6108"/>
                      <a:pt x="14662" y="7143"/>
                      <a:pt x="15816" y="8157"/>
                    </a:cubicBezTo>
                    <a:cubicBezTo>
                      <a:pt x="16691" y="8913"/>
                      <a:pt x="17546" y="9669"/>
                      <a:pt x="18382" y="10425"/>
                    </a:cubicBezTo>
                    <a:lnTo>
                      <a:pt x="19317" y="9351"/>
                    </a:lnTo>
                    <a:cubicBezTo>
                      <a:pt x="17964" y="8276"/>
                      <a:pt x="16552" y="7242"/>
                      <a:pt x="15259" y="6108"/>
                    </a:cubicBezTo>
                    <a:cubicBezTo>
                      <a:pt x="13528" y="4556"/>
                      <a:pt x="12056" y="2547"/>
                      <a:pt x="10126" y="1314"/>
                    </a:cubicBezTo>
                    <a:cubicBezTo>
                      <a:pt x="8376" y="200"/>
                      <a:pt x="6406" y="41"/>
                      <a:pt x="4397" y="1"/>
                    </a:cubicBezTo>
                    <a:cubicBezTo>
                      <a:pt x="4374" y="1"/>
                      <a:pt x="4351" y="0"/>
                      <a:pt x="4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>
                <a:off x="6464650" y="4306200"/>
                <a:ext cx="301400" cy="280000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1200" extrusionOk="0">
                    <a:moveTo>
                      <a:pt x="2484" y="0"/>
                    </a:moveTo>
                    <a:cubicBezTo>
                      <a:pt x="2071" y="0"/>
                      <a:pt x="1661" y="87"/>
                      <a:pt x="1274" y="298"/>
                    </a:cubicBezTo>
                    <a:cubicBezTo>
                      <a:pt x="379" y="795"/>
                      <a:pt x="1" y="1869"/>
                      <a:pt x="359" y="2824"/>
                    </a:cubicBezTo>
                    <a:cubicBezTo>
                      <a:pt x="975" y="4316"/>
                      <a:pt x="2189" y="5808"/>
                      <a:pt x="3442" y="7081"/>
                    </a:cubicBezTo>
                    <a:cubicBezTo>
                      <a:pt x="4118" y="7857"/>
                      <a:pt x="4835" y="8553"/>
                      <a:pt x="5610" y="9210"/>
                    </a:cubicBezTo>
                    <a:cubicBezTo>
                      <a:pt x="6227" y="9727"/>
                      <a:pt x="6884" y="10204"/>
                      <a:pt x="7540" y="10702"/>
                    </a:cubicBezTo>
                    <a:cubicBezTo>
                      <a:pt x="7759" y="10861"/>
                      <a:pt x="7958" y="11040"/>
                      <a:pt x="8177" y="11199"/>
                    </a:cubicBezTo>
                    <a:lnTo>
                      <a:pt x="9092" y="10125"/>
                    </a:lnTo>
                    <a:cubicBezTo>
                      <a:pt x="7520" y="8872"/>
                      <a:pt x="6068" y="7459"/>
                      <a:pt x="4755" y="5928"/>
                    </a:cubicBezTo>
                    <a:cubicBezTo>
                      <a:pt x="4079" y="5192"/>
                      <a:pt x="3462" y="4416"/>
                      <a:pt x="2885" y="3620"/>
                    </a:cubicBezTo>
                    <a:cubicBezTo>
                      <a:pt x="2607" y="3282"/>
                      <a:pt x="2388" y="2924"/>
                      <a:pt x="2209" y="2526"/>
                    </a:cubicBezTo>
                    <a:cubicBezTo>
                      <a:pt x="2129" y="2287"/>
                      <a:pt x="2030" y="1929"/>
                      <a:pt x="2428" y="1750"/>
                    </a:cubicBezTo>
                    <a:cubicBezTo>
                      <a:pt x="2485" y="1727"/>
                      <a:pt x="2547" y="1718"/>
                      <a:pt x="2614" y="1718"/>
                    </a:cubicBezTo>
                    <a:cubicBezTo>
                      <a:pt x="2894" y="1718"/>
                      <a:pt x="3237" y="1892"/>
                      <a:pt x="3462" y="1989"/>
                    </a:cubicBezTo>
                    <a:cubicBezTo>
                      <a:pt x="5531" y="2884"/>
                      <a:pt x="7301" y="4833"/>
                      <a:pt x="9012" y="6306"/>
                    </a:cubicBezTo>
                    <a:cubicBezTo>
                      <a:pt x="9669" y="6863"/>
                      <a:pt x="10325" y="7420"/>
                      <a:pt x="10962" y="7977"/>
                    </a:cubicBezTo>
                    <a:lnTo>
                      <a:pt x="12056" y="6703"/>
                    </a:lnTo>
                    <a:cubicBezTo>
                      <a:pt x="11717" y="6385"/>
                      <a:pt x="11359" y="6087"/>
                      <a:pt x="11001" y="5768"/>
                    </a:cubicBezTo>
                    <a:cubicBezTo>
                      <a:pt x="9887" y="4794"/>
                      <a:pt x="8793" y="3799"/>
                      <a:pt x="7659" y="2864"/>
                    </a:cubicBezTo>
                    <a:cubicBezTo>
                      <a:pt x="6565" y="1929"/>
                      <a:pt x="5372" y="895"/>
                      <a:pt x="4019" y="338"/>
                    </a:cubicBezTo>
                    <a:cubicBezTo>
                      <a:pt x="3531" y="138"/>
                      <a:pt x="3005" y="0"/>
                      <a:pt x="2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3" name="Google Shape;3243;p24"/>
            <p:cNvGrpSpPr/>
            <p:nvPr/>
          </p:nvGrpSpPr>
          <p:grpSpPr>
            <a:xfrm>
              <a:off x="8139375" y="3235900"/>
              <a:ext cx="430700" cy="299800"/>
              <a:chOff x="5538650" y="2763600"/>
              <a:chExt cx="430700" cy="299800"/>
            </a:xfrm>
          </p:grpSpPr>
          <p:sp>
            <p:nvSpPr>
              <p:cNvPr id="3244" name="Google Shape;3244;p24"/>
              <p:cNvSpPr/>
              <p:nvPr/>
            </p:nvSpPr>
            <p:spPr>
              <a:xfrm>
                <a:off x="5851450" y="2875000"/>
                <a:ext cx="428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018" extrusionOk="0">
                    <a:moveTo>
                      <a:pt x="1336" y="1"/>
                    </a:moveTo>
                    <a:cubicBezTo>
                      <a:pt x="1124" y="1"/>
                      <a:pt x="894" y="183"/>
                      <a:pt x="737" y="354"/>
                    </a:cubicBezTo>
                    <a:cubicBezTo>
                      <a:pt x="399" y="772"/>
                      <a:pt x="160" y="1249"/>
                      <a:pt x="21" y="1767"/>
                    </a:cubicBezTo>
                    <a:cubicBezTo>
                      <a:pt x="1" y="1806"/>
                      <a:pt x="1" y="1866"/>
                      <a:pt x="21" y="1926"/>
                    </a:cubicBezTo>
                    <a:cubicBezTo>
                      <a:pt x="41" y="1966"/>
                      <a:pt x="81" y="2005"/>
                      <a:pt x="140" y="2005"/>
                    </a:cubicBezTo>
                    <a:cubicBezTo>
                      <a:pt x="172" y="2013"/>
                      <a:pt x="204" y="2017"/>
                      <a:pt x="235" y="2017"/>
                    </a:cubicBezTo>
                    <a:cubicBezTo>
                      <a:pt x="510" y="2017"/>
                      <a:pt x="735" y="1719"/>
                      <a:pt x="896" y="1468"/>
                    </a:cubicBezTo>
                    <a:cubicBezTo>
                      <a:pt x="1175" y="991"/>
                      <a:pt x="1433" y="533"/>
                      <a:pt x="1712" y="76"/>
                    </a:cubicBezTo>
                    <a:lnTo>
                      <a:pt x="1712" y="76"/>
                    </a:lnTo>
                    <a:lnTo>
                      <a:pt x="1573" y="96"/>
                    </a:lnTo>
                    <a:cubicBezTo>
                      <a:pt x="1500" y="29"/>
                      <a:pt x="1419" y="1"/>
                      <a:pt x="1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>
                <a:off x="5737075" y="3023100"/>
                <a:ext cx="37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612" extrusionOk="0">
                    <a:moveTo>
                      <a:pt x="1254" y="0"/>
                    </a:moveTo>
                    <a:cubicBezTo>
                      <a:pt x="1135" y="0"/>
                      <a:pt x="1015" y="40"/>
                      <a:pt x="936" y="100"/>
                    </a:cubicBezTo>
                    <a:cubicBezTo>
                      <a:pt x="657" y="239"/>
                      <a:pt x="418" y="458"/>
                      <a:pt x="219" y="697"/>
                    </a:cubicBezTo>
                    <a:cubicBezTo>
                      <a:pt x="21" y="955"/>
                      <a:pt x="1" y="1293"/>
                      <a:pt x="140" y="1572"/>
                    </a:cubicBezTo>
                    <a:lnTo>
                      <a:pt x="160" y="1612"/>
                    </a:lnTo>
                    <a:cubicBezTo>
                      <a:pt x="637" y="1532"/>
                      <a:pt x="975" y="1154"/>
                      <a:pt x="1254" y="796"/>
                    </a:cubicBezTo>
                    <a:cubicBezTo>
                      <a:pt x="1373" y="677"/>
                      <a:pt x="1453" y="517"/>
                      <a:pt x="1473" y="358"/>
                    </a:cubicBezTo>
                    <a:cubicBezTo>
                      <a:pt x="1513" y="199"/>
                      <a:pt x="1413" y="40"/>
                      <a:pt x="1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>
                <a:off x="5734100" y="2923425"/>
                <a:ext cx="462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461" extrusionOk="0">
                    <a:moveTo>
                      <a:pt x="1490" y="0"/>
                    </a:moveTo>
                    <a:cubicBezTo>
                      <a:pt x="1469" y="0"/>
                      <a:pt x="1450" y="3"/>
                      <a:pt x="1433" y="9"/>
                    </a:cubicBezTo>
                    <a:cubicBezTo>
                      <a:pt x="677" y="128"/>
                      <a:pt x="100" y="725"/>
                      <a:pt x="0" y="1461"/>
                    </a:cubicBezTo>
                    <a:cubicBezTo>
                      <a:pt x="557" y="1282"/>
                      <a:pt x="1075" y="983"/>
                      <a:pt x="1512" y="566"/>
                    </a:cubicBezTo>
                    <a:lnTo>
                      <a:pt x="1512" y="566"/>
                    </a:lnTo>
                    <a:lnTo>
                      <a:pt x="1492" y="804"/>
                    </a:lnTo>
                    <a:cubicBezTo>
                      <a:pt x="1632" y="705"/>
                      <a:pt x="1711" y="586"/>
                      <a:pt x="1791" y="426"/>
                    </a:cubicBezTo>
                    <a:cubicBezTo>
                      <a:pt x="1850" y="287"/>
                      <a:pt x="1791" y="108"/>
                      <a:pt x="1651" y="29"/>
                    </a:cubicBezTo>
                    <a:cubicBezTo>
                      <a:pt x="1595" y="15"/>
                      <a:pt x="1539" y="0"/>
                      <a:pt x="1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>
                <a:off x="5625175" y="3010975"/>
                <a:ext cx="755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1411" extrusionOk="0">
                    <a:moveTo>
                      <a:pt x="2410" y="0"/>
                    </a:moveTo>
                    <a:cubicBezTo>
                      <a:pt x="2033" y="0"/>
                      <a:pt x="1525" y="97"/>
                      <a:pt x="1354" y="147"/>
                    </a:cubicBezTo>
                    <a:cubicBezTo>
                      <a:pt x="1055" y="247"/>
                      <a:pt x="757" y="366"/>
                      <a:pt x="498" y="545"/>
                    </a:cubicBezTo>
                    <a:cubicBezTo>
                      <a:pt x="240" y="724"/>
                      <a:pt x="60" y="1002"/>
                      <a:pt x="1" y="1321"/>
                    </a:cubicBezTo>
                    <a:cubicBezTo>
                      <a:pt x="56" y="1390"/>
                      <a:pt x="149" y="1411"/>
                      <a:pt x="247" y="1411"/>
                    </a:cubicBezTo>
                    <a:cubicBezTo>
                      <a:pt x="291" y="1411"/>
                      <a:pt x="336" y="1406"/>
                      <a:pt x="379" y="1400"/>
                    </a:cubicBezTo>
                    <a:cubicBezTo>
                      <a:pt x="936" y="1281"/>
                      <a:pt x="2269" y="843"/>
                      <a:pt x="2706" y="406"/>
                    </a:cubicBezTo>
                    <a:cubicBezTo>
                      <a:pt x="3020" y="92"/>
                      <a:pt x="2778" y="0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>
                <a:off x="5912125" y="2774275"/>
                <a:ext cx="5722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1420" extrusionOk="0">
                    <a:moveTo>
                      <a:pt x="1695" y="1"/>
                    </a:moveTo>
                    <a:cubicBezTo>
                      <a:pt x="1194" y="1"/>
                      <a:pt x="454" y="389"/>
                      <a:pt x="279" y="564"/>
                    </a:cubicBezTo>
                    <a:cubicBezTo>
                      <a:pt x="140" y="683"/>
                      <a:pt x="41" y="842"/>
                      <a:pt x="21" y="1021"/>
                    </a:cubicBezTo>
                    <a:cubicBezTo>
                      <a:pt x="1" y="1200"/>
                      <a:pt x="100" y="1360"/>
                      <a:pt x="279" y="1419"/>
                    </a:cubicBezTo>
                    <a:cubicBezTo>
                      <a:pt x="419" y="1419"/>
                      <a:pt x="578" y="1360"/>
                      <a:pt x="697" y="1260"/>
                    </a:cubicBezTo>
                    <a:cubicBezTo>
                      <a:pt x="936" y="1061"/>
                      <a:pt x="2289" y="504"/>
                      <a:pt x="2110" y="186"/>
                    </a:cubicBezTo>
                    <a:cubicBezTo>
                      <a:pt x="2030" y="53"/>
                      <a:pt x="1878" y="1"/>
                      <a:pt x="1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>
                <a:off x="5755300" y="2830275"/>
                <a:ext cx="3925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60" extrusionOk="0">
                    <a:moveTo>
                      <a:pt x="956" y="0"/>
                    </a:moveTo>
                    <a:cubicBezTo>
                      <a:pt x="534" y="0"/>
                      <a:pt x="1" y="306"/>
                      <a:pt x="28" y="691"/>
                    </a:cubicBezTo>
                    <a:cubicBezTo>
                      <a:pt x="28" y="711"/>
                      <a:pt x="47" y="751"/>
                      <a:pt x="67" y="771"/>
                    </a:cubicBezTo>
                    <a:cubicBezTo>
                      <a:pt x="87" y="791"/>
                      <a:pt x="107" y="811"/>
                      <a:pt x="147" y="830"/>
                    </a:cubicBezTo>
                    <a:cubicBezTo>
                      <a:pt x="196" y="850"/>
                      <a:pt x="269" y="860"/>
                      <a:pt x="355" y="860"/>
                    </a:cubicBezTo>
                    <a:cubicBezTo>
                      <a:pt x="790" y="860"/>
                      <a:pt x="1570" y="619"/>
                      <a:pt x="1420" y="254"/>
                    </a:cubicBezTo>
                    <a:cubicBezTo>
                      <a:pt x="1347" y="75"/>
                      <a:pt x="1165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>
                <a:off x="5650050" y="2904725"/>
                <a:ext cx="393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5" extrusionOk="0">
                    <a:moveTo>
                      <a:pt x="1379" y="608"/>
                    </a:moveTo>
                    <a:lnTo>
                      <a:pt x="1194" y="757"/>
                    </a:lnTo>
                    <a:cubicBezTo>
                      <a:pt x="1265" y="716"/>
                      <a:pt x="1326" y="665"/>
                      <a:pt x="1379" y="608"/>
                    </a:cubicBezTo>
                    <a:close/>
                    <a:moveTo>
                      <a:pt x="1274" y="1"/>
                    </a:moveTo>
                    <a:cubicBezTo>
                      <a:pt x="955" y="1"/>
                      <a:pt x="637" y="160"/>
                      <a:pt x="458" y="399"/>
                    </a:cubicBezTo>
                    <a:cubicBezTo>
                      <a:pt x="259" y="657"/>
                      <a:pt x="100" y="936"/>
                      <a:pt x="0" y="1234"/>
                    </a:cubicBezTo>
                    <a:cubicBezTo>
                      <a:pt x="508" y="1065"/>
                      <a:pt x="980" y="842"/>
                      <a:pt x="1417" y="567"/>
                    </a:cubicBezTo>
                    <a:lnTo>
                      <a:pt x="1417" y="567"/>
                    </a:lnTo>
                    <a:cubicBezTo>
                      <a:pt x="1405" y="581"/>
                      <a:pt x="1392" y="595"/>
                      <a:pt x="1379" y="608"/>
                    </a:cubicBezTo>
                    <a:lnTo>
                      <a:pt x="1379" y="608"/>
                    </a:lnTo>
                    <a:lnTo>
                      <a:pt x="1492" y="518"/>
                    </a:lnTo>
                    <a:lnTo>
                      <a:pt x="1492" y="518"/>
                    </a:lnTo>
                    <a:cubicBezTo>
                      <a:pt x="1467" y="534"/>
                      <a:pt x="1442" y="551"/>
                      <a:pt x="1417" y="567"/>
                    </a:cubicBezTo>
                    <a:lnTo>
                      <a:pt x="1417" y="567"/>
                    </a:lnTo>
                    <a:cubicBezTo>
                      <a:pt x="1452" y="525"/>
                      <a:pt x="1483" y="482"/>
                      <a:pt x="1512" y="438"/>
                    </a:cubicBezTo>
                    <a:cubicBezTo>
                      <a:pt x="1572" y="319"/>
                      <a:pt x="1552" y="140"/>
                      <a:pt x="1433" y="60"/>
                    </a:cubicBezTo>
                    <a:cubicBezTo>
                      <a:pt x="1393" y="21"/>
                      <a:pt x="1333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>
                <a:off x="5567750" y="2866600"/>
                <a:ext cx="5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338" extrusionOk="0">
                    <a:moveTo>
                      <a:pt x="2024" y="0"/>
                    </a:moveTo>
                    <a:cubicBezTo>
                      <a:pt x="1869" y="0"/>
                      <a:pt x="1578" y="264"/>
                      <a:pt x="1482" y="332"/>
                    </a:cubicBezTo>
                    <a:cubicBezTo>
                      <a:pt x="1323" y="452"/>
                      <a:pt x="1124" y="511"/>
                      <a:pt x="925" y="511"/>
                    </a:cubicBezTo>
                    <a:cubicBezTo>
                      <a:pt x="726" y="511"/>
                      <a:pt x="547" y="551"/>
                      <a:pt x="368" y="631"/>
                    </a:cubicBezTo>
                    <a:cubicBezTo>
                      <a:pt x="1" y="814"/>
                      <a:pt x="159" y="1338"/>
                      <a:pt x="531" y="1338"/>
                    </a:cubicBezTo>
                    <a:cubicBezTo>
                      <a:pt x="562" y="1338"/>
                      <a:pt x="594" y="1334"/>
                      <a:pt x="627" y="1327"/>
                    </a:cubicBezTo>
                    <a:cubicBezTo>
                      <a:pt x="786" y="1267"/>
                      <a:pt x="945" y="1188"/>
                      <a:pt x="1084" y="1068"/>
                    </a:cubicBezTo>
                    <a:cubicBezTo>
                      <a:pt x="1283" y="909"/>
                      <a:pt x="2079" y="491"/>
                      <a:pt x="2119" y="213"/>
                    </a:cubicBezTo>
                    <a:cubicBezTo>
                      <a:pt x="2138" y="56"/>
                      <a:pt x="2095" y="0"/>
                      <a:pt x="2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>
                <a:off x="5538650" y="2975350"/>
                <a:ext cx="622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982" extrusionOk="0">
                    <a:moveTo>
                      <a:pt x="2129" y="1"/>
                    </a:moveTo>
                    <a:cubicBezTo>
                      <a:pt x="1718" y="187"/>
                      <a:pt x="1325" y="462"/>
                      <a:pt x="867" y="462"/>
                    </a:cubicBezTo>
                    <a:cubicBezTo>
                      <a:pt x="837" y="462"/>
                      <a:pt x="807" y="461"/>
                      <a:pt x="776" y="458"/>
                    </a:cubicBezTo>
                    <a:cubicBezTo>
                      <a:pt x="695" y="435"/>
                      <a:pt x="606" y="425"/>
                      <a:pt x="515" y="425"/>
                    </a:cubicBezTo>
                    <a:cubicBezTo>
                      <a:pt x="451" y="425"/>
                      <a:pt x="385" y="430"/>
                      <a:pt x="319" y="438"/>
                    </a:cubicBezTo>
                    <a:cubicBezTo>
                      <a:pt x="120" y="498"/>
                      <a:pt x="0" y="657"/>
                      <a:pt x="0" y="876"/>
                    </a:cubicBezTo>
                    <a:cubicBezTo>
                      <a:pt x="106" y="952"/>
                      <a:pt x="230" y="981"/>
                      <a:pt x="360" y="981"/>
                    </a:cubicBezTo>
                    <a:cubicBezTo>
                      <a:pt x="573" y="981"/>
                      <a:pt x="805" y="902"/>
                      <a:pt x="1015" y="816"/>
                    </a:cubicBezTo>
                    <a:cubicBezTo>
                      <a:pt x="1393" y="677"/>
                      <a:pt x="2487" y="677"/>
                      <a:pt x="2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>
                <a:off x="5747025" y="2763600"/>
                <a:ext cx="4427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272" extrusionOk="0">
                    <a:moveTo>
                      <a:pt x="1426" y="0"/>
                    </a:moveTo>
                    <a:cubicBezTo>
                      <a:pt x="1191" y="0"/>
                      <a:pt x="862" y="171"/>
                      <a:pt x="737" y="255"/>
                    </a:cubicBezTo>
                    <a:cubicBezTo>
                      <a:pt x="398" y="494"/>
                      <a:pt x="140" y="852"/>
                      <a:pt x="1" y="1269"/>
                    </a:cubicBezTo>
                    <a:cubicBezTo>
                      <a:pt x="29" y="1271"/>
                      <a:pt x="57" y="1272"/>
                      <a:pt x="85" y="1272"/>
                    </a:cubicBezTo>
                    <a:cubicBezTo>
                      <a:pt x="452" y="1272"/>
                      <a:pt x="798" y="1151"/>
                      <a:pt x="1075" y="911"/>
                    </a:cubicBezTo>
                    <a:cubicBezTo>
                      <a:pt x="1234" y="792"/>
                      <a:pt x="1771" y="354"/>
                      <a:pt x="1652" y="116"/>
                    </a:cubicBezTo>
                    <a:cubicBezTo>
                      <a:pt x="1610" y="32"/>
                      <a:pt x="1527" y="0"/>
                      <a:pt x="1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>
                <a:off x="5653525" y="2799925"/>
                <a:ext cx="3790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216" extrusionOk="0">
                    <a:moveTo>
                      <a:pt x="1513" y="513"/>
                    </a:moveTo>
                    <a:cubicBezTo>
                      <a:pt x="1512" y="513"/>
                      <a:pt x="1512" y="513"/>
                      <a:pt x="1512" y="513"/>
                    </a:cubicBezTo>
                    <a:lnTo>
                      <a:pt x="1512" y="513"/>
                    </a:lnTo>
                    <a:cubicBezTo>
                      <a:pt x="1512" y="513"/>
                      <a:pt x="1512" y="513"/>
                      <a:pt x="1512" y="513"/>
                    </a:cubicBezTo>
                    <a:lnTo>
                      <a:pt x="1512" y="513"/>
                    </a:lnTo>
                    <a:lnTo>
                      <a:pt x="1513" y="513"/>
                    </a:lnTo>
                    <a:close/>
                    <a:moveTo>
                      <a:pt x="1512" y="513"/>
                    </a:moveTo>
                    <a:lnTo>
                      <a:pt x="1314" y="791"/>
                    </a:lnTo>
                    <a:cubicBezTo>
                      <a:pt x="1439" y="744"/>
                      <a:pt x="1515" y="635"/>
                      <a:pt x="1512" y="513"/>
                    </a:cubicBezTo>
                    <a:close/>
                    <a:moveTo>
                      <a:pt x="903" y="1"/>
                    </a:moveTo>
                    <a:cubicBezTo>
                      <a:pt x="842" y="1"/>
                      <a:pt x="780" y="12"/>
                      <a:pt x="717" y="35"/>
                    </a:cubicBezTo>
                    <a:cubicBezTo>
                      <a:pt x="597" y="95"/>
                      <a:pt x="498" y="194"/>
                      <a:pt x="438" y="334"/>
                    </a:cubicBezTo>
                    <a:lnTo>
                      <a:pt x="1" y="1109"/>
                    </a:lnTo>
                    <a:cubicBezTo>
                      <a:pt x="52" y="1187"/>
                      <a:pt x="134" y="1216"/>
                      <a:pt x="224" y="1216"/>
                    </a:cubicBezTo>
                    <a:cubicBezTo>
                      <a:pt x="342" y="1216"/>
                      <a:pt x="476" y="1166"/>
                      <a:pt x="578" y="1109"/>
                    </a:cubicBezTo>
                    <a:cubicBezTo>
                      <a:pt x="916" y="930"/>
                      <a:pt x="1214" y="732"/>
                      <a:pt x="1512" y="513"/>
                    </a:cubicBezTo>
                    <a:lnTo>
                      <a:pt x="1512" y="513"/>
                    </a:lnTo>
                    <a:cubicBezTo>
                      <a:pt x="1512" y="480"/>
                      <a:pt x="1505" y="447"/>
                      <a:pt x="1493" y="413"/>
                    </a:cubicBezTo>
                    <a:cubicBezTo>
                      <a:pt x="1433" y="254"/>
                      <a:pt x="1314" y="135"/>
                      <a:pt x="1154" y="75"/>
                    </a:cubicBezTo>
                    <a:cubicBezTo>
                      <a:pt x="1082" y="27"/>
                      <a:pt x="995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5" name="Google Shape;3255;p24"/>
            <p:cNvSpPr/>
            <p:nvPr/>
          </p:nvSpPr>
          <p:spPr>
            <a:xfrm>
              <a:off x="8293550" y="3681400"/>
              <a:ext cx="155675" cy="256125"/>
            </a:xfrm>
            <a:custGeom>
              <a:avLst/>
              <a:gdLst/>
              <a:ahLst/>
              <a:cxnLst/>
              <a:rect l="l" t="t" r="r" b="b"/>
              <a:pathLst>
                <a:path w="6227" h="10245" extrusionOk="0">
                  <a:moveTo>
                    <a:pt x="557" y="0"/>
                  </a:moveTo>
                  <a:lnTo>
                    <a:pt x="0" y="3282"/>
                  </a:lnTo>
                  <a:lnTo>
                    <a:pt x="2785" y="4058"/>
                  </a:lnTo>
                  <a:lnTo>
                    <a:pt x="2308" y="6903"/>
                  </a:lnTo>
                  <a:lnTo>
                    <a:pt x="5073" y="7679"/>
                  </a:lnTo>
                  <a:lnTo>
                    <a:pt x="4675" y="10066"/>
                  </a:lnTo>
                  <a:lnTo>
                    <a:pt x="5670" y="10245"/>
                  </a:lnTo>
                  <a:lnTo>
                    <a:pt x="6227" y="6943"/>
                  </a:lnTo>
                  <a:lnTo>
                    <a:pt x="3462" y="6167"/>
                  </a:lnTo>
                  <a:lnTo>
                    <a:pt x="3939" y="3322"/>
                  </a:lnTo>
                  <a:lnTo>
                    <a:pt x="1174" y="2546"/>
                  </a:lnTo>
                  <a:lnTo>
                    <a:pt x="1572" y="15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6" name="Google Shape;3256;p24"/>
            <p:cNvGrpSpPr/>
            <p:nvPr/>
          </p:nvGrpSpPr>
          <p:grpSpPr>
            <a:xfrm>
              <a:off x="6296825" y="4757750"/>
              <a:ext cx="237225" cy="318725"/>
              <a:chOff x="3696100" y="4285450"/>
              <a:chExt cx="237225" cy="318725"/>
            </a:xfrm>
          </p:grpSpPr>
          <p:sp>
            <p:nvSpPr>
              <p:cNvPr id="3257" name="Google Shape;3257;p24"/>
              <p:cNvSpPr/>
              <p:nvPr/>
            </p:nvSpPr>
            <p:spPr>
              <a:xfrm>
                <a:off x="3696100" y="4371925"/>
                <a:ext cx="131800" cy="12790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5116" extrusionOk="0">
                    <a:moveTo>
                      <a:pt x="2562" y="1357"/>
                    </a:moveTo>
                    <a:cubicBezTo>
                      <a:pt x="2732" y="1357"/>
                      <a:pt x="2906" y="1410"/>
                      <a:pt x="3064" y="1528"/>
                    </a:cubicBezTo>
                    <a:cubicBezTo>
                      <a:pt x="3402" y="1807"/>
                      <a:pt x="3640" y="2204"/>
                      <a:pt x="3720" y="2642"/>
                    </a:cubicBezTo>
                    <a:cubicBezTo>
                      <a:pt x="3818" y="3073"/>
                      <a:pt x="3530" y="3697"/>
                      <a:pt x="3027" y="3697"/>
                    </a:cubicBezTo>
                    <a:cubicBezTo>
                      <a:pt x="3020" y="3697"/>
                      <a:pt x="3012" y="3697"/>
                      <a:pt x="3004" y="3696"/>
                    </a:cubicBezTo>
                    <a:cubicBezTo>
                      <a:pt x="2725" y="3677"/>
                      <a:pt x="2467" y="3577"/>
                      <a:pt x="2248" y="3438"/>
                    </a:cubicBezTo>
                    <a:cubicBezTo>
                      <a:pt x="2089" y="3020"/>
                      <a:pt x="1790" y="2662"/>
                      <a:pt x="1751" y="2185"/>
                    </a:cubicBezTo>
                    <a:cubicBezTo>
                      <a:pt x="1736" y="1699"/>
                      <a:pt x="2132" y="1357"/>
                      <a:pt x="2562" y="1357"/>
                    </a:cubicBezTo>
                    <a:close/>
                    <a:moveTo>
                      <a:pt x="2545" y="0"/>
                    </a:moveTo>
                    <a:cubicBezTo>
                      <a:pt x="2022" y="0"/>
                      <a:pt x="1469" y="204"/>
                      <a:pt x="935" y="653"/>
                    </a:cubicBezTo>
                    <a:cubicBezTo>
                      <a:pt x="0" y="1449"/>
                      <a:pt x="119" y="3696"/>
                      <a:pt x="1233" y="4353"/>
                    </a:cubicBezTo>
                    <a:cubicBezTo>
                      <a:pt x="1572" y="4671"/>
                      <a:pt x="1989" y="4910"/>
                      <a:pt x="2447" y="5029"/>
                    </a:cubicBezTo>
                    <a:cubicBezTo>
                      <a:pt x="2639" y="5087"/>
                      <a:pt x="2834" y="5115"/>
                      <a:pt x="3028" y="5115"/>
                    </a:cubicBezTo>
                    <a:cubicBezTo>
                      <a:pt x="3699" y="5115"/>
                      <a:pt x="4344" y="4780"/>
                      <a:pt x="4715" y="4194"/>
                    </a:cubicBezTo>
                    <a:cubicBezTo>
                      <a:pt x="5272" y="3418"/>
                      <a:pt x="5192" y="2563"/>
                      <a:pt x="4814" y="1727"/>
                    </a:cubicBezTo>
                    <a:cubicBezTo>
                      <a:pt x="4329" y="655"/>
                      <a:pt x="3483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>
                <a:off x="3705050" y="4527075"/>
                <a:ext cx="82500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3084" extrusionOk="0">
                    <a:moveTo>
                      <a:pt x="1767" y="1367"/>
                    </a:moveTo>
                    <a:cubicBezTo>
                      <a:pt x="2077" y="1367"/>
                      <a:pt x="2129" y="1490"/>
                      <a:pt x="2129" y="1767"/>
                    </a:cubicBezTo>
                    <a:lnTo>
                      <a:pt x="2149" y="1767"/>
                    </a:lnTo>
                    <a:cubicBezTo>
                      <a:pt x="2149" y="1807"/>
                      <a:pt x="2149" y="1867"/>
                      <a:pt x="2149" y="1907"/>
                    </a:cubicBezTo>
                    <a:cubicBezTo>
                      <a:pt x="2109" y="1926"/>
                      <a:pt x="2089" y="1946"/>
                      <a:pt x="2069" y="1946"/>
                    </a:cubicBezTo>
                    <a:cubicBezTo>
                      <a:pt x="1938" y="1995"/>
                      <a:pt x="1807" y="2031"/>
                      <a:pt x="1676" y="2031"/>
                    </a:cubicBezTo>
                    <a:cubicBezTo>
                      <a:pt x="1648" y="2031"/>
                      <a:pt x="1620" y="2029"/>
                      <a:pt x="1592" y="2026"/>
                    </a:cubicBezTo>
                    <a:cubicBezTo>
                      <a:pt x="1572" y="2026"/>
                      <a:pt x="1532" y="2026"/>
                      <a:pt x="1512" y="2006"/>
                    </a:cubicBezTo>
                    <a:cubicBezTo>
                      <a:pt x="1572" y="1907"/>
                      <a:pt x="1592" y="1787"/>
                      <a:pt x="1592" y="1688"/>
                    </a:cubicBezTo>
                    <a:cubicBezTo>
                      <a:pt x="1592" y="1668"/>
                      <a:pt x="1552" y="1509"/>
                      <a:pt x="1532" y="1369"/>
                    </a:cubicBezTo>
                    <a:lnTo>
                      <a:pt x="1691" y="1369"/>
                    </a:lnTo>
                    <a:cubicBezTo>
                      <a:pt x="1718" y="1368"/>
                      <a:pt x="1743" y="1367"/>
                      <a:pt x="1767" y="1367"/>
                    </a:cubicBezTo>
                    <a:close/>
                    <a:moveTo>
                      <a:pt x="1592" y="1"/>
                    </a:moveTo>
                    <a:cubicBezTo>
                      <a:pt x="1463" y="1"/>
                      <a:pt x="1336" y="13"/>
                      <a:pt x="1214" y="37"/>
                    </a:cubicBezTo>
                    <a:cubicBezTo>
                      <a:pt x="677" y="136"/>
                      <a:pt x="239" y="514"/>
                      <a:pt x="100" y="1031"/>
                    </a:cubicBezTo>
                    <a:cubicBezTo>
                      <a:pt x="0" y="1489"/>
                      <a:pt x="179" y="1946"/>
                      <a:pt x="557" y="2225"/>
                    </a:cubicBezTo>
                    <a:cubicBezTo>
                      <a:pt x="727" y="2735"/>
                      <a:pt x="1220" y="3083"/>
                      <a:pt x="1763" y="3083"/>
                    </a:cubicBezTo>
                    <a:cubicBezTo>
                      <a:pt x="1792" y="3083"/>
                      <a:pt x="1821" y="3082"/>
                      <a:pt x="1850" y="3080"/>
                    </a:cubicBezTo>
                    <a:cubicBezTo>
                      <a:pt x="2308" y="3080"/>
                      <a:pt x="2745" y="2881"/>
                      <a:pt x="3044" y="2543"/>
                    </a:cubicBezTo>
                    <a:cubicBezTo>
                      <a:pt x="3282" y="2225"/>
                      <a:pt x="3282" y="1787"/>
                      <a:pt x="3282" y="1409"/>
                    </a:cubicBezTo>
                    <a:cubicBezTo>
                      <a:pt x="3300" y="496"/>
                      <a:pt x="2422" y="1"/>
                      <a:pt x="1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>
                <a:off x="3829375" y="4285450"/>
                <a:ext cx="103950" cy="10542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217" extrusionOk="0">
                    <a:moveTo>
                      <a:pt x="2408" y="1503"/>
                    </a:moveTo>
                    <a:cubicBezTo>
                      <a:pt x="2463" y="1503"/>
                      <a:pt x="2523" y="1527"/>
                      <a:pt x="2606" y="1585"/>
                    </a:cubicBezTo>
                    <a:cubicBezTo>
                      <a:pt x="2746" y="1705"/>
                      <a:pt x="2825" y="1904"/>
                      <a:pt x="2785" y="2103"/>
                    </a:cubicBezTo>
                    <a:cubicBezTo>
                      <a:pt x="2746" y="2640"/>
                      <a:pt x="2487" y="3018"/>
                      <a:pt x="1950" y="3058"/>
                    </a:cubicBezTo>
                    <a:cubicBezTo>
                      <a:pt x="2009" y="2799"/>
                      <a:pt x="1970" y="2540"/>
                      <a:pt x="1830" y="2341"/>
                    </a:cubicBezTo>
                    <a:cubicBezTo>
                      <a:pt x="1691" y="2162"/>
                      <a:pt x="1671" y="2282"/>
                      <a:pt x="1771" y="2003"/>
                    </a:cubicBezTo>
                    <a:cubicBezTo>
                      <a:pt x="1870" y="1725"/>
                      <a:pt x="1910" y="1745"/>
                      <a:pt x="2149" y="1605"/>
                    </a:cubicBezTo>
                    <a:cubicBezTo>
                      <a:pt x="2264" y="1548"/>
                      <a:pt x="2332" y="1503"/>
                      <a:pt x="2408" y="1503"/>
                    </a:cubicBezTo>
                    <a:close/>
                    <a:moveTo>
                      <a:pt x="2415" y="0"/>
                    </a:moveTo>
                    <a:cubicBezTo>
                      <a:pt x="2086" y="0"/>
                      <a:pt x="1759" y="105"/>
                      <a:pt x="1413" y="273"/>
                    </a:cubicBezTo>
                    <a:cubicBezTo>
                      <a:pt x="836" y="491"/>
                      <a:pt x="378" y="1009"/>
                      <a:pt x="219" y="1625"/>
                    </a:cubicBezTo>
                    <a:cubicBezTo>
                      <a:pt x="0" y="2162"/>
                      <a:pt x="100" y="2759"/>
                      <a:pt x="458" y="3197"/>
                    </a:cubicBezTo>
                    <a:cubicBezTo>
                      <a:pt x="478" y="3296"/>
                      <a:pt x="518" y="3376"/>
                      <a:pt x="557" y="3475"/>
                    </a:cubicBezTo>
                    <a:cubicBezTo>
                      <a:pt x="796" y="4012"/>
                      <a:pt x="1333" y="4191"/>
                      <a:pt x="1890" y="4211"/>
                    </a:cubicBezTo>
                    <a:cubicBezTo>
                      <a:pt x="1942" y="4215"/>
                      <a:pt x="1992" y="4217"/>
                      <a:pt x="2042" y="4217"/>
                    </a:cubicBezTo>
                    <a:cubicBezTo>
                      <a:pt x="3310" y="4217"/>
                      <a:pt x="4139" y="3029"/>
                      <a:pt x="4158" y="1804"/>
                    </a:cubicBezTo>
                    <a:cubicBezTo>
                      <a:pt x="4138" y="1148"/>
                      <a:pt x="3780" y="551"/>
                      <a:pt x="3203" y="213"/>
                    </a:cubicBezTo>
                    <a:cubicBezTo>
                      <a:pt x="2932" y="64"/>
                      <a:pt x="2673" y="0"/>
                      <a:pt x="2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0" name="Google Shape;3260;p24"/>
            <p:cNvSpPr/>
            <p:nvPr/>
          </p:nvSpPr>
          <p:spPr>
            <a:xfrm>
              <a:off x="-522075" y="-303325"/>
              <a:ext cx="1582975" cy="1898600"/>
            </a:xfrm>
            <a:custGeom>
              <a:avLst/>
              <a:gdLst/>
              <a:ahLst/>
              <a:cxnLst/>
              <a:rect l="l" t="t" r="r" b="b"/>
              <a:pathLst>
                <a:path w="63319" h="75944" extrusionOk="0">
                  <a:moveTo>
                    <a:pt x="47590" y="1"/>
                  </a:moveTo>
                  <a:cubicBezTo>
                    <a:pt x="45792" y="1"/>
                    <a:pt x="44174" y="1412"/>
                    <a:pt x="42034" y="3117"/>
                  </a:cubicBezTo>
                  <a:cubicBezTo>
                    <a:pt x="37916" y="6399"/>
                    <a:pt x="33321" y="8726"/>
                    <a:pt x="27930" y="8826"/>
                  </a:cubicBezTo>
                  <a:cubicBezTo>
                    <a:pt x="27852" y="8826"/>
                    <a:pt x="27774" y="8827"/>
                    <a:pt x="27696" y="8827"/>
                  </a:cubicBezTo>
                  <a:cubicBezTo>
                    <a:pt x="26964" y="8827"/>
                    <a:pt x="26219" y="8800"/>
                    <a:pt x="25478" y="8800"/>
                  </a:cubicBezTo>
                  <a:cubicBezTo>
                    <a:pt x="23996" y="8800"/>
                    <a:pt x="22533" y="8908"/>
                    <a:pt x="21226" y="9562"/>
                  </a:cubicBezTo>
                  <a:cubicBezTo>
                    <a:pt x="19674" y="10318"/>
                    <a:pt x="18560" y="11710"/>
                    <a:pt x="17585" y="13103"/>
                  </a:cubicBezTo>
                  <a:cubicBezTo>
                    <a:pt x="13090" y="19528"/>
                    <a:pt x="10404" y="27048"/>
                    <a:pt x="9807" y="34845"/>
                  </a:cubicBezTo>
                  <a:cubicBezTo>
                    <a:pt x="9449" y="39819"/>
                    <a:pt x="9927" y="44852"/>
                    <a:pt x="9350" y="49825"/>
                  </a:cubicBezTo>
                  <a:cubicBezTo>
                    <a:pt x="8753" y="54778"/>
                    <a:pt x="6863" y="59890"/>
                    <a:pt x="2825" y="62835"/>
                  </a:cubicBezTo>
                  <a:cubicBezTo>
                    <a:pt x="1651" y="63710"/>
                    <a:pt x="159" y="64585"/>
                    <a:pt x="20" y="66037"/>
                  </a:cubicBezTo>
                  <a:cubicBezTo>
                    <a:pt x="0" y="66574"/>
                    <a:pt x="100" y="67131"/>
                    <a:pt x="319" y="67629"/>
                  </a:cubicBezTo>
                  <a:cubicBezTo>
                    <a:pt x="2805" y="74054"/>
                    <a:pt x="11041" y="75665"/>
                    <a:pt x="17904" y="75884"/>
                  </a:cubicBezTo>
                  <a:cubicBezTo>
                    <a:pt x="19103" y="75922"/>
                    <a:pt x="20310" y="75943"/>
                    <a:pt x="21520" y="75943"/>
                  </a:cubicBezTo>
                  <a:cubicBezTo>
                    <a:pt x="30614" y="75943"/>
                    <a:pt x="39904" y="74716"/>
                    <a:pt x="47365" y="69678"/>
                  </a:cubicBezTo>
                  <a:cubicBezTo>
                    <a:pt x="58803" y="61979"/>
                    <a:pt x="63319" y="46801"/>
                    <a:pt x="61966" y="33075"/>
                  </a:cubicBezTo>
                  <a:cubicBezTo>
                    <a:pt x="61091" y="24084"/>
                    <a:pt x="58186" y="8706"/>
                    <a:pt x="51483" y="2062"/>
                  </a:cubicBezTo>
                  <a:cubicBezTo>
                    <a:pt x="49985" y="588"/>
                    <a:pt x="48750" y="1"/>
                    <a:pt x="47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4"/>
            <p:cNvSpPr/>
            <p:nvPr/>
          </p:nvSpPr>
          <p:spPr>
            <a:xfrm>
              <a:off x="-301275" y="-486950"/>
              <a:ext cx="1701850" cy="1553075"/>
            </a:xfrm>
            <a:custGeom>
              <a:avLst/>
              <a:gdLst/>
              <a:ahLst/>
              <a:cxnLst/>
              <a:rect l="l" t="t" r="r" b="b"/>
              <a:pathLst>
                <a:path w="68074" h="62123" extrusionOk="0">
                  <a:moveTo>
                    <a:pt x="34927" y="256"/>
                  </a:moveTo>
                  <a:cubicBezTo>
                    <a:pt x="40374" y="256"/>
                    <a:pt x="45158" y="2374"/>
                    <a:pt x="48380" y="4295"/>
                  </a:cubicBezTo>
                  <a:cubicBezTo>
                    <a:pt x="59917" y="11158"/>
                    <a:pt x="67815" y="24585"/>
                    <a:pt x="65945" y="30334"/>
                  </a:cubicBezTo>
                  <a:cubicBezTo>
                    <a:pt x="65357" y="32135"/>
                    <a:pt x="63841" y="33057"/>
                    <a:pt x="61514" y="33057"/>
                  </a:cubicBezTo>
                  <a:cubicBezTo>
                    <a:pt x="61245" y="33057"/>
                    <a:pt x="60964" y="33045"/>
                    <a:pt x="60673" y="33020"/>
                  </a:cubicBezTo>
                  <a:cubicBezTo>
                    <a:pt x="59845" y="32947"/>
                    <a:pt x="59054" y="32911"/>
                    <a:pt x="58295" y="32911"/>
                  </a:cubicBezTo>
                  <a:cubicBezTo>
                    <a:pt x="48121" y="32911"/>
                    <a:pt x="43976" y="39270"/>
                    <a:pt x="39607" y="45990"/>
                  </a:cubicBezTo>
                  <a:cubicBezTo>
                    <a:pt x="36464" y="50824"/>
                    <a:pt x="33202" y="55817"/>
                    <a:pt x="27532" y="59139"/>
                  </a:cubicBezTo>
                  <a:cubicBezTo>
                    <a:pt x="24129" y="61134"/>
                    <a:pt x="20969" y="61866"/>
                    <a:pt x="18166" y="61866"/>
                  </a:cubicBezTo>
                  <a:cubicBezTo>
                    <a:pt x="14874" y="61866"/>
                    <a:pt x="12074" y="60856"/>
                    <a:pt x="9947" y="59696"/>
                  </a:cubicBezTo>
                  <a:cubicBezTo>
                    <a:pt x="7301" y="58244"/>
                    <a:pt x="4974" y="56294"/>
                    <a:pt x="3084" y="53967"/>
                  </a:cubicBezTo>
                  <a:cubicBezTo>
                    <a:pt x="2965" y="53788"/>
                    <a:pt x="259" y="49272"/>
                    <a:pt x="697" y="41474"/>
                  </a:cubicBezTo>
                  <a:cubicBezTo>
                    <a:pt x="1135" y="34174"/>
                    <a:pt x="4516" y="22477"/>
                    <a:pt x="18242" y="8114"/>
                  </a:cubicBezTo>
                  <a:cubicBezTo>
                    <a:pt x="23886" y="2198"/>
                    <a:pt x="29711" y="256"/>
                    <a:pt x="34927" y="256"/>
                  </a:cubicBezTo>
                  <a:close/>
                  <a:moveTo>
                    <a:pt x="34930" y="0"/>
                  </a:moveTo>
                  <a:cubicBezTo>
                    <a:pt x="29658" y="0"/>
                    <a:pt x="23770" y="1966"/>
                    <a:pt x="18063" y="7955"/>
                  </a:cubicBezTo>
                  <a:cubicBezTo>
                    <a:pt x="4298" y="22377"/>
                    <a:pt x="896" y="34134"/>
                    <a:pt x="458" y="41474"/>
                  </a:cubicBezTo>
                  <a:cubicBezTo>
                    <a:pt x="1" y="49451"/>
                    <a:pt x="2845" y="54066"/>
                    <a:pt x="2865" y="54106"/>
                  </a:cubicBezTo>
                  <a:cubicBezTo>
                    <a:pt x="4795" y="56473"/>
                    <a:pt x="7142" y="58463"/>
                    <a:pt x="9808" y="59935"/>
                  </a:cubicBezTo>
                  <a:cubicBezTo>
                    <a:pt x="12374" y="61347"/>
                    <a:pt x="15239" y="62103"/>
                    <a:pt x="18163" y="62123"/>
                  </a:cubicBezTo>
                  <a:cubicBezTo>
                    <a:pt x="21007" y="62123"/>
                    <a:pt x="24210" y="61367"/>
                    <a:pt x="27652" y="59358"/>
                  </a:cubicBezTo>
                  <a:cubicBezTo>
                    <a:pt x="33381" y="55996"/>
                    <a:pt x="36643" y="50983"/>
                    <a:pt x="39806" y="46129"/>
                  </a:cubicBezTo>
                  <a:cubicBezTo>
                    <a:pt x="44136" y="39486"/>
                    <a:pt x="48243" y="33169"/>
                    <a:pt x="58291" y="33169"/>
                  </a:cubicBezTo>
                  <a:cubicBezTo>
                    <a:pt x="59044" y="33169"/>
                    <a:pt x="59831" y="33205"/>
                    <a:pt x="60654" y="33279"/>
                  </a:cubicBezTo>
                  <a:cubicBezTo>
                    <a:pt x="60957" y="33305"/>
                    <a:pt x="61249" y="33319"/>
                    <a:pt x="61531" y="33319"/>
                  </a:cubicBezTo>
                  <a:cubicBezTo>
                    <a:pt x="63961" y="33319"/>
                    <a:pt x="65560" y="32324"/>
                    <a:pt x="66184" y="30434"/>
                  </a:cubicBezTo>
                  <a:cubicBezTo>
                    <a:pt x="68073" y="24585"/>
                    <a:pt x="60136" y="10999"/>
                    <a:pt x="48499" y="4076"/>
                  </a:cubicBezTo>
                  <a:cubicBezTo>
                    <a:pt x="45250" y="2137"/>
                    <a:pt x="40425" y="0"/>
                    <a:pt x="3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2" name="Google Shape;3262;p24"/>
            <p:cNvGrpSpPr/>
            <p:nvPr/>
          </p:nvGrpSpPr>
          <p:grpSpPr>
            <a:xfrm>
              <a:off x="216900" y="1025600"/>
              <a:ext cx="347175" cy="383350"/>
              <a:chOff x="1472550" y="1750725"/>
              <a:chExt cx="347175" cy="383350"/>
            </a:xfrm>
          </p:grpSpPr>
          <p:sp>
            <p:nvSpPr>
              <p:cNvPr id="3263" name="Google Shape;3263;p24"/>
              <p:cNvSpPr/>
              <p:nvPr/>
            </p:nvSpPr>
            <p:spPr>
              <a:xfrm>
                <a:off x="1584475" y="1856575"/>
                <a:ext cx="4032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1839" extrusionOk="0">
                    <a:moveTo>
                      <a:pt x="1028" y="0"/>
                    </a:moveTo>
                    <a:cubicBezTo>
                      <a:pt x="859" y="0"/>
                      <a:pt x="674" y="65"/>
                      <a:pt x="518" y="192"/>
                    </a:cubicBezTo>
                    <a:cubicBezTo>
                      <a:pt x="339" y="351"/>
                      <a:pt x="180" y="550"/>
                      <a:pt x="100" y="789"/>
                    </a:cubicBezTo>
                    <a:cubicBezTo>
                      <a:pt x="21" y="1027"/>
                      <a:pt x="1" y="1286"/>
                      <a:pt x="80" y="1525"/>
                    </a:cubicBezTo>
                    <a:cubicBezTo>
                      <a:pt x="172" y="1732"/>
                      <a:pt x="370" y="1839"/>
                      <a:pt x="594" y="1839"/>
                    </a:cubicBezTo>
                    <a:cubicBezTo>
                      <a:pt x="758" y="1839"/>
                      <a:pt x="935" y="1782"/>
                      <a:pt x="1095" y="1664"/>
                    </a:cubicBezTo>
                    <a:cubicBezTo>
                      <a:pt x="1294" y="1505"/>
                      <a:pt x="1453" y="1286"/>
                      <a:pt x="1532" y="1047"/>
                    </a:cubicBezTo>
                    <a:cubicBezTo>
                      <a:pt x="1612" y="769"/>
                      <a:pt x="1572" y="470"/>
                      <a:pt x="1453" y="212"/>
                    </a:cubicBezTo>
                    <a:cubicBezTo>
                      <a:pt x="1362" y="70"/>
                      <a:pt x="1203" y="0"/>
                      <a:pt x="10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4"/>
              <p:cNvSpPr/>
              <p:nvPr/>
            </p:nvSpPr>
            <p:spPr>
              <a:xfrm>
                <a:off x="1758050" y="1818600"/>
                <a:ext cx="616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2109" extrusionOk="0">
                    <a:moveTo>
                      <a:pt x="1566" y="0"/>
                    </a:moveTo>
                    <a:cubicBezTo>
                      <a:pt x="1483" y="0"/>
                      <a:pt x="1399" y="7"/>
                      <a:pt x="1313" y="20"/>
                    </a:cubicBezTo>
                    <a:lnTo>
                      <a:pt x="1214" y="60"/>
                    </a:lnTo>
                    <a:cubicBezTo>
                      <a:pt x="895" y="219"/>
                      <a:pt x="617" y="418"/>
                      <a:pt x="358" y="657"/>
                    </a:cubicBezTo>
                    <a:cubicBezTo>
                      <a:pt x="100" y="935"/>
                      <a:pt x="0" y="1333"/>
                      <a:pt x="120" y="1691"/>
                    </a:cubicBezTo>
                    <a:cubicBezTo>
                      <a:pt x="274" y="1954"/>
                      <a:pt x="561" y="2108"/>
                      <a:pt x="858" y="2108"/>
                    </a:cubicBezTo>
                    <a:cubicBezTo>
                      <a:pt x="944" y="2108"/>
                      <a:pt x="1030" y="2096"/>
                      <a:pt x="1114" y="2069"/>
                    </a:cubicBezTo>
                    <a:cubicBezTo>
                      <a:pt x="1492" y="1969"/>
                      <a:pt x="1830" y="1731"/>
                      <a:pt x="2089" y="1432"/>
                    </a:cubicBezTo>
                    <a:cubicBezTo>
                      <a:pt x="2467" y="935"/>
                      <a:pt x="2447" y="279"/>
                      <a:pt x="2049" y="80"/>
                    </a:cubicBezTo>
                    <a:cubicBezTo>
                      <a:pt x="1890" y="27"/>
                      <a:pt x="1731" y="0"/>
                      <a:pt x="1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4"/>
              <p:cNvSpPr/>
              <p:nvPr/>
            </p:nvSpPr>
            <p:spPr>
              <a:xfrm>
                <a:off x="1472550" y="1960950"/>
                <a:ext cx="2790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206" extrusionOk="0">
                    <a:moveTo>
                      <a:pt x="709" y="0"/>
                    </a:moveTo>
                    <a:cubicBezTo>
                      <a:pt x="597" y="0"/>
                      <a:pt x="473" y="50"/>
                      <a:pt x="340" y="155"/>
                    </a:cubicBezTo>
                    <a:cubicBezTo>
                      <a:pt x="161" y="294"/>
                      <a:pt x="22" y="493"/>
                      <a:pt x="22" y="731"/>
                    </a:cubicBezTo>
                    <a:cubicBezTo>
                      <a:pt x="1" y="1045"/>
                      <a:pt x="167" y="1205"/>
                      <a:pt x="381" y="1205"/>
                    </a:cubicBezTo>
                    <a:cubicBezTo>
                      <a:pt x="574" y="1205"/>
                      <a:pt x="807" y="1075"/>
                      <a:pt x="977" y="811"/>
                    </a:cubicBezTo>
                    <a:cubicBezTo>
                      <a:pt x="1096" y="632"/>
                      <a:pt x="1116" y="393"/>
                      <a:pt x="1036" y="174"/>
                    </a:cubicBezTo>
                    <a:cubicBezTo>
                      <a:pt x="943" y="60"/>
                      <a:pt x="833" y="0"/>
                      <a:pt x="7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4"/>
              <p:cNvSpPr/>
              <p:nvPr/>
            </p:nvSpPr>
            <p:spPr>
              <a:xfrm>
                <a:off x="1581500" y="1953250"/>
                <a:ext cx="442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993" extrusionOk="0">
                    <a:moveTo>
                      <a:pt x="1147" y="0"/>
                    </a:moveTo>
                    <a:cubicBezTo>
                      <a:pt x="965" y="0"/>
                      <a:pt x="787" y="44"/>
                      <a:pt x="637" y="144"/>
                    </a:cubicBezTo>
                    <a:lnTo>
                      <a:pt x="657" y="144"/>
                    </a:lnTo>
                    <a:cubicBezTo>
                      <a:pt x="279" y="383"/>
                      <a:pt x="40" y="781"/>
                      <a:pt x="0" y="1238"/>
                    </a:cubicBezTo>
                    <a:cubicBezTo>
                      <a:pt x="14" y="1711"/>
                      <a:pt x="286" y="1993"/>
                      <a:pt x="642" y="1993"/>
                    </a:cubicBezTo>
                    <a:cubicBezTo>
                      <a:pt x="825" y="1993"/>
                      <a:pt x="1031" y="1918"/>
                      <a:pt x="1234" y="1756"/>
                    </a:cubicBezTo>
                    <a:cubicBezTo>
                      <a:pt x="1532" y="1537"/>
                      <a:pt x="1711" y="1199"/>
                      <a:pt x="1751" y="821"/>
                    </a:cubicBezTo>
                    <a:cubicBezTo>
                      <a:pt x="1771" y="403"/>
                      <a:pt x="1592" y="104"/>
                      <a:pt x="1254" y="5"/>
                    </a:cubicBezTo>
                    <a:cubicBezTo>
                      <a:pt x="1218" y="2"/>
                      <a:pt x="1183" y="0"/>
                      <a:pt x="1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4"/>
              <p:cNvSpPr/>
              <p:nvPr/>
            </p:nvSpPr>
            <p:spPr>
              <a:xfrm>
                <a:off x="1655600" y="2085725"/>
                <a:ext cx="442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934" extrusionOk="0">
                    <a:moveTo>
                      <a:pt x="1146" y="0"/>
                    </a:moveTo>
                    <a:cubicBezTo>
                      <a:pt x="964" y="0"/>
                      <a:pt x="759" y="69"/>
                      <a:pt x="557" y="216"/>
                    </a:cubicBezTo>
                    <a:lnTo>
                      <a:pt x="577" y="216"/>
                    </a:lnTo>
                    <a:cubicBezTo>
                      <a:pt x="239" y="475"/>
                      <a:pt x="40" y="873"/>
                      <a:pt x="20" y="1291"/>
                    </a:cubicBezTo>
                    <a:cubicBezTo>
                      <a:pt x="0" y="1509"/>
                      <a:pt x="80" y="1728"/>
                      <a:pt x="279" y="1867"/>
                    </a:cubicBezTo>
                    <a:cubicBezTo>
                      <a:pt x="337" y="1914"/>
                      <a:pt x="382" y="1933"/>
                      <a:pt x="457" y="1933"/>
                    </a:cubicBezTo>
                    <a:cubicBezTo>
                      <a:pt x="510" y="1933"/>
                      <a:pt x="578" y="1924"/>
                      <a:pt x="677" y="1907"/>
                    </a:cubicBezTo>
                    <a:cubicBezTo>
                      <a:pt x="1254" y="1808"/>
                      <a:pt x="1691" y="1310"/>
                      <a:pt x="1731" y="714"/>
                    </a:cubicBezTo>
                    <a:cubicBezTo>
                      <a:pt x="1771" y="265"/>
                      <a:pt x="1504" y="0"/>
                      <a:pt x="1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4"/>
              <p:cNvSpPr/>
              <p:nvPr/>
            </p:nvSpPr>
            <p:spPr>
              <a:xfrm>
                <a:off x="1699850" y="1750725"/>
                <a:ext cx="43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582" extrusionOk="0">
                    <a:moveTo>
                      <a:pt x="867" y="0"/>
                    </a:moveTo>
                    <a:cubicBezTo>
                      <a:pt x="753" y="0"/>
                      <a:pt x="642" y="31"/>
                      <a:pt x="538" y="89"/>
                    </a:cubicBezTo>
                    <a:lnTo>
                      <a:pt x="538" y="109"/>
                    </a:lnTo>
                    <a:cubicBezTo>
                      <a:pt x="240" y="268"/>
                      <a:pt x="41" y="587"/>
                      <a:pt x="21" y="925"/>
                    </a:cubicBezTo>
                    <a:cubicBezTo>
                      <a:pt x="1" y="1283"/>
                      <a:pt x="200" y="1581"/>
                      <a:pt x="438" y="1581"/>
                    </a:cubicBezTo>
                    <a:lnTo>
                      <a:pt x="677" y="1581"/>
                    </a:lnTo>
                    <a:cubicBezTo>
                      <a:pt x="1055" y="1541"/>
                      <a:pt x="1373" y="1303"/>
                      <a:pt x="1513" y="984"/>
                    </a:cubicBezTo>
                    <a:cubicBezTo>
                      <a:pt x="1732" y="527"/>
                      <a:pt x="1572" y="189"/>
                      <a:pt x="1115" y="49"/>
                    </a:cubicBezTo>
                    <a:cubicBezTo>
                      <a:pt x="1032" y="16"/>
                      <a:pt x="949" y="0"/>
                      <a:pt x="8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4"/>
              <p:cNvSpPr/>
              <p:nvPr/>
            </p:nvSpPr>
            <p:spPr>
              <a:xfrm>
                <a:off x="1536250" y="2069125"/>
                <a:ext cx="58700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56" extrusionOk="0">
                    <a:moveTo>
                      <a:pt x="1502" y="0"/>
                    </a:moveTo>
                    <a:cubicBezTo>
                      <a:pt x="1418" y="0"/>
                      <a:pt x="1333" y="15"/>
                      <a:pt x="1253" y="45"/>
                    </a:cubicBezTo>
                    <a:cubicBezTo>
                      <a:pt x="1074" y="85"/>
                      <a:pt x="915" y="164"/>
                      <a:pt x="756" y="284"/>
                    </a:cubicBezTo>
                    <a:lnTo>
                      <a:pt x="776" y="284"/>
                    </a:lnTo>
                    <a:cubicBezTo>
                      <a:pt x="497" y="482"/>
                      <a:pt x="279" y="761"/>
                      <a:pt x="139" y="1059"/>
                    </a:cubicBezTo>
                    <a:cubicBezTo>
                      <a:pt x="20" y="1378"/>
                      <a:pt x="0" y="1716"/>
                      <a:pt x="100" y="2034"/>
                    </a:cubicBezTo>
                    <a:cubicBezTo>
                      <a:pt x="209" y="2362"/>
                      <a:pt x="515" y="2556"/>
                      <a:pt x="834" y="2556"/>
                    </a:cubicBezTo>
                    <a:cubicBezTo>
                      <a:pt x="921" y="2556"/>
                      <a:pt x="1009" y="2541"/>
                      <a:pt x="1094" y="2512"/>
                    </a:cubicBezTo>
                    <a:cubicBezTo>
                      <a:pt x="1432" y="2432"/>
                      <a:pt x="1731" y="2213"/>
                      <a:pt x="1930" y="1935"/>
                    </a:cubicBezTo>
                    <a:cubicBezTo>
                      <a:pt x="2149" y="1676"/>
                      <a:pt x="2268" y="1358"/>
                      <a:pt x="2308" y="1039"/>
                    </a:cubicBezTo>
                    <a:cubicBezTo>
                      <a:pt x="2347" y="522"/>
                      <a:pt x="2149" y="164"/>
                      <a:pt x="1751" y="45"/>
                    </a:cubicBezTo>
                    <a:cubicBezTo>
                      <a:pt x="1671" y="15"/>
                      <a:pt x="1587" y="0"/>
                      <a:pt x="1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4"/>
              <p:cNvSpPr/>
              <p:nvPr/>
            </p:nvSpPr>
            <p:spPr>
              <a:xfrm>
                <a:off x="1691400" y="1931450"/>
                <a:ext cx="57725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2309" extrusionOk="0">
                    <a:moveTo>
                      <a:pt x="1299" y="1"/>
                    </a:moveTo>
                    <a:cubicBezTo>
                      <a:pt x="1225" y="1"/>
                      <a:pt x="1150" y="14"/>
                      <a:pt x="1075" y="42"/>
                    </a:cubicBezTo>
                    <a:cubicBezTo>
                      <a:pt x="916" y="81"/>
                      <a:pt x="776" y="141"/>
                      <a:pt x="657" y="240"/>
                    </a:cubicBezTo>
                    <a:cubicBezTo>
                      <a:pt x="200" y="599"/>
                      <a:pt x="1" y="1215"/>
                      <a:pt x="160" y="1772"/>
                    </a:cubicBezTo>
                    <a:cubicBezTo>
                      <a:pt x="279" y="2011"/>
                      <a:pt x="478" y="2190"/>
                      <a:pt x="737" y="2289"/>
                    </a:cubicBezTo>
                    <a:cubicBezTo>
                      <a:pt x="787" y="2302"/>
                      <a:pt x="841" y="2308"/>
                      <a:pt x="897" y="2308"/>
                    </a:cubicBezTo>
                    <a:cubicBezTo>
                      <a:pt x="1196" y="2308"/>
                      <a:pt x="1563" y="2133"/>
                      <a:pt x="1831" y="1832"/>
                    </a:cubicBezTo>
                    <a:cubicBezTo>
                      <a:pt x="2149" y="1494"/>
                      <a:pt x="2308" y="877"/>
                      <a:pt x="2129" y="519"/>
                    </a:cubicBezTo>
                    <a:cubicBezTo>
                      <a:pt x="2050" y="340"/>
                      <a:pt x="1990" y="280"/>
                      <a:pt x="1711" y="141"/>
                    </a:cubicBezTo>
                    <a:cubicBezTo>
                      <a:pt x="1581" y="50"/>
                      <a:pt x="1442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1" name="Google Shape;3271;p24"/>
            <p:cNvSpPr/>
            <p:nvPr/>
          </p:nvSpPr>
          <p:spPr>
            <a:xfrm>
              <a:off x="254225" y="525525"/>
              <a:ext cx="362075" cy="142250"/>
            </a:xfrm>
            <a:custGeom>
              <a:avLst/>
              <a:gdLst/>
              <a:ahLst/>
              <a:cxnLst/>
              <a:rect l="l" t="t" r="r" b="b"/>
              <a:pathLst>
                <a:path w="14483" h="5690" extrusionOk="0">
                  <a:moveTo>
                    <a:pt x="1055" y="1"/>
                  </a:moveTo>
                  <a:lnTo>
                    <a:pt x="1" y="836"/>
                  </a:lnTo>
                  <a:lnTo>
                    <a:pt x="2726" y="4278"/>
                  </a:lnTo>
                  <a:lnTo>
                    <a:pt x="5909" y="2268"/>
                  </a:lnTo>
                  <a:lnTo>
                    <a:pt x="8256" y="5232"/>
                  </a:lnTo>
                  <a:lnTo>
                    <a:pt x="11459" y="3203"/>
                  </a:lnTo>
                  <a:lnTo>
                    <a:pt x="13448" y="5690"/>
                  </a:lnTo>
                  <a:lnTo>
                    <a:pt x="14483" y="4874"/>
                  </a:lnTo>
                  <a:lnTo>
                    <a:pt x="11757" y="1433"/>
                  </a:lnTo>
                  <a:lnTo>
                    <a:pt x="8575" y="3442"/>
                  </a:lnTo>
                  <a:lnTo>
                    <a:pt x="6227" y="478"/>
                  </a:lnTo>
                  <a:lnTo>
                    <a:pt x="3025" y="250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4"/>
            <p:cNvSpPr/>
            <p:nvPr/>
          </p:nvSpPr>
          <p:spPr>
            <a:xfrm>
              <a:off x="956450" y="1055675"/>
              <a:ext cx="194975" cy="182025"/>
            </a:xfrm>
            <a:custGeom>
              <a:avLst/>
              <a:gdLst/>
              <a:ahLst/>
              <a:cxnLst/>
              <a:rect l="l" t="t" r="r" b="b"/>
              <a:pathLst>
                <a:path w="7799" h="7281" extrusionOk="0">
                  <a:moveTo>
                    <a:pt x="7659" y="0"/>
                  </a:moveTo>
                  <a:lnTo>
                    <a:pt x="4635" y="418"/>
                  </a:lnTo>
                  <a:lnTo>
                    <a:pt x="4715" y="3064"/>
                  </a:lnTo>
                  <a:lnTo>
                    <a:pt x="2109" y="3422"/>
                  </a:lnTo>
                  <a:lnTo>
                    <a:pt x="2189" y="6068"/>
                  </a:lnTo>
                  <a:lnTo>
                    <a:pt x="0" y="6366"/>
                  </a:lnTo>
                  <a:lnTo>
                    <a:pt x="120" y="7281"/>
                  </a:lnTo>
                  <a:lnTo>
                    <a:pt x="3163" y="6863"/>
                  </a:lnTo>
                  <a:lnTo>
                    <a:pt x="3064" y="4237"/>
                  </a:lnTo>
                  <a:lnTo>
                    <a:pt x="5690" y="3879"/>
                  </a:lnTo>
                  <a:lnTo>
                    <a:pt x="5590" y="1234"/>
                  </a:lnTo>
                  <a:lnTo>
                    <a:pt x="7798" y="935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3" name="Google Shape;3273;p24"/>
            <p:cNvGrpSpPr/>
            <p:nvPr/>
          </p:nvGrpSpPr>
          <p:grpSpPr>
            <a:xfrm>
              <a:off x="1312525" y="1149350"/>
              <a:ext cx="338700" cy="553975"/>
              <a:chOff x="2568175" y="1874475"/>
              <a:chExt cx="338700" cy="553975"/>
            </a:xfrm>
          </p:grpSpPr>
          <p:sp>
            <p:nvSpPr>
              <p:cNvPr id="3274" name="Google Shape;3274;p24"/>
              <p:cNvSpPr/>
              <p:nvPr/>
            </p:nvSpPr>
            <p:spPr>
              <a:xfrm>
                <a:off x="2612425" y="1933125"/>
                <a:ext cx="3982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098" extrusionOk="0">
                    <a:moveTo>
                      <a:pt x="719" y="1"/>
                    </a:moveTo>
                    <a:cubicBezTo>
                      <a:pt x="419" y="1"/>
                      <a:pt x="131" y="261"/>
                      <a:pt x="61" y="631"/>
                    </a:cubicBezTo>
                    <a:cubicBezTo>
                      <a:pt x="1" y="890"/>
                      <a:pt x="21" y="1168"/>
                      <a:pt x="120" y="1427"/>
                    </a:cubicBezTo>
                    <a:cubicBezTo>
                      <a:pt x="220" y="1665"/>
                      <a:pt x="399" y="1884"/>
                      <a:pt x="618" y="2043"/>
                    </a:cubicBezTo>
                    <a:cubicBezTo>
                      <a:pt x="696" y="2080"/>
                      <a:pt x="776" y="2098"/>
                      <a:pt x="856" y="2098"/>
                    </a:cubicBezTo>
                    <a:cubicBezTo>
                      <a:pt x="1162" y="2098"/>
                      <a:pt x="1454" y="1841"/>
                      <a:pt x="1533" y="1447"/>
                    </a:cubicBezTo>
                    <a:cubicBezTo>
                      <a:pt x="1592" y="1188"/>
                      <a:pt x="1572" y="909"/>
                      <a:pt x="1473" y="651"/>
                    </a:cubicBezTo>
                    <a:cubicBezTo>
                      <a:pt x="1334" y="372"/>
                      <a:pt x="1115" y="154"/>
                      <a:pt x="836" y="14"/>
                    </a:cubicBezTo>
                    <a:cubicBezTo>
                      <a:pt x="797" y="5"/>
                      <a:pt x="758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4"/>
              <p:cNvSpPr/>
              <p:nvPr/>
            </p:nvSpPr>
            <p:spPr>
              <a:xfrm>
                <a:off x="2723825" y="1874475"/>
                <a:ext cx="497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2701" extrusionOk="0">
                    <a:moveTo>
                      <a:pt x="1134" y="1"/>
                    </a:moveTo>
                    <a:cubicBezTo>
                      <a:pt x="1095" y="1"/>
                      <a:pt x="1055" y="5"/>
                      <a:pt x="1015" y="13"/>
                    </a:cubicBezTo>
                    <a:cubicBezTo>
                      <a:pt x="777" y="112"/>
                      <a:pt x="558" y="272"/>
                      <a:pt x="379" y="471"/>
                    </a:cubicBezTo>
                    <a:lnTo>
                      <a:pt x="319" y="570"/>
                    </a:lnTo>
                    <a:cubicBezTo>
                      <a:pt x="180" y="908"/>
                      <a:pt x="80" y="1286"/>
                      <a:pt x="21" y="1644"/>
                    </a:cubicBezTo>
                    <a:cubicBezTo>
                      <a:pt x="1" y="2042"/>
                      <a:pt x="200" y="2440"/>
                      <a:pt x="558" y="2639"/>
                    </a:cubicBezTo>
                    <a:cubicBezTo>
                      <a:pt x="662" y="2681"/>
                      <a:pt x="770" y="2701"/>
                      <a:pt x="876" y="2701"/>
                    </a:cubicBezTo>
                    <a:cubicBezTo>
                      <a:pt x="1172" y="2701"/>
                      <a:pt x="1456" y="2545"/>
                      <a:pt x="1632" y="2281"/>
                    </a:cubicBezTo>
                    <a:cubicBezTo>
                      <a:pt x="1851" y="1923"/>
                      <a:pt x="1990" y="1505"/>
                      <a:pt x="1990" y="1087"/>
                    </a:cubicBezTo>
                    <a:cubicBezTo>
                      <a:pt x="1954" y="485"/>
                      <a:pt x="1566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4"/>
              <p:cNvSpPr/>
              <p:nvPr/>
            </p:nvSpPr>
            <p:spPr>
              <a:xfrm>
                <a:off x="2588575" y="2101250"/>
                <a:ext cx="276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405" extrusionOk="0">
                    <a:moveTo>
                      <a:pt x="526" y="1"/>
                    </a:moveTo>
                    <a:cubicBezTo>
                      <a:pt x="301" y="1"/>
                      <a:pt x="128" y="162"/>
                      <a:pt x="60" y="471"/>
                    </a:cubicBezTo>
                    <a:cubicBezTo>
                      <a:pt x="0" y="709"/>
                      <a:pt x="60" y="968"/>
                      <a:pt x="199" y="1187"/>
                    </a:cubicBezTo>
                    <a:cubicBezTo>
                      <a:pt x="314" y="1338"/>
                      <a:pt x="445" y="1404"/>
                      <a:pt x="570" y="1404"/>
                    </a:cubicBezTo>
                    <a:cubicBezTo>
                      <a:pt x="855" y="1404"/>
                      <a:pt x="1104" y="1055"/>
                      <a:pt x="1034" y="570"/>
                    </a:cubicBezTo>
                    <a:cubicBezTo>
                      <a:pt x="1015" y="331"/>
                      <a:pt x="855" y="132"/>
                      <a:pt x="637" y="13"/>
                    </a:cubicBezTo>
                    <a:cubicBezTo>
                      <a:pt x="598" y="5"/>
                      <a:pt x="561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4"/>
              <p:cNvSpPr/>
              <p:nvPr/>
            </p:nvSpPr>
            <p:spPr>
              <a:xfrm>
                <a:off x="2676600" y="2037175"/>
                <a:ext cx="45275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253" extrusionOk="0">
                    <a:moveTo>
                      <a:pt x="835" y="0"/>
                    </a:moveTo>
                    <a:cubicBezTo>
                      <a:pt x="736" y="0"/>
                      <a:pt x="636" y="23"/>
                      <a:pt x="537" y="70"/>
                    </a:cubicBezTo>
                    <a:cubicBezTo>
                      <a:pt x="338" y="189"/>
                      <a:pt x="199" y="368"/>
                      <a:pt x="139" y="587"/>
                    </a:cubicBezTo>
                    <a:cubicBezTo>
                      <a:pt x="0" y="1044"/>
                      <a:pt x="80" y="1542"/>
                      <a:pt x="358" y="1920"/>
                    </a:cubicBezTo>
                    <a:cubicBezTo>
                      <a:pt x="561" y="2145"/>
                      <a:pt x="787" y="2252"/>
                      <a:pt x="999" y="2252"/>
                    </a:cubicBezTo>
                    <a:cubicBezTo>
                      <a:pt x="1329" y="2252"/>
                      <a:pt x="1622" y="1994"/>
                      <a:pt x="1731" y="1522"/>
                    </a:cubicBezTo>
                    <a:cubicBezTo>
                      <a:pt x="1810" y="1124"/>
                      <a:pt x="1731" y="706"/>
                      <a:pt x="1492" y="388"/>
                    </a:cubicBezTo>
                    <a:cubicBezTo>
                      <a:pt x="1309" y="134"/>
                      <a:pt x="1076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4"/>
              <p:cNvSpPr/>
              <p:nvPr/>
            </p:nvSpPr>
            <p:spPr>
              <a:xfrm>
                <a:off x="2568175" y="2268925"/>
                <a:ext cx="4427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78" extrusionOk="0">
                    <a:moveTo>
                      <a:pt x="829" y="1"/>
                    </a:moveTo>
                    <a:cubicBezTo>
                      <a:pt x="514" y="1"/>
                      <a:pt x="210" y="263"/>
                      <a:pt x="100" y="726"/>
                    </a:cubicBezTo>
                    <a:cubicBezTo>
                      <a:pt x="0" y="1164"/>
                      <a:pt x="100" y="1601"/>
                      <a:pt x="378" y="1959"/>
                    </a:cubicBezTo>
                    <a:cubicBezTo>
                      <a:pt x="518" y="2158"/>
                      <a:pt x="756" y="2278"/>
                      <a:pt x="995" y="2278"/>
                    </a:cubicBezTo>
                    <a:cubicBezTo>
                      <a:pt x="1134" y="2258"/>
                      <a:pt x="1174" y="2218"/>
                      <a:pt x="1353" y="2019"/>
                    </a:cubicBezTo>
                    <a:cubicBezTo>
                      <a:pt x="1751" y="1542"/>
                      <a:pt x="1771" y="845"/>
                      <a:pt x="1393" y="328"/>
                    </a:cubicBezTo>
                    <a:cubicBezTo>
                      <a:pt x="1231" y="105"/>
                      <a:pt x="1028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4"/>
              <p:cNvSpPr/>
              <p:nvPr/>
            </p:nvSpPr>
            <p:spPr>
              <a:xfrm>
                <a:off x="2598025" y="2382050"/>
                <a:ext cx="40300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56" extrusionOk="0">
                    <a:moveTo>
                      <a:pt x="894" y="0"/>
                    </a:moveTo>
                    <a:cubicBezTo>
                      <a:pt x="785" y="0"/>
                      <a:pt x="665" y="27"/>
                      <a:pt x="537" y="80"/>
                    </a:cubicBezTo>
                    <a:cubicBezTo>
                      <a:pt x="338" y="140"/>
                      <a:pt x="179" y="299"/>
                      <a:pt x="119" y="518"/>
                    </a:cubicBezTo>
                    <a:lnTo>
                      <a:pt x="119" y="498"/>
                    </a:lnTo>
                    <a:lnTo>
                      <a:pt x="119" y="498"/>
                    </a:lnTo>
                    <a:cubicBezTo>
                      <a:pt x="0" y="856"/>
                      <a:pt x="60" y="1234"/>
                      <a:pt x="279" y="1532"/>
                    </a:cubicBezTo>
                    <a:cubicBezTo>
                      <a:pt x="427" y="1735"/>
                      <a:pt x="640" y="1855"/>
                      <a:pt x="824" y="1855"/>
                    </a:cubicBezTo>
                    <a:cubicBezTo>
                      <a:pt x="910" y="1855"/>
                      <a:pt x="991" y="1828"/>
                      <a:pt x="1054" y="1771"/>
                    </a:cubicBezTo>
                    <a:cubicBezTo>
                      <a:pt x="1094" y="1751"/>
                      <a:pt x="1174" y="1672"/>
                      <a:pt x="1253" y="1612"/>
                    </a:cubicBezTo>
                    <a:cubicBezTo>
                      <a:pt x="1512" y="1333"/>
                      <a:pt x="1611" y="936"/>
                      <a:pt x="1512" y="558"/>
                    </a:cubicBezTo>
                    <a:cubicBezTo>
                      <a:pt x="1410" y="194"/>
                      <a:pt x="1191" y="0"/>
                      <a:pt x="8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4"/>
              <p:cNvSpPr/>
              <p:nvPr/>
            </p:nvSpPr>
            <p:spPr>
              <a:xfrm>
                <a:off x="2725325" y="2129100"/>
                <a:ext cx="542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42" extrusionOk="0">
                    <a:moveTo>
                      <a:pt x="1039" y="0"/>
                    </a:moveTo>
                    <a:cubicBezTo>
                      <a:pt x="932" y="0"/>
                      <a:pt x="825" y="24"/>
                      <a:pt x="717" y="73"/>
                    </a:cubicBezTo>
                    <a:cubicBezTo>
                      <a:pt x="538" y="132"/>
                      <a:pt x="398" y="252"/>
                      <a:pt x="319" y="411"/>
                    </a:cubicBezTo>
                    <a:cubicBezTo>
                      <a:pt x="180" y="570"/>
                      <a:pt x="100" y="749"/>
                      <a:pt x="60" y="948"/>
                    </a:cubicBezTo>
                    <a:lnTo>
                      <a:pt x="80" y="948"/>
                    </a:lnTo>
                    <a:cubicBezTo>
                      <a:pt x="1" y="1286"/>
                      <a:pt x="1" y="1664"/>
                      <a:pt x="100" y="2002"/>
                    </a:cubicBezTo>
                    <a:cubicBezTo>
                      <a:pt x="199" y="2340"/>
                      <a:pt x="438" y="2639"/>
                      <a:pt x="737" y="2838"/>
                    </a:cubicBezTo>
                    <a:cubicBezTo>
                      <a:pt x="865" y="2908"/>
                      <a:pt x="1004" y="2942"/>
                      <a:pt x="1140" y="2942"/>
                    </a:cubicBezTo>
                    <a:cubicBezTo>
                      <a:pt x="1427" y="2942"/>
                      <a:pt x="1702" y="2795"/>
                      <a:pt x="1851" y="2539"/>
                    </a:cubicBezTo>
                    <a:cubicBezTo>
                      <a:pt x="2069" y="2221"/>
                      <a:pt x="2169" y="1863"/>
                      <a:pt x="2149" y="1485"/>
                    </a:cubicBezTo>
                    <a:cubicBezTo>
                      <a:pt x="2149" y="1127"/>
                      <a:pt x="2030" y="789"/>
                      <a:pt x="1831" y="490"/>
                    </a:cubicBezTo>
                    <a:cubicBezTo>
                      <a:pt x="1599" y="172"/>
                      <a:pt x="1324" y="0"/>
                      <a:pt x="1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4"/>
              <p:cNvSpPr/>
              <p:nvPr/>
            </p:nvSpPr>
            <p:spPr>
              <a:xfrm>
                <a:off x="2852150" y="1990525"/>
                <a:ext cx="547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526" extrusionOk="0">
                    <a:moveTo>
                      <a:pt x="1156" y="0"/>
                    </a:moveTo>
                    <a:cubicBezTo>
                      <a:pt x="844" y="0"/>
                      <a:pt x="534" y="145"/>
                      <a:pt x="318" y="404"/>
                    </a:cubicBezTo>
                    <a:cubicBezTo>
                      <a:pt x="219" y="523"/>
                      <a:pt x="159" y="682"/>
                      <a:pt x="120" y="841"/>
                    </a:cubicBezTo>
                    <a:cubicBezTo>
                      <a:pt x="0" y="1458"/>
                      <a:pt x="259" y="2075"/>
                      <a:pt x="776" y="2433"/>
                    </a:cubicBezTo>
                    <a:cubicBezTo>
                      <a:pt x="911" y="2495"/>
                      <a:pt x="1057" y="2525"/>
                      <a:pt x="1203" y="2525"/>
                    </a:cubicBezTo>
                    <a:cubicBezTo>
                      <a:pt x="1336" y="2525"/>
                      <a:pt x="1468" y="2500"/>
                      <a:pt x="1592" y="2453"/>
                    </a:cubicBezTo>
                    <a:cubicBezTo>
                      <a:pt x="1910" y="2314"/>
                      <a:pt x="2149" y="1836"/>
                      <a:pt x="2168" y="1339"/>
                    </a:cubicBezTo>
                    <a:cubicBezTo>
                      <a:pt x="2188" y="841"/>
                      <a:pt x="1890" y="245"/>
                      <a:pt x="1512" y="66"/>
                    </a:cubicBezTo>
                    <a:cubicBezTo>
                      <a:pt x="1396" y="22"/>
                      <a:pt x="1276" y="0"/>
                      <a:pt x="1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2" name="Google Shape;3282;p24"/>
            <p:cNvSpPr/>
            <p:nvPr/>
          </p:nvSpPr>
          <p:spPr>
            <a:xfrm>
              <a:off x="-290900" y="3445400"/>
              <a:ext cx="1522300" cy="2252200"/>
            </a:xfrm>
            <a:custGeom>
              <a:avLst/>
              <a:gdLst/>
              <a:ahLst/>
              <a:cxnLst/>
              <a:rect l="l" t="t" r="r" b="b"/>
              <a:pathLst>
                <a:path w="60892" h="90088" extrusionOk="0">
                  <a:moveTo>
                    <a:pt x="25091" y="1"/>
                  </a:moveTo>
                  <a:cubicBezTo>
                    <a:pt x="23932" y="1"/>
                    <a:pt x="22714" y="271"/>
                    <a:pt x="21663" y="683"/>
                  </a:cubicBezTo>
                  <a:cubicBezTo>
                    <a:pt x="14741" y="3368"/>
                    <a:pt x="9867" y="9535"/>
                    <a:pt x="5351" y="15423"/>
                  </a:cubicBezTo>
                  <a:cubicBezTo>
                    <a:pt x="3601" y="17691"/>
                    <a:pt x="1810" y="20019"/>
                    <a:pt x="895" y="22764"/>
                  </a:cubicBezTo>
                  <a:cubicBezTo>
                    <a:pt x="20" y="25350"/>
                    <a:pt x="0" y="28175"/>
                    <a:pt x="338" y="30900"/>
                  </a:cubicBezTo>
                  <a:cubicBezTo>
                    <a:pt x="1433" y="39991"/>
                    <a:pt x="7420" y="60262"/>
                    <a:pt x="11578" y="68437"/>
                  </a:cubicBezTo>
                  <a:cubicBezTo>
                    <a:pt x="16790" y="78702"/>
                    <a:pt x="20132" y="77707"/>
                    <a:pt x="28725" y="85406"/>
                  </a:cubicBezTo>
                  <a:cubicBezTo>
                    <a:pt x="31580" y="87957"/>
                    <a:pt x="35563" y="90088"/>
                    <a:pt x="39474" y="90088"/>
                  </a:cubicBezTo>
                  <a:cubicBezTo>
                    <a:pt x="41205" y="90088"/>
                    <a:pt x="42921" y="89671"/>
                    <a:pt x="44520" y="88688"/>
                  </a:cubicBezTo>
                  <a:cubicBezTo>
                    <a:pt x="49652" y="85545"/>
                    <a:pt x="54705" y="80075"/>
                    <a:pt x="57371" y="74724"/>
                  </a:cubicBezTo>
                  <a:cubicBezTo>
                    <a:pt x="60156" y="69173"/>
                    <a:pt x="60892" y="62489"/>
                    <a:pt x="58684" y="56681"/>
                  </a:cubicBezTo>
                  <a:cubicBezTo>
                    <a:pt x="55779" y="49022"/>
                    <a:pt x="48499" y="44089"/>
                    <a:pt x="41775" y="39414"/>
                  </a:cubicBezTo>
                  <a:cubicBezTo>
                    <a:pt x="35071" y="34759"/>
                    <a:pt x="28009" y="29229"/>
                    <a:pt x="26060" y="21272"/>
                  </a:cubicBezTo>
                  <a:cubicBezTo>
                    <a:pt x="25105" y="17253"/>
                    <a:pt x="25562" y="13036"/>
                    <a:pt x="27353" y="9336"/>
                  </a:cubicBezTo>
                  <a:cubicBezTo>
                    <a:pt x="28546" y="6929"/>
                    <a:pt x="30277" y="4144"/>
                    <a:pt x="28924" y="1837"/>
                  </a:cubicBezTo>
                  <a:cubicBezTo>
                    <a:pt x="28143" y="504"/>
                    <a:pt x="26673" y="1"/>
                    <a:pt x="25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4"/>
            <p:cNvSpPr/>
            <p:nvPr/>
          </p:nvSpPr>
          <p:spPr>
            <a:xfrm>
              <a:off x="-589300" y="3655900"/>
              <a:ext cx="1538225" cy="1921200"/>
            </a:xfrm>
            <a:custGeom>
              <a:avLst/>
              <a:gdLst/>
              <a:ahLst/>
              <a:cxnLst/>
              <a:rect l="l" t="t" r="r" b="b"/>
              <a:pathLst>
                <a:path w="61529" h="76848" extrusionOk="0">
                  <a:moveTo>
                    <a:pt x="16213" y="240"/>
                  </a:moveTo>
                  <a:cubicBezTo>
                    <a:pt x="16551" y="240"/>
                    <a:pt x="16870" y="240"/>
                    <a:pt x="17188" y="280"/>
                  </a:cubicBezTo>
                  <a:cubicBezTo>
                    <a:pt x="20550" y="677"/>
                    <a:pt x="23892" y="3084"/>
                    <a:pt x="26856" y="7242"/>
                  </a:cubicBezTo>
                  <a:cubicBezTo>
                    <a:pt x="29879" y="11499"/>
                    <a:pt x="32286" y="17288"/>
                    <a:pt x="33838" y="23992"/>
                  </a:cubicBezTo>
                  <a:cubicBezTo>
                    <a:pt x="36842" y="37002"/>
                    <a:pt x="42472" y="39667"/>
                    <a:pt x="47922" y="42253"/>
                  </a:cubicBezTo>
                  <a:cubicBezTo>
                    <a:pt x="51960" y="44163"/>
                    <a:pt x="56138" y="46132"/>
                    <a:pt x="59221" y="52359"/>
                  </a:cubicBezTo>
                  <a:cubicBezTo>
                    <a:pt x="61012" y="56019"/>
                    <a:pt x="61270" y="59580"/>
                    <a:pt x="59997" y="62942"/>
                  </a:cubicBezTo>
                  <a:cubicBezTo>
                    <a:pt x="57093" y="70521"/>
                    <a:pt x="47166" y="74698"/>
                    <a:pt x="46848" y="74818"/>
                  </a:cubicBezTo>
                  <a:cubicBezTo>
                    <a:pt x="42207" y="76010"/>
                    <a:pt x="37881" y="76605"/>
                    <a:pt x="33879" y="76605"/>
                  </a:cubicBezTo>
                  <a:cubicBezTo>
                    <a:pt x="24054" y="76605"/>
                    <a:pt x="16180" y="73018"/>
                    <a:pt x="10385" y="65866"/>
                  </a:cubicBezTo>
                  <a:cubicBezTo>
                    <a:pt x="4735" y="58903"/>
                    <a:pt x="1294" y="48460"/>
                    <a:pt x="717" y="36464"/>
                  </a:cubicBezTo>
                  <a:cubicBezTo>
                    <a:pt x="239" y="26339"/>
                    <a:pt x="1851" y="16174"/>
                    <a:pt x="4974" y="9868"/>
                  </a:cubicBezTo>
                  <a:cubicBezTo>
                    <a:pt x="8097" y="3542"/>
                    <a:pt x="11956" y="240"/>
                    <a:pt x="16213" y="240"/>
                  </a:cubicBezTo>
                  <a:close/>
                  <a:moveTo>
                    <a:pt x="16200" y="0"/>
                  </a:moveTo>
                  <a:cubicBezTo>
                    <a:pt x="12965" y="0"/>
                    <a:pt x="8633" y="1884"/>
                    <a:pt x="4755" y="9748"/>
                  </a:cubicBezTo>
                  <a:cubicBezTo>
                    <a:pt x="1632" y="16074"/>
                    <a:pt x="1" y="26319"/>
                    <a:pt x="478" y="36484"/>
                  </a:cubicBezTo>
                  <a:cubicBezTo>
                    <a:pt x="1055" y="48519"/>
                    <a:pt x="4496" y="59003"/>
                    <a:pt x="10186" y="66025"/>
                  </a:cubicBezTo>
                  <a:cubicBezTo>
                    <a:pt x="14025" y="70759"/>
                    <a:pt x="18859" y="73962"/>
                    <a:pt x="24548" y="75593"/>
                  </a:cubicBezTo>
                  <a:cubicBezTo>
                    <a:pt x="27562" y="76429"/>
                    <a:pt x="30670" y="76847"/>
                    <a:pt x="33780" y="76847"/>
                  </a:cubicBezTo>
                  <a:cubicBezTo>
                    <a:pt x="33853" y="76847"/>
                    <a:pt x="33925" y="76847"/>
                    <a:pt x="33997" y="76847"/>
                  </a:cubicBezTo>
                  <a:cubicBezTo>
                    <a:pt x="38016" y="76847"/>
                    <a:pt x="42332" y="76250"/>
                    <a:pt x="46927" y="75076"/>
                  </a:cubicBezTo>
                  <a:cubicBezTo>
                    <a:pt x="47047" y="75036"/>
                    <a:pt x="57252" y="70819"/>
                    <a:pt x="60216" y="63041"/>
                  </a:cubicBezTo>
                  <a:cubicBezTo>
                    <a:pt x="61529" y="59620"/>
                    <a:pt x="61270" y="55999"/>
                    <a:pt x="59440" y="52279"/>
                  </a:cubicBezTo>
                  <a:cubicBezTo>
                    <a:pt x="56337" y="45973"/>
                    <a:pt x="52119" y="43964"/>
                    <a:pt x="48041" y="42034"/>
                  </a:cubicBezTo>
                  <a:cubicBezTo>
                    <a:pt x="42631" y="39488"/>
                    <a:pt x="37061" y="36842"/>
                    <a:pt x="34077" y="23952"/>
                  </a:cubicBezTo>
                  <a:cubicBezTo>
                    <a:pt x="30914" y="10266"/>
                    <a:pt x="24310" y="876"/>
                    <a:pt x="17208" y="61"/>
                  </a:cubicBezTo>
                  <a:cubicBezTo>
                    <a:pt x="16886" y="22"/>
                    <a:pt x="16550" y="0"/>
                    <a:pt x="16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4" name="Google Shape;3284;p24"/>
            <p:cNvGrpSpPr/>
            <p:nvPr/>
          </p:nvGrpSpPr>
          <p:grpSpPr>
            <a:xfrm>
              <a:off x="-587150" y="2933725"/>
              <a:ext cx="1011675" cy="533825"/>
              <a:chOff x="613875" y="2371525"/>
              <a:chExt cx="1011675" cy="533825"/>
            </a:xfrm>
          </p:grpSpPr>
          <p:sp>
            <p:nvSpPr>
              <p:cNvPr id="3285" name="Google Shape;3285;p24"/>
              <p:cNvSpPr/>
              <p:nvPr/>
            </p:nvSpPr>
            <p:spPr>
              <a:xfrm>
                <a:off x="613875" y="2371525"/>
                <a:ext cx="907475" cy="265075"/>
              </a:xfrm>
              <a:custGeom>
                <a:avLst/>
                <a:gdLst/>
                <a:ahLst/>
                <a:cxnLst/>
                <a:rect l="l" t="t" r="r" b="b"/>
                <a:pathLst>
                  <a:path w="36299" h="10603" extrusionOk="0">
                    <a:moveTo>
                      <a:pt x="7866" y="0"/>
                    </a:moveTo>
                    <a:cubicBezTo>
                      <a:pt x="7583" y="0"/>
                      <a:pt x="7299" y="28"/>
                      <a:pt x="7016" y="83"/>
                    </a:cubicBezTo>
                    <a:cubicBezTo>
                      <a:pt x="5286" y="422"/>
                      <a:pt x="3714" y="1337"/>
                      <a:pt x="2580" y="2689"/>
                    </a:cubicBezTo>
                    <a:cubicBezTo>
                      <a:pt x="1665" y="3863"/>
                      <a:pt x="233" y="5415"/>
                      <a:pt x="34" y="6946"/>
                    </a:cubicBezTo>
                    <a:cubicBezTo>
                      <a:pt x="1" y="7203"/>
                      <a:pt x="229" y="7347"/>
                      <a:pt x="451" y="7347"/>
                    </a:cubicBezTo>
                    <a:cubicBezTo>
                      <a:pt x="625" y="7347"/>
                      <a:pt x="795" y="7258"/>
                      <a:pt x="830" y="7066"/>
                    </a:cubicBezTo>
                    <a:cubicBezTo>
                      <a:pt x="1029" y="6151"/>
                      <a:pt x="1844" y="5474"/>
                      <a:pt x="2401" y="4798"/>
                    </a:cubicBezTo>
                    <a:cubicBezTo>
                      <a:pt x="2958" y="4122"/>
                      <a:pt x="3396" y="3386"/>
                      <a:pt x="4032" y="2809"/>
                    </a:cubicBezTo>
                    <a:cubicBezTo>
                      <a:pt x="4996" y="1926"/>
                      <a:pt x="6414" y="1229"/>
                      <a:pt x="7767" y="1229"/>
                    </a:cubicBezTo>
                    <a:cubicBezTo>
                      <a:pt x="8397" y="1229"/>
                      <a:pt x="9013" y="1381"/>
                      <a:pt x="9563" y="1734"/>
                    </a:cubicBezTo>
                    <a:cubicBezTo>
                      <a:pt x="10995" y="2669"/>
                      <a:pt x="11950" y="4559"/>
                      <a:pt x="13024" y="5852"/>
                    </a:cubicBezTo>
                    <a:cubicBezTo>
                      <a:pt x="14098" y="7145"/>
                      <a:pt x="15212" y="8597"/>
                      <a:pt x="16585" y="9592"/>
                    </a:cubicBezTo>
                    <a:cubicBezTo>
                      <a:pt x="17473" y="10251"/>
                      <a:pt x="18550" y="10603"/>
                      <a:pt x="19652" y="10603"/>
                    </a:cubicBezTo>
                    <a:cubicBezTo>
                      <a:pt x="19982" y="10603"/>
                      <a:pt x="20313" y="10571"/>
                      <a:pt x="20643" y="10507"/>
                    </a:cubicBezTo>
                    <a:cubicBezTo>
                      <a:pt x="21498" y="10368"/>
                      <a:pt x="22373" y="10268"/>
                      <a:pt x="23149" y="9871"/>
                    </a:cubicBezTo>
                    <a:cubicBezTo>
                      <a:pt x="23846" y="9473"/>
                      <a:pt x="24542" y="9035"/>
                      <a:pt x="25198" y="8578"/>
                    </a:cubicBezTo>
                    <a:cubicBezTo>
                      <a:pt x="26551" y="7702"/>
                      <a:pt x="27665" y="6509"/>
                      <a:pt x="28918" y="5514"/>
                    </a:cubicBezTo>
                    <a:cubicBezTo>
                      <a:pt x="29792" y="4842"/>
                      <a:pt x="31145" y="4378"/>
                      <a:pt x="32434" y="4378"/>
                    </a:cubicBezTo>
                    <a:cubicBezTo>
                      <a:pt x="33434" y="4378"/>
                      <a:pt x="34396" y="4657"/>
                      <a:pt x="35065" y="5335"/>
                    </a:cubicBezTo>
                    <a:cubicBezTo>
                      <a:pt x="35189" y="5459"/>
                      <a:pt x="35328" y="5511"/>
                      <a:pt x="35461" y="5511"/>
                    </a:cubicBezTo>
                    <a:cubicBezTo>
                      <a:pt x="35907" y="5511"/>
                      <a:pt x="36298" y="4933"/>
                      <a:pt x="35901" y="4519"/>
                    </a:cubicBezTo>
                    <a:cubicBezTo>
                      <a:pt x="34963" y="3552"/>
                      <a:pt x="33679" y="3244"/>
                      <a:pt x="32384" y="3244"/>
                    </a:cubicBezTo>
                    <a:cubicBezTo>
                      <a:pt x="31921" y="3244"/>
                      <a:pt x="31457" y="3283"/>
                      <a:pt x="31007" y="3346"/>
                    </a:cubicBezTo>
                    <a:cubicBezTo>
                      <a:pt x="29236" y="3604"/>
                      <a:pt x="27824" y="4718"/>
                      <a:pt x="26531" y="5892"/>
                    </a:cubicBezTo>
                    <a:cubicBezTo>
                      <a:pt x="24979" y="7324"/>
                      <a:pt x="23229" y="8816"/>
                      <a:pt x="21120" y="9194"/>
                    </a:cubicBezTo>
                    <a:cubicBezTo>
                      <a:pt x="20591" y="9297"/>
                      <a:pt x="20092" y="9368"/>
                      <a:pt x="19611" y="9368"/>
                    </a:cubicBezTo>
                    <a:cubicBezTo>
                      <a:pt x="18880" y="9368"/>
                      <a:pt x="18187" y="9204"/>
                      <a:pt x="17480" y="8737"/>
                    </a:cubicBezTo>
                    <a:cubicBezTo>
                      <a:pt x="16605" y="8160"/>
                      <a:pt x="15908" y="7324"/>
                      <a:pt x="15212" y="6549"/>
                    </a:cubicBezTo>
                    <a:cubicBezTo>
                      <a:pt x="13780" y="4937"/>
                      <a:pt x="12626" y="3008"/>
                      <a:pt x="11134" y="1456"/>
                    </a:cubicBezTo>
                    <a:cubicBezTo>
                      <a:pt x="10293" y="518"/>
                      <a:pt x="9096" y="0"/>
                      <a:pt x="7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4"/>
              <p:cNvSpPr/>
              <p:nvPr/>
            </p:nvSpPr>
            <p:spPr>
              <a:xfrm>
                <a:off x="621400" y="2432150"/>
                <a:ext cx="1004050" cy="288675"/>
              </a:xfrm>
              <a:custGeom>
                <a:avLst/>
                <a:gdLst/>
                <a:ahLst/>
                <a:cxnLst/>
                <a:rect l="l" t="t" r="r" b="b"/>
                <a:pathLst>
                  <a:path w="40162" h="11547" extrusionOk="0">
                    <a:moveTo>
                      <a:pt x="7432" y="0"/>
                    </a:moveTo>
                    <a:cubicBezTo>
                      <a:pt x="7237" y="0"/>
                      <a:pt x="7050" y="21"/>
                      <a:pt x="6874" y="65"/>
                    </a:cubicBezTo>
                    <a:cubicBezTo>
                      <a:pt x="5144" y="503"/>
                      <a:pt x="3930" y="1836"/>
                      <a:pt x="2896" y="3208"/>
                    </a:cubicBezTo>
                    <a:cubicBezTo>
                      <a:pt x="1722" y="4740"/>
                      <a:pt x="210" y="6411"/>
                      <a:pt x="11" y="8400"/>
                    </a:cubicBezTo>
                    <a:cubicBezTo>
                      <a:pt x="1" y="8583"/>
                      <a:pt x="141" y="8673"/>
                      <a:pt x="285" y="8673"/>
                    </a:cubicBezTo>
                    <a:cubicBezTo>
                      <a:pt x="407" y="8673"/>
                      <a:pt x="532" y="8608"/>
                      <a:pt x="568" y="8480"/>
                    </a:cubicBezTo>
                    <a:cubicBezTo>
                      <a:pt x="1006" y="7267"/>
                      <a:pt x="1961" y="6232"/>
                      <a:pt x="2796" y="5277"/>
                    </a:cubicBezTo>
                    <a:cubicBezTo>
                      <a:pt x="3533" y="4422"/>
                      <a:pt x="4249" y="3567"/>
                      <a:pt x="5024" y="2731"/>
                    </a:cubicBezTo>
                    <a:cubicBezTo>
                      <a:pt x="5738" y="1986"/>
                      <a:pt x="6525" y="1411"/>
                      <a:pt x="7468" y="1411"/>
                    </a:cubicBezTo>
                    <a:cubicBezTo>
                      <a:pt x="7735" y="1411"/>
                      <a:pt x="8014" y="1457"/>
                      <a:pt x="8307" y="1557"/>
                    </a:cubicBezTo>
                    <a:cubicBezTo>
                      <a:pt x="9182" y="1836"/>
                      <a:pt x="10216" y="2293"/>
                      <a:pt x="10813" y="3010"/>
                    </a:cubicBezTo>
                    <a:cubicBezTo>
                      <a:pt x="11251" y="3507"/>
                      <a:pt x="11350" y="4124"/>
                      <a:pt x="11609" y="4700"/>
                    </a:cubicBezTo>
                    <a:cubicBezTo>
                      <a:pt x="11828" y="5118"/>
                      <a:pt x="12086" y="5496"/>
                      <a:pt x="12365" y="5854"/>
                    </a:cubicBezTo>
                    <a:cubicBezTo>
                      <a:pt x="12982" y="6710"/>
                      <a:pt x="13558" y="7605"/>
                      <a:pt x="14076" y="8520"/>
                    </a:cubicBezTo>
                    <a:cubicBezTo>
                      <a:pt x="14792" y="9892"/>
                      <a:pt x="15985" y="11126"/>
                      <a:pt x="17557" y="11444"/>
                    </a:cubicBezTo>
                    <a:cubicBezTo>
                      <a:pt x="17916" y="11514"/>
                      <a:pt x="18267" y="11546"/>
                      <a:pt x="18610" y="11546"/>
                    </a:cubicBezTo>
                    <a:cubicBezTo>
                      <a:pt x="22183" y="11546"/>
                      <a:pt x="24938" y="8032"/>
                      <a:pt x="27841" y="6471"/>
                    </a:cubicBezTo>
                    <a:cubicBezTo>
                      <a:pt x="29486" y="5593"/>
                      <a:pt x="31002" y="4856"/>
                      <a:pt x="32760" y="4856"/>
                    </a:cubicBezTo>
                    <a:cubicBezTo>
                      <a:pt x="33192" y="4856"/>
                      <a:pt x="33640" y="4901"/>
                      <a:pt x="34108" y="4999"/>
                    </a:cubicBezTo>
                    <a:cubicBezTo>
                      <a:pt x="35222" y="5257"/>
                      <a:pt x="36276" y="5715"/>
                      <a:pt x="37211" y="6352"/>
                    </a:cubicBezTo>
                    <a:cubicBezTo>
                      <a:pt x="38026" y="6908"/>
                      <a:pt x="38663" y="7664"/>
                      <a:pt x="39578" y="8042"/>
                    </a:cubicBezTo>
                    <a:cubicBezTo>
                      <a:pt x="39628" y="8063"/>
                      <a:pt x="39676" y="8073"/>
                      <a:pt x="39720" y="8073"/>
                    </a:cubicBezTo>
                    <a:cubicBezTo>
                      <a:pt x="40008" y="8073"/>
                      <a:pt x="40162" y="7665"/>
                      <a:pt x="40075" y="7406"/>
                    </a:cubicBezTo>
                    <a:cubicBezTo>
                      <a:pt x="39459" y="5993"/>
                      <a:pt x="37509" y="4860"/>
                      <a:pt x="36176" y="4223"/>
                    </a:cubicBezTo>
                    <a:cubicBezTo>
                      <a:pt x="35033" y="3700"/>
                      <a:pt x="33636" y="3285"/>
                      <a:pt x="32324" y="3285"/>
                    </a:cubicBezTo>
                    <a:cubicBezTo>
                      <a:pt x="32038" y="3285"/>
                      <a:pt x="31756" y="3305"/>
                      <a:pt x="31482" y="3348"/>
                    </a:cubicBezTo>
                    <a:cubicBezTo>
                      <a:pt x="29751" y="3586"/>
                      <a:pt x="28378" y="4402"/>
                      <a:pt x="26906" y="5238"/>
                    </a:cubicBezTo>
                    <a:cubicBezTo>
                      <a:pt x="25295" y="6133"/>
                      <a:pt x="24121" y="7406"/>
                      <a:pt x="22729" y="8579"/>
                    </a:cubicBezTo>
                    <a:cubicBezTo>
                      <a:pt x="21503" y="9616"/>
                      <a:pt x="19870" y="10609"/>
                      <a:pt x="18239" y="10609"/>
                    </a:cubicBezTo>
                    <a:cubicBezTo>
                      <a:pt x="17647" y="10609"/>
                      <a:pt x="17055" y="10478"/>
                      <a:pt x="16483" y="10171"/>
                    </a:cubicBezTo>
                    <a:cubicBezTo>
                      <a:pt x="15647" y="9733"/>
                      <a:pt x="14991" y="9057"/>
                      <a:pt x="14593" y="8221"/>
                    </a:cubicBezTo>
                    <a:cubicBezTo>
                      <a:pt x="14135" y="7326"/>
                      <a:pt x="13539" y="6590"/>
                      <a:pt x="12982" y="5755"/>
                    </a:cubicBezTo>
                    <a:cubicBezTo>
                      <a:pt x="12385" y="4860"/>
                      <a:pt x="12226" y="4143"/>
                      <a:pt x="12027" y="3089"/>
                    </a:cubicBezTo>
                    <a:cubicBezTo>
                      <a:pt x="11887" y="2413"/>
                      <a:pt x="11490" y="1816"/>
                      <a:pt x="10933" y="1398"/>
                    </a:cubicBezTo>
                    <a:cubicBezTo>
                      <a:pt x="10095" y="765"/>
                      <a:pt x="8624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4"/>
              <p:cNvSpPr/>
              <p:nvPr/>
            </p:nvSpPr>
            <p:spPr>
              <a:xfrm>
                <a:off x="624600" y="2496900"/>
                <a:ext cx="1000950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0038" h="12371" extrusionOk="0">
                    <a:moveTo>
                      <a:pt x="8430" y="1"/>
                    </a:moveTo>
                    <a:cubicBezTo>
                      <a:pt x="7560" y="1"/>
                      <a:pt x="6661" y="453"/>
                      <a:pt x="5891" y="897"/>
                    </a:cubicBezTo>
                    <a:cubicBezTo>
                      <a:pt x="4220" y="1852"/>
                      <a:pt x="3146" y="3463"/>
                      <a:pt x="2271" y="5114"/>
                    </a:cubicBezTo>
                    <a:cubicBezTo>
                      <a:pt x="1793" y="6029"/>
                      <a:pt x="1077" y="6805"/>
                      <a:pt x="679" y="7760"/>
                    </a:cubicBezTo>
                    <a:cubicBezTo>
                      <a:pt x="341" y="8675"/>
                      <a:pt x="102" y="9630"/>
                      <a:pt x="23" y="10605"/>
                    </a:cubicBezTo>
                    <a:cubicBezTo>
                      <a:pt x="1" y="10814"/>
                      <a:pt x="169" y="10926"/>
                      <a:pt x="340" y="10926"/>
                    </a:cubicBezTo>
                    <a:cubicBezTo>
                      <a:pt x="476" y="10926"/>
                      <a:pt x="615" y="10854"/>
                      <a:pt x="659" y="10704"/>
                    </a:cubicBezTo>
                    <a:lnTo>
                      <a:pt x="639" y="10704"/>
                    </a:lnTo>
                    <a:cubicBezTo>
                      <a:pt x="1137" y="8934"/>
                      <a:pt x="2231" y="7601"/>
                      <a:pt x="3225" y="6109"/>
                    </a:cubicBezTo>
                    <a:cubicBezTo>
                      <a:pt x="4220" y="4597"/>
                      <a:pt x="4976" y="3045"/>
                      <a:pt x="6567" y="2110"/>
                    </a:cubicBezTo>
                    <a:cubicBezTo>
                      <a:pt x="7098" y="1800"/>
                      <a:pt x="7705" y="1447"/>
                      <a:pt x="8278" y="1447"/>
                    </a:cubicBezTo>
                    <a:cubicBezTo>
                      <a:pt x="8585" y="1447"/>
                      <a:pt x="8883" y="1548"/>
                      <a:pt x="9153" y="1812"/>
                    </a:cubicBezTo>
                    <a:cubicBezTo>
                      <a:pt x="9810" y="2468"/>
                      <a:pt x="10367" y="3224"/>
                      <a:pt x="10785" y="4040"/>
                    </a:cubicBezTo>
                    <a:cubicBezTo>
                      <a:pt x="11282" y="4975"/>
                      <a:pt x="11700" y="5930"/>
                      <a:pt x="12038" y="6924"/>
                    </a:cubicBezTo>
                    <a:cubicBezTo>
                      <a:pt x="12297" y="7680"/>
                      <a:pt x="12476" y="8416"/>
                      <a:pt x="12973" y="9053"/>
                    </a:cubicBezTo>
                    <a:cubicBezTo>
                      <a:pt x="13709" y="10048"/>
                      <a:pt x="14604" y="11540"/>
                      <a:pt x="15818" y="12037"/>
                    </a:cubicBezTo>
                    <a:cubicBezTo>
                      <a:pt x="16383" y="12268"/>
                      <a:pt x="17071" y="12370"/>
                      <a:pt x="17773" y="12370"/>
                    </a:cubicBezTo>
                    <a:cubicBezTo>
                      <a:pt x="18702" y="12370"/>
                      <a:pt x="19657" y="12192"/>
                      <a:pt x="20393" y="11898"/>
                    </a:cubicBezTo>
                    <a:cubicBezTo>
                      <a:pt x="21964" y="11261"/>
                      <a:pt x="23198" y="9948"/>
                      <a:pt x="24451" y="8874"/>
                    </a:cubicBezTo>
                    <a:cubicBezTo>
                      <a:pt x="25764" y="7760"/>
                      <a:pt x="27554" y="6785"/>
                      <a:pt x="29126" y="6049"/>
                    </a:cubicBezTo>
                    <a:cubicBezTo>
                      <a:pt x="30385" y="5457"/>
                      <a:pt x="31748" y="4929"/>
                      <a:pt x="33104" y="4929"/>
                    </a:cubicBezTo>
                    <a:cubicBezTo>
                      <a:pt x="33889" y="4929"/>
                      <a:pt x="34673" y="5107"/>
                      <a:pt x="35432" y="5552"/>
                    </a:cubicBezTo>
                    <a:cubicBezTo>
                      <a:pt x="36665" y="6288"/>
                      <a:pt x="37660" y="8257"/>
                      <a:pt x="39112" y="8476"/>
                    </a:cubicBezTo>
                    <a:cubicBezTo>
                      <a:pt x="39140" y="8480"/>
                      <a:pt x="39167" y="8482"/>
                      <a:pt x="39195" y="8482"/>
                    </a:cubicBezTo>
                    <a:cubicBezTo>
                      <a:pt x="39690" y="8482"/>
                      <a:pt x="40038" y="7823"/>
                      <a:pt x="39510" y="7521"/>
                    </a:cubicBezTo>
                    <a:cubicBezTo>
                      <a:pt x="38953" y="7223"/>
                      <a:pt x="38396" y="6527"/>
                      <a:pt x="37978" y="6129"/>
                    </a:cubicBezTo>
                    <a:cubicBezTo>
                      <a:pt x="37461" y="5532"/>
                      <a:pt x="36884" y="5015"/>
                      <a:pt x="36247" y="4557"/>
                    </a:cubicBezTo>
                    <a:cubicBezTo>
                      <a:pt x="35103" y="3810"/>
                      <a:pt x="33653" y="3457"/>
                      <a:pt x="32264" y="3457"/>
                    </a:cubicBezTo>
                    <a:cubicBezTo>
                      <a:pt x="31915" y="3457"/>
                      <a:pt x="31570" y="3479"/>
                      <a:pt x="31234" y="3523"/>
                    </a:cubicBezTo>
                    <a:cubicBezTo>
                      <a:pt x="29345" y="3781"/>
                      <a:pt x="27634" y="4895"/>
                      <a:pt x="26042" y="5870"/>
                    </a:cubicBezTo>
                    <a:cubicBezTo>
                      <a:pt x="25326" y="6328"/>
                      <a:pt x="24550" y="6686"/>
                      <a:pt x="23894" y="7223"/>
                    </a:cubicBezTo>
                    <a:cubicBezTo>
                      <a:pt x="23019" y="7919"/>
                      <a:pt x="22362" y="8834"/>
                      <a:pt x="21487" y="9530"/>
                    </a:cubicBezTo>
                    <a:cubicBezTo>
                      <a:pt x="20464" y="10334"/>
                      <a:pt x="18948" y="11138"/>
                      <a:pt x="17561" y="11138"/>
                    </a:cubicBezTo>
                    <a:cubicBezTo>
                      <a:pt x="16684" y="11138"/>
                      <a:pt x="15858" y="10816"/>
                      <a:pt x="15241" y="9968"/>
                    </a:cubicBezTo>
                    <a:cubicBezTo>
                      <a:pt x="14763" y="9312"/>
                      <a:pt x="14087" y="8576"/>
                      <a:pt x="13749" y="7859"/>
                    </a:cubicBezTo>
                    <a:cubicBezTo>
                      <a:pt x="13271" y="6865"/>
                      <a:pt x="13033" y="5731"/>
                      <a:pt x="12595" y="4716"/>
                    </a:cubicBezTo>
                    <a:cubicBezTo>
                      <a:pt x="11958" y="3185"/>
                      <a:pt x="11103" y="1494"/>
                      <a:pt x="9750" y="439"/>
                    </a:cubicBezTo>
                    <a:cubicBezTo>
                      <a:pt x="9333" y="125"/>
                      <a:pt x="8885" y="1"/>
                      <a:pt x="8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4"/>
              <p:cNvSpPr/>
              <p:nvPr/>
            </p:nvSpPr>
            <p:spPr>
              <a:xfrm>
                <a:off x="661450" y="2594975"/>
                <a:ext cx="951275" cy="310375"/>
              </a:xfrm>
              <a:custGeom>
                <a:avLst/>
                <a:gdLst/>
                <a:ahLst/>
                <a:cxnLst/>
                <a:rect l="l" t="t" r="r" b="b"/>
                <a:pathLst>
                  <a:path w="38051" h="12415" extrusionOk="0">
                    <a:moveTo>
                      <a:pt x="6543" y="0"/>
                    </a:moveTo>
                    <a:cubicBezTo>
                      <a:pt x="6180" y="0"/>
                      <a:pt x="5776" y="104"/>
                      <a:pt x="5312" y="336"/>
                    </a:cubicBezTo>
                    <a:cubicBezTo>
                      <a:pt x="3721" y="1132"/>
                      <a:pt x="2726" y="2683"/>
                      <a:pt x="1911" y="4175"/>
                    </a:cubicBezTo>
                    <a:cubicBezTo>
                      <a:pt x="876" y="6105"/>
                      <a:pt x="1" y="8014"/>
                      <a:pt x="240" y="10262"/>
                    </a:cubicBezTo>
                    <a:cubicBezTo>
                      <a:pt x="251" y="10456"/>
                      <a:pt x="432" y="10584"/>
                      <a:pt x="599" y="10584"/>
                    </a:cubicBezTo>
                    <a:cubicBezTo>
                      <a:pt x="724" y="10584"/>
                      <a:pt x="842" y="10512"/>
                      <a:pt x="876" y="10342"/>
                    </a:cubicBezTo>
                    <a:cubicBezTo>
                      <a:pt x="1274" y="8034"/>
                      <a:pt x="2567" y="6025"/>
                      <a:pt x="3880" y="4115"/>
                    </a:cubicBezTo>
                    <a:cubicBezTo>
                      <a:pt x="4417" y="3300"/>
                      <a:pt x="5074" y="2285"/>
                      <a:pt x="6009" y="1887"/>
                    </a:cubicBezTo>
                    <a:cubicBezTo>
                      <a:pt x="6274" y="1772"/>
                      <a:pt x="6494" y="1716"/>
                      <a:pt x="6688" y="1716"/>
                    </a:cubicBezTo>
                    <a:cubicBezTo>
                      <a:pt x="7062" y="1716"/>
                      <a:pt x="7346" y="1919"/>
                      <a:pt x="7699" y="2285"/>
                    </a:cubicBezTo>
                    <a:cubicBezTo>
                      <a:pt x="8157" y="2723"/>
                      <a:pt x="8555" y="3101"/>
                      <a:pt x="8774" y="3718"/>
                    </a:cubicBezTo>
                    <a:cubicBezTo>
                      <a:pt x="9191" y="4792"/>
                      <a:pt x="9231" y="5965"/>
                      <a:pt x="9649" y="7040"/>
                    </a:cubicBezTo>
                    <a:cubicBezTo>
                      <a:pt x="10027" y="7975"/>
                      <a:pt x="10484" y="8890"/>
                      <a:pt x="10882" y="9805"/>
                    </a:cubicBezTo>
                    <a:cubicBezTo>
                      <a:pt x="11598" y="11456"/>
                      <a:pt x="13568" y="12351"/>
                      <a:pt x="15298" y="12411"/>
                    </a:cubicBezTo>
                    <a:cubicBezTo>
                      <a:pt x="15373" y="12413"/>
                      <a:pt x="15447" y="12414"/>
                      <a:pt x="15521" y="12414"/>
                    </a:cubicBezTo>
                    <a:cubicBezTo>
                      <a:pt x="17357" y="12414"/>
                      <a:pt x="18957" y="11707"/>
                      <a:pt x="20391" y="10521"/>
                    </a:cubicBezTo>
                    <a:cubicBezTo>
                      <a:pt x="21167" y="9884"/>
                      <a:pt x="21823" y="9089"/>
                      <a:pt x="22619" y="8452"/>
                    </a:cubicBezTo>
                    <a:cubicBezTo>
                      <a:pt x="23434" y="7796"/>
                      <a:pt x="24310" y="7199"/>
                      <a:pt x="25205" y="6682"/>
                    </a:cubicBezTo>
                    <a:cubicBezTo>
                      <a:pt x="26971" y="5684"/>
                      <a:pt x="29070" y="4648"/>
                      <a:pt x="31145" y="4648"/>
                    </a:cubicBezTo>
                    <a:cubicBezTo>
                      <a:pt x="31221" y="4648"/>
                      <a:pt x="31296" y="4650"/>
                      <a:pt x="31372" y="4653"/>
                    </a:cubicBezTo>
                    <a:cubicBezTo>
                      <a:pt x="33520" y="4712"/>
                      <a:pt x="34833" y="6602"/>
                      <a:pt x="36663" y="7457"/>
                    </a:cubicBezTo>
                    <a:cubicBezTo>
                      <a:pt x="36765" y="7503"/>
                      <a:pt x="36865" y="7524"/>
                      <a:pt x="36961" y="7524"/>
                    </a:cubicBezTo>
                    <a:cubicBezTo>
                      <a:pt x="37612" y="7524"/>
                      <a:pt x="38051" y="6576"/>
                      <a:pt x="37339" y="6264"/>
                    </a:cubicBezTo>
                    <a:cubicBezTo>
                      <a:pt x="35808" y="5588"/>
                      <a:pt x="34813" y="4235"/>
                      <a:pt x="33242" y="3658"/>
                    </a:cubicBezTo>
                    <a:cubicBezTo>
                      <a:pt x="32225" y="3278"/>
                      <a:pt x="31125" y="3000"/>
                      <a:pt x="30030" y="3000"/>
                    </a:cubicBezTo>
                    <a:cubicBezTo>
                      <a:pt x="29518" y="3000"/>
                      <a:pt x="29008" y="3061"/>
                      <a:pt x="28507" y="3200"/>
                    </a:cubicBezTo>
                    <a:cubicBezTo>
                      <a:pt x="25424" y="4076"/>
                      <a:pt x="21923" y="5906"/>
                      <a:pt x="19913" y="8472"/>
                    </a:cubicBezTo>
                    <a:cubicBezTo>
                      <a:pt x="18811" y="9902"/>
                      <a:pt x="17186" y="10914"/>
                      <a:pt x="15401" y="10914"/>
                    </a:cubicBezTo>
                    <a:cubicBezTo>
                      <a:pt x="15125" y="10914"/>
                      <a:pt x="14845" y="10890"/>
                      <a:pt x="14562" y="10839"/>
                    </a:cubicBezTo>
                    <a:cubicBezTo>
                      <a:pt x="13428" y="10680"/>
                      <a:pt x="12434" y="10004"/>
                      <a:pt x="11877" y="8989"/>
                    </a:cubicBezTo>
                    <a:cubicBezTo>
                      <a:pt x="11380" y="8074"/>
                      <a:pt x="10743" y="7179"/>
                      <a:pt x="10405" y="6184"/>
                    </a:cubicBezTo>
                    <a:cubicBezTo>
                      <a:pt x="10087" y="5289"/>
                      <a:pt x="10146" y="4314"/>
                      <a:pt x="9947" y="3399"/>
                    </a:cubicBezTo>
                    <a:cubicBezTo>
                      <a:pt x="9768" y="2623"/>
                      <a:pt x="9291" y="2066"/>
                      <a:pt x="8793" y="1470"/>
                    </a:cubicBezTo>
                    <a:cubicBezTo>
                      <a:pt x="8075" y="610"/>
                      <a:pt x="7426" y="0"/>
                      <a:pt x="65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9" name="Google Shape;3289;p24"/>
            <p:cNvSpPr/>
            <p:nvPr/>
          </p:nvSpPr>
          <p:spPr>
            <a:xfrm>
              <a:off x="1004600" y="3410725"/>
              <a:ext cx="155700" cy="256150"/>
            </a:xfrm>
            <a:custGeom>
              <a:avLst/>
              <a:gdLst/>
              <a:ahLst/>
              <a:cxnLst/>
              <a:rect l="l" t="t" r="r" b="b"/>
              <a:pathLst>
                <a:path w="6228" h="10246" extrusionOk="0">
                  <a:moveTo>
                    <a:pt x="558" y="1"/>
                  </a:moveTo>
                  <a:lnTo>
                    <a:pt x="1" y="3283"/>
                  </a:lnTo>
                  <a:lnTo>
                    <a:pt x="2766" y="4059"/>
                  </a:lnTo>
                  <a:lnTo>
                    <a:pt x="2288" y="6904"/>
                  </a:lnTo>
                  <a:lnTo>
                    <a:pt x="5073" y="7680"/>
                  </a:lnTo>
                  <a:lnTo>
                    <a:pt x="4656" y="10067"/>
                  </a:lnTo>
                  <a:lnTo>
                    <a:pt x="5670" y="10246"/>
                  </a:lnTo>
                  <a:lnTo>
                    <a:pt x="6227" y="6943"/>
                  </a:lnTo>
                  <a:lnTo>
                    <a:pt x="3442" y="6168"/>
                  </a:lnTo>
                  <a:lnTo>
                    <a:pt x="3939" y="3323"/>
                  </a:lnTo>
                  <a:lnTo>
                    <a:pt x="1154" y="2547"/>
                  </a:lnTo>
                  <a:lnTo>
                    <a:pt x="1572" y="160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4"/>
            <p:cNvSpPr/>
            <p:nvPr/>
          </p:nvSpPr>
          <p:spPr>
            <a:xfrm>
              <a:off x="261625" y="4809200"/>
              <a:ext cx="149200" cy="208900"/>
            </a:xfrm>
            <a:custGeom>
              <a:avLst/>
              <a:gdLst/>
              <a:ahLst/>
              <a:cxnLst/>
              <a:rect l="l" t="t" r="r" b="b"/>
              <a:pathLst>
                <a:path w="5968" h="8356" extrusionOk="0">
                  <a:moveTo>
                    <a:pt x="60" y="0"/>
                  </a:moveTo>
                  <a:lnTo>
                    <a:pt x="0" y="2964"/>
                  </a:lnTo>
                  <a:lnTo>
                    <a:pt x="2546" y="3283"/>
                  </a:lnTo>
                  <a:lnTo>
                    <a:pt x="2487" y="5849"/>
                  </a:lnTo>
                  <a:lnTo>
                    <a:pt x="5033" y="6167"/>
                  </a:lnTo>
                  <a:lnTo>
                    <a:pt x="4993" y="8335"/>
                  </a:lnTo>
                  <a:lnTo>
                    <a:pt x="5908" y="8355"/>
                  </a:lnTo>
                  <a:lnTo>
                    <a:pt x="5968" y="5371"/>
                  </a:lnTo>
                  <a:lnTo>
                    <a:pt x="3422" y="5053"/>
                  </a:lnTo>
                  <a:lnTo>
                    <a:pt x="3461" y="2487"/>
                  </a:lnTo>
                  <a:lnTo>
                    <a:pt x="915" y="216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4"/>
            <p:cNvSpPr/>
            <p:nvPr/>
          </p:nvSpPr>
          <p:spPr>
            <a:xfrm>
              <a:off x="585875" y="4501350"/>
              <a:ext cx="165625" cy="79600"/>
            </a:xfrm>
            <a:custGeom>
              <a:avLst/>
              <a:gdLst/>
              <a:ahLst/>
              <a:cxnLst/>
              <a:rect l="l" t="t" r="r" b="b"/>
              <a:pathLst>
                <a:path w="6625" h="3184" extrusionOk="0">
                  <a:moveTo>
                    <a:pt x="4754" y="1"/>
                  </a:moveTo>
                  <a:lnTo>
                    <a:pt x="3959" y="1513"/>
                  </a:lnTo>
                  <a:lnTo>
                    <a:pt x="2367" y="876"/>
                  </a:lnTo>
                  <a:lnTo>
                    <a:pt x="1572" y="2408"/>
                  </a:lnTo>
                  <a:lnTo>
                    <a:pt x="219" y="1871"/>
                  </a:lnTo>
                  <a:lnTo>
                    <a:pt x="0" y="2447"/>
                  </a:lnTo>
                  <a:lnTo>
                    <a:pt x="1850" y="3184"/>
                  </a:lnTo>
                  <a:lnTo>
                    <a:pt x="2646" y="1652"/>
                  </a:lnTo>
                  <a:lnTo>
                    <a:pt x="4257" y="2288"/>
                  </a:lnTo>
                  <a:lnTo>
                    <a:pt x="5053" y="757"/>
                  </a:lnTo>
                  <a:lnTo>
                    <a:pt x="6406" y="1294"/>
                  </a:lnTo>
                  <a:lnTo>
                    <a:pt x="6624" y="717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4"/>
            <p:cNvSpPr/>
            <p:nvPr/>
          </p:nvSpPr>
          <p:spPr>
            <a:xfrm>
              <a:off x="509775" y="3610025"/>
              <a:ext cx="159175" cy="161725"/>
            </a:xfrm>
            <a:custGeom>
              <a:avLst/>
              <a:gdLst/>
              <a:ahLst/>
              <a:cxnLst/>
              <a:rect l="l" t="t" r="r" b="b"/>
              <a:pathLst>
                <a:path w="6367" h="6469" extrusionOk="0">
                  <a:moveTo>
                    <a:pt x="4273" y="1"/>
                  </a:moveTo>
                  <a:cubicBezTo>
                    <a:pt x="4218" y="1"/>
                    <a:pt x="4163" y="21"/>
                    <a:pt x="4118" y="66"/>
                  </a:cubicBezTo>
                  <a:lnTo>
                    <a:pt x="2706" y="1279"/>
                  </a:lnTo>
                  <a:cubicBezTo>
                    <a:pt x="2662" y="1308"/>
                    <a:pt x="2608" y="1327"/>
                    <a:pt x="2551" y="1327"/>
                  </a:cubicBezTo>
                  <a:cubicBezTo>
                    <a:pt x="2530" y="1327"/>
                    <a:pt x="2508" y="1324"/>
                    <a:pt x="2487" y="1319"/>
                  </a:cubicBezTo>
                  <a:lnTo>
                    <a:pt x="756" y="822"/>
                  </a:lnTo>
                  <a:cubicBezTo>
                    <a:pt x="737" y="818"/>
                    <a:pt x="719" y="816"/>
                    <a:pt x="701" y="816"/>
                  </a:cubicBezTo>
                  <a:cubicBezTo>
                    <a:pt x="529" y="816"/>
                    <a:pt x="404" y="978"/>
                    <a:pt x="458" y="1140"/>
                  </a:cubicBezTo>
                  <a:lnTo>
                    <a:pt x="1134" y="2851"/>
                  </a:lnTo>
                  <a:cubicBezTo>
                    <a:pt x="1154" y="2930"/>
                    <a:pt x="1154" y="3010"/>
                    <a:pt x="1114" y="3069"/>
                  </a:cubicBezTo>
                  <a:lnTo>
                    <a:pt x="80" y="4621"/>
                  </a:lnTo>
                  <a:cubicBezTo>
                    <a:pt x="0" y="4800"/>
                    <a:pt x="100" y="4999"/>
                    <a:pt x="299" y="4999"/>
                  </a:cubicBezTo>
                  <a:lnTo>
                    <a:pt x="2109" y="4860"/>
                  </a:lnTo>
                  <a:cubicBezTo>
                    <a:pt x="2123" y="4856"/>
                    <a:pt x="2137" y="4855"/>
                    <a:pt x="2151" y="4855"/>
                  </a:cubicBezTo>
                  <a:cubicBezTo>
                    <a:pt x="2216" y="4855"/>
                    <a:pt x="2275" y="4890"/>
                    <a:pt x="2308" y="4939"/>
                  </a:cubicBezTo>
                  <a:lnTo>
                    <a:pt x="3422" y="6391"/>
                  </a:lnTo>
                  <a:cubicBezTo>
                    <a:pt x="3475" y="6444"/>
                    <a:pt x="3539" y="6468"/>
                    <a:pt x="3601" y="6468"/>
                  </a:cubicBezTo>
                  <a:cubicBezTo>
                    <a:pt x="3704" y="6468"/>
                    <a:pt x="3803" y="6403"/>
                    <a:pt x="3840" y="6292"/>
                  </a:cubicBezTo>
                  <a:lnTo>
                    <a:pt x="4297" y="4502"/>
                  </a:lnTo>
                  <a:cubicBezTo>
                    <a:pt x="4317" y="4422"/>
                    <a:pt x="4377" y="4343"/>
                    <a:pt x="4437" y="4323"/>
                  </a:cubicBezTo>
                  <a:lnTo>
                    <a:pt x="6167" y="3666"/>
                  </a:lnTo>
                  <a:cubicBezTo>
                    <a:pt x="6326" y="3587"/>
                    <a:pt x="6366" y="3348"/>
                    <a:pt x="6207" y="3229"/>
                  </a:cubicBezTo>
                  <a:lnTo>
                    <a:pt x="4675" y="2274"/>
                  </a:lnTo>
                  <a:cubicBezTo>
                    <a:pt x="4596" y="2234"/>
                    <a:pt x="4556" y="2154"/>
                    <a:pt x="4556" y="2075"/>
                  </a:cubicBezTo>
                  <a:lnTo>
                    <a:pt x="4516" y="225"/>
                  </a:lnTo>
                  <a:cubicBezTo>
                    <a:pt x="4503" y="90"/>
                    <a:pt x="4389" y="1"/>
                    <a:pt x="4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4"/>
            <p:cNvSpPr/>
            <p:nvPr/>
          </p:nvSpPr>
          <p:spPr>
            <a:xfrm>
              <a:off x="624150" y="3200450"/>
              <a:ext cx="89550" cy="91375"/>
            </a:xfrm>
            <a:custGeom>
              <a:avLst/>
              <a:gdLst/>
              <a:ahLst/>
              <a:cxnLst/>
              <a:rect l="l" t="t" r="r" b="b"/>
              <a:pathLst>
                <a:path w="3582" h="3655" extrusionOk="0">
                  <a:moveTo>
                    <a:pt x="1511" y="1"/>
                  </a:moveTo>
                  <a:cubicBezTo>
                    <a:pt x="1450" y="1"/>
                    <a:pt x="1386" y="44"/>
                    <a:pt x="1373" y="117"/>
                  </a:cubicBezTo>
                  <a:lnTo>
                    <a:pt x="1155" y="1131"/>
                  </a:lnTo>
                  <a:cubicBezTo>
                    <a:pt x="1135" y="1171"/>
                    <a:pt x="1115" y="1211"/>
                    <a:pt x="1075" y="1231"/>
                  </a:cubicBezTo>
                  <a:lnTo>
                    <a:pt x="120" y="1589"/>
                  </a:lnTo>
                  <a:cubicBezTo>
                    <a:pt x="1" y="1629"/>
                    <a:pt x="1" y="1768"/>
                    <a:pt x="100" y="1827"/>
                  </a:cubicBezTo>
                  <a:lnTo>
                    <a:pt x="976" y="2384"/>
                  </a:lnTo>
                  <a:cubicBezTo>
                    <a:pt x="1015" y="2404"/>
                    <a:pt x="1035" y="2444"/>
                    <a:pt x="1035" y="2484"/>
                  </a:cubicBezTo>
                  <a:lnTo>
                    <a:pt x="1095" y="3518"/>
                  </a:lnTo>
                  <a:cubicBezTo>
                    <a:pt x="1095" y="3600"/>
                    <a:pt x="1160" y="3654"/>
                    <a:pt x="1227" y="3654"/>
                  </a:cubicBezTo>
                  <a:cubicBezTo>
                    <a:pt x="1258" y="3654"/>
                    <a:pt x="1289" y="3643"/>
                    <a:pt x="1314" y="3618"/>
                  </a:cubicBezTo>
                  <a:lnTo>
                    <a:pt x="2090" y="2941"/>
                  </a:lnTo>
                  <a:cubicBezTo>
                    <a:pt x="2118" y="2927"/>
                    <a:pt x="2146" y="2913"/>
                    <a:pt x="2174" y="2913"/>
                  </a:cubicBezTo>
                  <a:cubicBezTo>
                    <a:pt x="2186" y="2913"/>
                    <a:pt x="2197" y="2916"/>
                    <a:pt x="2209" y="2922"/>
                  </a:cubicBezTo>
                  <a:lnTo>
                    <a:pt x="3204" y="3200"/>
                  </a:lnTo>
                  <a:cubicBezTo>
                    <a:pt x="3212" y="3202"/>
                    <a:pt x="3221" y="3202"/>
                    <a:pt x="3230" y="3202"/>
                  </a:cubicBezTo>
                  <a:cubicBezTo>
                    <a:pt x="3334" y="3202"/>
                    <a:pt x="3399" y="3093"/>
                    <a:pt x="3363" y="3001"/>
                  </a:cubicBezTo>
                  <a:lnTo>
                    <a:pt x="2965" y="2046"/>
                  </a:lnTo>
                  <a:cubicBezTo>
                    <a:pt x="2945" y="2006"/>
                    <a:pt x="2945" y="1967"/>
                    <a:pt x="2965" y="1927"/>
                  </a:cubicBezTo>
                  <a:lnTo>
                    <a:pt x="3502" y="1052"/>
                  </a:lnTo>
                  <a:cubicBezTo>
                    <a:pt x="3581" y="952"/>
                    <a:pt x="3502" y="833"/>
                    <a:pt x="3383" y="833"/>
                  </a:cubicBezTo>
                  <a:lnTo>
                    <a:pt x="2368" y="912"/>
                  </a:lnTo>
                  <a:cubicBezTo>
                    <a:pt x="2357" y="918"/>
                    <a:pt x="2347" y="920"/>
                    <a:pt x="2336" y="920"/>
                  </a:cubicBezTo>
                  <a:cubicBezTo>
                    <a:pt x="2308" y="920"/>
                    <a:pt x="2283" y="902"/>
                    <a:pt x="2269" y="873"/>
                  </a:cubicBezTo>
                  <a:lnTo>
                    <a:pt x="1612" y="57"/>
                  </a:lnTo>
                  <a:cubicBezTo>
                    <a:pt x="1589" y="18"/>
                    <a:pt x="1550" y="1"/>
                    <a:pt x="1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3">
  <p:cSld name="CUSTOM_2_1_1_1_1_1_1_1_1_1_1_1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5" name="Google Shape;3295;p25"/>
          <p:cNvGrpSpPr/>
          <p:nvPr/>
        </p:nvGrpSpPr>
        <p:grpSpPr>
          <a:xfrm>
            <a:off x="-83725" y="-188625"/>
            <a:ext cx="9271075" cy="5335250"/>
            <a:chOff x="-83725" y="-188625"/>
            <a:chExt cx="9271075" cy="5335250"/>
          </a:xfrm>
        </p:grpSpPr>
        <p:sp>
          <p:nvSpPr>
            <p:cNvPr id="3296" name="Google Shape;3296;p25"/>
            <p:cNvSpPr/>
            <p:nvPr/>
          </p:nvSpPr>
          <p:spPr>
            <a:xfrm>
              <a:off x="8082925" y="3463975"/>
              <a:ext cx="978300" cy="3978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5"/>
            <p:cNvSpPr/>
            <p:nvPr/>
          </p:nvSpPr>
          <p:spPr>
            <a:xfrm>
              <a:off x="7852825" y="-188625"/>
              <a:ext cx="783600" cy="525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5"/>
            <p:cNvSpPr/>
            <p:nvPr/>
          </p:nvSpPr>
          <p:spPr>
            <a:xfrm>
              <a:off x="713225" y="4557300"/>
              <a:ext cx="783600" cy="525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5"/>
            <p:cNvSpPr/>
            <p:nvPr/>
          </p:nvSpPr>
          <p:spPr>
            <a:xfrm>
              <a:off x="-83725" y="1467875"/>
              <a:ext cx="978300" cy="3978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5"/>
            <p:cNvSpPr/>
            <p:nvPr/>
          </p:nvSpPr>
          <p:spPr>
            <a:xfrm>
              <a:off x="0" y="0"/>
              <a:ext cx="894600" cy="57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5"/>
            <p:cNvSpPr/>
            <p:nvPr/>
          </p:nvSpPr>
          <p:spPr>
            <a:xfrm>
              <a:off x="0" y="1727350"/>
              <a:ext cx="266100" cy="39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5"/>
            <p:cNvSpPr/>
            <p:nvPr/>
          </p:nvSpPr>
          <p:spPr>
            <a:xfrm>
              <a:off x="0" y="4013700"/>
              <a:ext cx="132600" cy="19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5"/>
            <p:cNvSpPr/>
            <p:nvPr/>
          </p:nvSpPr>
          <p:spPr>
            <a:xfrm>
              <a:off x="472925" y="4684600"/>
              <a:ext cx="480600" cy="35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5"/>
            <p:cNvSpPr/>
            <p:nvPr/>
          </p:nvSpPr>
          <p:spPr>
            <a:xfrm>
              <a:off x="8430725" y="4469225"/>
              <a:ext cx="713400" cy="67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5"/>
            <p:cNvSpPr/>
            <p:nvPr/>
          </p:nvSpPr>
          <p:spPr>
            <a:xfrm>
              <a:off x="8724895" y="3217837"/>
              <a:ext cx="419100" cy="39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5"/>
            <p:cNvSpPr/>
            <p:nvPr/>
          </p:nvSpPr>
          <p:spPr>
            <a:xfrm>
              <a:off x="8484700" y="10"/>
              <a:ext cx="419100" cy="7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5"/>
            <p:cNvSpPr/>
            <p:nvPr/>
          </p:nvSpPr>
          <p:spPr>
            <a:xfrm>
              <a:off x="9011375" y="1123025"/>
              <a:ext cx="132600" cy="19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5"/>
            <p:cNvSpPr/>
            <p:nvPr/>
          </p:nvSpPr>
          <p:spPr>
            <a:xfrm>
              <a:off x="580175" y="866800"/>
              <a:ext cx="2661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5"/>
            <p:cNvSpPr/>
            <p:nvPr/>
          </p:nvSpPr>
          <p:spPr>
            <a:xfrm>
              <a:off x="329700" y="3059175"/>
              <a:ext cx="5727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5"/>
            <p:cNvSpPr/>
            <p:nvPr/>
          </p:nvSpPr>
          <p:spPr>
            <a:xfrm>
              <a:off x="8297775" y="539500"/>
              <a:ext cx="419100" cy="41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5"/>
            <p:cNvSpPr/>
            <p:nvPr/>
          </p:nvSpPr>
          <p:spPr>
            <a:xfrm>
              <a:off x="831024" y="3912938"/>
              <a:ext cx="1803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5"/>
            <p:cNvSpPr/>
            <p:nvPr/>
          </p:nvSpPr>
          <p:spPr>
            <a:xfrm>
              <a:off x="580175" y="2349125"/>
              <a:ext cx="266100" cy="26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5"/>
            <p:cNvSpPr/>
            <p:nvPr/>
          </p:nvSpPr>
          <p:spPr>
            <a:xfrm>
              <a:off x="-23850" y="2706775"/>
              <a:ext cx="180300" cy="18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5"/>
            <p:cNvSpPr/>
            <p:nvPr/>
          </p:nvSpPr>
          <p:spPr>
            <a:xfrm rot="10800000">
              <a:off x="8137013" y="2214163"/>
              <a:ext cx="266100" cy="26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5"/>
            <p:cNvSpPr/>
            <p:nvPr/>
          </p:nvSpPr>
          <p:spPr>
            <a:xfrm rot="10800000">
              <a:off x="8826838" y="1942313"/>
              <a:ext cx="180300" cy="18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5"/>
            <p:cNvSpPr/>
            <p:nvPr/>
          </p:nvSpPr>
          <p:spPr>
            <a:xfrm>
              <a:off x="7895725" y="4259156"/>
              <a:ext cx="180300" cy="19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5"/>
            <p:cNvSpPr/>
            <p:nvPr/>
          </p:nvSpPr>
          <p:spPr>
            <a:xfrm>
              <a:off x="7804325" y="674188"/>
              <a:ext cx="180300" cy="18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18" name="Google Shape;3318;p25"/>
            <p:cNvCxnSpPr/>
            <p:nvPr/>
          </p:nvCxnSpPr>
          <p:spPr>
            <a:xfrm rot="10800000" flipH="1">
              <a:off x="1011325" y="336375"/>
              <a:ext cx="612900" cy="612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9" name="Google Shape;3319;p25"/>
            <p:cNvCxnSpPr/>
            <p:nvPr/>
          </p:nvCxnSpPr>
          <p:spPr>
            <a:xfrm rot="10800000" flipH="1">
              <a:off x="-23850" y="4212000"/>
              <a:ext cx="612900" cy="61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0" name="Google Shape;3320;p25"/>
            <p:cNvCxnSpPr/>
            <p:nvPr/>
          </p:nvCxnSpPr>
          <p:spPr>
            <a:xfrm rot="10800000" flipH="1">
              <a:off x="-83725" y="2040775"/>
              <a:ext cx="612900" cy="612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1" name="Google Shape;3321;p25"/>
            <p:cNvCxnSpPr/>
            <p:nvPr/>
          </p:nvCxnSpPr>
          <p:spPr>
            <a:xfrm rot="10800000" flipH="1">
              <a:off x="8574450" y="781100"/>
              <a:ext cx="612900" cy="61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2" name="Google Shape;3322;p25"/>
            <p:cNvCxnSpPr/>
            <p:nvPr/>
          </p:nvCxnSpPr>
          <p:spPr>
            <a:xfrm rot="10800000" flipH="1">
              <a:off x="8297725" y="2542600"/>
              <a:ext cx="612900" cy="612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23" name="Google Shape;3323;p25"/>
            <p:cNvGrpSpPr/>
            <p:nvPr/>
          </p:nvGrpSpPr>
          <p:grpSpPr>
            <a:xfrm>
              <a:off x="2233925" y="4774375"/>
              <a:ext cx="596275" cy="307750"/>
              <a:chOff x="1513350" y="1197600"/>
              <a:chExt cx="596275" cy="307750"/>
            </a:xfrm>
          </p:grpSpPr>
          <p:sp>
            <p:nvSpPr>
              <p:cNvPr id="3324" name="Google Shape;3324;p25"/>
              <p:cNvSpPr/>
              <p:nvPr/>
            </p:nvSpPr>
            <p:spPr>
              <a:xfrm>
                <a:off x="1513350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5"/>
              <p:cNvSpPr/>
              <p:nvPr/>
            </p:nvSpPr>
            <p:spPr>
              <a:xfrm>
                <a:off x="1620545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5"/>
              <p:cNvSpPr/>
              <p:nvPr/>
            </p:nvSpPr>
            <p:spPr>
              <a:xfrm>
                <a:off x="1727740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5"/>
              <p:cNvSpPr/>
              <p:nvPr/>
            </p:nvSpPr>
            <p:spPr>
              <a:xfrm>
                <a:off x="1834935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5"/>
              <p:cNvSpPr/>
              <p:nvPr/>
            </p:nvSpPr>
            <p:spPr>
              <a:xfrm>
                <a:off x="1942130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5"/>
              <p:cNvSpPr/>
              <p:nvPr/>
            </p:nvSpPr>
            <p:spPr>
              <a:xfrm>
                <a:off x="2049325" y="119760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5"/>
              <p:cNvSpPr/>
              <p:nvPr/>
            </p:nvSpPr>
            <p:spPr>
              <a:xfrm>
                <a:off x="1513350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5"/>
              <p:cNvSpPr/>
              <p:nvPr/>
            </p:nvSpPr>
            <p:spPr>
              <a:xfrm>
                <a:off x="1620545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5"/>
              <p:cNvSpPr/>
              <p:nvPr/>
            </p:nvSpPr>
            <p:spPr>
              <a:xfrm>
                <a:off x="1727740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5"/>
              <p:cNvSpPr/>
              <p:nvPr/>
            </p:nvSpPr>
            <p:spPr>
              <a:xfrm>
                <a:off x="1834935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5"/>
              <p:cNvSpPr/>
              <p:nvPr/>
            </p:nvSpPr>
            <p:spPr>
              <a:xfrm>
                <a:off x="1942130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5"/>
              <p:cNvSpPr/>
              <p:nvPr/>
            </p:nvSpPr>
            <p:spPr>
              <a:xfrm>
                <a:off x="2049325" y="1321325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5"/>
              <p:cNvSpPr/>
              <p:nvPr/>
            </p:nvSpPr>
            <p:spPr>
              <a:xfrm>
                <a:off x="1513350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5"/>
              <p:cNvSpPr/>
              <p:nvPr/>
            </p:nvSpPr>
            <p:spPr>
              <a:xfrm>
                <a:off x="1620545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5"/>
              <p:cNvSpPr/>
              <p:nvPr/>
            </p:nvSpPr>
            <p:spPr>
              <a:xfrm>
                <a:off x="1727740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5"/>
              <p:cNvSpPr/>
              <p:nvPr/>
            </p:nvSpPr>
            <p:spPr>
              <a:xfrm>
                <a:off x="1834935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5"/>
              <p:cNvSpPr/>
              <p:nvPr/>
            </p:nvSpPr>
            <p:spPr>
              <a:xfrm>
                <a:off x="1942130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5"/>
              <p:cNvSpPr/>
              <p:nvPr/>
            </p:nvSpPr>
            <p:spPr>
              <a:xfrm>
                <a:off x="2049325" y="1445050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2" name="Google Shape;3342;p25"/>
            <p:cNvGrpSpPr/>
            <p:nvPr/>
          </p:nvGrpSpPr>
          <p:grpSpPr>
            <a:xfrm>
              <a:off x="1090863" y="1865663"/>
              <a:ext cx="184025" cy="596275"/>
              <a:chOff x="1248238" y="2163213"/>
              <a:chExt cx="184025" cy="596275"/>
            </a:xfrm>
          </p:grpSpPr>
          <p:sp>
            <p:nvSpPr>
              <p:cNvPr id="3343" name="Google Shape;3343;p25"/>
              <p:cNvSpPr/>
              <p:nvPr/>
            </p:nvSpPr>
            <p:spPr>
              <a:xfrm rot="5400000">
                <a:off x="1371963" y="216321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5"/>
              <p:cNvSpPr/>
              <p:nvPr/>
            </p:nvSpPr>
            <p:spPr>
              <a:xfrm rot="5400000">
                <a:off x="1371963" y="227040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5"/>
              <p:cNvSpPr/>
              <p:nvPr/>
            </p:nvSpPr>
            <p:spPr>
              <a:xfrm rot="5400000">
                <a:off x="1371963" y="237760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5"/>
              <p:cNvSpPr/>
              <p:nvPr/>
            </p:nvSpPr>
            <p:spPr>
              <a:xfrm rot="5400000">
                <a:off x="1371963" y="248479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5"/>
              <p:cNvSpPr/>
              <p:nvPr/>
            </p:nvSpPr>
            <p:spPr>
              <a:xfrm rot="5400000">
                <a:off x="1371963" y="259199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5"/>
              <p:cNvSpPr/>
              <p:nvPr/>
            </p:nvSpPr>
            <p:spPr>
              <a:xfrm rot="5400000">
                <a:off x="1371963" y="269918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5"/>
              <p:cNvSpPr/>
              <p:nvPr/>
            </p:nvSpPr>
            <p:spPr>
              <a:xfrm rot="5400000">
                <a:off x="1248238" y="216321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5"/>
              <p:cNvSpPr/>
              <p:nvPr/>
            </p:nvSpPr>
            <p:spPr>
              <a:xfrm rot="5400000">
                <a:off x="1248238" y="227040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5"/>
              <p:cNvSpPr/>
              <p:nvPr/>
            </p:nvSpPr>
            <p:spPr>
              <a:xfrm rot="5400000">
                <a:off x="1248238" y="237760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5"/>
              <p:cNvSpPr/>
              <p:nvPr/>
            </p:nvSpPr>
            <p:spPr>
              <a:xfrm rot="5400000">
                <a:off x="1248238" y="248479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5"/>
              <p:cNvSpPr/>
              <p:nvPr/>
            </p:nvSpPr>
            <p:spPr>
              <a:xfrm rot="5400000">
                <a:off x="1248238" y="259199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5"/>
              <p:cNvSpPr/>
              <p:nvPr/>
            </p:nvSpPr>
            <p:spPr>
              <a:xfrm rot="5400000">
                <a:off x="1248238" y="269918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5" name="Google Shape;3355;p25"/>
            <p:cNvGrpSpPr/>
            <p:nvPr/>
          </p:nvGrpSpPr>
          <p:grpSpPr>
            <a:xfrm>
              <a:off x="7893850" y="2615213"/>
              <a:ext cx="184025" cy="596275"/>
              <a:chOff x="1248238" y="2163213"/>
              <a:chExt cx="184025" cy="596275"/>
            </a:xfrm>
          </p:grpSpPr>
          <p:sp>
            <p:nvSpPr>
              <p:cNvPr id="3356" name="Google Shape;3356;p25"/>
              <p:cNvSpPr/>
              <p:nvPr/>
            </p:nvSpPr>
            <p:spPr>
              <a:xfrm rot="5400000">
                <a:off x="1371963" y="216321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5"/>
              <p:cNvSpPr/>
              <p:nvPr/>
            </p:nvSpPr>
            <p:spPr>
              <a:xfrm rot="5400000">
                <a:off x="1371963" y="227040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5"/>
              <p:cNvSpPr/>
              <p:nvPr/>
            </p:nvSpPr>
            <p:spPr>
              <a:xfrm rot="5400000">
                <a:off x="1371963" y="237760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5"/>
              <p:cNvSpPr/>
              <p:nvPr/>
            </p:nvSpPr>
            <p:spPr>
              <a:xfrm rot="5400000">
                <a:off x="1371963" y="248479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5"/>
              <p:cNvSpPr/>
              <p:nvPr/>
            </p:nvSpPr>
            <p:spPr>
              <a:xfrm rot="5400000">
                <a:off x="1371963" y="259199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5"/>
              <p:cNvSpPr/>
              <p:nvPr/>
            </p:nvSpPr>
            <p:spPr>
              <a:xfrm rot="5400000">
                <a:off x="1371963" y="269918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5"/>
              <p:cNvSpPr/>
              <p:nvPr/>
            </p:nvSpPr>
            <p:spPr>
              <a:xfrm rot="5400000">
                <a:off x="1248238" y="216321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5"/>
              <p:cNvSpPr/>
              <p:nvPr/>
            </p:nvSpPr>
            <p:spPr>
              <a:xfrm rot="5400000">
                <a:off x="1248238" y="227040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5"/>
              <p:cNvSpPr/>
              <p:nvPr/>
            </p:nvSpPr>
            <p:spPr>
              <a:xfrm rot="5400000">
                <a:off x="1248238" y="237760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5"/>
              <p:cNvSpPr/>
              <p:nvPr/>
            </p:nvSpPr>
            <p:spPr>
              <a:xfrm rot="5400000">
                <a:off x="1248238" y="248479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5"/>
              <p:cNvSpPr/>
              <p:nvPr/>
            </p:nvSpPr>
            <p:spPr>
              <a:xfrm rot="5400000">
                <a:off x="1248238" y="2591993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5"/>
              <p:cNvSpPr/>
              <p:nvPr/>
            </p:nvSpPr>
            <p:spPr>
              <a:xfrm rot="5400000">
                <a:off x="1248238" y="2699188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8" name="Google Shape;3368;p25"/>
          <p:cNvSpPr txBox="1">
            <a:spLocks noGrp="1"/>
          </p:cNvSpPr>
          <p:nvPr>
            <p:ph type="title"/>
          </p:nvPr>
        </p:nvSpPr>
        <p:spPr>
          <a:xfrm>
            <a:off x="3072925" y="539500"/>
            <a:ext cx="2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9" name="Google Shape;3369;p25"/>
          <p:cNvSpPr txBox="1">
            <a:spLocks noGrp="1"/>
          </p:cNvSpPr>
          <p:nvPr>
            <p:ph type="subTitle" idx="1"/>
          </p:nvPr>
        </p:nvSpPr>
        <p:spPr>
          <a:xfrm>
            <a:off x="2275050" y="1158475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0" name="Google Shape;3370;p25"/>
          <p:cNvSpPr txBox="1">
            <a:spLocks noGrp="1"/>
          </p:cNvSpPr>
          <p:nvPr>
            <p:ph type="title" idx="2"/>
          </p:nvPr>
        </p:nvSpPr>
        <p:spPr>
          <a:xfrm>
            <a:off x="2275050" y="1737726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1" name="Google Shape;3371;p25"/>
          <p:cNvSpPr txBox="1">
            <a:spLocks noGrp="1"/>
          </p:cNvSpPr>
          <p:nvPr>
            <p:ph type="subTitle" idx="3"/>
          </p:nvPr>
        </p:nvSpPr>
        <p:spPr>
          <a:xfrm>
            <a:off x="2274875" y="2443178"/>
            <a:ext cx="45939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72" name="Google Shape;3372;p25"/>
          <p:cNvSpPr txBox="1">
            <a:spLocks noGrp="1"/>
          </p:cNvSpPr>
          <p:nvPr>
            <p:ph type="subTitle" idx="4"/>
          </p:nvPr>
        </p:nvSpPr>
        <p:spPr>
          <a:xfrm>
            <a:off x="3473475" y="3137375"/>
            <a:ext cx="2156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6">
  <p:cSld name="CUSTOM_2_1_1_1_1_1_1_1_1_1_1_1_1_1_1"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28"/>
          <p:cNvSpPr/>
          <p:nvPr/>
        </p:nvSpPr>
        <p:spPr>
          <a:xfrm>
            <a:off x="390175" y="297150"/>
            <a:ext cx="8363400" cy="454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6" name="Google Shape;3406;p28"/>
          <p:cNvGrpSpPr/>
          <p:nvPr/>
        </p:nvGrpSpPr>
        <p:grpSpPr>
          <a:xfrm>
            <a:off x="6172188" y="-1214575"/>
            <a:ext cx="4582817" cy="7457155"/>
            <a:chOff x="6172188" y="-1214575"/>
            <a:chExt cx="4582817" cy="7457155"/>
          </a:xfrm>
        </p:grpSpPr>
        <p:grpSp>
          <p:nvGrpSpPr>
            <p:cNvPr id="3407" name="Google Shape;3407;p28"/>
            <p:cNvGrpSpPr/>
            <p:nvPr/>
          </p:nvGrpSpPr>
          <p:grpSpPr>
            <a:xfrm>
              <a:off x="6782112" y="541375"/>
              <a:ext cx="3972893" cy="3972893"/>
              <a:chOff x="5640674" y="1634525"/>
              <a:chExt cx="2939400" cy="2939400"/>
            </a:xfrm>
          </p:grpSpPr>
          <p:sp>
            <p:nvSpPr>
              <p:cNvPr id="3408" name="Google Shape;3408;p28"/>
              <p:cNvSpPr/>
              <p:nvPr/>
            </p:nvSpPr>
            <p:spPr>
              <a:xfrm rot="-2700000">
                <a:off x="6071139" y="2064990"/>
                <a:ext cx="2078470" cy="207847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1194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8"/>
              <p:cNvSpPr/>
              <p:nvPr/>
            </p:nvSpPr>
            <p:spPr>
              <a:xfrm rot="-2700000">
                <a:off x="6314119" y="2307881"/>
                <a:ext cx="1592687" cy="1592687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8"/>
              <p:cNvSpPr/>
              <p:nvPr/>
            </p:nvSpPr>
            <p:spPr>
              <a:xfrm rot="-2700000">
                <a:off x="6432364" y="2426463"/>
                <a:ext cx="1355524" cy="1355524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28"/>
            <p:cNvGrpSpPr/>
            <p:nvPr/>
          </p:nvGrpSpPr>
          <p:grpSpPr>
            <a:xfrm>
              <a:off x="6845895" y="2738913"/>
              <a:ext cx="3503638" cy="3503668"/>
              <a:chOff x="5412074" y="1791725"/>
              <a:chExt cx="3010774" cy="3010800"/>
            </a:xfrm>
          </p:grpSpPr>
          <p:sp>
            <p:nvSpPr>
              <p:cNvPr id="3413" name="Google Shape;3413;p28"/>
              <p:cNvSpPr/>
              <p:nvPr/>
            </p:nvSpPr>
            <p:spPr>
              <a:xfrm rot="-2700000">
                <a:off x="5842539" y="2293590"/>
                <a:ext cx="2078470" cy="207847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1014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8"/>
              <p:cNvSpPr/>
              <p:nvPr/>
            </p:nvSpPr>
            <p:spPr>
              <a:xfrm rot="-2700000">
                <a:off x="6233384" y="2227059"/>
                <a:ext cx="1754332" cy="1754332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6" name="Google Shape;3416;p28"/>
            <p:cNvGrpSpPr/>
            <p:nvPr/>
          </p:nvGrpSpPr>
          <p:grpSpPr>
            <a:xfrm>
              <a:off x="7615088" y="-1005850"/>
              <a:ext cx="2625000" cy="2625000"/>
              <a:chOff x="5797849" y="1791725"/>
              <a:chExt cx="2625000" cy="2625000"/>
            </a:xfrm>
          </p:grpSpPr>
          <p:sp>
            <p:nvSpPr>
              <p:cNvPr id="3417" name="Google Shape;3417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8"/>
              <p:cNvSpPr/>
              <p:nvPr/>
            </p:nvSpPr>
            <p:spPr>
              <a:xfrm rot="-2700000">
                <a:off x="6233384" y="2227059"/>
                <a:ext cx="1754332" cy="1754332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9" name="Google Shape;3419;p28"/>
            <p:cNvGrpSpPr/>
            <p:nvPr/>
          </p:nvGrpSpPr>
          <p:grpSpPr>
            <a:xfrm>
              <a:off x="6172188" y="-874100"/>
              <a:ext cx="2625000" cy="2625000"/>
              <a:chOff x="5797849" y="1791725"/>
              <a:chExt cx="2625000" cy="2625000"/>
            </a:xfrm>
          </p:grpSpPr>
          <p:sp>
            <p:nvSpPr>
              <p:cNvPr id="3420" name="Google Shape;3420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1170000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8"/>
              <p:cNvSpPr/>
              <p:nvPr/>
            </p:nvSpPr>
            <p:spPr>
              <a:xfrm rot="-2700000">
                <a:off x="6233384" y="2227059"/>
                <a:ext cx="1754332" cy="1754332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2" name="Google Shape;3422;p28"/>
            <p:cNvGrpSpPr/>
            <p:nvPr/>
          </p:nvGrpSpPr>
          <p:grpSpPr>
            <a:xfrm>
              <a:off x="6951688" y="-808800"/>
              <a:ext cx="2625000" cy="2625000"/>
              <a:chOff x="5797849" y="1791725"/>
              <a:chExt cx="2625000" cy="2625000"/>
            </a:xfrm>
          </p:grpSpPr>
          <p:sp>
            <p:nvSpPr>
              <p:cNvPr id="3423" name="Google Shape;3423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8"/>
              <p:cNvSpPr/>
              <p:nvPr/>
            </p:nvSpPr>
            <p:spPr>
              <a:xfrm rot="-2700000">
                <a:off x="6239710" y="2233423"/>
                <a:ext cx="1741604" cy="174160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5" name="Google Shape;3425;p28"/>
            <p:cNvGrpSpPr/>
            <p:nvPr/>
          </p:nvGrpSpPr>
          <p:grpSpPr>
            <a:xfrm>
              <a:off x="7017313" y="-1214575"/>
              <a:ext cx="2625000" cy="2625000"/>
              <a:chOff x="5797849" y="1791725"/>
              <a:chExt cx="2625000" cy="2625000"/>
            </a:xfrm>
          </p:grpSpPr>
          <p:sp>
            <p:nvSpPr>
              <p:cNvPr id="3426" name="Google Shape;3426;p28"/>
              <p:cNvSpPr/>
              <p:nvPr/>
            </p:nvSpPr>
            <p:spPr>
              <a:xfrm rot="-2700000">
                <a:off x="6182271" y="2176147"/>
                <a:ext cx="1856155" cy="185615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8"/>
              <p:cNvSpPr/>
              <p:nvPr/>
            </p:nvSpPr>
            <p:spPr>
              <a:xfrm rot="-2700000">
                <a:off x="6275686" y="2269273"/>
                <a:ext cx="1669903" cy="1669903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28" name="Google Shape;3428;p28"/>
          <p:cNvSpPr txBox="1">
            <a:spLocks noGrp="1"/>
          </p:cNvSpPr>
          <p:nvPr>
            <p:ph type="title"/>
          </p:nvPr>
        </p:nvSpPr>
        <p:spPr>
          <a:xfrm>
            <a:off x="2037875" y="723850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9" name="Google Shape;3429;p28"/>
          <p:cNvSpPr txBox="1">
            <a:spLocks noGrp="1"/>
          </p:cNvSpPr>
          <p:nvPr>
            <p:ph type="subTitle" idx="1"/>
          </p:nvPr>
        </p:nvSpPr>
        <p:spPr>
          <a:xfrm>
            <a:off x="942000" y="1803363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0" name="Google Shape;3430;p28"/>
          <p:cNvSpPr txBox="1">
            <a:spLocks noGrp="1"/>
          </p:cNvSpPr>
          <p:nvPr>
            <p:ph type="title" idx="2"/>
          </p:nvPr>
        </p:nvSpPr>
        <p:spPr>
          <a:xfrm>
            <a:off x="942000" y="207730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1" name="Google Shape;3431;p28"/>
          <p:cNvSpPr txBox="1">
            <a:spLocks noGrp="1"/>
          </p:cNvSpPr>
          <p:nvPr>
            <p:ph type="subTitle" idx="3"/>
          </p:nvPr>
        </p:nvSpPr>
        <p:spPr>
          <a:xfrm>
            <a:off x="941825" y="2782753"/>
            <a:ext cx="45939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7">
  <p:cSld name="CUSTOM_2_1_1_1_1_1_1_1_1_1_1_1_1_1_1_1">
    <p:spTree>
      <p:nvGrpSpPr>
        <p:cNvPr id="1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3" name="Google Shape;3433;p29"/>
          <p:cNvGrpSpPr/>
          <p:nvPr/>
        </p:nvGrpSpPr>
        <p:grpSpPr>
          <a:xfrm>
            <a:off x="-736326" y="-498499"/>
            <a:ext cx="11196606" cy="6045407"/>
            <a:chOff x="-736326" y="-498499"/>
            <a:chExt cx="11196606" cy="6045407"/>
          </a:xfrm>
        </p:grpSpPr>
        <p:sp>
          <p:nvSpPr>
            <p:cNvPr id="3434" name="Google Shape;3434;p29"/>
            <p:cNvSpPr/>
            <p:nvPr/>
          </p:nvSpPr>
          <p:spPr>
            <a:xfrm>
              <a:off x="6699025" y="5163"/>
              <a:ext cx="2542995" cy="2291380"/>
            </a:xfrm>
            <a:custGeom>
              <a:avLst/>
              <a:gdLst/>
              <a:ahLst/>
              <a:cxnLst/>
              <a:rect l="l" t="t" r="r" b="b"/>
              <a:pathLst>
                <a:path w="112659" h="101512" extrusionOk="0">
                  <a:moveTo>
                    <a:pt x="47637" y="1"/>
                  </a:moveTo>
                  <a:cubicBezTo>
                    <a:pt x="47877" y="300"/>
                    <a:pt x="48097" y="600"/>
                    <a:pt x="48337" y="900"/>
                  </a:cubicBezTo>
                  <a:cubicBezTo>
                    <a:pt x="54351" y="8973"/>
                    <a:pt x="51813" y="20402"/>
                    <a:pt x="46978" y="28455"/>
                  </a:cubicBezTo>
                  <a:cubicBezTo>
                    <a:pt x="40763" y="38806"/>
                    <a:pt x="34029" y="38985"/>
                    <a:pt x="23259" y="42742"/>
                  </a:cubicBezTo>
                  <a:cubicBezTo>
                    <a:pt x="2938" y="49856"/>
                    <a:pt x="0" y="79708"/>
                    <a:pt x="25257" y="81707"/>
                  </a:cubicBezTo>
                  <a:cubicBezTo>
                    <a:pt x="25904" y="81758"/>
                    <a:pt x="26537" y="81783"/>
                    <a:pt x="27159" y="81783"/>
                  </a:cubicBezTo>
                  <a:cubicBezTo>
                    <a:pt x="47044" y="81783"/>
                    <a:pt x="54711" y="56364"/>
                    <a:pt x="72960" y="56364"/>
                  </a:cubicBezTo>
                  <a:cubicBezTo>
                    <a:pt x="74162" y="56364"/>
                    <a:pt x="75410" y="56474"/>
                    <a:pt x="76711" y="56709"/>
                  </a:cubicBezTo>
                  <a:cubicBezTo>
                    <a:pt x="99410" y="60786"/>
                    <a:pt x="81786" y="101049"/>
                    <a:pt x="104965" y="101509"/>
                  </a:cubicBezTo>
                  <a:cubicBezTo>
                    <a:pt x="105048" y="101511"/>
                    <a:pt x="105132" y="101512"/>
                    <a:pt x="105215" y="101512"/>
                  </a:cubicBezTo>
                  <a:cubicBezTo>
                    <a:pt x="107775" y="101512"/>
                    <a:pt x="110411" y="100630"/>
                    <a:pt x="112598" y="99411"/>
                  </a:cubicBezTo>
                  <a:lnTo>
                    <a:pt x="112638" y="99391"/>
                  </a:lnTo>
                  <a:lnTo>
                    <a:pt x="112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9"/>
            <p:cNvSpPr/>
            <p:nvPr/>
          </p:nvSpPr>
          <p:spPr>
            <a:xfrm>
              <a:off x="6560500" y="4446649"/>
              <a:ext cx="2121236" cy="1076406"/>
            </a:xfrm>
            <a:custGeom>
              <a:avLst/>
              <a:gdLst/>
              <a:ahLst/>
              <a:cxnLst/>
              <a:rect l="l" t="t" r="r" b="b"/>
              <a:pathLst>
                <a:path w="91898" h="46633" extrusionOk="0">
                  <a:moveTo>
                    <a:pt x="71385" y="0"/>
                  </a:moveTo>
                  <a:cubicBezTo>
                    <a:pt x="66522" y="0"/>
                    <a:pt x="61818" y="1915"/>
                    <a:pt x="58488" y="6372"/>
                  </a:cubicBezTo>
                  <a:cubicBezTo>
                    <a:pt x="56210" y="9409"/>
                    <a:pt x="54971" y="13286"/>
                    <a:pt x="52093" y="15764"/>
                  </a:cubicBezTo>
                  <a:cubicBezTo>
                    <a:pt x="49699" y="17820"/>
                    <a:pt x="46552" y="18594"/>
                    <a:pt x="43356" y="18594"/>
                  </a:cubicBezTo>
                  <a:cubicBezTo>
                    <a:pt x="41832" y="18594"/>
                    <a:pt x="40296" y="18418"/>
                    <a:pt x="38825" y="18122"/>
                  </a:cubicBezTo>
                  <a:cubicBezTo>
                    <a:pt x="34270" y="17182"/>
                    <a:pt x="29934" y="15264"/>
                    <a:pt x="25358" y="14465"/>
                  </a:cubicBezTo>
                  <a:cubicBezTo>
                    <a:pt x="23789" y="14195"/>
                    <a:pt x="22208" y="14061"/>
                    <a:pt x="20631" y="14061"/>
                  </a:cubicBezTo>
                  <a:cubicBezTo>
                    <a:pt x="16603" y="14061"/>
                    <a:pt x="12603" y="14934"/>
                    <a:pt x="8913" y="16643"/>
                  </a:cubicBezTo>
                  <a:cubicBezTo>
                    <a:pt x="5955" y="18002"/>
                    <a:pt x="3138" y="20040"/>
                    <a:pt x="1799" y="22997"/>
                  </a:cubicBezTo>
                  <a:cubicBezTo>
                    <a:pt x="1" y="27053"/>
                    <a:pt x="1459" y="31949"/>
                    <a:pt x="4217" y="35426"/>
                  </a:cubicBezTo>
                  <a:cubicBezTo>
                    <a:pt x="8673" y="41101"/>
                    <a:pt x="15966" y="43758"/>
                    <a:pt x="23040" y="45157"/>
                  </a:cubicBezTo>
                  <a:cubicBezTo>
                    <a:pt x="28044" y="46143"/>
                    <a:pt x="33107" y="46632"/>
                    <a:pt x="38157" y="46632"/>
                  </a:cubicBezTo>
                  <a:cubicBezTo>
                    <a:pt x="49277" y="46632"/>
                    <a:pt x="60333" y="44261"/>
                    <a:pt x="70557" y="39602"/>
                  </a:cubicBezTo>
                  <a:cubicBezTo>
                    <a:pt x="76451" y="36905"/>
                    <a:pt x="82186" y="33288"/>
                    <a:pt x="85863" y="27933"/>
                  </a:cubicBezTo>
                  <a:cubicBezTo>
                    <a:pt x="90179" y="21638"/>
                    <a:pt x="91897" y="10528"/>
                    <a:pt x="85283" y="5153"/>
                  </a:cubicBezTo>
                  <a:cubicBezTo>
                    <a:pt x="81309" y="1930"/>
                    <a:pt x="76267" y="0"/>
                    <a:pt x="7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9"/>
            <p:cNvSpPr/>
            <p:nvPr/>
          </p:nvSpPr>
          <p:spPr>
            <a:xfrm>
              <a:off x="6877832" y="4099750"/>
              <a:ext cx="2611970" cy="1447157"/>
            </a:xfrm>
            <a:custGeom>
              <a:avLst/>
              <a:gdLst/>
              <a:ahLst/>
              <a:cxnLst/>
              <a:rect l="l" t="t" r="r" b="b"/>
              <a:pathLst>
                <a:path w="113158" h="62695" extrusionOk="0">
                  <a:moveTo>
                    <a:pt x="84267" y="0"/>
                  </a:moveTo>
                  <a:cubicBezTo>
                    <a:pt x="80958" y="0"/>
                    <a:pt x="77682" y="523"/>
                    <a:pt x="74593" y="1759"/>
                  </a:cubicBezTo>
                  <a:cubicBezTo>
                    <a:pt x="68218" y="4337"/>
                    <a:pt x="63003" y="9132"/>
                    <a:pt x="59926" y="15247"/>
                  </a:cubicBezTo>
                  <a:cubicBezTo>
                    <a:pt x="57508" y="20122"/>
                    <a:pt x="56529" y="25677"/>
                    <a:pt x="53612" y="30273"/>
                  </a:cubicBezTo>
                  <a:cubicBezTo>
                    <a:pt x="50355" y="35349"/>
                    <a:pt x="45059" y="38785"/>
                    <a:pt x="39105" y="39705"/>
                  </a:cubicBezTo>
                  <a:cubicBezTo>
                    <a:pt x="37888" y="39881"/>
                    <a:pt x="36669" y="39950"/>
                    <a:pt x="35447" y="39950"/>
                  </a:cubicBezTo>
                  <a:cubicBezTo>
                    <a:pt x="31218" y="39950"/>
                    <a:pt x="26967" y="39128"/>
                    <a:pt x="22723" y="39128"/>
                  </a:cubicBezTo>
                  <a:cubicBezTo>
                    <a:pt x="22376" y="39128"/>
                    <a:pt x="22028" y="39133"/>
                    <a:pt x="21681" y="39145"/>
                  </a:cubicBezTo>
                  <a:cubicBezTo>
                    <a:pt x="14967" y="39385"/>
                    <a:pt x="8572" y="42003"/>
                    <a:pt x="3597" y="46518"/>
                  </a:cubicBezTo>
                  <a:cubicBezTo>
                    <a:pt x="1739" y="48217"/>
                    <a:pt x="0" y="50455"/>
                    <a:pt x="160" y="52973"/>
                  </a:cubicBezTo>
                  <a:cubicBezTo>
                    <a:pt x="340" y="56010"/>
                    <a:pt x="3137" y="58188"/>
                    <a:pt x="5895" y="59467"/>
                  </a:cubicBezTo>
                  <a:cubicBezTo>
                    <a:pt x="11869" y="62204"/>
                    <a:pt x="18603" y="62624"/>
                    <a:pt x="25157" y="62684"/>
                  </a:cubicBezTo>
                  <a:cubicBezTo>
                    <a:pt x="25843" y="62691"/>
                    <a:pt x="26528" y="62694"/>
                    <a:pt x="27214" y="62694"/>
                  </a:cubicBezTo>
                  <a:cubicBezTo>
                    <a:pt x="49699" y="62694"/>
                    <a:pt x="72042" y="58879"/>
                    <a:pt x="93256" y="51394"/>
                  </a:cubicBezTo>
                  <a:cubicBezTo>
                    <a:pt x="98311" y="49616"/>
                    <a:pt x="103526" y="47458"/>
                    <a:pt x="106943" y="43321"/>
                  </a:cubicBezTo>
                  <a:cubicBezTo>
                    <a:pt x="111019" y="38406"/>
                    <a:pt x="111819" y="31612"/>
                    <a:pt x="112438" y="25258"/>
                  </a:cubicBezTo>
                  <a:cubicBezTo>
                    <a:pt x="112858" y="21062"/>
                    <a:pt x="113158" y="16426"/>
                    <a:pt x="110600" y="13069"/>
                  </a:cubicBezTo>
                  <a:cubicBezTo>
                    <a:pt x="110600" y="13069"/>
                    <a:pt x="107123" y="4956"/>
                    <a:pt x="94494" y="1479"/>
                  </a:cubicBezTo>
                  <a:cubicBezTo>
                    <a:pt x="91167" y="564"/>
                    <a:pt x="87700" y="0"/>
                    <a:pt x="84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9"/>
            <p:cNvSpPr/>
            <p:nvPr/>
          </p:nvSpPr>
          <p:spPr>
            <a:xfrm>
              <a:off x="6927639" y="-498499"/>
              <a:ext cx="3532641" cy="2089107"/>
            </a:xfrm>
            <a:custGeom>
              <a:avLst/>
              <a:gdLst/>
              <a:ahLst/>
              <a:cxnLst/>
              <a:rect l="l" t="t" r="r" b="b"/>
              <a:pathLst>
                <a:path w="156502" h="92551" extrusionOk="0">
                  <a:moveTo>
                    <a:pt x="75458" y="57733"/>
                  </a:moveTo>
                  <a:cubicBezTo>
                    <a:pt x="75185" y="57733"/>
                    <a:pt x="74910" y="57762"/>
                    <a:pt x="74635" y="57822"/>
                  </a:cubicBezTo>
                  <a:cubicBezTo>
                    <a:pt x="72158" y="58361"/>
                    <a:pt x="70659" y="61199"/>
                    <a:pt x="71298" y="64176"/>
                  </a:cubicBezTo>
                  <a:cubicBezTo>
                    <a:pt x="71885" y="66805"/>
                    <a:pt x="73940" y="68661"/>
                    <a:pt x="76130" y="68661"/>
                  </a:cubicBezTo>
                  <a:cubicBezTo>
                    <a:pt x="76403" y="68661"/>
                    <a:pt x="76679" y="68632"/>
                    <a:pt x="76953" y="68572"/>
                  </a:cubicBezTo>
                  <a:cubicBezTo>
                    <a:pt x="79431" y="68032"/>
                    <a:pt x="80930" y="65195"/>
                    <a:pt x="80270" y="62238"/>
                  </a:cubicBezTo>
                  <a:cubicBezTo>
                    <a:pt x="79702" y="59590"/>
                    <a:pt x="77648" y="57733"/>
                    <a:pt x="75458" y="57733"/>
                  </a:cubicBezTo>
                  <a:close/>
                  <a:moveTo>
                    <a:pt x="78982" y="70932"/>
                  </a:moveTo>
                  <a:cubicBezTo>
                    <a:pt x="78741" y="70932"/>
                    <a:pt x="78497" y="70957"/>
                    <a:pt x="78252" y="71010"/>
                  </a:cubicBezTo>
                  <a:cubicBezTo>
                    <a:pt x="75275" y="71669"/>
                    <a:pt x="74555" y="75605"/>
                    <a:pt x="77133" y="77264"/>
                  </a:cubicBezTo>
                  <a:cubicBezTo>
                    <a:pt x="77728" y="77642"/>
                    <a:pt x="78362" y="77812"/>
                    <a:pt x="78977" y="77812"/>
                  </a:cubicBezTo>
                  <a:cubicBezTo>
                    <a:pt x="81023" y="77812"/>
                    <a:pt x="82856" y="75932"/>
                    <a:pt x="82348" y="73627"/>
                  </a:cubicBezTo>
                  <a:cubicBezTo>
                    <a:pt x="82001" y="72031"/>
                    <a:pt x="80569" y="70932"/>
                    <a:pt x="78982" y="70932"/>
                  </a:cubicBezTo>
                  <a:close/>
                  <a:moveTo>
                    <a:pt x="58635" y="1"/>
                  </a:moveTo>
                  <a:cubicBezTo>
                    <a:pt x="29487" y="1"/>
                    <a:pt x="16002" y="15206"/>
                    <a:pt x="3360" y="24811"/>
                  </a:cubicBezTo>
                  <a:cubicBezTo>
                    <a:pt x="2301" y="25611"/>
                    <a:pt x="1462" y="26710"/>
                    <a:pt x="1222" y="28148"/>
                  </a:cubicBezTo>
                  <a:cubicBezTo>
                    <a:pt x="0" y="35735"/>
                    <a:pt x="6245" y="37599"/>
                    <a:pt x="13582" y="37599"/>
                  </a:cubicBezTo>
                  <a:cubicBezTo>
                    <a:pt x="20671" y="37599"/>
                    <a:pt x="28780" y="35859"/>
                    <a:pt x="32162" y="35859"/>
                  </a:cubicBezTo>
                  <a:cubicBezTo>
                    <a:pt x="32379" y="35859"/>
                    <a:pt x="32577" y="35866"/>
                    <a:pt x="32753" y="35881"/>
                  </a:cubicBezTo>
                  <a:cubicBezTo>
                    <a:pt x="38248" y="36361"/>
                    <a:pt x="42605" y="38659"/>
                    <a:pt x="45602" y="43774"/>
                  </a:cubicBezTo>
                  <a:cubicBezTo>
                    <a:pt x="48339" y="48430"/>
                    <a:pt x="48699" y="54045"/>
                    <a:pt x="54054" y="56243"/>
                  </a:cubicBezTo>
                  <a:cubicBezTo>
                    <a:pt x="55253" y="56736"/>
                    <a:pt x="56506" y="56934"/>
                    <a:pt x="57793" y="56934"/>
                  </a:cubicBezTo>
                  <a:cubicBezTo>
                    <a:pt x="63052" y="56934"/>
                    <a:pt x="68874" y="53626"/>
                    <a:pt x="73871" y="53626"/>
                  </a:cubicBezTo>
                  <a:cubicBezTo>
                    <a:pt x="76819" y="53626"/>
                    <a:pt x="79481" y="54778"/>
                    <a:pt x="81569" y="58441"/>
                  </a:cubicBezTo>
                  <a:cubicBezTo>
                    <a:pt x="87843" y="69431"/>
                    <a:pt x="79211" y="85536"/>
                    <a:pt x="93798" y="91231"/>
                  </a:cubicBezTo>
                  <a:cubicBezTo>
                    <a:pt x="95596" y="91971"/>
                    <a:pt x="97495" y="92410"/>
                    <a:pt x="99433" y="92550"/>
                  </a:cubicBezTo>
                  <a:cubicBezTo>
                    <a:pt x="130245" y="83398"/>
                    <a:pt x="156501" y="26450"/>
                    <a:pt x="98014" y="7247"/>
                  </a:cubicBezTo>
                  <a:cubicBezTo>
                    <a:pt x="82262" y="2069"/>
                    <a:pt x="69383" y="1"/>
                    <a:pt x="5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9"/>
            <p:cNvSpPr/>
            <p:nvPr/>
          </p:nvSpPr>
          <p:spPr>
            <a:xfrm>
              <a:off x="8255554" y="279848"/>
              <a:ext cx="173673" cy="219224"/>
            </a:xfrm>
            <a:custGeom>
              <a:avLst/>
              <a:gdLst/>
              <a:ahLst/>
              <a:cxnLst/>
              <a:rect l="l" t="t" r="r" b="b"/>
              <a:pathLst>
                <a:path w="7694" h="9712" extrusionOk="0">
                  <a:moveTo>
                    <a:pt x="7194" y="1"/>
                  </a:moveTo>
                  <a:lnTo>
                    <a:pt x="4896" y="560"/>
                  </a:lnTo>
                  <a:cubicBezTo>
                    <a:pt x="5036" y="1519"/>
                    <a:pt x="4437" y="2399"/>
                    <a:pt x="3498" y="2598"/>
                  </a:cubicBezTo>
                  <a:cubicBezTo>
                    <a:pt x="3338" y="2618"/>
                    <a:pt x="3178" y="2638"/>
                    <a:pt x="3038" y="2638"/>
                  </a:cubicBezTo>
                  <a:cubicBezTo>
                    <a:pt x="2339" y="2658"/>
                    <a:pt x="1260" y="2718"/>
                    <a:pt x="580" y="3637"/>
                  </a:cubicBezTo>
                  <a:cubicBezTo>
                    <a:pt x="1" y="4417"/>
                    <a:pt x="121" y="5396"/>
                    <a:pt x="181" y="5815"/>
                  </a:cubicBezTo>
                  <a:cubicBezTo>
                    <a:pt x="360" y="7134"/>
                    <a:pt x="660" y="8433"/>
                    <a:pt x="1080" y="9712"/>
                  </a:cubicBezTo>
                  <a:lnTo>
                    <a:pt x="3318" y="8973"/>
                  </a:lnTo>
                  <a:cubicBezTo>
                    <a:pt x="2958" y="7834"/>
                    <a:pt x="2678" y="6675"/>
                    <a:pt x="2538" y="5496"/>
                  </a:cubicBezTo>
                  <a:cubicBezTo>
                    <a:pt x="2499" y="5356"/>
                    <a:pt x="2499" y="5216"/>
                    <a:pt x="2499" y="5056"/>
                  </a:cubicBezTo>
                  <a:cubicBezTo>
                    <a:pt x="2718" y="5016"/>
                    <a:pt x="2918" y="4996"/>
                    <a:pt x="3138" y="4996"/>
                  </a:cubicBezTo>
                  <a:cubicBezTo>
                    <a:pt x="3358" y="4996"/>
                    <a:pt x="3578" y="4976"/>
                    <a:pt x="3797" y="4956"/>
                  </a:cubicBezTo>
                  <a:cubicBezTo>
                    <a:pt x="6135" y="4577"/>
                    <a:pt x="7694" y="2319"/>
                    <a:pt x="7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9"/>
            <p:cNvSpPr/>
            <p:nvPr/>
          </p:nvSpPr>
          <p:spPr>
            <a:xfrm>
              <a:off x="8741744" y="3750685"/>
              <a:ext cx="216125" cy="312443"/>
            </a:xfrm>
            <a:custGeom>
              <a:avLst/>
              <a:gdLst/>
              <a:ahLst/>
              <a:cxnLst/>
              <a:rect l="l" t="t" r="r" b="b"/>
              <a:pathLst>
                <a:path w="8253" h="11931" extrusionOk="0">
                  <a:moveTo>
                    <a:pt x="480" y="1"/>
                  </a:moveTo>
                  <a:cubicBezTo>
                    <a:pt x="321" y="1"/>
                    <a:pt x="161" y="8"/>
                    <a:pt x="0" y="21"/>
                  </a:cubicBezTo>
                  <a:lnTo>
                    <a:pt x="180" y="2379"/>
                  </a:lnTo>
                  <a:cubicBezTo>
                    <a:pt x="274" y="2372"/>
                    <a:pt x="366" y="2368"/>
                    <a:pt x="459" y="2368"/>
                  </a:cubicBezTo>
                  <a:cubicBezTo>
                    <a:pt x="1371" y="2368"/>
                    <a:pt x="2204" y="2725"/>
                    <a:pt x="2658" y="3378"/>
                  </a:cubicBezTo>
                  <a:cubicBezTo>
                    <a:pt x="3157" y="4098"/>
                    <a:pt x="3217" y="5117"/>
                    <a:pt x="3277" y="6216"/>
                  </a:cubicBezTo>
                  <a:cubicBezTo>
                    <a:pt x="3297" y="6735"/>
                    <a:pt x="3317" y="7275"/>
                    <a:pt x="3397" y="7814"/>
                  </a:cubicBezTo>
                  <a:cubicBezTo>
                    <a:pt x="3617" y="9333"/>
                    <a:pt x="4516" y="10772"/>
                    <a:pt x="5675" y="11471"/>
                  </a:cubicBezTo>
                  <a:cubicBezTo>
                    <a:pt x="6155" y="11771"/>
                    <a:pt x="6714" y="11931"/>
                    <a:pt x="7274" y="11931"/>
                  </a:cubicBezTo>
                  <a:cubicBezTo>
                    <a:pt x="7613" y="11931"/>
                    <a:pt x="7933" y="11891"/>
                    <a:pt x="8253" y="11771"/>
                  </a:cubicBezTo>
                  <a:lnTo>
                    <a:pt x="7473" y="9533"/>
                  </a:lnTo>
                  <a:cubicBezTo>
                    <a:pt x="7412" y="9551"/>
                    <a:pt x="7348" y="9560"/>
                    <a:pt x="7285" y="9560"/>
                  </a:cubicBezTo>
                  <a:cubicBezTo>
                    <a:pt x="7143" y="9560"/>
                    <a:pt x="7004" y="9516"/>
                    <a:pt x="6894" y="9433"/>
                  </a:cubicBezTo>
                  <a:cubicBezTo>
                    <a:pt x="6355" y="9113"/>
                    <a:pt x="5855" y="8254"/>
                    <a:pt x="5755" y="7475"/>
                  </a:cubicBezTo>
                  <a:cubicBezTo>
                    <a:pt x="5695" y="7035"/>
                    <a:pt x="5655" y="6575"/>
                    <a:pt x="5635" y="6076"/>
                  </a:cubicBezTo>
                  <a:cubicBezTo>
                    <a:pt x="5555" y="4757"/>
                    <a:pt x="5475" y="3278"/>
                    <a:pt x="4596" y="2020"/>
                  </a:cubicBezTo>
                  <a:cubicBezTo>
                    <a:pt x="3702" y="760"/>
                    <a:pt x="2157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9"/>
            <p:cNvSpPr/>
            <p:nvPr/>
          </p:nvSpPr>
          <p:spPr>
            <a:xfrm>
              <a:off x="8336202" y="4560051"/>
              <a:ext cx="104725" cy="266626"/>
            </a:xfrm>
            <a:custGeom>
              <a:avLst/>
              <a:gdLst/>
              <a:ahLst/>
              <a:cxnLst/>
              <a:rect l="l" t="t" r="r" b="b"/>
              <a:pathLst>
                <a:path w="4537" h="11551" extrusionOk="0">
                  <a:moveTo>
                    <a:pt x="3598" y="1"/>
                  </a:moveTo>
                  <a:cubicBezTo>
                    <a:pt x="1280" y="1000"/>
                    <a:pt x="1" y="3857"/>
                    <a:pt x="800" y="6255"/>
                  </a:cubicBezTo>
                  <a:cubicBezTo>
                    <a:pt x="940" y="6655"/>
                    <a:pt x="1120" y="7054"/>
                    <a:pt x="1340" y="7454"/>
                  </a:cubicBezTo>
                  <a:cubicBezTo>
                    <a:pt x="1539" y="7813"/>
                    <a:pt x="1699" y="8193"/>
                    <a:pt x="1799" y="8593"/>
                  </a:cubicBezTo>
                  <a:cubicBezTo>
                    <a:pt x="1839" y="8813"/>
                    <a:pt x="1779" y="9032"/>
                    <a:pt x="1659" y="9212"/>
                  </a:cubicBezTo>
                  <a:cubicBezTo>
                    <a:pt x="1679" y="9192"/>
                    <a:pt x="1719" y="9172"/>
                    <a:pt x="1759" y="9172"/>
                  </a:cubicBezTo>
                  <a:lnTo>
                    <a:pt x="1679" y="11550"/>
                  </a:lnTo>
                  <a:lnTo>
                    <a:pt x="1759" y="11550"/>
                  </a:lnTo>
                  <a:cubicBezTo>
                    <a:pt x="2419" y="11530"/>
                    <a:pt x="3058" y="11230"/>
                    <a:pt x="3478" y="10711"/>
                  </a:cubicBezTo>
                  <a:cubicBezTo>
                    <a:pt x="4057" y="9992"/>
                    <a:pt x="4297" y="9032"/>
                    <a:pt x="4117" y="8113"/>
                  </a:cubicBezTo>
                  <a:cubicBezTo>
                    <a:pt x="3977" y="7514"/>
                    <a:pt x="3757" y="6914"/>
                    <a:pt x="3438" y="6375"/>
                  </a:cubicBezTo>
                  <a:cubicBezTo>
                    <a:pt x="3298" y="6095"/>
                    <a:pt x="3158" y="5795"/>
                    <a:pt x="3038" y="5496"/>
                  </a:cubicBezTo>
                  <a:cubicBezTo>
                    <a:pt x="2638" y="4277"/>
                    <a:pt x="3338" y="2678"/>
                    <a:pt x="4537" y="2179"/>
                  </a:cubicBezTo>
                  <a:lnTo>
                    <a:pt x="3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9"/>
            <p:cNvSpPr/>
            <p:nvPr/>
          </p:nvSpPr>
          <p:spPr>
            <a:xfrm>
              <a:off x="8405130" y="3292378"/>
              <a:ext cx="186324" cy="241265"/>
            </a:xfrm>
            <a:custGeom>
              <a:avLst/>
              <a:gdLst/>
              <a:ahLst/>
              <a:cxnLst/>
              <a:rect l="l" t="t" r="r" b="b"/>
              <a:pathLst>
                <a:path w="7115" h="9213" extrusionOk="0">
                  <a:moveTo>
                    <a:pt x="5916" y="0"/>
                  </a:moveTo>
                  <a:lnTo>
                    <a:pt x="4217" y="1659"/>
                  </a:lnTo>
                  <a:cubicBezTo>
                    <a:pt x="4357" y="1799"/>
                    <a:pt x="4257" y="2378"/>
                    <a:pt x="3857" y="2798"/>
                  </a:cubicBezTo>
                  <a:cubicBezTo>
                    <a:pt x="3558" y="3118"/>
                    <a:pt x="3218" y="3397"/>
                    <a:pt x="2858" y="3637"/>
                  </a:cubicBezTo>
                  <a:cubicBezTo>
                    <a:pt x="2379" y="3977"/>
                    <a:pt x="1919" y="4356"/>
                    <a:pt x="1519" y="4796"/>
                  </a:cubicBezTo>
                  <a:cubicBezTo>
                    <a:pt x="401" y="5995"/>
                    <a:pt x="1" y="7973"/>
                    <a:pt x="1240" y="9212"/>
                  </a:cubicBezTo>
                  <a:lnTo>
                    <a:pt x="2898" y="7534"/>
                  </a:lnTo>
                  <a:cubicBezTo>
                    <a:pt x="2758" y="7394"/>
                    <a:pt x="2858" y="6814"/>
                    <a:pt x="3238" y="6395"/>
                  </a:cubicBezTo>
                  <a:cubicBezTo>
                    <a:pt x="3558" y="6075"/>
                    <a:pt x="3897" y="5795"/>
                    <a:pt x="4257" y="5555"/>
                  </a:cubicBezTo>
                  <a:cubicBezTo>
                    <a:pt x="4737" y="5216"/>
                    <a:pt x="5196" y="4836"/>
                    <a:pt x="5596" y="4416"/>
                  </a:cubicBezTo>
                  <a:cubicBezTo>
                    <a:pt x="6715" y="3218"/>
                    <a:pt x="7114" y="1259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9"/>
            <p:cNvSpPr/>
            <p:nvPr/>
          </p:nvSpPr>
          <p:spPr>
            <a:xfrm>
              <a:off x="7692813" y="4739629"/>
              <a:ext cx="247237" cy="170510"/>
            </a:xfrm>
            <a:custGeom>
              <a:avLst/>
              <a:gdLst/>
              <a:ahLst/>
              <a:cxnLst/>
              <a:rect l="l" t="t" r="r" b="b"/>
              <a:pathLst>
                <a:path w="10711" h="7387" extrusionOk="0">
                  <a:moveTo>
                    <a:pt x="2475" y="1"/>
                  </a:moveTo>
                  <a:cubicBezTo>
                    <a:pt x="1624" y="1"/>
                    <a:pt x="777" y="172"/>
                    <a:pt x="0" y="533"/>
                  </a:cubicBezTo>
                  <a:lnTo>
                    <a:pt x="999" y="2691"/>
                  </a:lnTo>
                  <a:cubicBezTo>
                    <a:pt x="1496" y="2476"/>
                    <a:pt x="2019" y="2373"/>
                    <a:pt x="2538" y="2373"/>
                  </a:cubicBezTo>
                  <a:cubicBezTo>
                    <a:pt x="3708" y="2373"/>
                    <a:pt x="4853" y="2901"/>
                    <a:pt x="5615" y="3870"/>
                  </a:cubicBezTo>
                  <a:cubicBezTo>
                    <a:pt x="5815" y="4130"/>
                    <a:pt x="5995" y="4410"/>
                    <a:pt x="6155" y="4709"/>
                  </a:cubicBezTo>
                  <a:cubicBezTo>
                    <a:pt x="6414" y="5189"/>
                    <a:pt x="6734" y="5648"/>
                    <a:pt x="7074" y="6088"/>
                  </a:cubicBezTo>
                  <a:cubicBezTo>
                    <a:pt x="7733" y="6867"/>
                    <a:pt x="8672" y="7327"/>
                    <a:pt x="9691" y="7387"/>
                  </a:cubicBezTo>
                  <a:cubicBezTo>
                    <a:pt x="10051" y="7387"/>
                    <a:pt x="10391" y="7307"/>
                    <a:pt x="10710" y="7167"/>
                  </a:cubicBezTo>
                  <a:lnTo>
                    <a:pt x="9791" y="4989"/>
                  </a:lnTo>
                  <a:cubicBezTo>
                    <a:pt x="9763" y="5002"/>
                    <a:pt x="9729" y="5008"/>
                    <a:pt x="9690" y="5008"/>
                  </a:cubicBezTo>
                  <a:cubicBezTo>
                    <a:pt x="9482" y="5008"/>
                    <a:pt x="9141" y="4832"/>
                    <a:pt x="8872" y="4529"/>
                  </a:cubicBezTo>
                  <a:cubicBezTo>
                    <a:pt x="8612" y="4210"/>
                    <a:pt x="8393" y="3870"/>
                    <a:pt x="8193" y="3510"/>
                  </a:cubicBezTo>
                  <a:cubicBezTo>
                    <a:pt x="7993" y="3151"/>
                    <a:pt x="7753" y="2791"/>
                    <a:pt x="7513" y="2451"/>
                  </a:cubicBezTo>
                  <a:cubicBezTo>
                    <a:pt x="6348" y="884"/>
                    <a:pt x="4404" y="1"/>
                    <a:pt x="2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9"/>
            <p:cNvSpPr/>
            <p:nvPr/>
          </p:nvSpPr>
          <p:spPr>
            <a:xfrm>
              <a:off x="7776567" y="653312"/>
              <a:ext cx="128099" cy="335608"/>
            </a:xfrm>
            <a:custGeom>
              <a:avLst/>
              <a:gdLst/>
              <a:ahLst/>
              <a:cxnLst/>
              <a:rect l="l" t="t" r="r" b="b"/>
              <a:pathLst>
                <a:path w="5675" h="14868" extrusionOk="0">
                  <a:moveTo>
                    <a:pt x="3897" y="1"/>
                  </a:moveTo>
                  <a:cubicBezTo>
                    <a:pt x="2218" y="1919"/>
                    <a:pt x="1339" y="4397"/>
                    <a:pt x="1399" y="6934"/>
                  </a:cubicBezTo>
                  <a:cubicBezTo>
                    <a:pt x="1419" y="7494"/>
                    <a:pt x="1479" y="8013"/>
                    <a:pt x="1539" y="8533"/>
                  </a:cubicBezTo>
                  <a:cubicBezTo>
                    <a:pt x="1659" y="9292"/>
                    <a:pt x="1679" y="10072"/>
                    <a:pt x="1599" y="10851"/>
                  </a:cubicBezTo>
                  <a:cubicBezTo>
                    <a:pt x="1463" y="11644"/>
                    <a:pt x="878" y="12512"/>
                    <a:pt x="243" y="12512"/>
                  </a:cubicBezTo>
                  <a:cubicBezTo>
                    <a:pt x="222" y="12512"/>
                    <a:pt x="201" y="12511"/>
                    <a:pt x="180" y="12509"/>
                  </a:cubicBezTo>
                  <a:lnTo>
                    <a:pt x="0" y="14867"/>
                  </a:lnTo>
                  <a:lnTo>
                    <a:pt x="240" y="14867"/>
                  </a:lnTo>
                  <a:cubicBezTo>
                    <a:pt x="2198" y="14867"/>
                    <a:pt x="3637" y="13049"/>
                    <a:pt x="3916" y="11231"/>
                  </a:cubicBezTo>
                  <a:cubicBezTo>
                    <a:pt x="4036" y="10231"/>
                    <a:pt x="4016" y="9232"/>
                    <a:pt x="3877" y="8253"/>
                  </a:cubicBezTo>
                  <a:cubicBezTo>
                    <a:pt x="3817" y="7774"/>
                    <a:pt x="3757" y="7314"/>
                    <a:pt x="3757" y="6874"/>
                  </a:cubicBezTo>
                  <a:cubicBezTo>
                    <a:pt x="3697" y="4936"/>
                    <a:pt x="4396" y="3038"/>
                    <a:pt x="5675" y="1559"/>
                  </a:cubicBezTo>
                  <a:lnTo>
                    <a:pt x="3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9"/>
            <p:cNvSpPr/>
            <p:nvPr/>
          </p:nvSpPr>
          <p:spPr>
            <a:xfrm>
              <a:off x="-51315" y="3133639"/>
              <a:ext cx="1480886" cy="1568049"/>
            </a:xfrm>
            <a:custGeom>
              <a:avLst/>
              <a:gdLst/>
              <a:ahLst/>
              <a:cxnLst/>
              <a:rect l="l" t="t" r="r" b="b"/>
              <a:pathLst>
                <a:path w="68639" h="72679" extrusionOk="0">
                  <a:moveTo>
                    <a:pt x="29676" y="1"/>
                  </a:moveTo>
                  <a:cubicBezTo>
                    <a:pt x="19297" y="1"/>
                    <a:pt x="10415" y="6619"/>
                    <a:pt x="2459" y="15171"/>
                  </a:cubicBezTo>
                  <a:cubicBezTo>
                    <a:pt x="1600" y="16090"/>
                    <a:pt x="760" y="17029"/>
                    <a:pt x="1" y="18008"/>
                  </a:cubicBezTo>
                  <a:lnTo>
                    <a:pt x="1" y="72679"/>
                  </a:lnTo>
                  <a:lnTo>
                    <a:pt x="56370" y="72679"/>
                  </a:lnTo>
                  <a:cubicBezTo>
                    <a:pt x="54651" y="67384"/>
                    <a:pt x="56710" y="60770"/>
                    <a:pt x="60386" y="56693"/>
                  </a:cubicBezTo>
                  <a:cubicBezTo>
                    <a:pt x="63603" y="53137"/>
                    <a:pt x="68639" y="51098"/>
                    <a:pt x="67680" y="45484"/>
                  </a:cubicBezTo>
                  <a:cubicBezTo>
                    <a:pt x="66401" y="38070"/>
                    <a:pt x="58728" y="33694"/>
                    <a:pt x="57369" y="25462"/>
                  </a:cubicBezTo>
                  <a:cubicBezTo>
                    <a:pt x="55930" y="16630"/>
                    <a:pt x="54212" y="10335"/>
                    <a:pt x="45600" y="5020"/>
                  </a:cubicBezTo>
                  <a:cubicBezTo>
                    <a:pt x="39910" y="1505"/>
                    <a:pt x="34623" y="1"/>
                    <a:pt x="29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9"/>
            <p:cNvSpPr/>
            <p:nvPr/>
          </p:nvSpPr>
          <p:spPr>
            <a:xfrm>
              <a:off x="-736326" y="2978800"/>
              <a:ext cx="3333359" cy="2211438"/>
            </a:xfrm>
            <a:custGeom>
              <a:avLst/>
              <a:gdLst/>
              <a:ahLst/>
              <a:cxnLst/>
              <a:rect l="l" t="t" r="r" b="b"/>
              <a:pathLst>
                <a:path w="154501" h="102500" extrusionOk="0">
                  <a:moveTo>
                    <a:pt x="44834" y="0"/>
                  </a:moveTo>
                  <a:cubicBezTo>
                    <a:pt x="44735" y="0"/>
                    <a:pt x="44636" y="16"/>
                    <a:pt x="44540" y="48"/>
                  </a:cubicBezTo>
                  <a:cubicBezTo>
                    <a:pt x="44261" y="128"/>
                    <a:pt x="44021" y="268"/>
                    <a:pt x="43821" y="468"/>
                  </a:cubicBezTo>
                  <a:cubicBezTo>
                    <a:pt x="43661" y="628"/>
                    <a:pt x="43521" y="828"/>
                    <a:pt x="43461" y="1047"/>
                  </a:cubicBezTo>
                  <a:cubicBezTo>
                    <a:pt x="43421" y="1127"/>
                    <a:pt x="43401" y="1187"/>
                    <a:pt x="43381" y="1267"/>
                  </a:cubicBezTo>
                  <a:cubicBezTo>
                    <a:pt x="43321" y="1487"/>
                    <a:pt x="43321" y="1727"/>
                    <a:pt x="43401" y="1947"/>
                  </a:cubicBezTo>
                  <a:cubicBezTo>
                    <a:pt x="43401" y="1986"/>
                    <a:pt x="43421" y="2046"/>
                    <a:pt x="43441" y="2086"/>
                  </a:cubicBezTo>
                  <a:cubicBezTo>
                    <a:pt x="43580" y="2588"/>
                    <a:pt x="44017" y="2910"/>
                    <a:pt x="44521" y="2910"/>
                  </a:cubicBezTo>
                  <a:cubicBezTo>
                    <a:pt x="44599" y="2910"/>
                    <a:pt x="44679" y="2902"/>
                    <a:pt x="44760" y="2886"/>
                  </a:cubicBezTo>
                  <a:lnTo>
                    <a:pt x="44820" y="2886"/>
                  </a:lnTo>
                  <a:cubicBezTo>
                    <a:pt x="45140" y="2846"/>
                    <a:pt x="45420" y="2686"/>
                    <a:pt x="45599" y="2446"/>
                  </a:cubicBezTo>
                  <a:cubicBezTo>
                    <a:pt x="45699" y="2346"/>
                    <a:pt x="45779" y="2226"/>
                    <a:pt x="45859" y="2086"/>
                  </a:cubicBezTo>
                  <a:cubicBezTo>
                    <a:pt x="46099" y="1607"/>
                    <a:pt x="46079" y="1027"/>
                    <a:pt x="45799" y="568"/>
                  </a:cubicBezTo>
                  <a:cubicBezTo>
                    <a:pt x="45679" y="348"/>
                    <a:pt x="45480" y="188"/>
                    <a:pt x="45260" y="108"/>
                  </a:cubicBezTo>
                  <a:cubicBezTo>
                    <a:pt x="45128" y="36"/>
                    <a:pt x="44982" y="0"/>
                    <a:pt x="44834" y="0"/>
                  </a:cubicBezTo>
                  <a:close/>
                  <a:moveTo>
                    <a:pt x="56338" y="16927"/>
                  </a:moveTo>
                  <a:cubicBezTo>
                    <a:pt x="56203" y="16927"/>
                    <a:pt x="56067" y="16935"/>
                    <a:pt x="55930" y="16953"/>
                  </a:cubicBezTo>
                  <a:cubicBezTo>
                    <a:pt x="54451" y="17173"/>
                    <a:pt x="53352" y="18412"/>
                    <a:pt x="53312" y="19890"/>
                  </a:cubicBezTo>
                  <a:cubicBezTo>
                    <a:pt x="53292" y="20410"/>
                    <a:pt x="53312" y="21329"/>
                    <a:pt x="53552" y="21908"/>
                  </a:cubicBezTo>
                  <a:cubicBezTo>
                    <a:pt x="54172" y="22967"/>
                    <a:pt x="54531" y="23447"/>
                    <a:pt x="55630" y="23827"/>
                  </a:cubicBezTo>
                  <a:cubicBezTo>
                    <a:pt x="55941" y="23930"/>
                    <a:pt x="56259" y="23981"/>
                    <a:pt x="56575" y="23981"/>
                  </a:cubicBezTo>
                  <a:cubicBezTo>
                    <a:pt x="57356" y="23981"/>
                    <a:pt x="58118" y="23671"/>
                    <a:pt x="58688" y="23087"/>
                  </a:cubicBezTo>
                  <a:cubicBezTo>
                    <a:pt x="59307" y="22388"/>
                    <a:pt x="59647" y="21489"/>
                    <a:pt x="59607" y="20570"/>
                  </a:cubicBezTo>
                  <a:cubicBezTo>
                    <a:pt x="59607" y="19810"/>
                    <a:pt x="59407" y="19091"/>
                    <a:pt x="59047" y="18432"/>
                  </a:cubicBezTo>
                  <a:cubicBezTo>
                    <a:pt x="58461" y="17489"/>
                    <a:pt x="57431" y="16927"/>
                    <a:pt x="56338" y="16927"/>
                  </a:cubicBezTo>
                  <a:close/>
                  <a:moveTo>
                    <a:pt x="57841" y="27560"/>
                  </a:moveTo>
                  <a:cubicBezTo>
                    <a:pt x="57797" y="27560"/>
                    <a:pt x="57753" y="27561"/>
                    <a:pt x="57708" y="27563"/>
                  </a:cubicBezTo>
                  <a:cubicBezTo>
                    <a:pt x="57683" y="27562"/>
                    <a:pt x="57658" y="27562"/>
                    <a:pt x="57632" y="27562"/>
                  </a:cubicBezTo>
                  <a:cubicBezTo>
                    <a:pt x="57100" y="27562"/>
                    <a:pt x="56591" y="27761"/>
                    <a:pt x="56210" y="28143"/>
                  </a:cubicBezTo>
                  <a:cubicBezTo>
                    <a:pt x="55650" y="28582"/>
                    <a:pt x="55111" y="29961"/>
                    <a:pt x="55111" y="29961"/>
                  </a:cubicBezTo>
                  <a:cubicBezTo>
                    <a:pt x="55111" y="29961"/>
                    <a:pt x="54411" y="31600"/>
                    <a:pt x="54292" y="32579"/>
                  </a:cubicBezTo>
                  <a:cubicBezTo>
                    <a:pt x="54112" y="34117"/>
                    <a:pt x="54172" y="35676"/>
                    <a:pt x="54451" y="37195"/>
                  </a:cubicBezTo>
                  <a:cubicBezTo>
                    <a:pt x="54891" y="39812"/>
                    <a:pt x="55850" y="42350"/>
                    <a:pt x="57589" y="44368"/>
                  </a:cubicBezTo>
                  <a:cubicBezTo>
                    <a:pt x="59309" y="46373"/>
                    <a:pt x="62672" y="48028"/>
                    <a:pt x="65650" y="48028"/>
                  </a:cubicBezTo>
                  <a:cubicBezTo>
                    <a:pt x="67895" y="48028"/>
                    <a:pt x="69920" y="47087"/>
                    <a:pt x="70856" y="44648"/>
                  </a:cubicBezTo>
                  <a:cubicBezTo>
                    <a:pt x="71696" y="42430"/>
                    <a:pt x="71336" y="39752"/>
                    <a:pt x="69678" y="38014"/>
                  </a:cubicBezTo>
                  <a:cubicBezTo>
                    <a:pt x="67999" y="36195"/>
                    <a:pt x="65421" y="35836"/>
                    <a:pt x="63423" y="34517"/>
                  </a:cubicBezTo>
                  <a:cubicBezTo>
                    <a:pt x="62624" y="33977"/>
                    <a:pt x="61645" y="33218"/>
                    <a:pt x="61205" y="32319"/>
                  </a:cubicBezTo>
                  <a:cubicBezTo>
                    <a:pt x="60726" y="31400"/>
                    <a:pt x="60706" y="30281"/>
                    <a:pt x="60306" y="29322"/>
                  </a:cubicBezTo>
                  <a:cubicBezTo>
                    <a:pt x="59864" y="28265"/>
                    <a:pt x="58924" y="27560"/>
                    <a:pt x="57841" y="27560"/>
                  </a:cubicBezTo>
                  <a:close/>
                  <a:moveTo>
                    <a:pt x="32915" y="5293"/>
                  </a:moveTo>
                  <a:cubicBezTo>
                    <a:pt x="32545" y="5293"/>
                    <a:pt x="32177" y="5327"/>
                    <a:pt x="31812" y="5403"/>
                  </a:cubicBezTo>
                  <a:cubicBezTo>
                    <a:pt x="20782" y="7701"/>
                    <a:pt x="1" y="93663"/>
                    <a:pt x="28575" y="98639"/>
                  </a:cubicBezTo>
                  <a:cubicBezTo>
                    <a:pt x="40636" y="100741"/>
                    <a:pt x="61361" y="102500"/>
                    <a:pt x="82492" y="102500"/>
                  </a:cubicBezTo>
                  <a:cubicBezTo>
                    <a:pt x="111387" y="102500"/>
                    <a:pt x="141042" y="99210"/>
                    <a:pt x="150344" y="89008"/>
                  </a:cubicBezTo>
                  <a:cubicBezTo>
                    <a:pt x="151443" y="87809"/>
                    <a:pt x="152702" y="86670"/>
                    <a:pt x="152982" y="84891"/>
                  </a:cubicBezTo>
                  <a:cubicBezTo>
                    <a:pt x="154501" y="75522"/>
                    <a:pt x="146781" y="73221"/>
                    <a:pt x="137714" y="73221"/>
                  </a:cubicBezTo>
                  <a:cubicBezTo>
                    <a:pt x="128959" y="73221"/>
                    <a:pt x="118949" y="75366"/>
                    <a:pt x="114789" y="75366"/>
                  </a:cubicBezTo>
                  <a:cubicBezTo>
                    <a:pt x="114528" y="75366"/>
                    <a:pt x="114290" y="75358"/>
                    <a:pt x="114077" y="75340"/>
                  </a:cubicBezTo>
                  <a:cubicBezTo>
                    <a:pt x="107303" y="74760"/>
                    <a:pt x="101928" y="71903"/>
                    <a:pt x="98212" y="65589"/>
                  </a:cubicBezTo>
                  <a:cubicBezTo>
                    <a:pt x="94835" y="59854"/>
                    <a:pt x="94395" y="52920"/>
                    <a:pt x="87781" y="50203"/>
                  </a:cubicBezTo>
                  <a:cubicBezTo>
                    <a:pt x="86313" y="49601"/>
                    <a:pt x="84778" y="49359"/>
                    <a:pt x="83201" y="49359"/>
                  </a:cubicBezTo>
                  <a:cubicBezTo>
                    <a:pt x="76713" y="49359"/>
                    <a:pt x="69517" y="53454"/>
                    <a:pt x="63345" y="53454"/>
                  </a:cubicBezTo>
                  <a:cubicBezTo>
                    <a:pt x="59706" y="53454"/>
                    <a:pt x="56423" y="52031"/>
                    <a:pt x="53852" y="47505"/>
                  </a:cubicBezTo>
                  <a:cubicBezTo>
                    <a:pt x="46119" y="33938"/>
                    <a:pt x="56769" y="14036"/>
                    <a:pt x="38766" y="7022"/>
                  </a:cubicBezTo>
                  <a:cubicBezTo>
                    <a:pt x="37055" y="6344"/>
                    <a:pt x="34971" y="5293"/>
                    <a:pt x="32915" y="5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9"/>
            <p:cNvSpPr/>
            <p:nvPr/>
          </p:nvSpPr>
          <p:spPr>
            <a:xfrm>
              <a:off x="-181064" y="4026580"/>
              <a:ext cx="2587964" cy="1424187"/>
            </a:xfrm>
            <a:custGeom>
              <a:avLst/>
              <a:gdLst/>
              <a:ahLst/>
              <a:cxnLst/>
              <a:rect l="l" t="t" r="r" b="b"/>
              <a:pathLst>
                <a:path w="119952" h="66011" extrusionOk="0">
                  <a:moveTo>
                    <a:pt x="25825" y="1"/>
                  </a:moveTo>
                  <a:cubicBezTo>
                    <a:pt x="19404" y="1"/>
                    <a:pt x="12810" y="2244"/>
                    <a:pt x="9072" y="6632"/>
                  </a:cubicBezTo>
                  <a:cubicBezTo>
                    <a:pt x="4816" y="11628"/>
                    <a:pt x="1539" y="29811"/>
                    <a:pt x="1000" y="37304"/>
                  </a:cubicBezTo>
                  <a:cubicBezTo>
                    <a:pt x="520" y="43898"/>
                    <a:pt x="0" y="50552"/>
                    <a:pt x="5096" y="55388"/>
                  </a:cubicBezTo>
                  <a:cubicBezTo>
                    <a:pt x="9132" y="59245"/>
                    <a:pt x="14927" y="61502"/>
                    <a:pt x="20822" y="62981"/>
                  </a:cubicBezTo>
                  <a:cubicBezTo>
                    <a:pt x="30693" y="65469"/>
                    <a:pt x="41061" y="66011"/>
                    <a:pt x="51408" y="66011"/>
                  </a:cubicBezTo>
                  <a:cubicBezTo>
                    <a:pt x="53858" y="66011"/>
                    <a:pt x="56307" y="65981"/>
                    <a:pt x="58747" y="65938"/>
                  </a:cubicBezTo>
                  <a:cubicBezTo>
                    <a:pt x="71256" y="65719"/>
                    <a:pt x="83824" y="65179"/>
                    <a:pt x="96113" y="63141"/>
                  </a:cubicBezTo>
                  <a:cubicBezTo>
                    <a:pt x="101748" y="62222"/>
                    <a:pt x="107483" y="60903"/>
                    <a:pt x="112079" y="58046"/>
                  </a:cubicBezTo>
                  <a:cubicBezTo>
                    <a:pt x="116675" y="55168"/>
                    <a:pt x="119952" y="50413"/>
                    <a:pt x="119072" y="45677"/>
                  </a:cubicBezTo>
                  <a:cubicBezTo>
                    <a:pt x="118373" y="41980"/>
                    <a:pt x="115316" y="38863"/>
                    <a:pt x="111979" y="36345"/>
                  </a:cubicBezTo>
                  <a:cubicBezTo>
                    <a:pt x="104506" y="30730"/>
                    <a:pt x="95014" y="26994"/>
                    <a:pt x="85063" y="25795"/>
                  </a:cubicBezTo>
                  <a:cubicBezTo>
                    <a:pt x="78909" y="25036"/>
                    <a:pt x="72654" y="25235"/>
                    <a:pt x="66520" y="24436"/>
                  </a:cubicBezTo>
                  <a:cubicBezTo>
                    <a:pt x="60386" y="23637"/>
                    <a:pt x="54111" y="21659"/>
                    <a:pt x="50315" y="17582"/>
                  </a:cubicBezTo>
                  <a:cubicBezTo>
                    <a:pt x="47757" y="14845"/>
                    <a:pt x="46578" y="11368"/>
                    <a:pt x="44320" y="8431"/>
                  </a:cubicBezTo>
                  <a:cubicBezTo>
                    <a:pt x="40664" y="3595"/>
                    <a:pt x="34109" y="378"/>
                    <a:pt x="27256" y="38"/>
                  </a:cubicBezTo>
                  <a:cubicBezTo>
                    <a:pt x="26780" y="13"/>
                    <a:pt x="26303" y="1"/>
                    <a:pt x="25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9"/>
            <p:cNvSpPr/>
            <p:nvPr/>
          </p:nvSpPr>
          <p:spPr>
            <a:xfrm>
              <a:off x="243474" y="981134"/>
              <a:ext cx="251714" cy="387235"/>
            </a:xfrm>
            <a:custGeom>
              <a:avLst/>
              <a:gdLst/>
              <a:ahLst/>
              <a:cxnLst/>
              <a:rect l="l" t="t" r="r" b="b"/>
              <a:pathLst>
                <a:path w="9612" h="14787" extrusionOk="0">
                  <a:moveTo>
                    <a:pt x="1738" y="0"/>
                  </a:moveTo>
                  <a:lnTo>
                    <a:pt x="1738" y="0"/>
                  </a:lnTo>
                  <a:cubicBezTo>
                    <a:pt x="1259" y="1279"/>
                    <a:pt x="0" y="4716"/>
                    <a:pt x="2058" y="6894"/>
                  </a:cubicBezTo>
                  <a:cubicBezTo>
                    <a:pt x="2538" y="7374"/>
                    <a:pt x="3097" y="7773"/>
                    <a:pt x="3697" y="8073"/>
                  </a:cubicBezTo>
                  <a:lnTo>
                    <a:pt x="3956" y="8213"/>
                  </a:lnTo>
                  <a:cubicBezTo>
                    <a:pt x="5235" y="8932"/>
                    <a:pt x="6094" y="9731"/>
                    <a:pt x="6594" y="10611"/>
                  </a:cubicBezTo>
                  <a:cubicBezTo>
                    <a:pt x="7114" y="11590"/>
                    <a:pt x="7134" y="12729"/>
                    <a:pt x="6634" y="13448"/>
                  </a:cubicBezTo>
                  <a:lnTo>
                    <a:pt x="8612" y="14787"/>
                  </a:lnTo>
                  <a:cubicBezTo>
                    <a:pt x="9591" y="13308"/>
                    <a:pt x="9611" y="11230"/>
                    <a:pt x="8652" y="9492"/>
                  </a:cubicBezTo>
                  <a:cubicBezTo>
                    <a:pt x="7953" y="8193"/>
                    <a:pt x="6794" y="7114"/>
                    <a:pt x="5115" y="6155"/>
                  </a:cubicBezTo>
                  <a:lnTo>
                    <a:pt x="4856" y="5995"/>
                  </a:lnTo>
                  <a:cubicBezTo>
                    <a:pt x="4476" y="5815"/>
                    <a:pt x="4116" y="5575"/>
                    <a:pt x="3797" y="5276"/>
                  </a:cubicBezTo>
                  <a:cubicBezTo>
                    <a:pt x="3077" y="4516"/>
                    <a:pt x="3117" y="3097"/>
                    <a:pt x="3956" y="800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9"/>
            <p:cNvSpPr/>
            <p:nvPr/>
          </p:nvSpPr>
          <p:spPr>
            <a:xfrm>
              <a:off x="122424" y="3399931"/>
              <a:ext cx="244466" cy="172255"/>
            </a:xfrm>
            <a:custGeom>
              <a:avLst/>
              <a:gdLst/>
              <a:ahLst/>
              <a:cxnLst/>
              <a:rect l="l" t="t" r="r" b="b"/>
              <a:pathLst>
                <a:path w="11331" h="7984" extrusionOk="0">
                  <a:moveTo>
                    <a:pt x="1985" y="1"/>
                  </a:moveTo>
                  <a:cubicBezTo>
                    <a:pt x="1324" y="1"/>
                    <a:pt x="651" y="137"/>
                    <a:pt x="1" y="430"/>
                  </a:cubicBezTo>
                  <a:lnTo>
                    <a:pt x="800" y="1949"/>
                  </a:lnTo>
                  <a:cubicBezTo>
                    <a:pt x="1192" y="1786"/>
                    <a:pt x="1597" y="1709"/>
                    <a:pt x="1994" y="1709"/>
                  </a:cubicBezTo>
                  <a:cubicBezTo>
                    <a:pt x="3398" y="1709"/>
                    <a:pt x="4709" y="2667"/>
                    <a:pt x="5036" y="4147"/>
                  </a:cubicBezTo>
                  <a:cubicBezTo>
                    <a:pt x="5056" y="4307"/>
                    <a:pt x="5076" y="4487"/>
                    <a:pt x="5076" y="4646"/>
                  </a:cubicBezTo>
                  <a:cubicBezTo>
                    <a:pt x="5096" y="5126"/>
                    <a:pt x="5176" y="5605"/>
                    <a:pt x="5336" y="6045"/>
                  </a:cubicBezTo>
                  <a:cubicBezTo>
                    <a:pt x="5775" y="7144"/>
                    <a:pt x="6934" y="7903"/>
                    <a:pt x="8293" y="7983"/>
                  </a:cubicBezTo>
                  <a:lnTo>
                    <a:pt x="8613" y="7983"/>
                  </a:lnTo>
                  <a:cubicBezTo>
                    <a:pt x="9592" y="7983"/>
                    <a:pt x="10511" y="7684"/>
                    <a:pt x="11330" y="7444"/>
                  </a:cubicBezTo>
                  <a:lnTo>
                    <a:pt x="10811" y="5805"/>
                  </a:lnTo>
                  <a:cubicBezTo>
                    <a:pt x="10067" y="6047"/>
                    <a:pt x="9305" y="6289"/>
                    <a:pt x="8575" y="6289"/>
                  </a:cubicBezTo>
                  <a:cubicBezTo>
                    <a:pt x="8521" y="6289"/>
                    <a:pt x="8467" y="6288"/>
                    <a:pt x="8413" y="6285"/>
                  </a:cubicBezTo>
                  <a:cubicBezTo>
                    <a:pt x="7854" y="6245"/>
                    <a:pt x="7134" y="5965"/>
                    <a:pt x="6914" y="5406"/>
                  </a:cubicBezTo>
                  <a:cubicBezTo>
                    <a:pt x="6834" y="5126"/>
                    <a:pt x="6795" y="4826"/>
                    <a:pt x="6795" y="4546"/>
                  </a:cubicBezTo>
                  <a:cubicBezTo>
                    <a:pt x="6775" y="4327"/>
                    <a:pt x="6755" y="4107"/>
                    <a:pt x="6735" y="3907"/>
                  </a:cubicBezTo>
                  <a:cubicBezTo>
                    <a:pt x="6272" y="1550"/>
                    <a:pt x="4207" y="1"/>
                    <a:pt x="1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9"/>
            <p:cNvSpPr/>
            <p:nvPr/>
          </p:nvSpPr>
          <p:spPr>
            <a:xfrm>
              <a:off x="1840964" y="115736"/>
              <a:ext cx="176373" cy="279447"/>
            </a:xfrm>
            <a:custGeom>
              <a:avLst/>
              <a:gdLst/>
              <a:ahLst/>
              <a:cxnLst/>
              <a:rect l="l" t="t" r="r" b="b"/>
              <a:pathLst>
                <a:path w="6735" h="10671" extrusionOk="0">
                  <a:moveTo>
                    <a:pt x="4952" y="0"/>
                  </a:moveTo>
                  <a:cubicBezTo>
                    <a:pt x="4740" y="0"/>
                    <a:pt x="4527" y="26"/>
                    <a:pt x="4317" y="80"/>
                  </a:cubicBezTo>
                  <a:cubicBezTo>
                    <a:pt x="3098" y="380"/>
                    <a:pt x="2119" y="1259"/>
                    <a:pt x="1679" y="2438"/>
                  </a:cubicBezTo>
                  <a:cubicBezTo>
                    <a:pt x="1340" y="3417"/>
                    <a:pt x="1360" y="4416"/>
                    <a:pt x="1360" y="5315"/>
                  </a:cubicBezTo>
                  <a:cubicBezTo>
                    <a:pt x="1380" y="5755"/>
                    <a:pt x="1360" y="6215"/>
                    <a:pt x="1320" y="6654"/>
                  </a:cubicBezTo>
                  <a:cubicBezTo>
                    <a:pt x="1242" y="7512"/>
                    <a:pt x="688" y="8294"/>
                    <a:pt x="253" y="8294"/>
                  </a:cubicBezTo>
                  <a:cubicBezTo>
                    <a:pt x="242" y="8294"/>
                    <a:pt x="231" y="8294"/>
                    <a:pt x="221" y="8293"/>
                  </a:cubicBezTo>
                  <a:lnTo>
                    <a:pt x="1" y="10651"/>
                  </a:lnTo>
                  <a:cubicBezTo>
                    <a:pt x="81" y="10671"/>
                    <a:pt x="181" y="10671"/>
                    <a:pt x="261" y="10671"/>
                  </a:cubicBezTo>
                  <a:cubicBezTo>
                    <a:pt x="2159" y="10671"/>
                    <a:pt x="3478" y="8812"/>
                    <a:pt x="3677" y="6914"/>
                  </a:cubicBezTo>
                  <a:cubicBezTo>
                    <a:pt x="3737" y="6374"/>
                    <a:pt x="3737" y="5835"/>
                    <a:pt x="3737" y="5275"/>
                  </a:cubicBezTo>
                  <a:cubicBezTo>
                    <a:pt x="3717" y="4516"/>
                    <a:pt x="3717" y="3817"/>
                    <a:pt x="3917" y="3217"/>
                  </a:cubicBezTo>
                  <a:cubicBezTo>
                    <a:pt x="4077" y="2818"/>
                    <a:pt x="4417" y="2498"/>
                    <a:pt x="4836" y="2378"/>
                  </a:cubicBezTo>
                  <a:cubicBezTo>
                    <a:pt x="4881" y="2368"/>
                    <a:pt x="4918" y="2364"/>
                    <a:pt x="4947" y="2364"/>
                  </a:cubicBezTo>
                  <a:cubicBezTo>
                    <a:pt x="5035" y="2364"/>
                    <a:pt x="5061" y="2398"/>
                    <a:pt x="5076" y="2398"/>
                  </a:cubicBezTo>
                  <a:lnTo>
                    <a:pt x="6735" y="720"/>
                  </a:lnTo>
                  <a:cubicBezTo>
                    <a:pt x="6252" y="252"/>
                    <a:pt x="5609" y="0"/>
                    <a:pt x="4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9"/>
            <p:cNvSpPr/>
            <p:nvPr/>
          </p:nvSpPr>
          <p:spPr>
            <a:xfrm>
              <a:off x="1509704" y="4476578"/>
              <a:ext cx="153485" cy="171198"/>
            </a:xfrm>
            <a:custGeom>
              <a:avLst/>
              <a:gdLst/>
              <a:ahLst/>
              <a:cxnLst/>
              <a:rect l="l" t="t" r="r" b="b"/>
              <a:pathLst>
                <a:path w="7114" h="7935" extrusionOk="0">
                  <a:moveTo>
                    <a:pt x="1851" y="0"/>
                  </a:moveTo>
                  <a:cubicBezTo>
                    <a:pt x="1156" y="0"/>
                    <a:pt x="484" y="298"/>
                    <a:pt x="0" y="821"/>
                  </a:cubicBezTo>
                  <a:lnTo>
                    <a:pt x="1759" y="2399"/>
                  </a:lnTo>
                  <a:cubicBezTo>
                    <a:pt x="1799" y="2379"/>
                    <a:pt x="1859" y="2359"/>
                    <a:pt x="1919" y="2359"/>
                  </a:cubicBezTo>
                  <a:cubicBezTo>
                    <a:pt x="2198" y="2379"/>
                    <a:pt x="2458" y="2499"/>
                    <a:pt x="2658" y="2699"/>
                  </a:cubicBezTo>
                  <a:cubicBezTo>
                    <a:pt x="3038" y="3119"/>
                    <a:pt x="3257" y="3738"/>
                    <a:pt x="3497" y="4397"/>
                  </a:cubicBezTo>
                  <a:cubicBezTo>
                    <a:pt x="3597" y="4617"/>
                    <a:pt x="3677" y="4837"/>
                    <a:pt x="3757" y="5057"/>
                  </a:cubicBezTo>
                  <a:cubicBezTo>
                    <a:pt x="4536" y="7035"/>
                    <a:pt x="5695" y="7714"/>
                    <a:pt x="6514" y="7934"/>
                  </a:cubicBezTo>
                  <a:lnTo>
                    <a:pt x="7114" y="5636"/>
                  </a:lnTo>
                  <a:cubicBezTo>
                    <a:pt x="6554" y="5496"/>
                    <a:pt x="6155" y="4657"/>
                    <a:pt x="5955" y="4178"/>
                  </a:cubicBezTo>
                  <a:cubicBezTo>
                    <a:pt x="5875" y="3998"/>
                    <a:pt x="5815" y="3798"/>
                    <a:pt x="5735" y="3598"/>
                  </a:cubicBezTo>
                  <a:cubicBezTo>
                    <a:pt x="5435" y="2779"/>
                    <a:pt x="5116" y="1860"/>
                    <a:pt x="4416" y="1100"/>
                  </a:cubicBezTo>
                  <a:cubicBezTo>
                    <a:pt x="3777" y="421"/>
                    <a:pt x="2878" y="1"/>
                    <a:pt x="1919" y="1"/>
                  </a:cubicBezTo>
                  <a:cubicBezTo>
                    <a:pt x="1896" y="1"/>
                    <a:pt x="1873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9"/>
            <p:cNvSpPr/>
            <p:nvPr/>
          </p:nvSpPr>
          <p:spPr>
            <a:xfrm>
              <a:off x="921278" y="653288"/>
              <a:ext cx="239668" cy="292514"/>
            </a:xfrm>
            <a:custGeom>
              <a:avLst/>
              <a:gdLst/>
              <a:ahLst/>
              <a:cxnLst/>
              <a:rect l="l" t="t" r="r" b="b"/>
              <a:pathLst>
                <a:path w="9152" h="11170" extrusionOk="0">
                  <a:moveTo>
                    <a:pt x="1139" y="0"/>
                  </a:moveTo>
                  <a:lnTo>
                    <a:pt x="1139" y="0"/>
                  </a:lnTo>
                  <a:cubicBezTo>
                    <a:pt x="0" y="1998"/>
                    <a:pt x="919" y="4516"/>
                    <a:pt x="3597" y="6754"/>
                  </a:cubicBezTo>
                  <a:cubicBezTo>
                    <a:pt x="5016" y="7953"/>
                    <a:pt x="6494" y="9332"/>
                    <a:pt x="6194" y="10650"/>
                  </a:cubicBezTo>
                  <a:lnTo>
                    <a:pt x="8512" y="11170"/>
                  </a:lnTo>
                  <a:cubicBezTo>
                    <a:pt x="9152" y="8332"/>
                    <a:pt x="6614" y="6214"/>
                    <a:pt x="5115" y="4936"/>
                  </a:cubicBezTo>
                  <a:cubicBezTo>
                    <a:pt x="3837" y="3877"/>
                    <a:pt x="2578" y="2258"/>
                    <a:pt x="3197" y="1179"/>
                  </a:cubicBezTo>
                  <a:lnTo>
                    <a:pt x="1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9"/>
            <p:cNvSpPr/>
            <p:nvPr/>
          </p:nvSpPr>
          <p:spPr>
            <a:xfrm>
              <a:off x="341102" y="2913385"/>
              <a:ext cx="296181" cy="130649"/>
            </a:xfrm>
            <a:custGeom>
              <a:avLst/>
              <a:gdLst/>
              <a:ahLst/>
              <a:cxnLst/>
              <a:rect l="l" t="t" r="r" b="b"/>
              <a:pathLst>
                <a:path w="11310" h="4989" extrusionOk="0">
                  <a:moveTo>
                    <a:pt x="8215" y="0"/>
                  </a:moveTo>
                  <a:cubicBezTo>
                    <a:pt x="7704" y="0"/>
                    <a:pt x="7192" y="109"/>
                    <a:pt x="6714" y="327"/>
                  </a:cubicBezTo>
                  <a:cubicBezTo>
                    <a:pt x="6095" y="667"/>
                    <a:pt x="5535" y="1066"/>
                    <a:pt x="5016" y="1546"/>
                  </a:cubicBezTo>
                  <a:cubicBezTo>
                    <a:pt x="4636" y="1906"/>
                    <a:pt x="4196" y="2225"/>
                    <a:pt x="3717" y="2465"/>
                  </a:cubicBezTo>
                  <a:cubicBezTo>
                    <a:pt x="3473" y="2560"/>
                    <a:pt x="3218" y="2607"/>
                    <a:pt x="2964" y="2607"/>
                  </a:cubicBezTo>
                  <a:cubicBezTo>
                    <a:pt x="2470" y="2607"/>
                    <a:pt x="1982" y="2429"/>
                    <a:pt x="1599" y="2086"/>
                  </a:cubicBezTo>
                  <a:lnTo>
                    <a:pt x="0" y="3844"/>
                  </a:lnTo>
                  <a:cubicBezTo>
                    <a:pt x="829" y="4594"/>
                    <a:pt x="1891" y="4988"/>
                    <a:pt x="2970" y="4988"/>
                  </a:cubicBezTo>
                  <a:cubicBezTo>
                    <a:pt x="3531" y="4988"/>
                    <a:pt x="4096" y="4882"/>
                    <a:pt x="4636" y="4663"/>
                  </a:cubicBezTo>
                  <a:cubicBezTo>
                    <a:pt x="5335" y="4323"/>
                    <a:pt x="5995" y="3884"/>
                    <a:pt x="6574" y="3344"/>
                  </a:cubicBezTo>
                  <a:cubicBezTo>
                    <a:pt x="6934" y="3005"/>
                    <a:pt x="7333" y="2705"/>
                    <a:pt x="7753" y="2465"/>
                  </a:cubicBezTo>
                  <a:cubicBezTo>
                    <a:pt x="7880" y="2405"/>
                    <a:pt x="8031" y="2381"/>
                    <a:pt x="8180" y="2381"/>
                  </a:cubicBezTo>
                  <a:cubicBezTo>
                    <a:pt x="8479" y="2381"/>
                    <a:pt x="8772" y="2478"/>
                    <a:pt x="8852" y="2585"/>
                  </a:cubicBezTo>
                  <a:cubicBezTo>
                    <a:pt x="8832" y="2545"/>
                    <a:pt x="8832" y="2525"/>
                    <a:pt x="8832" y="2485"/>
                  </a:cubicBezTo>
                  <a:lnTo>
                    <a:pt x="8832" y="2485"/>
                  </a:lnTo>
                  <a:lnTo>
                    <a:pt x="11170" y="2845"/>
                  </a:lnTo>
                  <a:cubicBezTo>
                    <a:pt x="11310" y="1986"/>
                    <a:pt x="10950" y="1126"/>
                    <a:pt x="10231" y="627"/>
                  </a:cubicBezTo>
                  <a:cubicBezTo>
                    <a:pt x="9628" y="209"/>
                    <a:pt x="8923" y="0"/>
                    <a:pt x="8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9"/>
            <p:cNvSpPr/>
            <p:nvPr/>
          </p:nvSpPr>
          <p:spPr>
            <a:xfrm>
              <a:off x="454620" y="1976731"/>
              <a:ext cx="182658" cy="360576"/>
            </a:xfrm>
            <a:custGeom>
              <a:avLst/>
              <a:gdLst/>
              <a:ahLst/>
              <a:cxnLst/>
              <a:rect l="l" t="t" r="r" b="b"/>
              <a:pathLst>
                <a:path w="6975" h="13769" extrusionOk="0">
                  <a:moveTo>
                    <a:pt x="5356" y="1"/>
                  </a:moveTo>
                  <a:cubicBezTo>
                    <a:pt x="4377" y="900"/>
                    <a:pt x="3658" y="2059"/>
                    <a:pt x="3278" y="3338"/>
                  </a:cubicBezTo>
                  <a:cubicBezTo>
                    <a:pt x="3018" y="4417"/>
                    <a:pt x="2878" y="5516"/>
                    <a:pt x="2878" y="6635"/>
                  </a:cubicBezTo>
                  <a:cubicBezTo>
                    <a:pt x="2858" y="7394"/>
                    <a:pt x="2798" y="8153"/>
                    <a:pt x="2678" y="8913"/>
                  </a:cubicBezTo>
                  <a:cubicBezTo>
                    <a:pt x="2431" y="10147"/>
                    <a:pt x="1498" y="11400"/>
                    <a:pt x="514" y="11400"/>
                  </a:cubicBezTo>
                  <a:cubicBezTo>
                    <a:pt x="463" y="11400"/>
                    <a:pt x="412" y="11397"/>
                    <a:pt x="361" y="11390"/>
                  </a:cubicBezTo>
                  <a:lnTo>
                    <a:pt x="1" y="13728"/>
                  </a:lnTo>
                  <a:cubicBezTo>
                    <a:pt x="181" y="13748"/>
                    <a:pt x="361" y="13768"/>
                    <a:pt x="560" y="13768"/>
                  </a:cubicBezTo>
                  <a:cubicBezTo>
                    <a:pt x="2798" y="13768"/>
                    <a:pt x="4557" y="11630"/>
                    <a:pt x="4996" y="9392"/>
                  </a:cubicBezTo>
                  <a:cubicBezTo>
                    <a:pt x="5156" y="8513"/>
                    <a:pt x="5236" y="7634"/>
                    <a:pt x="5256" y="6734"/>
                  </a:cubicBezTo>
                  <a:cubicBezTo>
                    <a:pt x="5256" y="5815"/>
                    <a:pt x="5356" y="4896"/>
                    <a:pt x="5576" y="3997"/>
                  </a:cubicBezTo>
                  <a:cubicBezTo>
                    <a:pt x="5836" y="3118"/>
                    <a:pt x="6315" y="2338"/>
                    <a:pt x="6975" y="1719"/>
                  </a:cubicBezTo>
                  <a:lnTo>
                    <a:pt x="53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9"/>
            <p:cNvSpPr/>
            <p:nvPr/>
          </p:nvSpPr>
          <p:spPr>
            <a:xfrm>
              <a:off x="1087665" y="4273973"/>
              <a:ext cx="73290" cy="158684"/>
            </a:xfrm>
            <a:custGeom>
              <a:avLst/>
              <a:gdLst/>
              <a:ahLst/>
              <a:cxnLst/>
              <a:rect l="l" t="t" r="r" b="b"/>
              <a:pathLst>
                <a:path w="3397" h="7355" extrusionOk="0">
                  <a:moveTo>
                    <a:pt x="60" y="1"/>
                  </a:moveTo>
                  <a:lnTo>
                    <a:pt x="0" y="1619"/>
                  </a:lnTo>
                  <a:cubicBezTo>
                    <a:pt x="520" y="1639"/>
                    <a:pt x="839" y="2698"/>
                    <a:pt x="859" y="3717"/>
                  </a:cubicBezTo>
                  <a:cubicBezTo>
                    <a:pt x="939" y="5935"/>
                    <a:pt x="1918" y="7354"/>
                    <a:pt x="3357" y="7354"/>
                  </a:cubicBezTo>
                  <a:lnTo>
                    <a:pt x="3397" y="7354"/>
                  </a:lnTo>
                  <a:lnTo>
                    <a:pt x="3357" y="5716"/>
                  </a:lnTo>
                  <a:cubicBezTo>
                    <a:pt x="2857" y="5716"/>
                    <a:pt x="2518" y="4677"/>
                    <a:pt x="2498" y="3678"/>
                  </a:cubicBezTo>
                  <a:cubicBezTo>
                    <a:pt x="2438" y="1460"/>
                    <a:pt x="1499" y="4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9"/>
            <p:cNvSpPr/>
            <p:nvPr/>
          </p:nvSpPr>
          <p:spPr>
            <a:xfrm>
              <a:off x="573783" y="3823047"/>
              <a:ext cx="146171" cy="77195"/>
            </a:xfrm>
            <a:custGeom>
              <a:avLst/>
              <a:gdLst/>
              <a:ahLst/>
              <a:cxnLst/>
              <a:rect l="l" t="t" r="r" b="b"/>
              <a:pathLst>
                <a:path w="6775" h="3578" extrusionOk="0">
                  <a:moveTo>
                    <a:pt x="5336" y="1"/>
                  </a:moveTo>
                  <a:cubicBezTo>
                    <a:pt x="5276" y="360"/>
                    <a:pt x="4756" y="620"/>
                    <a:pt x="4297" y="720"/>
                  </a:cubicBezTo>
                  <a:cubicBezTo>
                    <a:pt x="4037" y="760"/>
                    <a:pt x="3757" y="780"/>
                    <a:pt x="3478" y="800"/>
                  </a:cubicBezTo>
                  <a:cubicBezTo>
                    <a:pt x="2978" y="800"/>
                    <a:pt x="2478" y="880"/>
                    <a:pt x="1979" y="1020"/>
                  </a:cubicBezTo>
                  <a:cubicBezTo>
                    <a:pt x="940" y="1360"/>
                    <a:pt x="1" y="2419"/>
                    <a:pt x="340" y="3578"/>
                  </a:cubicBezTo>
                  <a:lnTo>
                    <a:pt x="1739" y="3158"/>
                  </a:lnTo>
                  <a:cubicBezTo>
                    <a:pt x="1679" y="2938"/>
                    <a:pt x="2019" y="2538"/>
                    <a:pt x="2438" y="2419"/>
                  </a:cubicBezTo>
                  <a:cubicBezTo>
                    <a:pt x="2798" y="2319"/>
                    <a:pt x="3178" y="2259"/>
                    <a:pt x="3577" y="2259"/>
                  </a:cubicBezTo>
                  <a:cubicBezTo>
                    <a:pt x="3897" y="2239"/>
                    <a:pt x="4237" y="2199"/>
                    <a:pt x="4557" y="2159"/>
                  </a:cubicBezTo>
                  <a:cubicBezTo>
                    <a:pt x="5476" y="1999"/>
                    <a:pt x="6615" y="1380"/>
                    <a:pt x="6775" y="201"/>
                  </a:cubicBezTo>
                  <a:lnTo>
                    <a:pt x="5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9"/>
            <p:cNvSpPr/>
            <p:nvPr/>
          </p:nvSpPr>
          <p:spPr>
            <a:xfrm>
              <a:off x="285780" y="242954"/>
              <a:ext cx="277876" cy="129811"/>
            </a:xfrm>
            <a:custGeom>
              <a:avLst/>
              <a:gdLst/>
              <a:ahLst/>
              <a:cxnLst/>
              <a:rect l="l" t="t" r="r" b="b"/>
              <a:pathLst>
                <a:path w="10611" h="4957" extrusionOk="0">
                  <a:moveTo>
                    <a:pt x="60" y="1"/>
                  </a:moveTo>
                  <a:cubicBezTo>
                    <a:pt x="0" y="1220"/>
                    <a:pt x="620" y="2299"/>
                    <a:pt x="1839" y="3018"/>
                  </a:cubicBezTo>
                  <a:cubicBezTo>
                    <a:pt x="2818" y="3538"/>
                    <a:pt x="3897" y="3857"/>
                    <a:pt x="4996" y="3897"/>
                  </a:cubicBezTo>
                  <a:cubicBezTo>
                    <a:pt x="6434" y="3977"/>
                    <a:pt x="8053" y="4077"/>
                    <a:pt x="8473" y="4956"/>
                  </a:cubicBezTo>
                  <a:lnTo>
                    <a:pt x="10611" y="3917"/>
                  </a:lnTo>
                  <a:cubicBezTo>
                    <a:pt x="9572" y="1779"/>
                    <a:pt x="7014" y="1639"/>
                    <a:pt x="5076" y="1519"/>
                  </a:cubicBezTo>
                  <a:cubicBezTo>
                    <a:pt x="4356" y="1499"/>
                    <a:pt x="3677" y="1300"/>
                    <a:pt x="3057" y="960"/>
                  </a:cubicBezTo>
                  <a:cubicBezTo>
                    <a:pt x="2398" y="580"/>
                    <a:pt x="2438" y="241"/>
                    <a:pt x="2438" y="14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7" name="Google Shape;3457;p29"/>
          <p:cNvSpPr txBox="1">
            <a:spLocks noGrp="1"/>
          </p:cNvSpPr>
          <p:nvPr>
            <p:ph type="title"/>
          </p:nvPr>
        </p:nvSpPr>
        <p:spPr>
          <a:xfrm>
            <a:off x="2673988" y="539488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8" name="Google Shape;3458;p29"/>
          <p:cNvSpPr txBox="1">
            <a:spLocks noGrp="1"/>
          </p:cNvSpPr>
          <p:nvPr>
            <p:ph type="subTitle" idx="1"/>
          </p:nvPr>
        </p:nvSpPr>
        <p:spPr>
          <a:xfrm>
            <a:off x="2275138" y="1352650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9" name="Google Shape;3459;p29"/>
          <p:cNvSpPr txBox="1">
            <a:spLocks noGrp="1"/>
          </p:cNvSpPr>
          <p:nvPr>
            <p:ph type="title" idx="2"/>
          </p:nvPr>
        </p:nvSpPr>
        <p:spPr>
          <a:xfrm>
            <a:off x="2275138" y="1701138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0" name="Google Shape;3460;p29"/>
          <p:cNvSpPr txBox="1">
            <a:spLocks noGrp="1"/>
          </p:cNvSpPr>
          <p:nvPr>
            <p:ph type="subTitle" idx="3"/>
          </p:nvPr>
        </p:nvSpPr>
        <p:spPr>
          <a:xfrm>
            <a:off x="2274975" y="288666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61" name="Google Shape;3461;p29"/>
          <p:cNvSpPr txBox="1">
            <a:spLocks noGrp="1"/>
          </p:cNvSpPr>
          <p:nvPr>
            <p:ph type="subTitle" idx="4"/>
          </p:nvPr>
        </p:nvSpPr>
        <p:spPr>
          <a:xfrm>
            <a:off x="2226725" y="2400775"/>
            <a:ext cx="22530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62" name="Google Shape;3462;p29"/>
          <p:cNvSpPr txBox="1">
            <a:spLocks noGrp="1"/>
          </p:cNvSpPr>
          <p:nvPr>
            <p:ph type="subTitle" idx="5"/>
          </p:nvPr>
        </p:nvSpPr>
        <p:spPr>
          <a:xfrm>
            <a:off x="4663925" y="2400775"/>
            <a:ext cx="22530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8">
  <p:cSld name="CUSTOM_2_1_1_1_1_1_1_1_1_1_1_1_1_1_1_1_1"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30"/>
          <p:cNvSpPr txBox="1">
            <a:spLocks noGrp="1"/>
          </p:cNvSpPr>
          <p:nvPr>
            <p:ph type="title"/>
          </p:nvPr>
        </p:nvSpPr>
        <p:spPr>
          <a:xfrm>
            <a:off x="2673900" y="571450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5" name="Google Shape;3465;p30"/>
          <p:cNvSpPr txBox="1">
            <a:spLocks noGrp="1"/>
          </p:cNvSpPr>
          <p:nvPr>
            <p:ph type="subTitle" idx="1"/>
          </p:nvPr>
        </p:nvSpPr>
        <p:spPr>
          <a:xfrm>
            <a:off x="2275050" y="1308538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6" name="Google Shape;3466;p30"/>
          <p:cNvSpPr txBox="1">
            <a:spLocks noGrp="1"/>
          </p:cNvSpPr>
          <p:nvPr>
            <p:ph type="title" idx="2"/>
          </p:nvPr>
        </p:nvSpPr>
        <p:spPr>
          <a:xfrm>
            <a:off x="2275050" y="192490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7" name="Google Shape;3467;p30"/>
          <p:cNvSpPr txBox="1">
            <a:spLocks noGrp="1"/>
          </p:cNvSpPr>
          <p:nvPr>
            <p:ph type="subTitle" idx="3"/>
          </p:nvPr>
        </p:nvSpPr>
        <p:spPr>
          <a:xfrm>
            <a:off x="2275050" y="2939101"/>
            <a:ext cx="45939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468" name="Google Shape;3468;p30"/>
          <p:cNvGrpSpPr/>
          <p:nvPr/>
        </p:nvGrpSpPr>
        <p:grpSpPr>
          <a:xfrm>
            <a:off x="6943761" y="-243338"/>
            <a:ext cx="2739105" cy="5615788"/>
            <a:chOff x="7179038" y="-91463"/>
            <a:chExt cx="2672298" cy="5478818"/>
          </a:xfrm>
        </p:grpSpPr>
        <p:sp>
          <p:nvSpPr>
            <p:cNvPr id="3469" name="Google Shape;3469;p30"/>
            <p:cNvSpPr/>
            <p:nvPr/>
          </p:nvSpPr>
          <p:spPr>
            <a:xfrm>
              <a:off x="7179038" y="2519426"/>
              <a:ext cx="2672298" cy="2867929"/>
            </a:xfrm>
            <a:custGeom>
              <a:avLst/>
              <a:gdLst/>
              <a:ahLst/>
              <a:cxnLst/>
              <a:rect l="l" t="t" r="r" b="b"/>
              <a:pathLst>
                <a:path w="86904" h="93266" extrusionOk="0">
                  <a:moveTo>
                    <a:pt x="86904" y="1"/>
                  </a:moveTo>
                  <a:lnTo>
                    <a:pt x="0" y="87403"/>
                  </a:lnTo>
                  <a:lnTo>
                    <a:pt x="0" y="93265"/>
                  </a:lnTo>
                  <a:lnTo>
                    <a:pt x="86904" y="5863"/>
                  </a:lnTo>
                  <a:lnTo>
                    <a:pt x="86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0"/>
            <p:cNvSpPr/>
            <p:nvPr/>
          </p:nvSpPr>
          <p:spPr>
            <a:xfrm>
              <a:off x="8850487" y="1643574"/>
              <a:ext cx="483329" cy="814045"/>
            </a:xfrm>
            <a:custGeom>
              <a:avLst/>
              <a:gdLst/>
              <a:ahLst/>
              <a:cxnLst/>
              <a:rect l="l" t="t" r="r" b="b"/>
              <a:pathLst>
                <a:path w="15718" h="26473" extrusionOk="0">
                  <a:moveTo>
                    <a:pt x="15718" y="1"/>
                  </a:moveTo>
                  <a:lnTo>
                    <a:pt x="0" y="15961"/>
                  </a:lnTo>
                  <a:lnTo>
                    <a:pt x="0" y="26472"/>
                  </a:lnTo>
                  <a:lnTo>
                    <a:pt x="15718" y="10512"/>
                  </a:lnTo>
                  <a:lnTo>
                    <a:pt x="15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0"/>
            <p:cNvSpPr/>
            <p:nvPr/>
          </p:nvSpPr>
          <p:spPr>
            <a:xfrm>
              <a:off x="8850487" y="2133483"/>
              <a:ext cx="483329" cy="814045"/>
            </a:xfrm>
            <a:custGeom>
              <a:avLst/>
              <a:gdLst/>
              <a:ahLst/>
              <a:cxnLst/>
              <a:rect l="l" t="t" r="r" b="b"/>
              <a:pathLst>
                <a:path w="15718" h="26473" extrusionOk="0">
                  <a:moveTo>
                    <a:pt x="0" y="0"/>
                  </a:moveTo>
                  <a:lnTo>
                    <a:pt x="0" y="10512"/>
                  </a:lnTo>
                  <a:lnTo>
                    <a:pt x="15718" y="26472"/>
                  </a:lnTo>
                  <a:lnTo>
                    <a:pt x="15718" y="15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0"/>
            <p:cNvSpPr/>
            <p:nvPr/>
          </p:nvSpPr>
          <p:spPr>
            <a:xfrm>
              <a:off x="9055282" y="2831261"/>
              <a:ext cx="278534" cy="481606"/>
            </a:xfrm>
            <a:custGeom>
              <a:avLst/>
              <a:gdLst/>
              <a:ahLst/>
              <a:cxnLst/>
              <a:rect l="l" t="t" r="r" b="b"/>
              <a:pathLst>
                <a:path w="9058" h="15662" extrusionOk="0">
                  <a:moveTo>
                    <a:pt x="1" y="0"/>
                  </a:moveTo>
                  <a:lnTo>
                    <a:pt x="1" y="6447"/>
                  </a:lnTo>
                  <a:lnTo>
                    <a:pt x="9058" y="15661"/>
                  </a:lnTo>
                  <a:lnTo>
                    <a:pt x="9058" y="9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0"/>
            <p:cNvSpPr/>
            <p:nvPr/>
          </p:nvSpPr>
          <p:spPr>
            <a:xfrm>
              <a:off x="8236901" y="56783"/>
              <a:ext cx="1038151" cy="1749983"/>
            </a:xfrm>
            <a:custGeom>
              <a:avLst/>
              <a:gdLst/>
              <a:ahLst/>
              <a:cxnLst/>
              <a:rect l="l" t="t" r="r" b="b"/>
              <a:pathLst>
                <a:path w="33761" h="56910" extrusionOk="0">
                  <a:moveTo>
                    <a:pt x="33761" y="1"/>
                  </a:moveTo>
                  <a:lnTo>
                    <a:pt x="0" y="34317"/>
                  </a:lnTo>
                  <a:lnTo>
                    <a:pt x="0" y="56909"/>
                  </a:lnTo>
                  <a:lnTo>
                    <a:pt x="33761" y="22593"/>
                  </a:lnTo>
                  <a:lnTo>
                    <a:pt x="337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0"/>
            <p:cNvSpPr/>
            <p:nvPr/>
          </p:nvSpPr>
          <p:spPr>
            <a:xfrm>
              <a:off x="8361469" y="-1980"/>
              <a:ext cx="1038151" cy="1749983"/>
            </a:xfrm>
            <a:custGeom>
              <a:avLst/>
              <a:gdLst/>
              <a:ahLst/>
              <a:cxnLst/>
              <a:rect l="l" t="t" r="r" b="b"/>
              <a:pathLst>
                <a:path w="33761" h="56910" extrusionOk="0">
                  <a:moveTo>
                    <a:pt x="33760" y="0"/>
                  </a:moveTo>
                  <a:lnTo>
                    <a:pt x="0" y="34317"/>
                  </a:lnTo>
                  <a:lnTo>
                    <a:pt x="0" y="56909"/>
                  </a:lnTo>
                  <a:lnTo>
                    <a:pt x="33760" y="22593"/>
                  </a:lnTo>
                  <a:lnTo>
                    <a:pt x="33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0"/>
            <p:cNvSpPr/>
            <p:nvPr/>
          </p:nvSpPr>
          <p:spPr>
            <a:xfrm>
              <a:off x="8450491" y="952807"/>
              <a:ext cx="883324" cy="1488577"/>
            </a:xfrm>
            <a:custGeom>
              <a:avLst/>
              <a:gdLst/>
              <a:ahLst/>
              <a:cxnLst/>
              <a:rect l="l" t="t" r="r" b="b"/>
              <a:pathLst>
                <a:path w="28726" h="48409" extrusionOk="0">
                  <a:moveTo>
                    <a:pt x="0" y="1"/>
                  </a:moveTo>
                  <a:lnTo>
                    <a:pt x="0" y="19213"/>
                  </a:lnTo>
                  <a:lnTo>
                    <a:pt x="28726" y="48409"/>
                  </a:lnTo>
                  <a:lnTo>
                    <a:pt x="28726" y="29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0"/>
            <p:cNvSpPr/>
            <p:nvPr/>
          </p:nvSpPr>
          <p:spPr>
            <a:xfrm>
              <a:off x="7267198" y="-91463"/>
              <a:ext cx="883324" cy="1488577"/>
            </a:xfrm>
            <a:custGeom>
              <a:avLst/>
              <a:gdLst/>
              <a:ahLst/>
              <a:cxnLst/>
              <a:rect l="l" t="t" r="r" b="b"/>
              <a:pathLst>
                <a:path w="28726" h="48409" extrusionOk="0">
                  <a:moveTo>
                    <a:pt x="0" y="1"/>
                  </a:moveTo>
                  <a:lnTo>
                    <a:pt x="0" y="19213"/>
                  </a:lnTo>
                  <a:lnTo>
                    <a:pt x="28726" y="48409"/>
                  </a:lnTo>
                  <a:lnTo>
                    <a:pt x="28726" y="29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0"/>
            <p:cNvSpPr/>
            <p:nvPr/>
          </p:nvSpPr>
          <p:spPr>
            <a:xfrm>
              <a:off x="8603103" y="1823400"/>
              <a:ext cx="200459" cy="400888"/>
            </a:xfrm>
            <a:custGeom>
              <a:avLst/>
              <a:gdLst/>
              <a:ahLst/>
              <a:cxnLst/>
              <a:rect l="l" t="t" r="r" b="b"/>
              <a:pathLst>
                <a:path w="6519" h="13037" extrusionOk="0">
                  <a:moveTo>
                    <a:pt x="1" y="0"/>
                  </a:moveTo>
                  <a:lnTo>
                    <a:pt x="1" y="13037"/>
                  </a:lnTo>
                  <a:lnTo>
                    <a:pt x="6519" y="6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0"/>
            <p:cNvSpPr/>
            <p:nvPr/>
          </p:nvSpPr>
          <p:spPr>
            <a:xfrm>
              <a:off x="8670230" y="2164171"/>
              <a:ext cx="124568" cy="250028"/>
            </a:xfrm>
            <a:custGeom>
              <a:avLst/>
              <a:gdLst/>
              <a:ahLst/>
              <a:cxnLst/>
              <a:rect l="l" t="t" r="r" b="b"/>
              <a:pathLst>
                <a:path w="4051" h="8131" extrusionOk="0">
                  <a:moveTo>
                    <a:pt x="4051" y="1"/>
                  </a:moveTo>
                  <a:lnTo>
                    <a:pt x="0" y="4066"/>
                  </a:lnTo>
                  <a:lnTo>
                    <a:pt x="4051" y="8130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0"/>
            <p:cNvSpPr/>
            <p:nvPr/>
          </p:nvSpPr>
          <p:spPr>
            <a:xfrm>
              <a:off x="7971559" y="1397082"/>
              <a:ext cx="178535" cy="178534"/>
            </a:xfrm>
            <a:custGeom>
              <a:avLst/>
              <a:gdLst/>
              <a:ahLst/>
              <a:cxnLst/>
              <a:rect l="l" t="t" r="r" b="b"/>
              <a:pathLst>
                <a:path w="5806" h="5806" extrusionOk="0">
                  <a:moveTo>
                    <a:pt x="0" y="1"/>
                  </a:moveTo>
                  <a:lnTo>
                    <a:pt x="5805" y="5806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0"/>
            <p:cNvSpPr/>
            <p:nvPr/>
          </p:nvSpPr>
          <p:spPr>
            <a:xfrm>
              <a:off x="8746982" y="1115536"/>
              <a:ext cx="963152" cy="481576"/>
            </a:xfrm>
            <a:custGeom>
              <a:avLst/>
              <a:gdLst/>
              <a:ahLst/>
              <a:cxnLst/>
              <a:rect l="l" t="t" r="r" b="b"/>
              <a:pathLst>
                <a:path w="31322" h="15661" extrusionOk="0">
                  <a:moveTo>
                    <a:pt x="0" y="0"/>
                  </a:moveTo>
                  <a:lnTo>
                    <a:pt x="15661" y="15661"/>
                  </a:lnTo>
                  <a:lnTo>
                    <a:pt x="313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0"/>
            <p:cNvSpPr/>
            <p:nvPr/>
          </p:nvSpPr>
          <p:spPr>
            <a:xfrm>
              <a:off x="8850487" y="2619425"/>
              <a:ext cx="480715" cy="1017979"/>
            </a:xfrm>
            <a:custGeom>
              <a:avLst/>
              <a:gdLst/>
              <a:ahLst/>
              <a:cxnLst/>
              <a:rect l="l" t="t" r="r" b="b"/>
              <a:pathLst>
                <a:path w="15633" h="33105" extrusionOk="0">
                  <a:moveTo>
                    <a:pt x="0" y="0"/>
                  </a:moveTo>
                  <a:lnTo>
                    <a:pt x="0" y="17473"/>
                  </a:lnTo>
                  <a:lnTo>
                    <a:pt x="15632" y="33105"/>
                  </a:lnTo>
                  <a:lnTo>
                    <a:pt x="15632" y="26301"/>
                  </a:lnTo>
                  <a:lnTo>
                    <a:pt x="3623" y="14278"/>
                  </a:lnTo>
                  <a:lnTo>
                    <a:pt x="3623" y="3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0"/>
            <p:cNvSpPr/>
            <p:nvPr/>
          </p:nvSpPr>
          <p:spPr>
            <a:xfrm>
              <a:off x="8957928" y="4684776"/>
              <a:ext cx="814045" cy="482898"/>
            </a:xfrm>
            <a:custGeom>
              <a:avLst/>
              <a:gdLst/>
              <a:ahLst/>
              <a:cxnLst/>
              <a:rect l="l" t="t" r="r" b="b"/>
              <a:pathLst>
                <a:path w="26473" h="15704" extrusionOk="0">
                  <a:moveTo>
                    <a:pt x="0" y="1"/>
                  </a:moveTo>
                  <a:lnTo>
                    <a:pt x="15961" y="15704"/>
                  </a:lnTo>
                  <a:lnTo>
                    <a:pt x="26472" y="15704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0"/>
            <p:cNvSpPr/>
            <p:nvPr/>
          </p:nvSpPr>
          <p:spPr>
            <a:xfrm>
              <a:off x="8468018" y="4684776"/>
              <a:ext cx="814045" cy="482898"/>
            </a:xfrm>
            <a:custGeom>
              <a:avLst/>
              <a:gdLst/>
              <a:ahLst/>
              <a:cxnLst/>
              <a:rect l="l" t="t" r="r" b="b"/>
              <a:pathLst>
                <a:path w="26473" h="15704" extrusionOk="0">
                  <a:moveTo>
                    <a:pt x="15961" y="1"/>
                  </a:moveTo>
                  <a:lnTo>
                    <a:pt x="1" y="15704"/>
                  </a:lnTo>
                  <a:lnTo>
                    <a:pt x="10513" y="15704"/>
                  </a:lnTo>
                  <a:lnTo>
                    <a:pt x="26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0"/>
            <p:cNvSpPr/>
            <p:nvPr/>
          </p:nvSpPr>
          <p:spPr>
            <a:xfrm>
              <a:off x="8932498" y="4967214"/>
              <a:ext cx="400888" cy="200459"/>
            </a:xfrm>
            <a:custGeom>
              <a:avLst/>
              <a:gdLst/>
              <a:ahLst/>
              <a:cxnLst/>
              <a:rect l="l" t="t" r="r" b="b"/>
              <a:pathLst>
                <a:path w="13037" h="6519" extrusionOk="0">
                  <a:moveTo>
                    <a:pt x="6518" y="1"/>
                  </a:moveTo>
                  <a:lnTo>
                    <a:pt x="0" y="6519"/>
                  </a:lnTo>
                  <a:lnTo>
                    <a:pt x="13036" y="6519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5" name="Google Shape;3485;p30"/>
          <p:cNvGrpSpPr/>
          <p:nvPr/>
        </p:nvGrpSpPr>
        <p:grpSpPr>
          <a:xfrm>
            <a:off x="-549504" y="-243338"/>
            <a:ext cx="2739137" cy="5615788"/>
            <a:chOff x="-530936" y="-91463"/>
            <a:chExt cx="2672329" cy="5478818"/>
          </a:xfrm>
        </p:grpSpPr>
        <p:sp>
          <p:nvSpPr>
            <p:cNvPr id="3486" name="Google Shape;3486;p30"/>
            <p:cNvSpPr/>
            <p:nvPr/>
          </p:nvSpPr>
          <p:spPr>
            <a:xfrm>
              <a:off x="-530936" y="2519426"/>
              <a:ext cx="2672329" cy="2867929"/>
            </a:xfrm>
            <a:custGeom>
              <a:avLst/>
              <a:gdLst/>
              <a:ahLst/>
              <a:cxnLst/>
              <a:rect l="l" t="t" r="r" b="b"/>
              <a:pathLst>
                <a:path w="86905" h="93266" extrusionOk="0">
                  <a:moveTo>
                    <a:pt x="1" y="1"/>
                  </a:moveTo>
                  <a:lnTo>
                    <a:pt x="1" y="5863"/>
                  </a:lnTo>
                  <a:lnTo>
                    <a:pt x="86904" y="93265"/>
                  </a:lnTo>
                  <a:lnTo>
                    <a:pt x="86904" y="87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0"/>
            <p:cNvSpPr/>
            <p:nvPr/>
          </p:nvSpPr>
          <p:spPr>
            <a:xfrm>
              <a:off x="57220" y="56783"/>
              <a:ext cx="1037720" cy="1749983"/>
            </a:xfrm>
            <a:custGeom>
              <a:avLst/>
              <a:gdLst/>
              <a:ahLst/>
              <a:cxnLst/>
              <a:rect l="l" t="t" r="r" b="b"/>
              <a:pathLst>
                <a:path w="33747" h="56910" extrusionOk="0">
                  <a:moveTo>
                    <a:pt x="0" y="1"/>
                  </a:moveTo>
                  <a:lnTo>
                    <a:pt x="0" y="22593"/>
                  </a:lnTo>
                  <a:lnTo>
                    <a:pt x="33746" y="56909"/>
                  </a:lnTo>
                  <a:lnTo>
                    <a:pt x="33746" y="34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0"/>
            <p:cNvSpPr/>
            <p:nvPr/>
          </p:nvSpPr>
          <p:spPr>
            <a:xfrm>
              <a:off x="-67349" y="-1980"/>
              <a:ext cx="1038151" cy="1749983"/>
            </a:xfrm>
            <a:custGeom>
              <a:avLst/>
              <a:gdLst/>
              <a:ahLst/>
              <a:cxnLst/>
              <a:rect l="l" t="t" r="r" b="b"/>
              <a:pathLst>
                <a:path w="33761" h="56910" extrusionOk="0">
                  <a:moveTo>
                    <a:pt x="1" y="0"/>
                  </a:moveTo>
                  <a:lnTo>
                    <a:pt x="1" y="22593"/>
                  </a:lnTo>
                  <a:lnTo>
                    <a:pt x="33761" y="56909"/>
                  </a:lnTo>
                  <a:lnTo>
                    <a:pt x="33761" y="34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0"/>
            <p:cNvSpPr/>
            <p:nvPr/>
          </p:nvSpPr>
          <p:spPr>
            <a:xfrm>
              <a:off x="-1544" y="1643574"/>
              <a:ext cx="482898" cy="814045"/>
            </a:xfrm>
            <a:custGeom>
              <a:avLst/>
              <a:gdLst/>
              <a:ahLst/>
              <a:cxnLst/>
              <a:rect l="l" t="t" r="r" b="b"/>
              <a:pathLst>
                <a:path w="15704" h="26473" extrusionOk="0">
                  <a:moveTo>
                    <a:pt x="0" y="1"/>
                  </a:moveTo>
                  <a:lnTo>
                    <a:pt x="0" y="10512"/>
                  </a:lnTo>
                  <a:lnTo>
                    <a:pt x="15704" y="26472"/>
                  </a:lnTo>
                  <a:lnTo>
                    <a:pt x="15704" y="159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0"/>
            <p:cNvSpPr/>
            <p:nvPr/>
          </p:nvSpPr>
          <p:spPr>
            <a:xfrm>
              <a:off x="-1544" y="952807"/>
              <a:ext cx="883324" cy="1488577"/>
            </a:xfrm>
            <a:custGeom>
              <a:avLst/>
              <a:gdLst/>
              <a:ahLst/>
              <a:cxnLst/>
              <a:rect l="l" t="t" r="r" b="b"/>
              <a:pathLst>
                <a:path w="28726" h="48409" extrusionOk="0">
                  <a:moveTo>
                    <a:pt x="28725" y="1"/>
                  </a:moveTo>
                  <a:lnTo>
                    <a:pt x="0" y="29197"/>
                  </a:lnTo>
                  <a:lnTo>
                    <a:pt x="0" y="48409"/>
                  </a:lnTo>
                  <a:lnTo>
                    <a:pt x="28725" y="19213"/>
                  </a:lnTo>
                  <a:lnTo>
                    <a:pt x="28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0"/>
            <p:cNvSpPr/>
            <p:nvPr/>
          </p:nvSpPr>
          <p:spPr>
            <a:xfrm>
              <a:off x="1181749" y="-91463"/>
              <a:ext cx="882894" cy="1488577"/>
            </a:xfrm>
            <a:custGeom>
              <a:avLst/>
              <a:gdLst/>
              <a:ahLst/>
              <a:cxnLst/>
              <a:rect l="l" t="t" r="r" b="b"/>
              <a:pathLst>
                <a:path w="28712" h="48409" extrusionOk="0">
                  <a:moveTo>
                    <a:pt x="28711" y="1"/>
                  </a:moveTo>
                  <a:lnTo>
                    <a:pt x="0" y="29197"/>
                  </a:lnTo>
                  <a:lnTo>
                    <a:pt x="0" y="48409"/>
                  </a:lnTo>
                  <a:lnTo>
                    <a:pt x="28711" y="19213"/>
                  </a:lnTo>
                  <a:lnTo>
                    <a:pt x="28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0"/>
            <p:cNvSpPr/>
            <p:nvPr/>
          </p:nvSpPr>
          <p:spPr>
            <a:xfrm>
              <a:off x="-1544" y="2133483"/>
              <a:ext cx="482898" cy="814045"/>
            </a:xfrm>
            <a:custGeom>
              <a:avLst/>
              <a:gdLst/>
              <a:ahLst/>
              <a:cxnLst/>
              <a:rect l="l" t="t" r="r" b="b"/>
              <a:pathLst>
                <a:path w="15704" h="26473" extrusionOk="0">
                  <a:moveTo>
                    <a:pt x="15704" y="0"/>
                  </a:moveTo>
                  <a:lnTo>
                    <a:pt x="0" y="15975"/>
                  </a:lnTo>
                  <a:lnTo>
                    <a:pt x="0" y="26472"/>
                  </a:lnTo>
                  <a:lnTo>
                    <a:pt x="15704" y="10512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0"/>
            <p:cNvSpPr/>
            <p:nvPr/>
          </p:nvSpPr>
          <p:spPr>
            <a:xfrm>
              <a:off x="-1544" y="2831261"/>
              <a:ext cx="278072" cy="481606"/>
            </a:xfrm>
            <a:custGeom>
              <a:avLst/>
              <a:gdLst/>
              <a:ahLst/>
              <a:cxnLst/>
              <a:rect l="l" t="t" r="r" b="b"/>
              <a:pathLst>
                <a:path w="9043" h="15662" extrusionOk="0">
                  <a:moveTo>
                    <a:pt x="9043" y="0"/>
                  </a:moveTo>
                  <a:lnTo>
                    <a:pt x="0" y="9200"/>
                  </a:lnTo>
                  <a:lnTo>
                    <a:pt x="0" y="15661"/>
                  </a:lnTo>
                  <a:lnTo>
                    <a:pt x="9043" y="6447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0"/>
            <p:cNvSpPr/>
            <p:nvPr/>
          </p:nvSpPr>
          <p:spPr>
            <a:xfrm>
              <a:off x="-476540" y="4684776"/>
              <a:ext cx="814045" cy="482898"/>
            </a:xfrm>
            <a:custGeom>
              <a:avLst/>
              <a:gdLst/>
              <a:ahLst/>
              <a:cxnLst/>
              <a:rect l="l" t="t" r="r" b="b"/>
              <a:pathLst>
                <a:path w="26473" h="15704" extrusionOk="0">
                  <a:moveTo>
                    <a:pt x="15961" y="1"/>
                  </a:moveTo>
                  <a:lnTo>
                    <a:pt x="0" y="15704"/>
                  </a:lnTo>
                  <a:lnTo>
                    <a:pt x="10498" y="15704"/>
                  </a:lnTo>
                  <a:lnTo>
                    <a:pt x="2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0"/>
            <p:cNvSpPr/>
            <p:nvPr/>
          </p:nvSpPr>
          <p:spPr>
            <a:xfrm>
              <a:off x="13370" y="4684776"/>
              <a:ext cx="814014" cy="482898"/>
            </a:xfrm>
            <a:custGeom>
              <a:avLst/>
              <a:gdLst/>
              <a:ahLst/>
              <a:cxnLst/>
              <a:rect l="l" t="t" r="r" b="b"/>
              <a:pathLst>
                <a:path w="26472" h="15704" extrusionOk="0">
                  <a:moveTo>
                    <a:pt x="0" y="1"/>
                  </a:moveTo>
                  <a:lnTo>
                    <a:pt x="15960" y="15704"/>
                  </a:lnTo>
                  <a:lnTo>
                    <a:pt x="26472" y="15704"/>
                  </a:lnTo>
                  <a:lnTo>
                    <a:pt x="10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0"/>
            <p:cNvSpPr/>
            <p:nvPr/>
          </p:nvSpPr>
          <p:spPr>
            <a:xfrm>
              <a:off x="528679" y="1823400"/>
              <a:ext cx="200490" cy="400888"/>
            </a:xfrm>
            <a:custGeom>
              <a:avLst/>
              <a:gdLst/>
              <a:ahLst/>
              <a:cxnLst/>
              <a:rect l="l" t="t" r="r" b="b"/>
              <a:pathLst>
                <a:path w="6520" h="13037" extrusionOk="0">
                  <a:moveTo>
                    <a:pt x="6519" y="0"/>
                  </a:moveTo>
                  <a:lnTo>
                    <a:pt x="1" y="6519"/>
                  </a:lnTo>
                  <a:lnTo>
                    <a:pt x="6519" y="13037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0"/>
            <p:cNvSpPr/>
            <p:nvPr/>
          </p:nvSpPr>
          <p:spPr>
            <a:xfrm>
              <a:off x="-20424" y="4967214"/>
              <a:ext cx="400919" cy="200459"/>
            </a:xfrm>
            <a:custGeom>
              <a:avLst/>
              <a:gdLst/>
              <a:ahLst/>
              <a:cxnLst/>
              <a:rect l="l" t="t" r="r" b="b"/>
              <a:pathLst>
                <a:path w="13038" h="6519" extrusionOk="0">
                  <a:moveTo>
                    <a:pt x="6519" y="1"/>
                  </a:moveTo>
                  <a:lnTo>
                    <a:pt x="1" y="6519"/>
                  </a:lnTo>
                  <a:lnTo>
                    <a:pt x="13037" y="6519"/>
                  </a:lnTo>
                  <a:lnTo>
                    <a:pt x="6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0"/>
            <p:cNvSpPr/>
            <p:nvPr/>
          </p:nvSpPr>
          <p:spPr>
            <a:xfrm>
              <a:off x="537013" y="2164171"/>
              <a:ext cx="125030" cy="250028"/>
            </a:xfrm>
            <a:custGeom>
              <a:avLst/>
              <a:gdLst/>
              <a:ahLst/>
              <a:cxnLst/>
              <a:rect l="l" t="t" r="r" b="b"/>
              <a:pathLst>
                <a:path w="4066" h="8131" extrusionOk="0">
                  <a:moveTo>
                    <a:pt x="1" y="1"/>
                  </a:moveTo>
                  <a:lnTo>
                    <a:pt x="1" y="8130"/>
                  </a:lnTo>
                  <a:lnTo>
                    <a:pt x="4066" y="40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0"/>
            <p:cNvSpPr/>
            <p:nvPr/>
          </p:nvSpPr>
          <p:spPr>
            <a:xfrm>
              <a:off x="1181749" y="1397082"/>
              <a:ext cx="178534" cy="178534"/>
            </a:xfrm>
            <a:custGeom>
              <a:avLst/>
              <a:gdLst/>
              <a:ahLst/>
              <a:cxnLst/>
              <a:rect l="l" t="t" r="r" b="b"/>
              <a:pathLst>
                <a:path w="5806" h="5806" extrusionOk="0">
                  <a:moveTo>
                    <a:pt x="0" y="1"/>
                  </a:moveTo>
                  <a:lnTo>
                    <a:pt x="0" y="5806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0"/>
            <p:cNvSpPr/>
            <p:nvPr/>
          </p:nvSpPr>
          <p:spPr>
            <a:xfrm>
              <a:off x="-380477" y="1112891"/>
              <a:ext cx="967979" cy="484220"/>
            </a:xfrm>
            <a:custGeom>
              <a:avLst/>
              <a:gdLst/>
              <a:ahLst/>
              <a:cxnLst/>
              <a:rect l="l" t="t" r="r" b="b"/>
              <a:pathLst>
                <a:path w="31479" h="15747" extrusionOk="0">
                  <a:moveTo>
                    <a:pt x="0" y="1"/>
                  </a:moveTo>
                  <a:lnTo>
                    <a:pt x="15746" y="15747"/>
                  </a:lnTo>
                  <a:lnTo>
                    <a:pt x="31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0"/>
            <p:cNvSpPr/>
            <p:nvPr/>
          </p:nvSpPr>
          <p:spPr>
            <a:xfrm>
              <a:off x="640" y="2619425"/>
              <a:ext cx="480715" cy="1017979"/>
            </a:xfrm>
            <a:custGeom>
              <a:avLst/>
              <a:gdLst/>
              <a:ahLst/>
              <a:cxnLst/>
              <a:rect l="l" t="t" r="r" b="b"/>
              <a:pathLst>
                <a:path w="15633" h="33105" extrusionOk="0">
                  <a:moveTo>
                    <a:pt x="15633" y="0"/>
                  </a:moveTo>
                  <a:lnTo>
                    <a:pt x="12024" y="3666"/>
                  </a:lnTo>
                  <a:lnTo>
                    <a:pt x="12024" y="14278"/>
                  </a:lnTo>
                  <a:lnTo>
                    <a:pt x="0" y="26301"/>
                  </a:lnTo>
                  <a:lnTo>
                    <a:pt x="0" y="33105"/>
                  </a:lnTo>
                  <a:lnTo>
                    <a:pt x="15633" y="17473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2" name="Google Shape;3502;p30"/>
          <p:cNvSpPr txBox="1">
            <a:spLocks noGrp="1"/>
          </p:cNvSpPr>
          <p:nvPr>
            <p:ph type="subTitle" idx="4"/>
          </p:nvPr>
        </p:nvSpPr>
        <p:spPr>
          <a:xfrm>
            <a:off x="2274875" y="2557125"/>
            <a:ext cx="4593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9">
  <p:cSld name="CUSTOM_2_1_1_1_1_1_1_1_1_1_1_1_1_1_1_1_1_1"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31"/>
          <p:cNvSpPr txBox="1">
            <a:spLocks noGrp="1"/>
          </p:cNvSpPr>
          <p:nvPr>
            <p:ph type="title"/>
          </p:nvPr>
        </p:nvSpPr>
        <p:spPr>
          <a:xfrm>
            <a:off x="2673900" y="543800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5" name="Google Shape;3505;p31"/>
          <p:cNvSpPr txBox="1">
            <a:spLocks noGrp="1"/>
          </p:cNvSpPr>
          <p:nvPr>
            <p:ph type="subTitle" idx="1"/>
          </p:nvPr>
        </p:nvSpPr>
        <p:spPr>
          <a:xfrm>
            <a:off x="2275050" y="1613938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6" name="Google Shape;3506;p31"/>
          <p:cNvSpPr txBox="1">
            <a:spLocks noGrp="1"/>
          </p:cNvSpPr>
          <p:nvPr>
            <p:ph type="title" idx="2"/>
          </p:nvPr>
        </p:nvSpPr>
        <p:spPr>
          <a:xfrm>
            <a:off x="2126050" y="2077301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7" name="Google Shape;3507;p31"/>
          <p:cNvSpPr txBox="1">
            <a:spLocks noGrp="1"/>
          </p:cNvSpPr>
          <p:nvPr>
            <p:ph type="subTitle" idx="3"/>
          </p:nvPr>
        </p:nvSpPr>
        <p:spPr>
          <a:xfrm>
            <a:off x="2125875" y="2782753"/>
            <a:ext cx="45939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508" name="Google Shape;3508;p31"/>
          <p:cNvGrpSpPr/>
          <p:nvPr/>
        </p:nvGrpSpPr>
        <p:grpSpPr>
          <a:xfrm>
            <a:off x="-849050" y="-245125"/>
            <a:ext cx="10762331" cy="5816521"/>
            <a:chOff x="-849050" y="-245125"/>
            <a:chExt cx="10762331" cy="5816521"/>
          </a:xfrm>
        </p:grpSpPr>
        <p:sp>
          <p:nvSpPr>
            <p:cNvPr id="3509" name="Google Shape;3509;p31"/>
            <p:cNvSpPr/>
            <p:nvPr/>
          </p:nvSpPr>
          <p:spPr>
            <a:xfrm>
              <a:off x="-592774" y="-245125"/>
              <a:ext cx="2654151" cy="1801925"/>
            </a:xfrm>
            <a:custGeom>
              <a:avLst/>
              <a:gdLst/>
              <a:ahLst/>
              <a:cxnLst/>
              <a:rect l="l" t="t" r="r" b="b"/>
              <a:pathLst>
                <a:path w="95602" h="64905" extrusionOk="0">
                  <a:moveTo>
                    <a:pt x="95581" y="36478"/>
                  </a:moveTo>
                  <a:cubicBezTo>
                    <a:pt x="95561" y="35652"/>
                    <a:pt x="95540" y="34827"/>
                    <a:pt x="95519" y="34001"/>
                  </a:cubicBezTo>
                  <a:cubicBezTo>
                    <a:pt x="95478" y="32349"/>
                    <a:pt x="95437" y="30698"/>
                    <a:pt x="95437" y="28985"/>
                  </a:cubicBezTo>
                  <a:cubicBezTo>
                    <a:pt x="95457" y="28241"/>
                    <a:pt x="95437" y="27457"/>
                    <a:pt x="95395" y="26652"/>
                  </a:cubicBezTo>
                  <a:lnTo>
                    <a:pt x="95292" y="25475"/>
                  </a:lnTo>
                  <a:cubicBezTo>
                    <a:pt x="95272" y="25062"/>
                    <a:pt x="95189" y="24670"/>
                    <a:pt x="95148" y="24278"/>
                  </a:cubicBezTo>
                  <a:cubicBezTo>
                    <a:pt x="94879" y="22709"/>
                    <a:pt x="94466" y="21181"/>
                    <a:pt x="93888" y="19695"/>
                  </a:cubicBezTo>
                  <a:cubicBezTo>
                    <a:pt x="93290" y="18621"/>
                    <a:pt x="92505" y="17342"/>
                    <a:pt x="91865" y="16908"/>
                  </a:cubicBezTo>
                  <a:cubicBezTo>
                    <a:pt x="91349" y="15607"/>
                    <a:pt x="90792" y="14431"/>
                    <a:pt x="90234" y="13378"/>
                  </a:cubicBezTo>
                  <a:cubicBezTo>
                    <a:pt x="89966" y="12924"/>
                    <a:pt x="89842" y="12986"/>
                    <a:pt x="89594" y="12614"/>
                  </a:cubicBezTo>
                  <a:cubicBezTo>
                    <a:pt x="88562" y="11086"/>
                    <a:pt x="87386" y="9683"/>
                    <a:pt x="86064" y="8444"/>
                  </a:cubicBezTo>
                  <a:cubicBezTo>
                    <a:pt x="84723" y="7144"/>
                    <a:pt x="83278" y="6029"/>
                    <a:pt x="82266" y="5203"/>
                  </a:cubicBezTo>
                  <a:cubicBezTo>
                    <a:pt x="80511" y="4233"/>
                    <a:pt x="78984" y="3221"/>
                    <a:pt x="76857" y="2396"/>
                  </a:cubicBezTo>
                  <a:cubicBezTo>
                    <a:pt x="76424" y="2230"/>
                    <a:pt x="76114" y="2024"/>
                    <a:pt x="75701" y="1879"/>
                  </a:cubicBezTo>
                  <a:cubicBezTo>
                    <a:pt x="75474" y="1817"/>
                    <a:pt x="75412" y="1838"/>
                    <a:pt x="75268" y="1797"/>
                  </a:cubicBezTo>
                  <a:cubicBezTo>
                    <a:pt x="74772" y="1611"/>
                    <a:pt x="74401" y="1487"/>
                    <a:pt x="73988" y="1363"/>
                  </a:cubicBezTo>
                  <a:cubicBezTo>
                    <a:pt x="73472" y="1198"/>
                    <a:pt x="72935" y="1074"/>
                    <a:pt x="72398" y="992"/>
                  </a:cubicBezTo>
                  <a:cubicBezTo>
                    <a:pt x="71552" y="868"/>
                    <a:pt x="70458" y="806"/>
                    <a:pt x="69405" y="765"/>
                  </a:cubicBezTo>
                  <a:cubicBezTo>
                    <a:pt x="68889" y="744"/>
                    <a:pt x="68373" y="723"/>
                    <a:pt x="67898" y="682"/>
                  </a:cubicBezTo>
                  <a:cubicBezTo>
                    <a:pt x="67485" y="682"/>
                    <a:pt x="67052" y="620"/>
                    <a:pt x="66659" y="558"/>
                  </a:cubicBezTo>
                  <a:cubicBezTo>
                    <a:pt x="66432" y="558"/>
                    <a:pt x="65896" y="517"/>
                    <a:pt x="65999" y="600"/>
                  </a:cubicBezTo>
                  <a:cubicBezTo>
                    <a:pt x="65648" y="620"/>
                    <a:pt x="65834" y="517"/>
                    <a:pt x="65545" y="538"/>
                  </a:cubicBezTo>
                  <a:cubicBezTo>
                    <a:pt x="64347" y="579"/>
                    <a:pt x="62799" y="455"/>
                    <a:pt x="61829" y="600"/>
                  </a:cubicBezTo>
                  <a:cubicBezTo>
                    <a:pt x="59537" y="641"/>
                    <a:pt x="57266" y="847"/>
                    <a:pt x="55016" y="1198"/>
                  </a:cubicBezTo>
                  <a:cubicBezTo>
                    <a:pt x="54810" y="1363"/>
                    <a:pt x="54046" y="1405"/>
                    <a:pt x="53489" y="1487"/>
                  </a:cubicBezTo>
                  <a:cubicBezTo>
                    <a:pt x="53179" y="1570"/>
                    <a:pt x="52869" y="1673"/>
                    <a:pt x="52539" y="1756"/>
                  </a:cubicBezTo>
                  <a:lnTo>
                    <a:pt x="44178" y="1756"/>
                  </a:lnTo>
                  <a:lnTo>
                    <a:pt x="44158" y="1756"/>
                  </a:lnTo>
                  <a:lnTo>
                    <a:pt x="43621" y="1756"/>
                  </a:lnTo>
                  <a:cubicBezTo>
                    <a:pt x="42279" y="1322"/>
                    <a:pt x="40999" y="889"/>
                    <a:pt x="39451" y="496"/>
                  </a:cubicBezTo>
                  <a:cubicBezTo>
                    <a:pt x="39100" y="517"/>
                    <a:pt x="39100" y="455"/>
                    <a:pt x="38894" y="496"/>
                  </a:cubicBezTo>
                  <a:cubicBezTo>
                    <a:pt x="37283" y="1"/>
                    <a:pt x="33691" y="166"/>
                    <a:pt x="31317" y="331"/>
                  </a:cubicBezTo>
                  <a:cubicBezTo>
                    <a:pt x="31235" y="434"/>
                    <a:pt x="31132" y="496"/>
                    <a:pt x="30987" y="496"/>
                  </a:cubicBezTo>
                  <a:cubicBezTo>
                    <a:pt x="30595" y="496"/>
                    <a:pt x="30471" y="558"/>
                    <a:pt x="30120" y="558"/>
                  </a:cubicBezTo>
                  <a:cubicBezTo>
                    <a:pt x="29625" y="785"/>
                    <a:pt x="28427" y="909"/>
                    <a:pt x="28448" y="1260"/>
                  </a:cubicBezTo>
                  <a:cubicBezTo>
                    <a:pt x="28262" y="1301"/>
                    <a:pt x="28076" y="1343"/>
                    <a:pt x="27890" y="1425"/>
                  </a:cubicBezTo>
                  <a:cubicBezTo>
                    <a:pt x="27870" y="1549"/>
                    <a:pt x="27849" y="1694"/>
                    <a:pt x="27829" y="1817"/>
                  </a:cubicBezTo>
                  <a:cubicBezTo>
                    <a:pt x="25640" y="1983"/>
                    <a:pt x="23493" y="2437"/>
                    <a:pt x="21408" y="3139"/>
                  </a:cubicBezTo>
                  <a:cubicBezTo>
                    <a:pt x="21202" y="3139"/>
                    <a:pt x="20995" y="3139"/>
                    <a:pt x="20789" y="3118"/>
                  </a:cubicBezTo>
                  <a:cubicBezTo>
                    <a:pt x="20583" y="3118"/>
                    <a:pt x="20356" y="3077"/>
                    <a:pt x="20170" y="3015"/>
                  </a:cubicBezTo>
                  <a:cubicBezTo>
                    <a:pt x="19654" y="3077"/>
                    <a:pt x="19179" y="3118"/>
                    <a:pt x="18683" y="3221"/>
                  </a:cubicBezTo>
                  <a:cubicBezTo>
                    <a:pt x="18415" y="3263"/>
                    <a:pt x="18167" y="3304"/>
                    <a:pt x="17899" y="3366"/>
                  </a:cubicBezTo>
                  <a:cubicBezTo>
                    <a:pt x="17651" y="3428"/>
                    <a:pt x="17362" y="3510"/>
                    <a:pt x="17073" y="3613"/>
                  </a:cubicBezTo>
                  <a:cubicBezTo>
                    <a:pt x="16764" y="3779"/>
                    <a:pt x="16516" y="3902"/>
                    <a:pt x="16247" y="4026"/>
                  </a:cubicBezTo>
                  <a:cubicBezTo>
                    <a:pt x="15958" y="4150"/>
                    <a:pt x="15690" y="4295"/>
                    <a:pt x="15422" y="4460"/>
                  </a:cubicBezTo>
                  <a:cubicBezTo>
                    <a:pt x="14513" y="5017"/>
                    <a:pt x="13646" y="5657"/>
                    <a:pt x="12841" y="6380"/>
                  </a:cubicBezTo>
                  <a:cubicBezTo>
                    <a:pt x="12676" y="6524"/>
                    <a:pt x="12511" y="6689"/>
                    <a:pt x="12346" y="6875"/>
                  </a:cubicBezTo>
                  <a:cubicBezTo>
                    <a:pt x="12222" y="7040"/>
                    <a:pt x="12119" y="7185"/>
                    <a:pt x="12036" y="7329"/>
                  </a:cubicBezTo>
                  <a:cubicBezTo>
                    <a:pt x="11809" y="7660"/>
                    <a:pt x="11561" y="7969"/>
                    <a:pt x="11314" y="8258"/>
                  </a:cubicBezTo>
                  <a:lnTo>
                    <a:pt x="10281" y="8506"/>
                  </a:lnTo>
                  <a:cubicBezTo>
                    <a:pt x="9951" y="8589"/>
                    <a:pt x="9641" y="8651"/>
                    <a:pt x="9311" y="8692"/>
                  </a:cubicBezTo>
                  <a:cubicBezTo>
                    <a:pt x="8527" y="9146"/>
                    <a:pt x="7495" y="10199"/>
                    <a:pt x="6607" y="11231"/>
                  </a:cubicBezTo>
                  <a:cubicBezTo>
                    <a:pt x="6194" y="11954"/>
                    <a:pt x="5533" y="12821"/>
                    <a:pt x="5224" y="13605"/>
                  </a:cubicBezTo>
                  <a:cubicBezTo>
                    <a:pt x="4274" y="14596"/>
                    <a:pt x="3531" y="15773"/>
                    <a:pt x="3015" y="17052"/>
                  </a:cubicBezTo>
                  <a:cubicBezTo>
                    <a:pt x="2396" y="17631"/>
                    <a:pt x="1714" y="18147"/>
                    <a:pt x="1033" y="20417"/>
                  </a:cubicBezTo>
                  <a:cubicBezTo>
                    <a:pt x="930" y="20810"/>
                    <a:pt x="847" y="21450"/>
                    <a:pt x="723" y="22069"/>
                  </a:cubicBezTo>
                  <a:cubicBezTo>
                    <a:pt x="600" y="22688"/>
                    <a:pt x="517" y="23369"/>
                    <a:pt x="434" y="23824"/>
                  </a:cubicBezTo>
                  <a:cubicBezTo>
                    <a:pt x="434" y="24278"/>
                    <a:pt x="455" y="24732"/>
                    <a:pt x="517" y="25186"/>
                  </a:cubicBezTo>
                  <a:cubicBezTo>
                    <a:pt x="579" y="25599"/>
                    <a:pt x="641" y="25991"/>
                    <a:pt x="682" y="26425"/>
                  </a:cubicBezTo>
                  <a:cubicBezTo>
                    <a:pt x="207" y="27911"/>
                    <a:pt x="228" y="30636"/>
                    <a:pt x="414" y="32948"/>
                  </a:cubicBezTo>
                  <a:cubicBezTo>
                    <a:pt x="455" y="33237"/>
                    <a:pt x="558" y="33072"/>
                    <a:pt x="579" y="33402"/>
                  </a:cubicBezTo>
                  <a:cubicBezTo>
                    <a:pt x="620" y="34290"/>
                    <a:pt x="352" y="33918"/>
                    <a:pt x="393" y="34827"/>
                  </a:cubicBezTo>
                  <a:cubicBezTo>
                    <a:pt x="228" y="35074"/>
                    <a:pt x="125" y="35384"/>
                    <a:pt x="83" y="35694"/>
                  </a:cubicBezTo>
                  <a:cubicBezTo>
                    <a:pt x="63" y="35900"/>
                    <a:pt x="42" y="36127"/>
                    <a:pt x="22" y="36375"/>
                  </a:cubicBezTo>
                  <a:cubicBezTo>
                    <a:pt x="22" y="36499"/>
                    <a:pt x="1" y="36643"/>
                    <a:pt x="1" y="36767"/>
                  </a:cubicBezTo>
                  <a:lnTo>
                    <a:pt x="1" y="37221"/>
                  </a:lnTo>
                  <a:cubicBezTo>
                    <a:pt x="22" y="38584"/>
                    <a:pt x="166" y="39926"/>
                    <a:pt x="434" y="41247"/>
                  </a:cubicBezTo>
                  <a:cubicBezTo>
                    <a:pt x="434" y="41639"/>
                    <a:pt x="372" y="41763"/>
                    <a:pt x="228" y="41784"/>
                  </a:cubicBezTo>
                  <a:cubicBezTo>
                    <a:pt x="187" y="42506"/>
                    <a:pt x="372" y="43683"/>
                    <a:pt x="538" y="44674"/>
                  </a:cubicBezTo>
                  <a:cubicBezTo>
                    <a:pt x="971" y="46408"/>
                    <a:pt x="1652" y="47584"/>
                    <a:pt x="2396" y="49091"/>
                  </a:cubicBezTo>
                  <a:cubicBezTo>
                    <a:pt x="2602" y="49257"/>
                    <a:pt x="2788" y="49463"/>
                    <a:pt x="2953" y="49669"/>
                  </a:cubicBezTo>
                  <a:cubicBezTo>
                    <a:pt x="3118" y="49876"/>
                    <a:pt x="3324" y="50041"/>
                    <a:pt x="3531" y="50186"/>
                  </a:cubicBezTo>
                  <a:cubicBezTo>
                    <a:pt x="3614" y="50433"/>
                    <a:pt x="3696" y="50660"/>
                    <a:pt x="3799" y="50887"/>
                  </a:cubicBezTo>
                  <a:cubicBezTo>
                    <a:pt x="3903" y="51156"/>
                    <a:pt x="4026" y="51404"/>
                    <a:pt x="4171" y="51672"/>
                  </a:cubicBezTo>
                  <a:cubicBezTo>
                    <a:pt x="4481" y="52229"/>
                    <a:pt x="4831" y="52787"/>
                    <a:pt x="5203" y="53323"/>
                  </a:cubicBezTo>
                  <a:cubicBezTo>
                    <a:pt x="5884" y="54273"/>
                    <a:pt x="6648" y="55140"/>
                    <a:pt x="7495" y="55945"/>
                  </a:cubicBezTo>
                  <a:cubicBezTo>
                    <a:pt x="7742" y="56337"/>
                    <a:pt x="8052" y="56709"/>
                    <a:pt x="8423" y="56998"/>
                  </a:cubicBezTo>
                  <a:cubicBezTo>
                    <a:pt x="8754" y="57266"/>
                    <a:pt x="9084" y="57514"/>
                    <a:pt x="9518" y="57886"/>
                  </a:cubicBezTo>
                  <a:cubicBezTo>
                    <a:pt x="9724" y="58051"/>
                    <a:pt x="9930" y="58298"/>
                    <a:pt x="10034" y="58402"/>
                  </a:cubicBezTo>
                  <a:cubicBezTo>
                    <a:pt x="10901" y="59042"/>
                    <a:pt x="11334" y="59124"/>
                    <a:pt x="11458" y="58980"/>
                  </a:cubicBezTo>
                  <a:cubicBezTo>
                    <a:pt x="11809" y="59310"/>
                    <a:pt x="12263" y="59682"/>
                    <a:pt x="12738" y="60053"/>
                  </a:cubicBezTo>
                  <a:cubicBezTo>
                    <a:pt x="13213" y="60404"/>
                    <a:pt x="13708" y="60734"/>
                    <a:pt x="14224" y="61044"/>
                  </a:cubicBezTo>
                  <a:cubicBezTo>
                    <a:pt x="14493" y="61189"/>
                    <a:pt x="14720" y="61312"/>
                    <a:pt x="14947" y="61436"/>
                  </a:cubicBezTo>
                  <a:cubicBezTo>
                    <a:pt x="15195" y="61560"/>
                    <a:pt x="15401" y="61643"/>
                    <a:pt x="15607" y="61725"/>
                  </a:cubicBezTo>
                  <a:cubicBezTo>
                    <a:pt x="15876" y="61870"/>
                    <a:pt x="16186" y="61932"/>
                    <a:pt x="16495" y="61952"/>
                  </a:cubicBezTo>
                  <a:cubicBezTo>
                    <a:pt x="16887" y="62159"/>
                    <a:pt x="17197" y="62345"/>
                    <a:pt x="17445" y="62530"/>
                  </a:cubicBezTo>
                  <a:cubicBezTo>
                    <a:pt x="17713" y="62696"/>
                    <a:pt x="17961" y="62840"/>
                    <a:pt x="18188" y="62985"/>
                  </a:cubicBezTo>
                  <a:cubicBezTo>
                    <a:pt x="18683" y="63336"/>
                    <a:pt x="19241" y="63645"/>
                    <a:pt x="19819" y="63872"/>
                  </a:cubicBezTo>
                  <a:cubicBezTo>
                    <a:pt x="20603" y="64120"/>
                    <a:pt x="21470" y="64388"/>
                    <a:pt x="22255" y="64574"/>
                  </a:cubicBezTo>
                  <a:cubicBezTo>
                    <a:pt x="22874" y="64739"/>
                    <a:pt x="23514" y="64801"/>
                    <a:pt x="24154" y="64781"/>
                  </a:cubicBezTo>
                  <a:cubicBezTo>
                    <a:pt x="24381" y="64822"/>
                    <a:pt x="24298" y="64863"/>
                    <a:pt x="24608" y="64904"/>
                  </a:cubicBezTo>
                  <a:cubicBezTo>
                    <a:pt x="24877" y="64822"/>
                    <a:pt x="25145" y="64781"/>
                    <a:pt x="25413" y="64781"/>
                  </a:cubicBezTo>
                  <a:cubicBezTo>
                    <a:pt x="25682" y="64781"/>
                    <a:pt x="25950" y="64719"/>
                    <a:pt x="26198" y="64636"/>
                  </a:cubicBezTo>
                  <a:cubicBezTo>
                    <a:pt x="26982" y="64719"/>
                    <a:pt x="27746" y="64719"/>
                    <a:pt x="28530" y="64657"/>
                  </a:cubicBezTo>
                  <a:cubicBezTo>
                    <a:pt x="29129" y="64574"/>
                    <a:pt x="29501" y="64430"/>
                    <a:pt x="29583" y="64223"/>
                  </a:cubicBezTo>
                  <a:cubicBezTo>
                    <a:pt x="31544" y="64244"/>
                    <a:pt x="34228" y="64285"/>
                    <a:pt x="34538" y="63707"/>
                  </a:cubicBezTo>
                  <a:cubicBezTo>
                    <a:pt x="35859" y="63996"/>
                    <a:pt x="35880" y="64554"/>
                    <a:pt x="38481" y="64554"/>
                  </a:cubicBezTo>
                  <a:cubicBezTo>
                    <a:pt x="38976" y="64574"/>
                    <a:pt x="38914" y="64471"/>
                    <a:pt x="39368" y="64492"/>
                  </a:cubicBezTo>
                  <a:cubicBezTo>
                    <a:pt x="40215" y="64554"/>
                    <a:pt x="40875" y="64760"/>
                    <a:pt x="41887" y="64698"/>
                  </a:cubicBezTo>
                  <a:cubicBezTo>
                    <a:pt x="42837" y="64492"/>
                    <a:pt x="44261" y="64533"/>
                    <a:pt x="44963" y="64306"/>
                  </a:cubicBezTo>
                  <a:lnTo>
                    <a:pt x="44963" y="64161"/>
                  </a:lnTo>
                  <a:cubicBezTo>
                    <a:pt x="45747" y="63955"/>
                    <a:pt x="47110" y="64244"/>
                    <a:pt x="48142" y="64203"/>
                  </a:cubicBezTo>
                  <a:cubicBezTo>
                    <a:pt x="48348" y="64368"/>
                    <a:pt x="49030" y="64409"/>
                    <a:pt x="49690" y="64450"/>
                  </a:cubicBezTo>
                  <a:cubicBezTo>
                    <a:pt x="50681" y="64347"/>
                    <a:pt x="51837" y="64409"/>
                    <a:pt x="52745" y="64264"/>
                  </a:cubicBezTo>
                  <a:cubicBezTo>
                    <a:pt x="55409" y="64347"/>
                    <a:pt x="59455" y="64182"/>
                    <a:pt x="62407" y="64388"/>
                  </a:cubicBezTo>
                  <a:cubicBezTo>
                    <a:pt x="63129" y="64430"/>
                    <a:pt x="63728" y="64533"/>
                    <a:pt x="64389" y="64533"/>
                  </a:cubicBezTo>
                  <a:cubicBezTo>
                    <a:pt x="65545" y="64533"/>
                    <a:pt x="67877" y="64368"/>
                    <a:pt x="67898" y="64120"/>
                  </a:cubicBezTo>
                  <a:cubicBezTo>
                    <a:pt x="67898" y="63955"/>
                    <a:pt x="66886" y="63955"/>
                    <a:pt x="67237" y="63769"/>
                  </a:cubicBezTo>
                  <a:cubicBezTo>
                    <a:pt x="64285" y="63418"/>
                    <a:pt x="61313" y="63253"/>
                    <a:pt x="58340" y="63253"/>
                  </a:cubicBezTo>
                  <a:cubicBezTo>
                    <a:pt x="56750" y="63253"/>
                    <a:pt x="54996" y="63336"/>
                    <a:pt x="53303" y="63356"/>
                  </a:cubicBezTo>
                  <a:cubicBezTo>
                    <a:pt x="52869" y="63356"/>
                    <a:pt x="52106" y="63356"/>
                    <a:pt x="51775" y="63315"/>
                  </a:cubicBezTo>
                  <a:cubicBezTo>
                    <a:pt x="51486" y="63315"/>
                    <a:pt x="51218" y="63253"/>
                    <a:pt x="50949" y="63170"/>
                  </a:cubicBezTo>
                  <a:lnTo>
                    <a:pt x="67939" y="63170"/>
                  </a:lnTo>
                  <a:cubicBezTo>
                    <a:pt x="68063" y="63232"/>
                    <a:pt x="68311" y="63274"/>
                    <a:pt x="68435" y="63336"/>
                  </a:cubicBezTo>
                  <a:cubicBezTo>
                    <a:pt x="69570" y="63232"/>
                    <a:pt x="69797" y="63418"/>
                    <a:pt x="70334" y="63356"/>
                  </a:cubicBezTo>
                  <a:cubicBezTo>
                    <a:pt x="70809" y="63315"/>
                    <a:pt x="70416" y="63212"/>
                    <a:pt x="70313" y="63212"/>
                  </a:cubicBezTo>
                  <a:cubicBezTo>
                    <a:pt x="70602" y="63170"/>
                    <a:pt x="70726" y="63088"/>
                    <a:pt x="71077" y="63026"/>
                  </a:cubicBezTo>
                  <a:cubicBezTo>
                    <a:pt x="71511" y="63129"/>
                    <a:pt x="70416" y="63191"/>
                    <a:pt x="70664" y="63336"/>
                  </a:cubicBezTo>
                  <a:cubicBezTo>
                    <a:pt x="72832" y="63315"/>
                    <a:pt x="74999" y="62985"/>
                    <a:pt x="77064" y="62324"/>
                  </a:cubicBezTo>
                  <a:lnTo>
                    <a:pt x="76981" y="62118"/>
                  </a:lnTo>
                  <a:cubicBezTo>
                    <a:pt x="77353" y="62014"/>
                    <a:pt x="77105" y="62262"/>
                    <a:pt x="77291" y="62262"/>
                  </a:cubicBezTo>
                  <a:cubicBezTo>
                    <a:pt x="78488" y="61849"/>
                    <a:pt x="80057" y="61498"/>
                    <a:pt x="81213" y="60776"/>
                  </a:cubicBezTo>
                  <a:cubicBezTo>
                    <a:pt x="83484" y="59785"/>
                    <a:pt x="85569" y="58443"/>
                    <a:pt x="87365" y="56750"/>
                  </a:cubicBezTo>
                  <a:cubicBezTo>
                    <a:pt x="88397" y="55924"/>
                    <a:pt x="89305" y="54954"/>
                    <a:pt x="90090" y="53881"/>
                  </a:cubicBezTo>
                  <a:cubicBezTo>
                    <a:pt x="90978" y="52704"/>
                    <a:pt x="91762" y="51445"/>
                    <a:pt x="92464" y="50144"/>
                  </a:cubicBezTo>
                  <a:cubicBezTo>
                    <a:pt x="92980" y="49133"/>
                    <a:pt x="93496" y="48162"/>
                    <a:pt x="93868" y="47213"/>
                  </a:cubicBezTo>
                  <a:cubicBezTo>
                    <a:pt x="94425" y="45768"/>
                    <a:pt x="94859" y="44261"/>
                    <a:pt x="95127" y="42733"/>
                  </a:cubicBezTo>
                  <a:cubicBezTo>
                    <a:pt x="95210" y="42424"/>
                    <a:pt x="95251" y="42114"/>
                    <a:pt x="95292" y="41784"/>
                  </a:cubicBezTo>
                  <a:cubicBezTo>
                    <a:pt x="95354" y="41453"/>
                    <a:pt x="95395" y="41144"/>
                    <a:pt x="95416" y="40834"/>
                  </a:cubicBezTo>
                  <a:cubicBezTo>
                    <a:pt x="95478" y="40235"/>
                    <a:pt x="95519" y="39657"/>
                    <a:pt x="95519" y="39059"/>
                  </a:cubicBezTo>
                  <a:cubicBezTo>
                    <a:pt x="95581" y="38212"/>
                    <a:pt x="95602" y="37345"/>
                    <a:pt x="95581" y="36478"/>
                  </a:cubicBezTo>
                  <a:close/>
                  <a:moveTo>
                    <a:pt x="34249" y="1735"/>
                  </a:moveTo>
                  <a:cubicBezTo>
                    <a:pt x="34249" y="1652"/>
                    <a:pt x="34228" y="1590"/>
                    <a:pt x="34187" y="1528"/>
                  </a:cubicBezTo>
                  <a:cubicBezTo>
                    <a:pt x="34311" y="1467"/>
                    <a:pt x="34662" y="1446"/>
                    <a:pt x="34620" y="1343"/>
                  </a:cubicBezTo>
                  <a:cubicBezTo>
                    <a:pt x="35384" y="1363"/>
                    <a:pt x="36148" y="1508"/>
                    <a:pt x="36870" y="1735"/>
                  </a:cubicBezTo>
                  <a:close/>
                  <a:moveTo>
                    <a:pt x="38997" y="765"/>
                  </a:moveTo>
                  <a:cubicBezTo>
                    <a:pt x="38997" y="723"/>
                    <a:pt x="38976" y="703"/>
                    <a:pt x="38894" y="682"/>
                  </a:cubicBezTo>
                  <a:cubicBezTo>
                    <a:pt x="39079" y="641"/>
                    <a:pt x="39265" y="641"/>
                    <a:pt x="39451" y="641"/>
                  </a:cubicBezTo>
                  <a:cubicBezTo>
                    <a:pt x="39472" y="723"/>
                    <a:pt x="39306" y="765"/>
                    <a:pt x="38997" y="765"/>
                  </a:cubicBezTo>
                  <a:close/>
                  <a:moveTo>
                    <a:pt x="39554" y="971"/>
                  </a:moveTo>
                  <a:cubicBezTo>
                    <a:pt x="39843" y="909"/>
                    <a:pt x="40132" y="889"/>
                    <a:pt x="40442" y="909"/>
                  </a:cubicBezTo>
                  <a:cubicBezTo>
                    <a:pt x="40566" y="1054"/>
                    <a:pt x="39637" y="1074"/>
                    <a:pt x="39554" y="971"/>
                  </a:cubicBezTo>
                  <a:close/>
                  <a:moveTo>
                    <a:pt x="40545" y="1260"/>
                  </a:moveTo>
                  <a:cubicBezTo>
                    <a:pt x="40545" y="1178"/>
                    <a:pt x="40483" y="1095"/>
                    <a:pt x="40875" y="1116"/>
                  </a:cubicBezTo>
                  <a:cubicBezTo>
                    <a:pt x="40875" y="1198"/>
                    <a:pt x="40772" y="1239"/>
                    <a:pt x="40545" y="1260"/>
                  </a:cubicBezTo>
                  <a:close/>
                  <a:moveTo>
                    <a:pt x="66432" y="1033"/>
                  </a:moveTo>
                  <a:cubicBezTo>
                    <a:pt x="66453" y="1116"/>
                    <a:pt x="66040" y="1157"/>
                    <a:pt x="65875" y="1116"/>
                  </a:cubicBezTo>
                  <a:cubicBezTo>
                    <a:pt x="65834" y="1033"/>
                    <a:pt x="66123" y="1033"/>
                    <a:pt x="66432" y="1033"/>
                  </a:cubicBezTo>
                  <a:close/>
                  <a:moveTo>
                    <a:pt x="65441" y="1260"/>
                  </a:moveTo>
                  <a:cubicBezTo>
                    <a:pt x="65565" y="1405"/>
                    <a:pt x="64843" y="1363"/>
                    <a:pt x="64905" y="1260"/>
                  </a:cubicBezTo>
                  <a:cubicBezTo>
                    <a:pt x="65070" y="1239"/>
                    <a:pt x="65256" y="1239"/>
                    <a:pt x="65441" y="1260"/>
                  </a:cubicBezTo>
                  <a:close/>
                  <a:moveTo>
                    <a:pt x="60280" y="1735"/>
                  </a:moveTo>
                  <a:cubicBezTo>
                    <a:pt x="60631" y="1673"/>
                    <a:pt x="61003" y="1632"/>
                    <a:pt x="61375" y="1570"/>
                  </a:cubicBezTo>
                  <a:cubicBezTo>
                    <a:pt x="61870" y="1590"/>
                    <a:pt x="62345" y="1549"/>
                    <a:pt x="62799" y="1487"/>
                  </a:cubicBezTo>
                  <a:cubicBezTo>
                    <a:pt x="64533" y="1487"/>
                    <a:pt x="66288" y="1508"/>
                    <a:pt x="66990" y="1735"/>
                  </a:cubicBezTo>
                  <a:close/>
                  <a:moveTo>
                    <a:pt x="73534" y="2354"/>
                  </a:moveTo>
                  <a:cubicBezTo>
                    <a:pt x="73554" y="2354"/>
                    <a:pt x="73596" y="2354"/>
                    <a:pt x="73637" y="2354"/>
                  </a:cubicBezTo>
                  <a:lnTo>
                    <a:pt x="74070" y="2478"/>
                  </a:lnTo>
                  <a:close/>
                  <a:moveTo>
                    <a:pt x="80181" y="60734"/>
                  </a:moveTo>
                  <a:cubicBezTo>
                    <a:pt x="80098" y="60734"/>
                    <a:pt x="79686" y="60796"/>
                    <a:pt x="80098" y="60590"/>
                  </a:cubicBezTo>
                  <a:cubicBezTo>
                    <a:pt x="79954" y="60755"/>
                    <a:pt x="80635" y="60507"/>
                    <a:pt x="80181" y="60734"/>
                  </a:cubicBezTo>
                  <a:close/>
                  <a:moveTo>
                    <a:pt x="85177" y="57906"/>
                  </a:moveTo>
                  <a:cubicBezTo>
                    <a:pt x="85012" y="58030"/>
                    <a:pt x="84970" y="58030"/>
                    <a:pt x="84805" y="58154"/>
                  </a:cubicBezTo>
                  <a:cubicBezTo>
                    <a:pt x="84785" y="58113"/>
                    <a:pt x="84867" y="57989"/>
                    <a:pt x="85094" y="57803"/>
                  </a:cubicBezTo>
                  <a:cubicBezTo>
                    <a:pt x="85239" y="57741"/>
                    <a:pt x="85280" y="57782"/>
                    <a:pt x="85177" y="57906"/>
                  </a:cubicBezTo>
                  <a:close/>
                  <a:moveTo>
                    <a:pt x="94549" y="40339"/>
                  </a:moveTo>
                  <a:cubicBezTo>
                    <a:pt x="94095" y="44529"/>
                    <a:pt x="92629" y="48534"/>
                    <a:pt x="90276" y="52043"/>
                  </a:cubicBezTo>
                  <a:cubicBezTo>
                    <a:pt x="88996" y="53901"/>
                    <a:pt x="87468" y="55574"/>
                    <a:pt x="85693" y="56998"/>
                  </a:cubicBezTo>
                  <a:cubicBezTo>
                    <a:pt x="84041" y="58298"/>
                    <a:pt x="82245" y="59413"/>
                    <a:pt x="80325" y="60301"/>
                  </a:cubicBezTo>
                  <a:cubicBezTo>
                    <a:pt x="80325" y="60342"/>
                    <a:pt x="80532" y="60260"/>
                    <a:pt x="80367" y="60363"/>
                  </a:cubicBezTo>
                  <a:cubicBezTo>
                    <a:pt x="79913" y="60611"/>
                    <a:pt x="80470" y="60239"/>
                    <a:pt x="80140" y="60383"/>
                  </a:cubicBezTo>
                  <a:cubicBezTo>
                    <a:pt x="78839" y="60941"/>
                    <a:pt x="77539" y="61416"/>
                    <a:pt x="76197" y="61829"/>
                  </a:cubicBezTo>
                  <a:cubicBezTo>
                    <a:pt x="86993" y="58257"/>
                    <a:pt x="94281" y="48142"/>
                    <a:pt x="94301" y="36767"/>
                  </a:cubicBezTo>
                  <a:lnTo>
                    <a:pt x="94301" y="28138"/>
                  </a:lnTo>
                  <a:cubicBezTo>
                    <a:pt x="94281" y="26445"/>
                    <a:pt x="94115" y="24773"/>
                    <a:pt x="93806" y="23142"/>
                  </a:cubicBezTo>
                  <a:cubicBezTo>
                    <a:pt x="93847" y="23204"/>
                    <a:pt x="93888" y="23287"/>
                    <a:pt x="93930" y="23390"/>
                  </a:cubicBezTo>
                  <a:cubicBezTo>
                    <a:pt x="94301" y="24773"/>
                    <a:pt x="94508" y="26177"/>
                    <a:pt x="94528" y="27601"/>
                  </a:cubicBezTo>
                  <a:cubicBezTo>
                    <a:pt x="94549" y="29212"/>
                    <a:pt x="94528" y="30925"/>
                    <a:pt x="94549" y="32494"/>
                  </a:cubicBezTo>
                  <a:cubicBezTo>
                    <a:pt x="94549" y="33650"/>
                    <a:pt x="94590" y="34971"/>
                    <a:pt x="94652" y="36313"/>
                  </a:cubicBezTo>
                  <a:cubicBezTo>
                    <a:pt x="94714" y="37655"/>
                    <a:pt x="94673" y="38997"/>
                    <a:pt x="94549" y="40318"/>
                  </a:cubicBezTo>
                  <a:close/>
                  <a:moveTo>
                    <a:pt x="94900" y="30079"/>
                  </a:moveTo>
                  <a:cubicBezTo>
                    <a:pt x="95003" y="31131"/>
                    <a:pt x="94652" y="30368"/>
                    <a:pt x="94900" y="300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1"/>
            <p:cNvSpPr/>
            <p:nvPr/>
          </p:nvSpPr>
          <p:spPr>
            <a:xfrm>
              <a:off x="-783726" y="2271968"/>
              <a:ext cx="1801925" cy="2653568"/>
            </a:xfrm>
            <a:custGeom>
              <a:avLst/>
              <a:gdLst/>
              <a:ahLst/>
              <a:cxnLst/>
              <a:rect l="l" t="t" r="r" b="b"/>
              <a:pathLst>
                <a:path w="64905" h="95581" extrusionOk="0">
                  <a:moveTo>
                    <a:pt x="28427" y="95559"/>
                  </a:moveTo>
                  <a:lnTo>
                    <a:pt x="30883" y="95498"/>
                  </a:lnTo>
                  <a:cubicBezTo>
                    <a:pt x="32535" y="95436"/>
                    <a:pt x="34207" y="95394"/>
                    <a:pt x="35920" y="95415"/>
                  </a:cubicBezTo>
                  <a:cubicBezTo>
                    <a:pt x="36643" y="95415"/>
                    <a:pt x="37448" y="95415"/>
                    <a:pt x="38253" y="95374"/>
                  </a:cubicBezTo>
                  <a:lnTo>
                    <a:pt x="39430" y="95270"/>
                  </a:lnTo>
                  <a:cubicBezTo>
                    <a:pt x="39822" y="95229"/>
                    <a:pt x="40214" y="95167"/>
                    <a:pt x="40627" y="95105"/>
                  </a:cubicBezTo>
                  <a:cubicBezTo>
                    <a:pt x="42176" y="94858"/>
                    <a:pt x="43724" y="94445"/>
                    <a:pt x="45189" y="93867"/>
                  </a:cubicBezTo>
                  <a:cubicBezTo>
                    <a:pt x="46263" y="93247"/>
                    <a:pt x="47564" y="92463"/>
                    <a:pt x="47997" y="91844"/>
                  </a:cubicBezTo>
                  <a:cubicBezTo>
                    <a:pt x="49277" y="91307"/>
                    <a:pt x="50454" y="90770"/>
                    <a:pt x="51506" y="90192"/>
                  </a:cubicBezTo>
                  <a:cubicBezTo>
                    <a:pt x="51961" y="89924"/>
                    <a:pt x="51919" y="89821"/>
                    <a:pt x="52291" y="89552"/>
                  </a:cubicBezTo>
                  <a:cubicBezTo>
                    <a:pt x="53798" y="88541"/>
                    <a:pt x="55202" y="87364"/>
                    <a:pt x="56461" y="86022"/>
                  </a:cubicBezTo>
                  <a:cubicBezTo>
                    <a:pt x="57782" y="84680"/>
                    <a:pt x="58876" y="83235"/>
                    <a:pt x="59723" y="82224"/>
                  </a:cubicBezTo>
                  <a:cubicBezTo>
                    <a:pt x="60672" y="80469"/>
                    <a:pt x="61704" y="78941"/>
                    <a:pt x="62530" y="76815"/>
                  </a:cubicBezTo>
                  <a:cubicBezTo>
                    <a:pt x="62675" y="76402"/>
                    <a:pt x="62881" y="76072"/>
                    <a:pt x="63026" y="75680"/>
                  </a:cubicBezTo>
                  <a:cubicBezTo>
                    <a:pt x="63067" y="75535"/>
                    <a:pt x="63088" y="75370"/>
                    <a:pt x="63129" y="75226"/>
                  </a:cubicBezTo>
                  <a:cubicBezTo>
                    <a:pt x="63294" y="74730"/>
                    <a:pt x="63418" y="74379"/>
                    <a:pt x="63542" y="73966"/>
                  </a:cubicBezTo>
                  <a:cubicBezTo>
                    <a:pt x="63728" y="73450"/>
                    <a:pt x="63831" y="72913"/>
                    <a:pt x="63913" y="72377"/>
                  </a:cubicBezTo>
                  <a:cubicBezTo>
                    <a:pt x="64037" y="71510"/>
                    <a:pt x="64099" y="70436"/>
                    <a:pt x="64140" y="69383"/>
                  </a:cubicBezTo>
                  <a:cubicBezTo>
                    <a:pt x="64161" y="68867"/>
                    <a:pt x="64182" y="68351"/>
                    <a:pt x="64223" y="67856"/>
                  </a:cubicBezTo>
                  <a:cubicBezTo>
                    <a:pt x="64244" y="67443"/>
                    <a:pt x="64285" y="67030"/>
                    <a:pt x="64347" y="66617"/>
                  </a:cubicBezTo>
                  <a:cubicBezTo>
                    <a:pt x="64347" y="66390"/>
                    <a:pt x="64388" y="65833"/>
                    <a:pt x="64306" y="65957"/>
                  </a:cubicBezTo>
                  <a:cubicBezTo>
                    <a:pt x="64285" y="65606"/>
                    <a:pt x="64388" y="65812"/>
                    <a:pt x="64388" y="65523"/>
                  </a:cubicBezTo>
                  <a:cubicBezTo>
                    <a:pt x="64326" y="64305"/>
                    <a:pt x="64450" y="62757"/>
                    <a:pt x="64306" y="61786"/>
                  </a:cubicBezTo>
                  <a:cubicBezTo>
                    <a:pt x="64264" y="59516"/>
                    <a:pt x="64058" y="57245"/>
                    <a:pt x="63728" y="54974"/>
                  </a:cubicBezTo>
                  <a:cubicBezTo>
                    <a:pt x="63562" y="54768"/>
                    <a:pt x="63521" y="54004"/>
                    <a:pt x="63418" y="53446"/>
                  </a:cubicBezTo>
                  <a:cubicBezTo>
                    <a:pt x="63335" y="53137"/>
                    <a:pt x="63253" y="52827"/>
                    <a:pt x="63170" y="52497"/>
                  </a:cubicBezTo>
                  <a:lnTo>
                    <a:pt x="63170" y="44157"/>
                  </a:lnTo>
                  <a:cubicBezTo>
                    <a:pt x="63170" y="44157"/>
                    <a:pt x="63170" y="44136"/>
                    <a:pt x="63191" y="44136"/>
                  </a:cubicBezTo>
                  <a:lnTo>
                    <a:pt x="63191" y="43599"/>
                  </a:lnTo>
                  <a:cubicBezTo>
                    <a:pt x="63604" y="42258"/>
                    <a:pt x="64058" y="40978"/>
                    <a:pt x="64429" y="39429"/>
                  </a:cubicBezTo>
                  <a:cubicBezTo>
                    <a:pt x="64409" y="39078"/>
                    <a:pt x="64471" y="39078"/>
                    <a:pt x="64429" y="38872"/>
                  </a:cubicBezTo>
                  <a:cubicBezTo>
                    <a:pt x="64904" y="37262"/>
                    <a:pt x="64739" y="33670"/>
                    <a:pt x="64574" y="31296"/>
                  </a:cubicBezTo>
                  <a:cubicBezTo>
                    <a:pt x="64512" y="31234"/>
                    <a:pt x="64471" y="31234"/>
                    <a:pt x="64409" y="30986"/>
                  </a:cubicBezTo>
                  <a:cubicBezTo>
                    <a:pt x="64409" y="30573"/>
                    <a:pt x="64347" y="30449"/>
                    <a:pt x="64347" y="30099"/>
                  </a:cubicBezTo>
                  <a:cubicBezTo>
                    <a:pt x="64120" y="29624"/>
                    <a:pt x="63996" y="28406"/>
                    <a:pt x="63645" y="28426"/>
                  </a:cubicBezTo>
                  <a:cubicBezTo>
                    <a:pt x="63604" y="28241"/>
                    <a:pt x="63562" y="28055"/>
                    <a:pt x="63500" y="27869"/>
                  </a:cubicBezTo>
                  <a:lnTo>
                    <a:pt x="63088" y="27807"/>
                  </a:lnTo>
                  <a:cubicBezTo>
                    <a:pt x="62922" y="25619"/>
                    <a:pt x="62468" y="23472"/>
                    <a:pt x="61766" y="21387"/>
                  </a:cubicBezTo>
                  <a:cubicBezTo>
                    <a:pt x="61766" y="21180"/>
                    <a:pt x="61766" y="20974"/>
                    <a:pt x="61787" y="20768"/>
                  </a:cubicBezTo>
                  <a:cubicBezTo>
                    <a:pt x="61787" y="20561"/>
                    <a:pt x="61828" y="20334"/>
                    <a:pt x="61890" y="20148"/>
                  </a:cubicBezTo>
                  <a:cubicBezTo>
                    <a:pt x="61849" y="19632"/>
                    <a:pt x="61787" y="19157"/>
                    <a:pt x="61684" y="18662"/>
                  </a:cubicBezTo>
                  <a:cubicBezTo>
                    <a:pt x="61643" y="18394"/>
                    <a:pt x="61601" y="18146"/>
                    <a:pt x="61539" y="17877"/>
                  </a:cubicBezTo>
                  <a:cubicBezTo>
                    <a:pt x="61477" y="17630"/>
                    <a:pt x="61395" y="17341"/>
                    <a:pt x="61292" y="17052"/>
                  </a:cubicBezTo>
                  <a:cubicBezTo>
                    <a:pt x="61126" y="16742"/>
                    <a:pt x="61003" y="16494"/>
                    <a:pt x="60879" y="16226"/>
                  </a:cubicBezTo>
                  <a:cubicBezTo>
                    <a:pt x="60734" y="15978"/>
                    <a:pt x="60631" y="15710"/>
                    <a:pt x="60445" y="15421"/>
                  </a:cubicBezTo>
                  <a:cubicBezTo>
                    <a:pt x="59888" y="14492"/>
                    <a:pt x="59248" y="13646"/>
                    <a:pt x="58525" y="12840"/>
                  </a:cubicBezTo>
                  <a:cubicBezTo>
                    <a:pt x="58381" y="12655"/>
                    <a:pt x="58216" y="12489"/>
                    <a:pt x="58030" y="12345"/>
                  </a:cubicBezTo>
                  <a:cubicBezTo>
                    <a:pt x="57865" y="12221"/>
                    <a:pt x="57720" y="12118"/>
                    <a:pt x="57576" y="12015"/>
                  </a:cubicBezTo>
                  <a:cubicBezTo>
                    <a:pt x="57245" y="11808"/>
                    <a:pt x="56936" y="11561"/>
                    <a:pt x="56647" y="11292"/>
                  </a:cubicBezTo>
                  <a:cubicBezTo>
                    <a:pt x="56544" y="10921"/>
                    <a:pt x="56482" y="10590"/>
                    <a:pt x="56399" y="10260"/>
                  </a:cubicBezTo>
                  <a:cubicBezTo>
                    <a:pt x="56316" y="9950"/>
                    <a:pt x="56255" y="9620"/>
                    <a:pt x="56213" y="9290"/>
                  </a:cubicBezTo>
                  <a:cubicBezTo>
                    <a:pt x="55759" y="8526"/>
                    <a:pt x="54706" y="7494"/>
                    <a:pt x="53674" y="6585"/>
                  </a:cubicBezTo>
                  <a:cubicBezTo>
                    <a:pt x="52952" y="6173"/>
                    <a:pt x="52084" y="5512"/>
                    <a:pt x="51300" y="5202"/>
                  </a:cubicBezTo>
                  <a:cubicBezTo>
                    <a:pt x="50309" y="4253"/>
                    <a:pt x="49132" y="3510"/>
                    <a:pt x="47853" y="2993"/>
                  </a:cubicBezTo>
                  <a:cubicBezTo>
                    <a:pt x="47275" y="2374"/>
                    <a:pt x="46758" y="1693"/>
                    <a:pt x="44508" y="1012"/>
                  </a:cubicBezTo>
                  <a:cubicBezTo>
                    <a:pt x="44075" y="929"/>
                    <a:pt x="43455" y="846"/>
                    <a:pt x="42836" y="723"/>
                  </a:cubicBezTo>
                  <a:lnTo>
                    <a:pt x="41081" y="434"/>
                  </a:lnTo>
                  <a:cubicBezTo>
                    <a:pt x="40627" y="434"/>
                    <a:pt x="40152" y="454"/>
                    <a:pt x="39698" y="516"/>
                  </a:cubicBezTo>
                  <a:cubicBezTo>
                    <a:pt x="39306" y="578"/>
                    <a:pt x="38914" y="640"/>
                    <a:pt x="38460" y="681"/>
                  </a:cubicBezTo>
                  <a:cubicBezTo>
                    <a:pt x="36994" y="207"/>
                    <a:pt x="34269" y="227"/>
                    <a:pt x="31936" y="413"/>
                  </a:cubicBezTo>
                  <a:cubicBezTo>
                    <a:pt x="31668" y="434"/>
                    <a:pt x="31833" y="557"/>
                    <a:pt x="31503" y="578"/>
                  </a:cubicBezTo>
                  <a:cubicBezTo>
                    <a:pt x="30615" y="619"/>
                    <a:pt x="30987" y="351"/>
                    <a:pt x="30078" y="392"/>
                  </a:cubicBezTo>
                  <a:cubicBezTo>
                    <a:pt x="29810" y="207"/>
                    <a:pt x="29500" y="103"/>
                    <a:pt x="29191" y="83"/>
                  </a:cubicBezTo>
                  <a:cubicBezTo>
                    <a:pt x="28984" y="62"/>
                    <a:pt x="28757" y="41"/>
                    <a:pt x="28509" y="21"/>
                  </a:cubicBezTo>
                  <a:lnTo>
                    <a:pt x="28138" y="0"/>
                  </a:lnTo>
                  <a:lnTo>
                    <a:pt x="27663" y="0"/>
                  </a:lnTo>
                  <a:cubicBezTo>
                    <a:pt x="26321" y="0"/>
                    <a:pt x="24979" y="165"/>
                    <a:pt x="23658" y="434"/>
                  </a:cubicBezTo>
                  <a:cubicBezTo>
                    <a:pt x="23245" y="454"/>
                    <a:pt x="23121" y="372"/>
                    <a:pt x="23121" y="227"/>
                  </a:cubicBezTo>
                  <a:cubicBezTo>
                    <a:pt x="22399" y="186"/>
                    <a:pt x="21202" y="372"/>
                    <a:pt x="20231" y="537"/>
                  </a:cubicBezTo>
                  <a:cubicBezTo>
                    <a:pt x="18497" y="970"/>
                    <a:pt x="17321" y="1652"/>
                    <a:pt x="15814" y="2395"/>
                  </a:cubicBezTo>
                  <a:cubicBezTo>
                    <a:pt x="15628" y="2601"/>
                    <a:pt x="15442" y="2787"/>
                    <a:pt x="15215" y="2952"/>
                  </a:cubicBezTo>
                  <a:cubicBezTo>
                    <a:pt x="15029" y="3117"/>
                    <a:pt x="14843" y="3324"/>
                    <a:pt x="14699" y="3530"/>
                  </a:cubicBezTo>
                  <a:cubicBezTo>
                    <a:pt x="14492" y="3592"/>
                    <a:pt x="14265" y="3695"/>
                    <a:pt x="13997" y="3799"/>
                  </a:cubicBezTo>
                  <a:cubicBezTo>
                    <a:pt x="13749" y="3902"/>
                    <a:pt x="13481" y="4046"/>
                    <a:pt x="13233" y="4191"/>
                  </a:cubicBezTo>
                  <a:cubicBezTo>
                    <a:pt x="12655" y="4480"/>
                    <a:pt x="12098" y="4831"/>
                    <a:pt x="11561" y="5223"/>
                  </a:cubicBezTo>
                  <a:cubicBezTo>
                    <a:pt x="10632" y="5884"/>
                    <a:pt x="9765" y="6627"/>
                    <a:pt x="8960" y="7473"/>
                  </a:cubicBezTo>
                  <a:cubicBezTo>
                    <a:pt x="8568" y="7700"/>
                    <a:pt x="8196" y="8030"/>
                    <a:pt x="7907" y="8402"/>
                  </a:cubicBezTo>
                  <a:cubicBezTo>
                    <a:pt x="7639" y="8732"/>
                    <a:pt x="7391" y="9063"/>
                    <a:pt x="7019" y="9496"/>
                  </a:cubicBezTo>
                  <a:cubicBezTo>
                    <a:pt x="6854" y="9682"/>
                    <a:pt x="6606" y="9909"/>
                    <a:pt x="6503" y="10033"/>
                  </a:cubicBezTo>
                  <a:cubicBezTo>
                    <a:pt x="5863" y="10879"/>
                    <a:pt x="5781" y="11313"/>
                    <a:pt x="5925" y="11437"/>
                  </a:cubicBezTo>
                  <a:cubicBezTo>
                    <a:pt x="5595" y="11808"/>
                    <a:pt x="5223" y="12242"/>
                    <a:pt x="4852" y="12717"/>
                  </a:cubicBezTo>
                  <a:cubicBezTo>
                    <a:pt x="4501" y="13191"/>
                    <a:pt x="4170" y="13687"/>
                    <a:pt x="3861" y="14203"/>
                  </a:cubicBezTo>
                  <a:cubicBezTo>
                    <a:pt x="3716" y="14471"/>
                    <a:pt x="3592" y="14698"/>
                    <a:pt x="3469" y="14925"/>
                  </a:cubicBezTo>
                  <a:cubicBezTo>
                    <a:pt x="3345" y="15173"/>
                    <a:pt x="3262" y="15400"/>
                    <a:pt x="3180" y="15586"/>
                  </a:cubicBezTo>
                  <a:cubicBezTo>
                    <a:pt x="3035" y="15854"/>
                    <a:pt x="2952" y="16164"/>
                    <a:pt x="2952" y="16474"/>
                  </a:cubicBezTo>
                  <a:cubicBezTo>
                    <a:pt x="2746" y="16866"/>
                    <a:pt x="2560" y="17176"/>
                    <a:pt x="2374" y="17444"/>
                  </a:cubicBezTo>
                  <a:cubicBezTo>
                    <a:pt x="2209" y="17712"/>
                    <a:pt x="2065" y="17939"/>
                    <a:pt x="1920" y="18166"/>
                  </a:cubicBezTo>
                  <a:cubicBezTo>
                    <a:pt x="1569" y="18662"/>
                    <a:pt x="1260" y="19219"/>
                    <a:pt x="1012" y="19797"/>
                  </a:cubicBezTo>
                  <a:cubicBezTo>
                    <a:pt x="785" y="20582"/>
                    <a:pt x="496" y="21449"/>
                    <a:pt x="331" y="22233"/>
                  </a:cubicBezTo>
                  <a:cubicBezTo>
                    <a:pt x="166" y="22853"/>
                    <a:pt x="104" y="23493"/>
                    <a:pt x="124" y="24133"/>
                  </a:cubicBezTo>
                  <a:cubicBezTo>
                    <a:pt x="83" y="24360"/>
                    <a:pt x="42" y="24277"/>
                    <a:pt x="0" y="24587"/>
                  </a:cubicBezTo>
                  <a:cubicBezTo>
                    <a:pt x="83" y="24855"/>
                    <a:pt x="124" y="25123"/>
                    <a:pt x="124" y="25392"/>
                  </a:cubicBezTo>
                  <a:cubicBezTo>
                    <a:pt x="124" y="25660"/>
                    <a:pt x="166" y="25928"/>
                    <a:pt x="269" y="26197"/>
                  </a:cubicBezTo>
                  <a:cubicBezTo>
                    <a:pt x="186" y="26961"/>
                    <a:pt x="166" y="27745"/>
                    <a:pt x="248" y="28509"/>
                  </a:cubicBezTo>
                  <a:cubicBezTo>
                    <a:pt x="331" y="29108"/>
                    <a:pt x="475" y="29479"/>
                    <a:pt x="682" y="29562"/>
                  </a:cubicBezTo>
                  <a:cubicBezTo>
                    <a:pt x="661" y="31523"/>
                    <a:pt x="620" y="34207"/>
                    <a:pt x="1177" y="34516"/>
                  </a:cubicBezTo>
                  <a:cubicBezTo>
                    <a:pt x="929" y="35837"/>
                    <a:pt x="351" y="35879"/>
                    <a:pt x="351" y="38459"/>
                  </a:cubicBezTo>
                  <a:cubicBezTo>
                    <a:pt x="331" y="38955"/>
                    <a:pt x="434" y="38893"/>
                    <a:pt x="413" y="39347"/>
                  </a:cubicBezTo>
                  <a:cubicBezTo>
                    <a:pt x="351" y="40193"/>
                    <a:pt x="145" y="40854"/>
                    <a:pt x="207" y="41865"/>
                  </a:cubicBezTo>
                  <a:cubicBezTo>
                    <a:pt x="413" y="42815"/>
                    <a:pt x="372" y="44239"/>
                    <a:pt x="599" y="44941"/>
                  </a:cubicBezTo>
                  <a:lnTo>
                    <a:pt x="744" y="44941"/>
                  </a:lnTo>
                  <a:cubicBezTo>
                    <a:pt x="950" y="45726"/>
                    <a:pt x="682" y="47088"/>
                    <a:pt x="702" y="48120"/>
                  </a:cubicBezTo>
                  <a:cubicBezTo>
                    <a:pt x="558" y="48327"/>
                    <a:pt x="517" y="49008"/>
                    <a:pt x="455" y="49669"/>
                  </a:cubicBezTo>
                  <a:cubicBezTo>
                    <a:pt x="578" y="50660"/>
                    <a:pt x="517" y="51816"/>
                    <a:pt x="640" y="52724"/>
                  </a:cubicBezTo>
                  <a:cubicBezTo>
                    <a:pt x="558" y="55387"/>
                    <a:pt x="723" y="59433"/>
                    <a:pt x="537" y="62385"/>
                  </a:cubicBezTo>
                  <a:cubicBezTo>
                    <a:pt x="475" y="63108"/>
                    <a:pt x="372" y="63706"/>
                    <a:pt x="372" y="64367"/>
                  </a:cubicBezTo>
                  <a:cubicBezTo>
                    <a:pt x="372" y="65523"/>
                    <a:pt x="558" y="67856"/>
                    <a:pt x="806" y="67876"/>
                  </a:cubicBezTo>
                  <a:cubicBezTo>
                    <a:pt x="950" y="67876"/>
                    <a:pt x="950" y="66865"/>
                    <a:pt x="1136" y="67216"/>
                  </a:cubicBezTo>
                  <a:cubicBezTo>
                    <a:pt x="1487" y="64264"/>
                    <a:pt x="1652" y="61291"/>
                    <a:pt x="1652" y="58318"/>
                  </a:cubicBezTo>
                  <a:cubicBezTo>
                    <a:pt x="1652" y="56749"/>
                    <a:pt x="1590" y="54974"/>
                    <a:pt x="1549" y="53281"/>
                  </a:cubicBezTo>
                  <a:cubicBezTo>
                    <a:pt x="1549" y="52848"/>
                    <a:pt x="1549" y="52084"/>
                    <a:pt x="1590" y="51733"/>
                  </a:cubicBezTo>
                  <a:cubicBezTo>
                    <a:pt x="1611" y="51444"/>
                    <a:pt x="1652" y="51176"/>
                    <a:pt x="1735" y="50907"/>
                  </a:cubicBezTo>
                  <a:lnTo>
                    <a:pt x="1735" y="67918"/>
                  </a:lnTo>
                  <a:cubicBezTo>
                    <a:pt x="1673" y="68021"/>
                    <a:pt x="1631" y="68289"/>
                    <a:pt x="1569" y="68413"/>
                  </a:cubicBezTo>
                  <a:cubicBezTo>
                    <a:pt x="1673" y="69528"/>
                    <a:pt x="1487" y="69776"/>
                    <a:pt x="1549" y="70292"/>
                  </a:cubicBezTo>
                  <a:cubicBezTo>
                    <a:pt x="1590" y="70787"/>
                    <a:pt x="1693" y="70374"/>
                    <a:pt x="1693" y="70292"/>
                  </a:cubicBezTo>
                  <a:cubicBezTo>
                    <a:pt x="1735" y="70581"/>
                    <a:pt x="1817" y="70705"/>
                    <a:pt x="1879" y="71035"/>
                  </a:cubicBezTo>
                  <a:cubicBezTo>
                    <a:pt x="1796" y="71468"/>
                    <a:pt x="1714" y="70395"/>
                    <a:pt x="1590" y="70622"/>
                  </a:cubicBezTo>
                  <a:cubicBezTo>
                    <a:pt x="1590" y="72810"/>
                    <a:pt x="1941" y="74957"/>
                    <a:pt x="2622" y="77021"/>
                  </a:cubicBezTo>
                  <a:lnTo>
                    <a:pt x="2829" y="76960"/>
                  </a:lnTo>
                  <a:cubicBezTo>
                    <a:pt x="2911" y="77331"/>
                    <a:pt x="2663" y="77083"/>
                    <a:pt x="2663" y="77249"/>
                  </a:cubicBezTo>
                  <a:cubicBezTo>
                    <a:pt x="3076" y="78446"/>
                    <a:pt x="3448" y="80035"/>
                    <a:pt x="4150" y="81192"/>
                  </a:cubicBezTo>
                  <a:cubicBezTo>
                    <a:pt x="5120" y="83442"/>
                    <a:pt x="6483" y="85527"/>
                    <a:pt x="8155" y="87343"/>
                  </a:cubicBezTo>
                  <a:cubicBezTo>
                    <a:pt x="9001" y="88375"/>
                    <a:pt x="9971" y="89284"/>
                    <a:pt x="11024" y="90068"/>
                  </a:cubicBezTo>
                  <a:cubicBezTo>
                    <a:pt x="12222" y="90956"/>
                    <a:pt x="13460" y="91740"/>
                    <a:pt x="14761" y="92422"/>
                  </a:cubicBezTo>
                  <a:cubicBezTo>
                    <a:pt x="15793" y="92938"/>
                    <a:pt x="16763" y="93454"/>
                    <a:pt x="17692" y="93825"/>
                  </a:cubicBezTo>
                  <a:cubicBezTo>
                    <a:pt x="19137" y="94383"/>
                    <a:pt x="20644" y="94816"/>
                    <a:pt x="22172" y="95105"/>
                  </a:cubicBezTo>
                  <a:cubicBezTo>
                    <a:pt x="22481" y="95167"/>
                    <a:pt x="22812" y="95209"/>
                    <a:pt x="23121" y="95270"/>
                  </a:cubicBezTo>
                  <a:cubicBezTo>
                    <a:pt x="23452" y="95312"/>
                    <a:pt x="23761" y="95374"/>
                    <a:pt x="24071" y="95394"/>
                  </a:cubicBezTo>
                  <a:cubicBezTo>
                    <a:pt x="24670" y="95456"/>
                    <a:pt x="25248" y="95477"/>
                    <a:pt x="25846" y="95477"/>
                  </a:cubicBezTo>
                  <a:cubicBezTo>
                    <a:pt x="26693" y="95539"/>
                    <a:pt x="27560" y="95580"/>
                    <a:pt x="28427" y="95559"/>
                  </a:cubicBezTo>
                  <a:close/>
                  <a:moveTo>
                    <a:pt x="63170" y="34207"/>
                  </a:moveTo>
                  <a:cubicBezTo>
                    <a:pt x="63253" y="34207"/>
                    <a:pt x="63315" y="34186"/>
                    <a:pt x="63377" y="34145"/>
                  </a:cubicBezTo>
                  <a:cubicBezTo>
                    <a:pt x="63439" y="34289"/>
                    <a:pt x="63459" y="34640"/>
                    <a:pt x="63583" y="34578"/>
                  </a:cubicBezTo>
                  <a:cubicBezTo>
                    <a:pt x="63542" y="35342"/>
                    <a:pt x="63397" y="36106"/>
                    <a:pt x="63170" y="36849"/>
                  </a:cubicBezTo>
                  <a:close/>
                  <a:moveTo>
                    <a:pt x="64140" y="38975"/>
                  </a:moveTo>
                  <a:cubicBezTo>
                    <a:pt x="64182" y="38975"/>
                    <a:pt x="64223" y="38934"/>
                    <a:pt x="64244" y="38851"/>
                  </a:cubicBezTo>
                  <a:cubicBezTo>
                    <a:pt x="64264" y="39037"/>
                    <a:pt x="64264" y="39223"/>
                    <a:pt x="64264" y="39409"/>
                  </a:cubicBezTo>
                  <a:cubicBezTo>
                    <a:pt x="64182" y="39429"/>
                    <a:pt x="64140" y="39285"/>
                    <a:pt x="64140" y="38975"/>
                  </a:cubicBezTo>
                  <a:close/>
                  <a:moveTo>
                    <a:pt x="63934" y="39512"/>
                  </a:moveTo>
                  <a:cubicBezTo>
                    <a:pt x="63996" y="39801"/>
                    <a:pt x="64017" y="40111"/>
                    <a:pt x="63996" y="40400"/>
                  </a:cubicBezTo>
                  <a:cubicBezTo>
                    <a:pt x="63851" y="40544"/>
                    <a:pt x="63831" y="39595"/>
                    <a:pt x="63934" y="39512"/>
                  </a:cubicBezTo>
                  <a:close/>
                  <a:moveTo>
                    <a:pt x="63645" y="40503"/>
                  </a:moveTo>
                  <a:cubicBezTo>
                    <a:pt x="63728" y="40503"/>
                    <a:pt x="63810" y="40441"/>
                    <a:pt x="63789" y="40833"/>
                  </a:cubicBezTo>
                  <a:cubicBezTo>
                    <a:pt x="63728" y="40833"/>
                    <a:pt x="63666" y="40730"/>
                    <a:pt x="63645" y="40503"/>
                  </a:cubicBezTo>
                  <a:close/>
                  <a:moveTo>
                    <a:pt x="63872" y="66390"/>
                  </a:moveTo>
                  <a:cubicBezTo>
                    <a:pt x="63789" y="66411"/>
                    <a:pt x="63769" y="65998"/>
                    <a:pt x="63789" y="65853"/>
                  </a:cubicBezTo>
                  <a:cubicBezTo>
                    <a:pt x="63872" y="65791"/>
                    <a:pt x="63872" y="66080"/>
                    <a:pt x="63872" y="66390"/>
                  </a:cubicBezTo>
                  <a:close/>
                  <a:moveTo>
                    <a:pt x="63645" y="65399"/>
                  </a:moveTo>
                  <a:cubicBezTo>
                    <a:pt x="63500" y="65523"/>
                    <a:pt x="63542" y="64800"/>
                    <a:pt x="63645" y="64862"/>
                  </a:cubicBezTo>
                  <a:cubicBezTo>
                    <a:pt x="63686" y="65048"/>
                    <a:pt x="63686" y="65234"/>
                    <a:pt x="63645" y="65399"/>
                  </a:cubicBezTo>
                  <a:close/>
                  <a:moveTo>
                    <a:pt x="63170" y="60238"/>
                  </a:moveTo>
                  <a:cubicBezTo>
                    <a:pt x="63232" y="60610"/>
                    <a:pt x="63273" y="60981"/>
                    <a:pt x="63335" y="61353"/>
                  </a:cubicBezTo>
                  <a:cubicBezTo>
                    <a:pt x="63315" y="61828"/>
                    <a:pt x="63356" y="62303"/>
                    <a:pt x="63439" y="62777"/>
                  </a:cubicBezTo>
                  <a:cubicBezTo>
                    <a:pt x="63439" y="64511"/>
                    <a:pt x="63418" y="66246"/>
                    <a:pt x="63170" y="66947"/>
                  </a:cubicBezTo>
                  <a:close/>
                  <a:moveTo>
                    <a:pt x="62571" y="73491"/>
                  </a:moveTo>
                  <a:lnTo>
                    <a:pt x="62571" y="73595"/>
                  </a:lnTo>
                  <a:cubicBezTo>
                    <a:pt x="62510" y="73739"/>
                    <a:pt x="62468" y="73884"/>
                    <a:pt x="62427" y="74049"/>
                  </a:cubicBezTo>
                  <a:cubicBezTo>
                    <a:pt x="62489" y="73863"/>
                    <a:pt x="62530" y="73677"/>
                    <a:pt x="62571" y="73491"/>
                  </a:cubicBezTo>
                  <a:close/>
                  <a:moveTo>
                    <a:pt x="4170" y="80139"/>
                  </a:moveTo>
                  <a:cubicBezTo>
                    <a:pt x="4170" y="80056"/>
                    <a:pt x="4109" y="79664"/>
                    <a:pt x="4315" y="80077"/>
                  </a:cubicBezTo>
                  <a:cubicBezTo>
                    <a:pt x="4170" y="79932"/>
                    <a:pt x="4398" y="80593"/>
                    <a:pt x="4170" y="80139"/>
                  </a:cubicBezTo>
                  <a:close/>
                  <a:moveTo>
                    <a:pt x="6999" y="85134"/>
                  </a:moveTo>
                  <a:cubicBezTo>
                    <a:pt x="6854" y="84969"/>
                    <a:pt x="6875" y="84928"/>
                    <a:pt x="6751" y="84763"/>
                  </a:cubicBezTo>
                  <a:cubicBezTo>
                    <a:pt x="6792" y="84742"/>
                    <a:pt x="6916" y="84825"/>
                    <a:pt x="7102" y="85052"/>
                  </a:cubicBezTo>
                  <a:cubicBezTo>
                    <a:pt x="7164" y="85196"/>
                    <a:pt x="7123" y="85238"/>
                    <a:pt x="6999" y="85134"/>
                  </a:cubicBezTo>
                  <a:close/>
                  <a:moveTo>
                    <a:pt x="24566" y="94507"/>
                  </a:moveTo>
                  <a:cubicBezTo>
                    <a:pt x="20376" y="94052"/>
                    <a:pt x="16371" y="92587"/>
                    <a:pt x="12882" y="90233"/>
                  </a:cubicBezTo>
                  <a:cubicBezTo>
                    <a:pt x="11004" y="88954"/>
                    <a:pt x="9331" y="87426"/>
                    <a:pt x="7928" y="85651"/>
                  </a:cubicBezTo>
                  <a:cubicBezTo>
                    <a:pt x="6606" y="83999"/>
                    <a:pt x="5512" y="82203"/>
                    <a:pt x="4625" y="80283"/>
                  </a:cubicBezTo>
                  <a:cubicBezTo>
                    <a:pt x="4583" y="80283"/>
                    <a:pt x="4666" y="80490"/>
                    <a:pt x="4563" y="80324"/>
                  </a:cubicBezTo>
                  <a:cubicBezTo>
                    <a:pt x="4294" y="79870"/>
                    <a:pt x="4687" y="80428"/>
                    <a:pt x="4521" y="80077"/>
                  </a:cubicBezTo>
                  <a:cubicBezTo>
                    <a:pt x="3964" y="78797"/>
                    <a:pt x="3489" y="77476"/>
                    <a:pt x="3076" y="76154"/>
                  </a:cubicBezTo>
                  <a:cubicBezTo>
                    <a:pt x="6668" y="86951"/>
                    <a:pt x="16763" y="94259"/>
                    <a:pt x="28158" y="94259"/>
                  </a:cubicBezTo>
                  <a:lnTo>
                    <a:pt x="36788" y="94259"/>
                  </a:lnTo>
                  <a:cubicBezTo>
                    <a:pt x="38460" y="94238"/>
                    <a:pt x="40132" y="94094"/>
                    <a:pt x="41783" y="93763"/>
                  </a:cubicBezTo>
                  <a:cubicBezTo>
                    <a:pt x="41701" y="93825"/>
                    <a:pt x="41618" y="93867"/>
                    <a:pt x="41515" y="93908"/>
                  </a:cubicBezTo>
                  <a:cubicBezTo>
                    <a:pt x="40152" y="94280"/>
                    <a:pt x="38728" y="94465"/>
                    <a:pt x="37304" y="94486"/>
                  </a:cubicBezTo>
                  <a:cubicBezTo>
                    <a:pt x="35693" y="94527"/>
                    <a:pt x="33980" y="94486"/>
                    <a:pt x="32432" y="94507"/>
                  </a:cubicBezTo>
                  <a:cubicBezTo>
                    <a:pt x="31255" y="94527"/>
                    <a:pt x="29954" y="94569"/>
                    <a:pt x="28613" y="94610"/>
                  </a:cubicBezTo>
                  <a:cubicBezTo>
                    <a:pt x="27271" y="94672"/>
                    <a:pt x="25929" y="94631"/>
                    <a:pt x="24587" y="94507"/>
                  </a:cubicBezTo>
                  <a:close/>
                  <a:moveTo>
                    <a:pt x="34826" y="94858"/>
                  </a:moveTo>
                  <a:cubicBezTo>
                    <a:pt x="33774" y="94961"/>
                    <a:pt x="34537" y="94610"/>
                    <a:pt x="34826" y="948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1"/>
            <p:cNvSpPr/>
            <p:nvPr/>
          </p:nvSpPr>
          <p:spPr>
            <a:xfrm>
              <a:off x="187227" y="4310507"/>
              <a:ext cx="1856950" cy="1260889"/>
            </a:xfrm>
            <a:custGeom>
              <a:avLst/>
              <a:gdLst/>
              <a:ahLst/>
              <a:cxnLst/>
              <a:rect l="l" t="t" r="r" b="b"/>
              <a:pathLst>
                <a:path w="66887" h="45417" extrusionOk="0">
                  <a:moveTo>
                    <a:pt x="66886" y="25537"/>
                  </a:moveTo>
                  <a:lnTo>
                    <a:pt x="66825" y="23803"/>
                  </a:lnTo>
                  <a:cubicBezTo>
                    <a:pt x="66804" y="22647"/>
                    <a:pt x="66763" y="21470"/>
                    <a:pt x="66763" y="20273"/>
                  </a:cubicBezTo>
                  <a:cubicBezTo>
                    <a:pt x="66763" y="19756"/>
                    <a:pt x="66763" y="19220"/>
                    <a:pt x="66742" y="18662"/>
                  </a:cubicBezTo>
                  <a:cubicBezTo>
                    <a:pt x="66721" y="18394"/>
                    <a:pt x="66701" y="18105"/>
                    <a:pt x="66680" y="17816"/>
                  </a:cubicBezTo>
                  <a:cubicBezTo>
                    <a:pt x="66659" y="17548"/>
                    <a:pt x="66597" y="17279"/>
                    <a:pt x="66556" y="16990"/>
                  </a:cubicBezTo>
                  <a:cubicBezTo>
                    <a:pt x="66391" y="15896"/>
                    <a:pt x="66102" y="14823"/>
                    <a:pt x="65689" y="13790"/>
                  </a:cubicBezTo>
                  <a:cubicBezTo>
                    <a:pt x="65276" y="13047"/>
                    <a:pt x="64719" y="12139"/>
                    <a:pt x="64285" y="11829"/>
                  </a:cubicBezTo>
                  <a:cubicBezTo>
                    <a:pt x="63914" y="10921"/>
                    <a:pt x="63522" y="10116"/>
                    <a:pt x="63129" y="9373"/>
                  </a:cubicBezTo>
                  <a:cubicBezTo>
                    <a:pt x="62944" y="9063"/>
                    <a:pt x="62861" y="9084"/>
                    <a:pt x="62675" y="8836"/>
                  </a:cubicBezTo>
                  <a:cubicBezTo>
                    <a:pt x="61973" y="7783"/>
                    <a:pt x="61148" y="6792"/>
                    <a:pt x="60219" y="5905"/>
                  </a:cubicBezTo>
                  <a:cubicBezTo>
                    <a:pt x="59269" y="4996"/>
                    <a:pt x="58257" y="4212"/>
                    <a:pt x="57556" y="3634"/>
                  </a:cubicBezTo>
                  <a:cubicBezTo>
                    <a:pt x="56317" y="2953"/>
                    <a:pt x="55264" y="2251"/>
                    <a:pt x="53778" y="1673"/>
                  </a:cubicBezTo>
                  <a:cubicBezTo>
                    <a:pt x="53468" y="1569"/>
                    <a:pt x="53262" y="1404"/>
                    <a:pt x="52973" y="1322"/>
                  </a:cubicBezTo>
                  <a:cubicBezTo>
                    <a:pt x="52807" y="1260"/>
                    <a:pt x="52746" y="1280"/>
                    <a:pt x="52663" y="1239"/>
                  </a:cubicBezTo>
                  <a:cubicBezTo>
                    <a:pt x="52312" y="1136"/>
                    <a:pt x="52064" y="1053"/>
                    <a:pt x="51775" y="950"/>
                  </a:cubicBezTo>
                  <a:cubicBezTo>
                    <a:pt x="51404" y="826"/>
                    <a:pt x="51032" y="744"/>
                    <a:pt x="50661" y="702"/>
                  </a:cubicBezTo>
                  <a:cubicBezTo>
                    <a:pt x="50062" y="599"/>
                    <a:pt x="49298" y="558"/>
                    <a:pt x="48555" y="517"/>
                  </a:cubicBezTo>
                  <a:cubicBezTo>
                    <a:pt x="48204" y="517"/>
                    <a:pt x="47832" y="496"/>
                    <a:pt x="47502" y="475"/>
                  </a:cubicBezTo>
                  <a:cubicBezTo>
                    <a:pt x="47213" y="475"/>
                    <a:pt x="46924" y="434"/>
                    <a:pt x="46635" y="372"/>
                  </a:cubicBezTo>
                  <a:cubicBezTo>
                    <a:pt x="46470" y="372"/>
                    <a:pt x="46098" y="351"/>
                    <a:pt x="46160" y="413"/>
                  </a:cubicBezTo>
                  <a:cubicBezTo>
                    <a:pt x="45912" y="434"/>
                    <a:pt x="46057" y="351"/>
                    <a:pt x="45851" y="372"/>
                  </a:cubicBezTo>
                  <a:cubicBezTo>
                    <a:pt x="45004" y="413"/>
                    <a:pt x="43931" y="310"/>
                    <a:pt x="43249" y="413"/>
                  </a:cubicBezTo>
                  <a:cubicBezTo>
                    <a:pt x="41660" y="455"/>
                    <a:pt x="40070" y="579"/>
                    <a:pt x="38481" y="826"/>
                  </a:cubicBezTo>
                  <a:cubicBezTo>
                    <a:pt x="38336" y="950"/>
                    <a:pt x="37800" y="971"/>
                    <a:pt x="37407" y="1033"/>
                  </a:cubicBezTo>
                  <a:cubicBezTo>
                    <a:pt x="37201" y="1095"/>
                    <a:pt x="36974" y="1157"/>
                    <a:pt x="36747" y="1198"/>
                  </a:cubicBezTo>
                  <a:lnTo>
                    <a:pt x="30905" y="1198"/>
                  </a:lnTo>
                  <a:lnTo>
                    <a:pt x="30884" y="1198"/>
                  </a:lnTo>
                  <a:lnTo>
                    <a:pt x="30512" y="1198"/>
                  </a:lnTo>
                  <a:cubicBezTo>
                    <a:pt x="29563" y="909"/>
                    <a:pt x="28696" y="599"/>
                    <a:pt x="27602" y="331"/>
                  </a:cubicBezTo>
                  <a:cubicBezTo>
                    <a:pt x="27354" y="331"/>
                    <a:pt x="27354" y="310"/>
                    <a:pt x="27209" y="331"/>
                  </a:cubicBezTo>
                  <a:cubicBezTo>
                    <a:pt x="26074" y="1"/>
                    <a:pt x="23555" y="124"/>
                    <a:pt x="21904" y="228"/>
                  </a:cubicBezTo>
                  <a:cubicBezTo>
                    <a:pt x="21863" y="310"/>
                    <a:pt x="21780" y="351"/>
                    <a:pt x="21677" y="351"/>
                  </a:cubicBezTo>
                  <a:cubicBezTo>
                    <a:pt x="21408" y="351"/>
                    <a:pt x="21305" y="393"/>
                    <a:pt x="21078" y="393"/>
                  </a:cubicBezTo>
                  <a:cubicBezTo>
                    <a:pt x="20727" y="558"/>
                    <a:pt x="19881" y="640"/>
                    <a:pt x="19901" y="888"/>
                  </a:cubicBezTo>
                  <a:cubicBezTo>
                    <a:pt x="19757" y="909"/>
                    <a:pt x="19633" y="950"/>
                    <a:pt x="19509" y="991"/>
                  </a:cubicBezTo>
                  <a:cubicBezTo>
                    <a:pt x="19489" y="1095"/>
                    <a:pt x="19489" y="1177"/>
                    <a:pt x="19468" y="1280"/>
                  </a:cubicBezTo>
                  <a:cubicBezTo>
                    <a:pt x="17940" y="1404"/>
                    <a:pt x="16433" y="1714"/>
                    <a:pt x="14968" y="2189"/>
                  </a:cubicBezTo>
                  <a:cubicBezTo>
                    <a:pt x="14823" y="2209"/>
                    <a:pt x="14679" y="2209"/>
                    <a:pt x="14534" y="2189"/>
                  </a:cubicBezTo>
                  <a:cubicBezTo>
                    <a:pt x="14390" y="2189"/>
                    <a:pt x="14245" y="2168"/>
                    <a:pt x="14101" y="2127"/>
                  </a:cubicBezTo>
                  <a:cubicBezTo>
                    <a:pt x="13750" y="2168"/>
                    <a:pt x="13419" y="2189"/>
                    <a:pt x="13068" y="2271"/>
                  </a:cubicBezTo>
                  <a:cubicBezTo>
                    <a:pt x="12883" y="2292"/>
                    <a:pt x="12717" y="2333"/>
                    <a:pt x="12532" y="2375"/>
                  </a:cubicBezTo>
                  <a:cubicBezTo>
                    <a:pt x="12346" y="2416"/>
                    <a:pt x="12139" y="2478"/>
                    <a:pt x="11933" y="2540"/>
                  </a:cubicBezTo>
                  <a:cubicBezTo>
                    <a:pt x="11727" y="2664"/>
                    <a:pt x="11541" y="2746"/>
                    <a:pt x="11355" y="2829"/>
                  </a:cubicBezTo>
                  <a:cubicBezTo>
                    <a:pt x="11169" y="2932"/>
                    <a:pt x="10983" y="3014"/>
                    <a:pt x="10798" y="3118"/>
                  </a:cubicBezTo>
                  <a:cubicBezTo>
                    <a:pt x="10158" y="3531"/>
                    <a:pt x="9538" y="3985"/>
                    <a:pt x="8981" y="4480"/>
                  </a:cubicBezTo>
                  <a:cubicBezTo>
                    <a:pt x="8857" y="4583"/>
                    <a:pt x="8754" y="4707"/>
                    <a:pt x="8651" y="4831"/>
                  </a:cubicBezTo>
                  <a:cubicBezTo>
                    <a:pt x="8547" y="4934"/>
                    <a:pt x="8485" y="5038"/>
                    <a:pt x="8424" y="5141"/>
                  </a:cubicBezTo>
                  <a:cubicBezTo>
                    <a:pt x="8258" y="5368"/>
                    <a:pt x="8093" y="5595"/>
                    <a:pt x="7907" y="5801"/>
                  </a:cubicBezTo>
                  <a:lnTo>
                    <a:pt x="7185" y="5967"/>
                  </a:lnTo>
                  <a:cubicBezTo>
                    <a:pt x="6958" y="6008"/>
                    <a:pt x="6731" y="6070"/>
                    <a:pt x="6504" y="6090"/>
                  </a:cubicBezTo>
                  <a:cubicBezTo>
                    <a:pt x="5967" y="6421"/>
                    <a:pt x="5244" y="7143"/>
                    <a:pt x="4604" y="7866"/>
                  </a:cubicBezTo>
                  <a:cubicBezTo>
                    <a:pt x="4315" y="8382"/>
                    <a:pt x="3861" y="8980"/>
                    <a:pt x="3634" y="9538"/>
                  </a:cubicBezTo>
                  <a:cubicBezTo>
                    <a:pt x="2974" y="10240"/>
                    <a:pt x="2458" y="11045"/>
                    <a:pt x="2086" y="11953"/>
                  </a:cubicBezTo>
                  <a:cubicBezTo>
                    <a:pt x="1673" y="12345"/>
                    <a:pt x="1198" y="12717"/>
                    <a:pt x="703" y="14286"/>
                  </a:cubicBezTo>
                  <a:cubicBezTo>
                    <a:pt x="662" y="14575"/>
                    <a:pt x="600" y="15008"/>
                    <a:pt x="496" y="15463"/>
                  </a:cubicBezTo>
                  <a:cubicBezTo>
                    <a:pt x="414" y="15896"/>
                    <a:pt x="352" y="16350"/>
                    <a:pt x="311" y="16681"/>
                  </a:cubicBezTo>
                  <a:cubicBezTo>
                    <a:pt x="311" y="16990"/>
                    <a:pt x="331" y="17321"/>
                    <a:pt x="352" y="17630"/>
                  </a:cubicBezTo>
                  <a:cubicBezTo>
                    <a:pt x="393" y="17919"/>
                    <a:pt x="455" y="18188"/>
                    <a:pt x="476" y="18497"/>
                  </a:cubicBezTo>
                  <a:cubicBezTo>
                    <a:pt x="145" y="19529"/>
                    <a:pt x="166" y="21449"/>
                    <a:pt x="290" y="23080"/>
                  </a:cubicBezTo>
                  <a:cubicBezTo>
                    <a:pt x="311" y="23266"/>
                    <a:pt x="393" y="23142"/>
                    <a:pt x="414" y="23369"/>
                  </a:cubicBezTo>
                  <a:cubicBezTo>
                    <a:pt x="434" y="24009"/>
                    <a:pt x="249" y="23741"/>
                    <a:pt x="269" y="24381"/>
                  </a:cubicBezTo>
                  <a:cubicBezTo>
                    <a:pt x="145" y="24566"/>
                    <a:pt x="83" y="24773"/>
                    <a:pt x="63" y="25000"/>
                  </a:cubicBezTo>
                  <a:cubicBezTo>
                    <a:pt x="42" y="25124"/>
                    <a:pt x="22" y="25289"/>
                    <a:pt x="22" y="25475"/>
                  </a:cubicBezTo>
                  <a:lnTo>
                    <a:pt x="1" y="25722"/>
                  </a:lnTo>
                  <a:lnTo>
                    <a:pt x="1" y="26053"/>
                  </a:lnTo>
                  <a:cubicBezTo>
                    <a:pt x="1" y="27002"/>
                    <a:pt x="104" y="27931"/>
                    <a:pt x="311" y="28860"/>
                  </a:cubicBezTo>
                  <a:cubicBezTo>
                    <a:pt x="311" y="29149"/>
                    <a:pt x="249" y="29232"/>
                    <a:pt x="166" y="29232"/>
                  </a:cubicBezTo>
                  <a:cubicBezTo>
                    <a:pt x="166" y="29913"/>
                    <a:pt x="228" y="30594"/>
                    <a:pt x="373" y="31255"/>
                  </a:cubicBezTo>
                  <a:cubicBezTo>
                    <a:pt x="682" y="32473"/>
                    <a:pt x="1136" y="33299"/>
                    <a:pt x="1652" y="34352"/>
                  </a:cubicBezTo>
                  <a:cubicBezTo>
                    <a:pt x="1797" y="34475"/>
                    <a:pt x="1941" y="34620"/>
                    <a:pt x="2065" y="34764"/>
                  </a:cubicBezTo>
                  <a:cubicBezTo>
                    <a:pt x="2169" y="34909"/>
                    <a:pt x="2313" y="35033"/>
                    <a:pt x="2458" y="35115"/>
                  </a:cubicBezTo>
                  <a:cubicBezTo>
                    <a:pt x="2519" y="35280"/>
                    <a:pt x="2561" y="35446"/>
                    <a:pt x="2643" y="35611"/>
                  </a:cubicBezTo>
                  <a:cubicBezTo>
                    <a:pt x="2705" y="35797"/>
                    <a:pt x="2808" y="35982"/>
                    <a:pt x="2891" y="36168"/>
                  </a:cubicBezTo>
                  <a:cubicBezTo>
                    <a:pt x="3118" y="36560"/>
                    <a:pt x="3345" y="36953"/>
                    <a:pt x="3614" y="37324"/>
                  </a:cubicBezTo>
                  <a:cubicBezTo>
                    <a:pt x="4088" y="37985"/>
                    <a:pt x="4625" y="38604"/>
                    <a:pt x="5224" y="39161"/>
                  </a:cubicBezTo>
                  <a:cubicBezTo>
                    <a:pt x="5389" y="39430"/>
                    <a:pt x="5616" y="39698"/>
                    <a:pt x="5864" y="39905"/>
                  </a:cubicBezTo>
                  <a:cubicBezTo>
                    <a:pt x="6091" y="40090"/>
                    <a:pt x="6318" y="40256"/>
                    <a:pt x="6648" y="40524"/>
                  </a:cubicBezTo>
                  <a:cubicBezTo>
                    <a:pt x="6772" y="40627"/>
                    <a:pt x="6937" y="40792"/>
                    <a:pt x="7020" y="40875"/>
                  </a:cubicBezTo>
                  <a:cubicBezTo>
                    <a:pt x="7618" y="41308"/>
                    <a:pt x="7907" y="41370"/>
                    <a:pt x="8011" y="41288"/>
                  </a:cubicBezTo>
                  <a:cubicBezTo>
                    <a:pt x="8258" y="41515"/>
                    <a:pt x="8568" y="41763"/>
                    <a:pt x="8898" y="42031"/>
                  </a:cubicBezTo>
                  <a:cubicBezTo>
                    <a:pt x="9229" y="42279"/>
                    <a:pt x="9580" y="42506"/>
                    <a:pt x="9951" y="42712"/>
                  </a:cubicBezTo>
                  <a:cubicBezTo>
                    <a:pt x="10116" y="42815"/>
                    <a:pt x="10281" y="42919"/>
                    <a:pt x="10467" y="43001"/>
                  </a:cubicBezTo>
                  <a:cubicBezTo>
                    <a:pt x="10632" y="43084"/>
                    <a:pt x="10777" y="43146"/>
                    <a:pt x="10921" y="43208"/>
                  </a:cubicBezTo>
                  <a:cubicBezTo>
                    <a:pt x="11107" y="43290"/>
                    <a:pt x="11314" y="43352"/>
                    <a:pt x="11541" y="43352"/>
                  </a:cubicBezTo>
                  <a:cubicBezTo>
                    <a:pt x="11809" y="43497"/>
                    <a:pt x="12016" y="43641"/>
                    <a:pt x="12201" y="43744"/>
                  </a:cubicBezTo>
                  <a:cubicBezTo>
                    <a:pt x="12387" y="43868"/>
                    <a:pt x="12552" y="43971"/>
                    <a:pt x="12717" y="44075"/>
                  </a:cubicBezTo>
                  <a:cubicBezTo>
                    <a:pt x="13089" y="44322"/>
                    <a:pt x="13461" y="44529"/>
                    <a:pt x="13873" y="44715"/>
                  </a:cubicBezTo>
                  <a:cubicBezTo>
                    <a:pt x="14431" y="44880"/>
                    <a:pt x="15030" y="45066"/>
                    <a:pt x="15587" y="45189"/>
                  </a:cubicBezTo>
                  <a:cubicBezTo>
                    <a:pt x="16020" y="45313"/>
                    <a:pt x="16454" y="45355"/>
                    <a:pt x="16908" y="45334"/>
                  </a:cubicBezTo>
                  <a:cubicBezTo>
                    <a:pt x="17073" y="45355"/>
                    <a:pt x="17011" y="45396"/>
                    <a:pt x="17238" y="45417"/>
                  </a:cubicBezTo>
                  <a:cubicBezTo>
                    <a:pt x="17404" y="45375"/>
                    <a:pt x="17589" y="45334"/>
                    <a:pt x="17796" y="45334"/>
                  </a:cubicBezTo>
                  <a:cubicBezTo>
                    <a:pt x="17982" y="45334"/>
                    <a:pt x="18167" y="45293"/>
                    <a:pt x="18353" y="45231"/>
                  </a:cubicBezTo>
                  <a:cubicBezTo>
                    <a:pt x="18890" y="45293"/>
                    <a:pt x="19427" y="45293"/>
                    <a:pt x="19963" y="45251"/>
                  </a:cubicBezTo>
                  <a:cubicBezTo>
                    <a:pt x="20397" y="45189"/>
                    <a:pt x="20665" y="45086"/>
                    <a:pt x="20707" y="44942"/>
                  </a:cubicBezTo>
                  <a:cubicBezTo>
                    <a:pt x="22090" y="44962"/>
                    <a:pt x="23968" y="44983"/>
                    <a:pt x="24175" y="44591"/>
                  </a:cubicBezTo>
                  <a:cubicBezTo>
                    <a:pt x="25104" y="44777"/>
                    <a:pt x="25124" y="45169"/>
                    <a:pt x="26941" y="45169"/>
                  </a:cubicBezTo>
                  <a:cubicBezTo>
                    <a:pt x="27292" y="45189"/>
                    <a:pt x="27230" y="45127"/>
                    <a:pt x="27560" y="45127"/>
                  </a:cubicBezTo>
                  <a:cubicBezTo>
                    <a:pt x="28159" y="45169"/>
                    <a:pt x="28613" y="45313"/>
                    <a:pt x="29315" y="45272"/>
                  </a:cubicBezTo>
                  <a:cubicBezTo>
                    <a:pt x="29976" y="45127"/>
                    <a:pt x="30987" y="45169"/>
                    <a:pt x="31462" y="45004"/>
                  </a:cubicBezTo>
                  <a:lnTo>
                    <a:pt x="31462" y="44900"/>
                  </a:lnTo>
                  <a:cubicBezTo>
                    <a:pt x="32019" y="44756"/>
                    <a:pt x="32969" y="44942"/>
                    <a:pt x="33691" y="44942"/>
                  </a:cubicBezTo>
                  <a:cubicBezTo>
                    <a:pt x="33836" y="45045"/>
                    <a:pt x="34311" y="45066"/>
                    <a:pt x="34765" y="45107"/>
                  </a:cubicBezTo>
                  <a:cubicBezTo>
                    <a:pt x="35467" y="45024"/>
                    <a:pt x="36272" y="45066"/>
                    <a:pt x="36912" y="44962"/>
                  </a:cubicBezTo>
                  <a:cubicBezTo>
                    <a:pt x="38770" y="45024"/>
                    <a:pt x="41619" y="44900"/>
                    <a:pt x="43662" y="45045"/>
                  </a:cubicBezTo>
                  <a:cubicBezTo>
                    <a:pt x="44178" y="45086"/>
                    <a:pt x="44591" y="45148"/>
                    <a:pt x="45045" y="45148"/>
                  </a:cubicBezTo>
                  <a:cubicBezTo>
                    <a:pt x="45871" y="45148"/>
                    <a:pt x="47481" y="45045"/>
                    <a:pt x="47502" y="44859"/>
                  </a:cubicBezTo>
                  <a:cubicBezTo>
                    <a:pt x="47502" y="44756"/>
                    <a:pt x="46800" y="44756"/>
                    <a:pt x="47048" y="44632"/>
                  </a:cubicBezTo>
                  <a:cubicBezTo>
                    <a:pt x="44984" y="44384"/>
                    <a:pt x="42899" y="44260"/>
                    <a:pt x="40834" y="44260"/>
                  </a:cubicBezTo>
                  <a:cubicBezTo>
                    <a:pt x="39719" y="44260"/>
                    <a:pt x="38481" y="44322"/>
                    <a:pt x="37304" y="44343"/>
                  </a:cubicBezTo>
                  <a:cubicBezTo>
                    <a:pt x="36994" y="44343"/>
                    <a:pt x="36458" y="44343"/>
                    <a:pt x="36231" y="44322"/>
                  </a:cubicBezTo>
                  <a:cubicBezTo>
                    <a:pt x="36024" y="44302"/>
                    <a:pt x="35838" y="44260"/>
                    <a:pt x="35653" y="44199"/>
                  </a:cubicBezTo>
                  <a:lnTo>
                    <a:pt x="47543" y="44199"/>
                  </a:lnTo>
                  <a:cubicBezTo>
                    <a:pt x="47626" y="44260"/>
                    <a:pt x="47812" y="44281"/>
                    <a:pt x="47894" y="44322"/>
                  </a:cubicBezTo>
                  <a:cubicBezTo>
                    <a:pt x="48679" y="44260"/>
                    <a:pt x="48844" y="44384"/>
                    <a:pt x="49215" y="44343"/>
                  </a:cubicBezTo>
                  <a:cubicBezTo>
                    <a:pt x="49587" y="44302"/>
                    <a:pt x="49277" y="44240"/>
                    <a:pt x="49215" y="44240"/>
                  </a:cubicBezTo>
                  <a:cubicBezTo>
                    <a:pt x="49422" y="44219"/>
                    <a:pt x="49505" y="44157"/>
                    <a:pt x="49732" y="44116"/>
                  </a:cubicBezTo>
                  <a:cubicBezTo>
                    <a:pt x="50041" y="44178"/>
                    <a:pt x="49277" y="44219"/>
                    <a:pt x="49443" y="44322"/>
                  </a:cubicBezTo>
                  <a:cubicBezTo>
                    <a:pt x="50970" y="44322"/>
                    <a:pt x="52477" y="44075"/>
                    <a:pt x="53922" y="43621"/>
                  </a:cubicBezTo>
                  <a:lnTo>
                    <a:pt x="53881" y="43476"/>
                  </a:lnTo>
                  <a:cubicBezTo>
                    <a:pt x="54129" y="43393"/>
                    <a:pt x="53964" y="43579"/>
                    <a:pt x="54087" y="43579"/>
                  </a:cubicBezTo>
                  <a:cubicBezTo>
                    <a:pt x="54913" y="43290"/>
                    <a:pt x="56028" y="43042"/>
                    <a:pt x="56833" y="42547"/>
                  </a:cubicBezTo>
                  <a:cubicBezTo>
                    <a:pt x="58423" y="41866"/>
                    <a:pt x="59868" y="40896"/>
                    <a:pt x="61148" y="39740"/>
                  </a:cubicBezTo>
                  <a:cubicBezTo>
                    <a:pt x="61849" y="39141"/>
                    <a:pt x="62489" y="38460"/>
                    <a:pt x="63047" y="37716"/>
                  </a:cubicBezTo>
                  <a:cubicBezTo>
                    <a:pt x="63666" y="36891"/>
                    <a:pt x="64223" y="36024"/>
                    <a:pt x="64698" y="35115"/>
                  </a:cubicBezTo>
                  <a:cubicBezTo>
                    <a:pt x="65049" y="34393"/>
                    <a:pt x="65421" y="33712"/>
                    <a:pt x="65669" y="33051"/>
                  </a:cubicBezTo>
                  <a:cubicBezTo>
                    <a:pt x="66081" y="32039"/>
                    <a:pt x="66370" y="30987"/>
                    <a:pt x="66577" y="29913"/>
                  </a:cubicBezTo>
                  <a:cubicBezTo>
                    <a:pt x="66618" y="29707"/>
                    <a:pt x="66659" y="29480"/>
                    <a:pt x="66680" y="29253"/>
                  </a:cubicBezTo>
                  <a:cubicBezTo>
                    <a:pt x="66721" y="29025"/>
                    <a:pt x="66763" y="28798"/>
                    <a:pt x="66783" y="28592"/>
                  </a:cubicBezTo>
                  <a:cubicBezTo>
                    <a:pt x="66825" y="28179"/>
                    <a:pt x="66825" y="27766"/>
                    <a:pt x="66825" y="27353"/>
                  </a:cubicBezTo>
                  <a:cubicBezTo>
                    <a:pt x="66886" y="26734"/>
                    <a:pt x="66886" y="26135"/>
                    <a:pt x="66886" y="25537"/>
                  </a:cubicBezTo>
                  <a:close/>
                  <a:moveTo>
                    <a:pt x="23948" y="1218"/>
                  </a:moveTo>
                  <a:cubicBezTo>
                    <a:pt x="23948" y="1157"/>
                    <a:pt x="23948" y="1115"/>
                    <a:pt x="23906" y="1074"/>
                  </a:cubicBezTo>
                  <a:cubicBezTo>
                    <a:pt x="24010" y="1033"/>
                    <a:pt x="24257" y="1012"/>
                    <a:pt x="24216" y="929"/>
                  </a:cubicBezTo>
                  <a:cubicBezTo>
                    <a:pt x="24753" y="971"/>
                    <a:pt x="25289" y="1053"/>
                    <a:pt x="25806" y="1218"/>
                  </a:cubicBezTo>
                  <a:close/>
                  <a:moveTo>
                    <a:pt x="27292" y="537"/>
                  </a:moveTo>
                  <a:cubicBezTo>
                    <a:pt x="27292" y="517"/>
                    <a:pt x="27271" y="496"/>
                    <a:pt x="27209" y="475"/>
                  </a:cubicBezTo>
                  <a:cubicBezTo>
                    <a:pt x="27333" y="455"/>
                    <a:pt x="27457" y="455"/>
                    <a:pt x="27602" y="455"/>
                  </a:cubicBezTo>
                  <a:cubicBezTo>
                    <a:pt x="27622" y="517"/>
                    <a:pt x="27498" y="537"/>
                    <a:pt x="27292" y="537"/>
                  </a:cubicBezTo>
                  <a:close/>
                  <a:moveTo>
                    <a:pt x="27663" y="682"/>
                  </a:moveTo>
                  <a:cubicBezTo>
                    <a:pt x="27870" y="640"/>
                    <a:pt x="28076" y="620"/>
                    <a:pt x="28283" y="640"/>
                  </a:cubicBezTo>
                  <a:cubicBezTo>
                    <a:pt x="28386" y="744"/>
                    <a:pt x="27725" y="744"/>
                    <a:pt x="27663" y="682"/>
                  </a:cubicBezTo>
                  <a:close/>
                  <a:moveTo>
                    <a:pt x="28365" y="888"/>
                  </a:moveTo>
                  <a:cubicBezTo>
                    <a:pt x="28365" y="826"/>
                    <a:pt x="28324" y="764"/>
                    <a:pt x="28592" y="785"/>
                  </a:cubicBezTo>
                  <a:cubicBezTo>
                    <a:pt x="28592" y="826"/>
                    <a:pt x="28531" y="868"/>
                    <a:pt x="28365" y="888"/>
                  </a:cubicBezTo>
                  <a:close/>
                  <a:moveTo>
                    <a:pt x="46470" y="723"/>
                  </a:moveTo>
                  <a:cubicBezTo>
                    <a:pt x="46491" y="785"/>
                    <a:pt x="46222" y="806"/>
                    <a:pt x="46098" y="785"/>
                  </a:cubicBezTo>
                  <a:cubicBezTo>
                    <a:pt x="46057" y="723"/>
                    <a:pt x="46263" y="723"/>
                    <a:pt x="46470" y="723"/>
                  </a:cubicBezTo>
                  <a:close/>
                  <a:moveTo>
                    <a:pt x="45789" y="888"/>
                  </a:moveTo>
                  <a:cubicBezTo>
                    <a:pt x="45871" y="971"/>
                    <a:pt x="45355" y="950"/>
                    <a:pt x="45396" y="888"/>
                  </a:cubicBezTo>
                  <a:cubicBezTo>
                    <a:pt x="45520" y="868"/>
                    <a:pt x="45644" y="868"/>
                    <a:pt x="45789" y="888"/>
                  </a:cubicBezTo>
                  <a:close/>
                  <a:moveTo>
                    <a:pt x="42176" y="1218"/>
                  </a:moveTo>
                  <a:cubicBezTo>
                    <a:pt x="42424" y="1177"/>
                    <a:pt x="42692" y="1136"/>
                    <a:pt x="42940" y="1095"/>
                  </a:cubicBezTo>
                  <a:cubicBezTo>
                    <a:pt x="43270" y="1115"/>
                    <a:pt x="43600" y="1095"/>
                    <a:pt x="43951" y="1033"/>
                  </a:cubicBezTo>
                  <a:cubicBezTo>
                    <a:pt x="45149" y="1033"/>
                    <a:pt x="46367" y="1053"/>
                    <a:pt x="46862" y="1218"/>
                  </a:cubicBezTo>
                  <a:close/>
                  <a:moveTo>
                    <a:pt x="51445" y="1652"/>
                  </a:moveTo>
                  <a:lnTo>
                    <a:pt x="51507" y="1652"/>
                  </a:lnTo>
                  <a:lnTo>
                    <a:pt x="51817" y="1735"/>
                  </a:lnTo>
                  <a:close/>
                  <a:moveTo>
                    <a:pt x="56090" y="42506"/>
                  </a:moveTo>
                  <a:cubicBezTo>
                    <a:pt x="56028" y="42506"/>
                    <a:pt x="55739" y="42547"/>
                    <a:pt x="56028" y="42403"/>
                  </a:cubicBezTo>
                  <a:cubicBezTo>
                    <a:pt x="55945" y="42526"/>
                    <a:pt x="56420" y="42341"/>
                    <a:pt x="56110" y="42506"/>
                  </a:cubicBezTo>
                  <a:close/>
                  <a:moveTo>
                    <a:pt x="59579" y="40524"/>
                  </a:moveTo>
                  <a:cubicBezTo>
                    <a:pt x="59475" y="40607"/>
                    <a:pt x="59434" y="40607"/>
                    <a:pt x="59331" y="40689"/>
                  </a:cubicBezTo>
                  <a:cubicBezTo>
                    <a:pt x="59310" y="40668"/>
                    <a:pt x="59372" y="40586"/>
                    <a:pt x="59537" y="40441"/>
                  </a:cubicBezTo>
                  <a:cubicBezTo>
                    <a:pt x="59641" y="40400"/>
                    <a:pt x="59661" y="40441"/>
                    <a:pt x="59599" y="40524"/>
                  </a:cubicBezTo>
                  <a:close/>
                  <a:moveTo>
                    <a:pt x="66143" y="28220"/>
                  </a:moveTo>
                  <a:cubicBezTo>
                    <a:pt x="65834" y="31152"/>
                    <a:pt x="64801" y="33959"/>
                    <a:pt x="63150" y="36395"/>
                  </a:cubicBezTo>
                  <a:cubicBezTo>
                    <a:pt x="62262" y="37716"/>
                    <a:pt x="61189" y="38893"/>
                    <a:pt x="59950" y="39863"/>
                  </a:cubicBezTo>
                  <a:cubicBezTo>
                    <a:pt x="58794" y="40792"/>
                    <a:pt x="57535" y="41577"/>
                    <a:pt x="56193" y="42196"/>
                  </a:cubicBezTo>
                  <a:cubicBezTo>
                    <a:pt x="56193" y="42237"/>
                    <a:pt x="56338" y="42175"/>
                    <a:pt x="56214" y="42237"/>
                  </a:cubicBezTo>
                  <a:cubicBezTo>
                    <a:pt x="55904" y="42423"/>
                    <a:pt x="56296" y="42155"/>
                    <a:pt x="56049" y="42258"/>
                  </a:cubicBezTo>
                  <a:cubicBezTo>
                    <a:pt x="55161" y="42650"/>
                    <a:pt x="54232" y="42981"/>
                    <a:pt x="53303" y="43270"/>
                  </a:cubicBezTo>
                  <a:cubicBezTo>
                    <a:pt x="60859" y="40772"/>
                    <a:pt x="65958" y="33712"/>
                    <a:pt x="65958" y="25743"/>
                  </a:cubicBezTo>
                  <a:lnTo>
                    <a:pt x="65958" y="19695"/>
                  </a:lnTo>
                  <a:cubicBezTo>
                    <a:pt x="65958" y="18518"/>
                    <a:pt x="65854" y="17341"/>
                    <a:pt x="65627" y="16185"/>
                  </a:cubicBezTo>
                  <a:cubicBezTo>
                    <a:pt x="65669" y="16247"/>
                    <a:pt x="65689" y="16309"/>
                    <a:pt x="65730" y="16371"/>
                  </a:cubicBezTo>
                  <a:cubicBezTo>
                    <a:pt x="65978" y="17321"/>
                    <a:pt x="66123" y="18311"/>
                    <a:pt x="66123" y="19323"/>
                  </a:cubicBezTo>
                  <a:cubicBezTo>
                    <a:pt x="66143" y="20438"/>
                    <a:pt x="66123" y="21635"/>
                    <a:pt x="66143" y="22729"/>
                  </a:cubicBezTo>
                  <a:cubicBezTo>
                    <a:pt x="66143" y="23534"/>
                    <a:pt x="66185" y="24463"/>
                    <a:pt x="66226" y="25413"/>
                  </a:cubicBezTo>
                  <a:cubicBezTo>
                    <a:pt x="66267" y="26342"/>
                    <a:pt x="66247" y="27291"/>
                    <a:pt x="66143" y="28220"/>
                  </a:cubicBezTo>
                  <a:close/>
                  <a:moveTo>
                    <a:pt x="66412" y="21036"/>
                  </a:moveTo>
                  <a:cubicBezTo>
                    <a:pt x="66474" y="21780"/>
                    <a:pt x="66226" y="21243"/>
                    <a:pt x="66412" y="21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1"/>
            <p:cNvSpPr/>
            <p:nvPr/>
          </p:nvSpPr>
          <p:spPr>
            <a:xfrm>
              <a:off x="-849050" y="3971734"/>
              <a:ext cx="2045485" cy="1245398"/>
            </a:xfrm>
            <a:custGeom>
              <a:avLst/>
              <a:gdLst/>
              <a:ahLst/>
              <a:cxnLst/>
              <a:rect l="l" t="t" r="r" b="b"/>
              <a:pathLst>
                <a:path w="73678" h="44859" extrusionOk="0">
                  <a:moveTo>
                    <a:pt x="21304" y="44859"/>
                  </a:moveTo>
                  <a:lnTo>
                    <a:pt x="22192" y="44818"/>
                  </a:lnTo>
                  <a:cubicBezTo>
                    <a:pt x="23389" y="44776"/>
                    <a:pt x="24587" y="44735"/>
                    <a:pt x="25825" y="44735"/>
                  </a:cubicBezTo>
                  <a:cubicBezTo>
                    <a:pt x="28014" y="44776"/>
                    <a:pt x="30222" y="44694"/>
                    <a:pt x="32411" y="44508"/>
                  </a:cubicBezTo>
                  <a:cubicBezTo>
                    <a:pt x="33236" y="44219"/>
                    <a:pt x="34289" y="44013"/>
                    <a:pt x="34785" y="43620"/>
                  </a:cubicBezTo>
                  <a:cubicBezTo>
                    <a:pt x="35776" y="43682"/>
                    <a:pt x="36705" y="43785"/>
                    <a:pt x="37551" y="43909"/>
                  </a:cubicBezTo>
                  <a:cubicBezTo>
                    <a:pt x="37923" y="43930"/>
                    <a:pt x="37943" y="43827"/>
                    <a:pt x="38253" y="43827"/>
                  </a:cubicBezTo>
                  <a:cubicBezTo>
                    <a:pt x="40586" y="43971"/>
                    <a:pt x="43868" y="43868"/>
                    <a:pt x="45705" y="44219"/>
                  </a:cubicBezTo>
                  <a:cubicBezTo>
                    <a:pt x="47130" y="44116"/>
                    <a:pt x="48389" y="44343"/>
                    <a:pt x="49978" y="44425"/>
                  </a:cubicBezTo>
                  <a:cubicBezTo>
                    <a:pt x="50309" y="44446"/>
                    <a:pt x="50556" y="44529"/>
                    <a:pt x="50845" y="44549"/>
                  </a:cubicBezTo>
                  <a:cubicBezTo>
                    <a:pt x="50949" y="44549"/>
                    <a:pt x="51052" y="44549"/>
                    <a:pt x="51155" y="44529"/>
                  </a:cubicBezTo>
                  <a:cubicBezTo>
                    <a:pt x="51527" y="44549"/>
                    <a:pt x="51795" y="44591"/>
                    <a:pt x="52084" y="44632"/>
                  </a:cubicBezTo>
                  <a:cubicBezTo>
                    <a:pt x="52456" y="44694"/>
                    <a:pt x="52848" y="44694"/>
                    <a:pt x="53240" y="44652"/>
                  </a:cubicBezTo>
                  <a:lnTo>
                    <a:pt x="54272" y="44549"/>
                  </a:lnTo>
                  <a:lnTo>
                    <a:pt x="54830" y="44508"/>
                  </a:lnTo>
                  <a:cubicBezTo>
                    <a:pt x="55036" y="44487"/>
                    <a:pt x="55222" y="44446"/>
                    <a:pt x="55408" y="44405"/>
                  </a:cubicBezTo>
                  <a:cubicBezTo>
                    <a:pt x="56089" y="44281"/>
                    <a:pt x="56770" y="44219"/>
                    <a:pt x="57472" y="44198"/>
                  </a:cubicBezTo>
                  <a:cubicBezTo>
                    <a:pt x="57637" y="44157"/>
                    <a:pt x="58050" y="44095"/>
                    <a:pt x="57947" y="44033"/>
                  </a:cubicBezTo>
                  <a:cubicBezTo>
                    <a:pt x="58215" y="43951"/>
                    <a:pt x="58071" y="44074"/>
                    <a:pt x="58298" y="44033"/>
                  </a:cubicBezTo>
                  <a:cubicBezTo>
                    <a:pt x="58504" y="43971"/>
                    <a:pt x="58752" y="43889"/>
                    <a:pt x="59000" y="43827"/>
                  </a:cubicBezTo>
                  <a:lnTo>
                    <a:pt x="59722" y="43558"/>
                  </a:lnTo>
                  <a:cubicBezTo>
                    <a:pt x="60156" y="43435"/>
                    <a:pt x="60589" y="43249"/>
                    <a:pt x="60982" y="43022"/>
                  </a:cubicBezTo>
                  <a:cubicBezTo>
                    <a:pt x="61807" y="42629"/>
                    <a:pt x="62592" y="42134"/>
                    <a:pt x="63314" y="41556"/>
                  </a:cubicBezTo>
                  <a:cubicBezTo>
                    <a:pt x="63645" y="41308"/>
                    <a:pt x="63975" y="41019"/>
                    <a:pt x="64264" y="40730"/>
                  </a:cubicBezTo>
                  <a:cubicBezTo>
                    <a:pt x="64553" y="40441"/>
                    <a:pt x="64821" y="40152"/>
                    <a:pt x="65048" y="39884"/>
                  </a:cubicBezTo>
                  <a:cubicBezTo>
                    <a:pt x="65090" y="39719"/>
                    <a:pt x="65172" y="39554"/>
                    <a:pt x="65296" y="39450"/>
                  </a:cubicBezTo>
                  <a:cubicBezTo>
                    <a:pt x="65441" y="39285"/>
                    <a:pt x="65585" y="39079"/>
                    <a:pt x="65730" y="38914"/>
                  </a:cubicBezTo>
                  <a:cubicBezTo>
                    <a:pt x="65853" y="38748"/>
                    <a:pt x="65915" y="38501"/>
                    <a:pt x="66039" y="38294"/>
                  </a:cubicBezTo>
                  <a:cubicBezTo>
                    <a:pt x="67505" y="36911"/>
                    <a:pt x="68785" y="35301"/>
                    <a:pt x="69776" y="33526"/>
                  </a:cubicBezTo>
                  <a:lnTo>
                    <a:pt x="69776" y="33526"/>
                  </a:lnTo>
                  <a:cubicBezTo>
                    <a:pt x="69838" y="33422"/>
                    <a:pt x="69900" y="33298"/>
                    <a:pt x="69962" y="33195"/>
                  </a:cubicBezTo>
                  <a:cubicBezTo>
                    <a:pt x="70354" y="32844"/>
                    <a:pt x="70767" y="32514"/>
                    <a:pt x="71200" y="32163"/>
                  </a:cubicBezTo>
                  <a:cubicBezTo>
                    <a:pt x="71407" y="31977"/>
                    <a:pt x="71613" y="31771"/>
                    <a:pt x="71799" y="31544"/>
                  </a:cubicBezTo>
                  <a:cubicBezTo>
                    <a:pt x="71985" y="31337"/>
                    <a:pt x="72170" y="31110"/>
                    <a:pt x="72377" y="30842"/>
                  </a:cubicBezTo>
                  <a:cubicBezTo>
                    <a:pt x="72459" y="30594"/>
                    <a:pt x="72501" y="30615"/>
                    <a:pt x="72521" y="30450"/>
                  </a:cubicBezTo>
                  <a:cubicBezTo>
                    <a:pt x="72769" y="30119"/>
                    <a:pt x="72955" y="29768"/>
                    <a:pt x="73079" y="29376"/>
                  </a:cubicBezTo>
                  <a:cubicBezTo>
                    <a:pt x="73161" y="29170"/>
                    <a:pt x="73244" y="28922"/>
                    <a:pt x="73326" y="28674"/>
                  </a:cubicBezTo>
                  <a:cubicBezTo>
                    <a:pt x="73347" y="28550"/>
                    <a:pt x="73388" y="28406"/>
                    <a:pt x="73430" y="28303"/>
                  </a:cubicBezTo>
                  <a:cubicBezTo>
                    <a:pt x="73450" y="28179"/>
                    <a:pt x="73471" y="28034"/>
                    <a:pt x="73492" y="27890"/>
                  </a:cubicBezTo>
                  <a:cubicBezTo>
                    <a:pt x="73574" y="27353"/>
                    <a:pt x="73636" y="26796"/>
                    <a:pt x="73677" y="26259"/>
                  </a:cubicBezTo>
                  <a:cubicBezTo>
                    <a:pt x="73677" y="25702"/>
                    <a:pt x="73657" y="25186"/>
                    <a:pt x="73636" y="24731"/>
                  </a:cubicBezTo>
                  <a:cubicBezTo>
                    <a:pt x="73554" y="24669"/>
                    <a:pt x="73492" y="24566"/>
                    <a:pt x="73471" y="24463"/>
                  </a:cubicBezTo>
                  <a:cubicBezTo>
                    <a:pt x="73492" y="24257"/>
                    <a:pt x="73471" y="24029"/>
                    <a:pt x="73450" y="23823"/>
                  </a:cubicBezTo>
                  <a:cubicBezTo>
                    <a:pt x="73182" y="23451"/>
                    <a:pt x="73058" y="22584"/>
                    <a:pt x="72707" y="22605"/>
                  </a:cubicBezTo>
                  <a:cubicBezTo>
                    <a:pt x="72666" y="22461"/>
                    <a:pt x="72625" y="22337"/>
                    <a:pt x="72563" y="22192"/>
                  </a:cubicBezTo>
                  <a:lnTo>
                    <a:pt x="72150" y="22172"/>
                  </a:lnTo>
                  <a:cubicBezTo>
                    <a:pt x="72026" y="20582"/>
                    <a:pt x="71716" y="19013"/>
                    <a:pt x="71221" y="17527"/>
                  </a:cubicBezTo>
                  <a:cubicBezTo>
                    <a:pt x="71221" y="17196"/>
                    <a:pt x="71324" y="16866"/>
                    <a:pt x="71469" y="16577"/>
                  </a:cubicBezTo>
                  <a:cubicBezTo>
                    <a:pt x="71510" y="15772"/>
                    <a:pt x="71427" y="14988"/>
                    <a:pt x="71262" y="14224"/>
                  </a:cubicBezTo>
                  <a:cubicBezTo>
                    <a:pt x="71014" y="13770"/>
                    <a:pt x="70932" y="13419"/>
                    <a:pt x="70663" y="12985"/>
                  </a:cubicBezTo>
                  <a:cubicBezTo>
                    <a:pt x="70519" y="12758"/>
                    <a:pt x="70271" y="12366"/>
                    <a:pt x="70023" y="11994"/>
                  </a:cubicBezTo>
                  <a:cubicBezTo>
                    <a:pt x="69755" y="11602"/>
                    <a:pt x="69425" y="11272"/>
                    <a:pt x="69260" y="11086"/>
                  </a:cubicBezTo>
                  <a:cubicBezTo>
                    <a:pt x="69053" y="10859"/>
                    <a:pt x="68806" y="10652"/>
                    <a:pt x="68516" y="10508"/>
                  </a:cubicBezTo>
                  <a:cubicBezTo>
                    <a:pt x="68248" y="10384"/>
                    <a:pt x="68000" y="10219"/>
                    <a:pt x="67773" y="10033"/>
                  </a:cubicBezTo>
                  <a:cubicBezTo>
                    <a:pt x="67773" y="9723"/>
                    <a:pt x="67753" y="9434"/>
                    <a:pt x="67753" y="9145"/>
                  </a:cubicBezTo>
                  <a:cubicBezTo>
                    <a:pt x="67732" y="8856"/>
                    <a:pt x="67753" y="8588"/>
                    <a:pt x="67753" y="8299"/>
                  </a:cubicBezTo>
                  <a:cubicBezTo>
                    <a:pt x="67257" y="7494"/>
                    <a:pt x="66679" y="6771"/>
                    <a:pt x="65977" y="6152"/>
                  </a:cubicBezTo>
                  <a:cubicBezTo>
                    <a:pt x="65668" y="5987"/>
                    <a:pt x="65379" y="5801"/>
                    <a:pt x="65110" y="5595"/>
                  </a:cubicBezTo>
                  <a:cubicBezTo>
                    <a:pt x="64821" y="5409"/>
                    <a:pt x="64512" y="5244"/>
                    <a:pt x="64202" y="5120"/>
                  </a:cubicBezTo>
                  <a:cubicBezTo>
                    <a:pt x="63892" y="4790"/>
                    <a:pt x="63583" y="4459"/>
                    <a:pt x="63232" y="4170"/>
                  </a:cubicBezTo>
                  <a:cubicBezTo>
                    <a:pt x="62757" y="3840"/>
                    <a:pt x="62261" y="3530"/>
                    <a:pt x="61725" y="3303"/>
                  </a:cubicBezTo>
                  <a:cubicBezTo>
                    <a:pt x="61539" y="2952"/>
                    <a:pt x="61291" y="2663"/>
                    <a:pt x="61002" y="2416"/>
                  </a:cubicBezTo>
                  <a:cubicBezTo>
                    <a:pt x="60796" y="2250"/>
                    <a:pt x="60589" y="2106"/>
                    <a:pt x="60342" y="1982"/>
                  </a:cubicBezTo>
                  <a:cubicBezTo>
                    <a:pt x="60218" y="1900"/>
                    <a:pt x="60073" y="1817"/>
                    <a:pt x="59887" y="1734"/>
                  </a:cubicBezTo>
                  <a:lnTo>
                    <a:pt x="59640" y="1611"/>
                  </a:lnTo>
                  <a:lnTo>
                    <a:pt x="59330" y="1528"/>
                  </a:lnTo>
                  <a:cubicBezTo>
                    <a:pt x="59000" y="1487"/>
                    <a:pt x="58525" y="1404"/>
                    <a:pt x="58050" y="1301"/>
                  </a:cubicBezTo>
                  <a:lnTo>
                    <a:pt x="57369" y="1156"/>
                  </a:lnTo>
                  <a:lnTo>
                    <a:pt x="56750" y="1053"/>
                  </a:lnTo>
                  <a:cubicBezTo>
                    <a:pt x="56399" y="1053"/>
                    <a:pt x="56048" y="1094"/>
                    <a:pt x="55717" y="1156"/>
                  </a:cubicBezTo>
                  <a:cubicBezTo>
                    <a:pt x="55387" y="1198"/>
                    <a:pt x="55098" y="1239"/>
                    <a:pt x="54768" y="1322"/>
                  </a:cubicBezTo>
                  <a:cubicBezTo>
                    <a:pt x="54458" y="1177"/>
                    <a:pt x="54128" y="1094"/>
                    <a:pt x="53777" y="1032"/>
                  </a:cubicBezTo>
                  <a:cubicBezTo>
                    <a:pt x="53591" y="991"/>
                    <a:pt x="53385" y="971"/>
                    <a:pt x="53158" y="929"/>
                  </a:cubicBezTo>
                  <a:lnTo>
                    <a:pt x="52807" y="888"/>
                  </a:lnTo>
                  <a:lnTo>
                    <a:pt x="52497" y="888"/>
                  </a:lnTo>
                  <a:cubicBezTo>
                    <a:pt x="51630" y="847"/>
                    <a:pt x="50784" y="888"/>
                    <a:pt x="49917" y="991"/>
                  </a:cubicBezTo>
                  <a:cubicBezTo>
                    <a:pt x="49731" y="1032"/>
                    <a:pt x="49834" y="1156"/>
                    <a:pt x="49607" y="1177"/>
                  </a:cubicBezTo>
                  <a:cubicBezTo>
                    <a:pt x="48967" y="1198"/>
                    <a:pt x="49235" y="929"/>
                    <a:pt x="48575" y="971"/>
                  </a:cubicBezTo>
                  <a:cubicBezTo>
                    <a:pt x="48121" y="393"/>
                    <a:pt x="45932" y="516"/>
                    <a:pt x="44301" y="661"/>
                  </a:cubicBezTo>
                  <a:cubicBezTo>
                    <a:pt x="44033" y="620"/>
                    <a:pt x="43971" y="496"/>
                    <a:pt x="43971" y="351"/>
                  </a:cubicBezTo>
                  <a:cubicBezTo>
                    <a:pt x="43372" y="207"/>
                    <a:pt x="42774" y="104"/>
                    <a:pt x="42154" y="21"/>
                  </a:cubicBezTo>
                  <a:cubicBezTo>
                    <a:pt x="41040" y="0"/>
                    <a:pt x="40214" y="227"/>
                    <a:pt x="39141" y="310"/>
                  </a:cubicBezTo>
                  <a:cubicBezTo>
                    <a:pt x="38913" y="516"/>
                    <a:pt x="38397" y="661"/>
                    <a:pt x="38191" y="888"/>
                  </a:cubicBezTo>
                  <a:cubicBezTo>
                    <a:pt x="37076" y="558"/>
                    <a:pt x="34743" y="764"/>
                    <a:pt x="33691" y="971"/>
                  </a:cubicBezTo>
                  <a:cubicBezTo>
                    <a:pt x="32906" y="785"/>
                    <a:pt x="32617" y="1074"/>
                    <a:pt x="31874" y="1115"/>
                  </a:cubicBezTo>
                  <a:cubicBezTo>
                    <a:pt x="31709" y="1115"/>
                    <a:pt x="31482" y="1115"/>
                    <a:pt x="31399" y="1115"/>
                  </a:cubicBezTo>
                  <a:cubicBezTo>
                    <a:pt x="30697" y="1218"/>
                    <a:pt x="30450" y="1445"/>
                    <a:pt x="30450" y="1631"/>
                  </a:cubicBezTo>
                  <a:cubicBezTo>
                    <a:pt x="29149" y="1507"/>
                    <a:pt x="26940" y="1590"/>
                    <a:pt x="26569" y="2003"/>
                  </a:cubicBezTo>
                  <a:cubicBezTo>
                    <a:pt x="25392" y="1961"/>
                    <a:pt x="25103" y="1652"/>
                    <a:pt x="24029" y="1590"/>
                  </a:cubicBezTo>
                  <a:cubicBezTo>
                    <a:pt x="22956" y="1693"/>
                    <a:pt x="21635" y="1631"/>
                    <a:pt x="21098" y="1941"/>
                  </a:cubicBezTo>
                  <a:cubicBezTo>
                    <a:pt x="20953" y="1941"/>
                    <a:pt x="21015" y="1879"/>
                    <a:pt x="20788" y="1900"/>
                  </a:cubicBezTo>
                  <a:cubicBezTo>
                    <a:pt x="20541" y="2127"/>
                    <a:pt x="19880" y="2250"/>
                    <a:pt x="19674" y="2478"/>
                  </a:cubicBezTo>
                  <a:cubicBezTo>
                    <a:pt x="19323" y="2519"/>
                    <a:pt x="19013" y="2560"/>
                    <a:pt x="18724" y="2622"/>
                  </a:cubicBezTo>
                  <a:cubicBezTo>
                    <a:pt x="18476" y="2663"/>
                    <a:pt x="18228" y="2746"/>
                    <a:pt x="17981" y="2849"/>
                  </a:cubicBezTo>
                  <a:cubicBezTo>
                    <a:pt x="17568" y="3014"/>
                    <a:pt x="17320" y="3221"/>
                    <a:pt x="17299" y="3448"/>
                  </a:cubicBezTo>
                  <a:lnTo>
                    <a:pt x="16721" y="3530"/>
                  </a:lnTo>
                  <a:cubicBezTo>
                    <a:pt x="16536" y="3551"/>
                    <a:pt x="16329" y="3613"/>
                    <a:pt x="16143" y="3675"/>
                  </a:cubicBezTo>
                  <a:cubicBezTo>
                    <a:pt x="15751" y="3778"/>
                    <a:pt x="15359" y="3881"/>
                    <a:pt x="15008" y="4005"/>
                  </a:cubicBezTo>
                  <a:cubicBezTo>
                    <a:pt x="14698" y="4088"/>
                    <a:pt x="14430" y="4253"/>
                    <a:pt x="14182" y="4439"/>
                  </a:cubicBezTo>
                  <a:cubicBezTo>
                    <a:pt x="13976" y="4604"/>
                    <a:pt x="13852" y="4769"/>
                    <a:pt x="13852" y="4913"/>
                  </a:cubicBezTo>
                  <a:cubicBezTo>
                    <a:pt x="12820" y="4975"/>
                    <a:pt x="12551" y="4459"/>
                    <a:pt x="10755" y="5368"/>
                  </a:cubicBezTo>
                  <a:cubicBezTo>
                    <a:pt x="10404" y="5533"/>
                    <a:pt x="10487" y="5595"/>
                    <a:pt x="10198" y="5760"/>
                  </a:cubicBezTo>
                  <a:cubicBezTo>
                    <a:pt x="9599" y="6049"/>
                    <a:pt x="9042" y="6131"/>
                    <a:pt x="8443" y="6668"/>
                  </a:cubicBezTo>
                  <a:cubicBezTo>
                    <a:pt x="8175" y="6999"/>
                    <a:pt x="7865" y="7288"/>
                    <a:pt x="7556" y="7577"/>
                  </a:cubicBezTo>
                  <a:cubicBezTo>
                    <a:pt x="7287" y="7845"/>
                    <a:pt x="7060" y="8155"/>
                    <a:pt x="6874" y="8485"/>
                  </a:cubicBezTo>
                  <a:lnTo>
                    <a:pt x="6978" y="8588"/>
                  </a:lnTo>
                  <a:cubicBezTo>
                    <a:pt x="6833" y="8877"/>
                    <a:pt x="6503" y="9104"/>
                    <a:pt x="6173" y="9414"/>
                  </a:cubicBezTo>
                  <a:cubicBezTo>
                    <a:pt x="5842" y="9682"/>
                    <a:pt x="5533" y="9971"/>
                    <a:pt x="5244" y="10281"/>
                  </a:cubicBezTo>
                  <a:cubicBezTo>
                    <a:pt x="5078" y="10322"/>
                    <a:pt x="4934" y="10405"/>
                    <a:pt x="4810" y="10529"/>
                  </a:cubicBezTo>
                  <a:cubicBezTo>
                    <a:pt x="4666" y="10673"/>
                    <a:pt x="4480" y="10859"/>
                    <a:pt x="4315" y="11045"/>
                  </a:cubicBezTo>
                  <a:cubicBezTo>
                    <a:pt x="4129" y="11396"/>
                    <a:pt x="3902" y="11747"/>
                    <a:pt x="3675" y="12077"/>
                  </a:cubicBezTo>
                  <a:cubicBezTo>
                    <a:pt x="3468" y="12407"/>
                    <a:pt x="3282" y="12737"/>
                    <a:pt x="3159" y="13109"/>
                  </a:cubicBezTo>
                  <a:cubicBezTo>
                    <a:pt x="3014" y="13315"/>
                    <a:pt x="2870" y="13543"/>
                    <a:pt x="2704" y="13790"/>
                  </a:cubicBezTo>
                  <a:cubicBezTo>
                    <a:pt x="2560" y="14017"/>
                    <a:pt x="2457" y="14306"/>
                    <a:pt x="2312" y="14575"/>
                  </a:cubicBezTo>
                  <a:cubicBezTo>
                    <a:pt x="2023" y="15153"/>
                    <a:pt x="1775" y="15731"/>
                    <a:pt x="1569" y="16329"/>
                  </a:cubicBezTo>
                  <a:cubicBezTo>
                    <a:pt x="1321" y="16949"/>
                    <a:pt x="1115" y="17568"/>
                    <a:pt x="929" y="18187"/>
                  </a:cubicBezTo>
                  <a:cubicBezTo>
                    <a:pt x="846" y="18497"/>
                    <a:pt x="764" y="18786"/>
                    <a:pt x="681" y="19096"/>
                  </a:cubicBezTo>
                  <a:cubicBezTo>
                    <a:pt x="640" y="19240"/>
                    <a:pt x="578" y="19385"/>
                    <a:pt x="537" y="19529"/>
                  </a:cubicBezTo>
                  <a:cubicBezTo>
                    <a:pt x="496" y="19653"/>
                    <a:pt x="475" y="19798"/>
                    <a:pt x="434" y="19942"/>
                  </a:cubicBezTo>
                  <a:cubicBezTo>
                    <a:pt x="289" y="20417"/>
                    <a:pt x="165" y="20912"/>
                    <a:pt x="62" y="21428"/>
                  </a:cubicBezTo>
                  <a:cubicBezTo>
                    <a:pt x="0" y="22337"/>
                    <a:pt x="83" y="24133"/>
                    <a:pt x="372" y="24112"/>
                  </a:cubicBezTo>
                  <a:cubicBezTo>
                    <a:pt x="537" y="24112"/>
                    <a:pt x="537" y="23390"/>
                    <a:pt x="723" y="23637"/>
                  </a:cubicBezTo>
                  <a:cubicBezTo>
                    <a:pt x="1094" y="21965"/>
                    <a:pt x="1424" y="19880"/>
                    <a:pt x="2353" y="17320"/>
                  </a:cubicBezTo>
                  <a:cubicBezTo>
                    <a:pt x="2725" y="16144"/>
                    <a:pt x="3200" y="15008"/>
                    <a:pt x="3757" y="13935"/>
                  </a:cubicBezTo>
                  <a:cubicBezTo>
                    <a:pt x="3943" y="13604"/>
                    <a:pt x="4149" y="13295"/>
                    <a:pt x="4356" y="12985"/>
                  </a:cubicBezTo>
                  <a:cubicBezTo>
                    <a:pt x="4480" y="12820"/>
                    <a:pt x="4645" y="12696"/>
                    <a:pt x="4810" y="12593"/>
                  </a:cubicBezTo>
                  <a:cubicBezTo>
                    <a:pt x="2560" y="15834"/>
                    <a:pt x="1363" y="19694"/>
                    <a:pt x="1383" y="23658"/>
                  </a:cubicBezTo>
                  <a:lnTo>
                    <a:pt x="1383" y="24112"/>
                  </a:lnTo>
                  <a:cubicBezTo>
                    <a:pt x="1301" y="24215"/>
                    <a:pt x="1280" y="24401"/>
                    <a:pt x="1197" y="24484"/>
                  </a:cubicBezTo>
                  <a:cubicBezTo>
                    <a:pt x="1342" y="25289"/>
                    <a:pt x="1094" y="25475"/>
                    <a:pt x="1135" y="25846"/>
                  </a:cubicBezTo>
                  <a:cubicBezTo>
                    <a:pt x="1156" y="26197"/>
                    <a:pt x="1280" y="25908"/>
                    <a:pt x="1301" y="25846"/>
                  </a:cubicBezTo>
                  <a:cubicBezTo>
                    <a:pt x="1321" y="26053"/>
                    <a:pt x="1404" y="26135"/>
                    <a:pt x="1466" y="26383"/>
                  </a:cubicBezTo>
                  <a:cubicBezTo>
                    <a:pt x="1342" y="26693"/>
                    <a:pt x="1301" y="25929"/>
                    <a:pt x="1156" y="26094"/>
                  </a:cubicBezTo>
                  <a:lnTo>
                    <a:pt x="1156" y="27188"/>
                  </a:lnTo>
                  <a:lnTo>
                    <a:pt x="1177" y="27787"/>
                  </a:lnTo>
                  <a:cubicBezTo>
                    <a:pt x="1177" y="27972"/>
                    <a:pt x="1197" y="28179"/>
                    <a:pt x="1239" y="28385"/>
                  </a:cubicBezTo>
                  <a:cubicBezTo>
                    <a:pt x="1342" y="29190"/>
                    <a:pt x="1507" y="29996"/>
                    <a:pt x="1755" y="30780"/>
                  </a:cubicBezTo>
                  <a:lnTo>
                    <a:pt x="1961" y="30697"/>
                  </a:lnTo>
                  <a:cubicBezTo>
                    <a:pt x="2044" y="30966"/>
                    <a:pt x="1796" y="30821"/>
                    <a:pt x="1775" y="30945"/>
                  </a:cubicBezTo>
                  <a:cubicBezTo>
                    <a:pt x="1858" y="31172"/>
                    <a:pt x="1920" y="31420"/>
                    <a:pt x="1982" y="31668"/>
                  </a:cubicBezTo>
                  <a:cubicBezTo>
                    <a:pt x="2003" y="31792"/>
                    <a:pt x="2023" y="31915"/>
                    <a:pt x="2064" y="32039"/>
                  </a:cubicBezTo>
                  <a:cubicBezTo>
                    <a:pt x="2085" y="32163"/>
                    <a:pt x="2126" y="32308"/>
                    <a:pt x="2168" y="32431"/>
                  </a:cubicBezTo>
                  <a:cubicBezTo>
                    <a:pt x="2312" y="32927"/>
                    <a:pt x="2498" y="33422"/>
                    <a:pt x="2746" y="33877"/>
                  </a:cubicBezTo>
                  <a:cubicBezTo>
                    <a:pt x="2890" y="34227"/>
                    <a:pt x="3055" y="34599"/>
                    <a:pt x="3220" y="34991"/>
                  </a:cubicBezTo>
                  <a:cubicBezTo>
                    <a:pt x="3406" y="35404"/>
                    <a:pt x="3592" y="35776"/>
                    <a:pt x="3840" y="36168"/>
                  </a:cubicBezTo>
                  <a:cubicBezTo>
                    <a:pt x="4067" y="36540"/>
                    <a:pt x="4335" y="36952"/>
                    <a:pt x="4604" y="37345"/>
                  </a:cubicBezTo>
                  <a:cubicBezTo>
                    <a:pt x="4893" y="37758"/>
                    <a:pt x="5223" y="38129"/>
                    <a:pt x="5553" y="38521"/>
                  </a:cubicBezTo>
                  <a:cubicBezTo>
                    <a:pt x="6544" y="39904"/>
                    <a:pt x="8443" y="41391"/>
                    <a:pt x="10343" y="42361"/>
                  </a:cubicBezTo>
                  <a:cubicBezTo>
                    <a:pt x="10714" y="42588"/>
                    <a:pt x="11086" y="42774"/>
                    <a:pt x="11437" y="42960"/>
                  </a:cubicBezTo>
                  <a:cubicBezTo>
                    <a:pt x="11808" y="43146"/>
                    <a:pt x="12139" y="43311"/>
                    <a:pt x="12469" y="43476"/>
                  </a:cubicBezTo>
                  <a:cubicBezTo>
                    <a:pt x="13542" y="43889"/>
                    <a:pt x="14636" y="44219"/>
                    <a:pt x="15751" y="44446"/>
                  </a:cubicBezTo>
                  <a:lnTo>
                    <a:pt x="16453" y="44611"/>
                  </a:lnTo>
                  <a:cubicBezTo>
                    <a:pt x="16701" y="44652"/>
                    <a:pt x="16928" y="44673"/>
                    <a:pt x="17176" y="44694"/>
                  </a:cubicBezTo>
                  <a:cubicBezTo>
                    <a:pt x="17630" y="44735"/>
                    <a:pt x="18084" y="44756"/>
                    <a:pt x="18456" y="44776"/>
                  </a:cubicBezTo>
                  <a:cubicBezTo>
                    <a:pt x="19095" y="44859"/>
                    <a:pt x="19735" y="44838"/>
                    <a:pt x="20375" y="44859"/>
                  </a:cubicBezTo>
                  <a:lnTo>
                    <a:pt x="20850" y="44859"/>
                  </a:lnTo>
                  <a:close/>
                  <a:moveTo>
                    <a:pt x="57555" y="43682"/>
                  </a:moveTo>
                  <a:cubicBezTo>
                    <a:pt x="57513" y="43600"/>
                    <a:pt x="57802" y="43496"/>
                    <a:pt x="57926" y="43496"/>
                  </a:cubicBezTo>
                  <a:cubicBezTo>
                    <a:pt x="57988" y="43558"/>
                    <a:pt x="57782" y="43620"/>
                    <a:pt x="57555" y="43682"/>
                  </a:cubicBezTo>
                  <a:close/>
                  <a:moveTo>
                    <a:pt x="52270" y="43538"/>
                  </a:moveTo>
                  <a:lnTo>
                    <a:pt x="52187" y="43558"/>
                  </a:lnTo>
                  <a:lnTo>
                    <a:pt x="51857" y="43538"/>
                  </a:lnTo>
                  <a:close/>
                  <a:moveTo>
                    <a:pt x="58587" y="43166"/>
                  </a:moveTo>
                  <a:cubicBezTo>
                    <a:pt x="58463" y="43228"/>
                    <a:pt x="58339" y="43269"/>
                    <a:pt x="58195" y="43269"/>
                  </a:cubicBezTo>
                  <a:cubicBezTo>
                    <a:pt x="58071" y="43146"/>
                    <a:pt x="58608" y="43063"/>
                    <a:pt x="58587" y="43166"/>
                  </a:cubicBezTo>
                  <a:close/>
                  <a:moveTo>
                    <a:pt x="60878" y="41948"/>
                  </a:moveTo>
                  <a:cubicBezTo>
                    <a:pt x="60404" y="42155"/>
                    <a:pt x="60259" y="42278"/>
                    <a:pt x="59970" y="42444"/>
                  </a:cubicBezTo>
                  <a:lnTo>
                    <a:pt x="58835" y="42836"/>
                  </a:lnTo>
                  <a:cubicBezTo>
                    <a:pt x="58504" y="42939"/>
                    <a:pt x="58153" y="43001"/>
                    <a:pt x="57802" y="43042"/>
                  </a:cubicBezTo>
                  <a:cubicBezTo>
                    <a:pt x="57534" y="43104"/>
                    <a:pt x="57266" y="43104"/>
                    <a:pt x="56997" y="43063"/>
                  </a:cubicBezTo>
                  <a:cubicBezTo>
                    <a:pt x="58546" y="42733"/>
                    <a:pt x="60053" y="42196"/>
                    <a:pt x="61456" y="41494"/>
                  </a:cubicBezTo>
                  <a:cubicBezTo>
                    <a:pt x="61291" y="41639"/>
                    <a:pt x="61085" y="41783"/>
                    <a:pt x="60878" y="41948"/>
                  </a:cubicBezTo>
                  <a:close/>
                  <a:moveTo>
                    <a:pt x="71427" y="31626"/>
                  </a:moveTo>
                  <a:cubicBezTo>
                    <a:pt x="71365" y="31585"/>
                    <a:pt x="71345" y="31502"/>
                    <a:pt x="71365" y="31337"/>
                  </a:cubicBezTo>
                  <a:cubicBezTo>
                    <a:pt x="71448" y="31379"/>
                    <a:pt x="71551" y="31379"/>
                    <a:pt x="71427" y="31626"/>
                  </a:cubicBezTo>
                  <a:close/>
                  <a:moveTo>
                    <a:pt x="71737" y="31379"/>
                  </a:moveTo>
                  <a:cubicBezTo>
                    <a:pt x="71572" y="31420"/>
                    <a:pt x="71778" y="30780"/>
                    <a:pt x="71923" y="30739"/>
                  </a:cubicBezTo>
                  <a:cubicBezTo>
                    <a:pt x="71902" y="30966"/>
                    <a:pt x="71840" y="31193"/>
                    <a:pt x="71737" y="31399"/>
                  </a:cubicBezTo>
                  <a:close/>
                  <a:moveTo>
                    <a:pt x="72253" y="30780"/>
                  </a:moveTo>
                  <a:cubicBezTo>
                    <a:pt x="72170" y="30780"/>
                    <a:pt x="72170" y="30635"/>
                    <a:pt x="72253" y="30429"/>
                  </a:cubicBezTo>
                  <a:cubicBezTo>
                    <a:pt x="72294" y="30450"/>
                    <a:pt x="72336" y="30429"/>
                    <a:pt x="72377" y="30367"/>
                  </a:cubicBezTo>
                  <a:cubicBezTo>
                    <a:pt x="72356" y="30512"/>
                    <a:pt x="72315" y="30656"/>
                    <a:pt x="72253" y="30780"/>
                  </a:cubicBezTo>
                  <a:close/>
                  <a:moveTo>
                    <a:pt x="72418" y="27105"/>
                  </a:moveTo>
                  <a:cubicBezTo>
                    <a:pt x="72336" y="27436"/>
                    <a:pt x="72232" y="27787"/>
                    <a:pt x="72067" y="28096"/>
                  </a:cubicBezTo>
                  <a:cubicBezTo>
                    <a:pt x="71964" y="28282"/>
                    <a:pt x="71840" y="28447"/>
                    <a:pt x="71716" y="28592"/>
                  </a:cubicBezTo>
                  <a:cubicBezTo>
                    <a:pt x="71861" y="27993"/>
                    <a:pt x="71985" y="27394"/>
                    <a:pt x="72067" y="26775"/>
                  </a:cubicBezTo>
                  <a:cubicBezTo>
                    <a:pt x="72129" y="26775"/>
                    <a:pt x="72212" y="26775"/>
                    <a:pt x="72274" y="26754"/>
                  </a:cubicBezTo>
                  <a:cubicBezTo>
                    <a:pt x="72336" y="26858"/>
                    <a:pt x="72315" y="27126"/>
                    <a:pt x="72439" y="27105"/>
                  </a:cubicBezTo>
                  <a:close/>
                  <a:moveTo>
                    <a:pt x="2931" y="33030"/>
                  </a:moveTo>
                  <a:cubicBezTo>
                    <a:pt x="2931" y="32968"/>
                    <a:pt x="2952" y="32638"/>
                    <a:pt x="3097" y="32948"/>
                  </a:cubicBezTo>
                  <a:cubicBezTo>
                    <a:pt x="2952" y="32865"/>
                    <a:pt x="3097" y="33381"/>
                    <a:pt x="2931" y="33030"/>
                  </a:cubicBezTo>
                  <a:close/>
                  <a:moveTo>
                    <a:pt x="4872" y="36787"/>
                  </a:moveTo>
                  <a:cubicBezTo>
                    <a:pt x="4769" y="36663"/>
                    <a:pt x="4769" y="36622"/>
                    <a:pt x="4686" y="36498"/>
                  </a:cubicBezTo>
                  <a:cubicBezTo>
                    <a:pt x="4748" y="36478"/>
                    <a:pt x="4831" y="36540"/>
                    <a:pt x="4955" y="36705"/>
                  </a:cubicBezTo>
                  <a:cubicBezTo>
                    <a:pt x="4996" y="36808"/>
                    <a:pt x="4975" y="36849"/>
                    <a:pt x="4872" y="36787"/>
                  </a:cubicBezTo>
                  <a:close/>
                  <a:moveTo>
                    <a:pt x="18311" y="43847"/>
                  </a:moveTo>
                  <a:lnTo>
                    <a:pt x="17609" y="43765"/>
                  </a:lnTo>
                  <a:cubicBezTo>
                    <a:pt x="14554" y="43393"/>
                    <a:pt x="11643" y="42278"/>
                    <a:pt x="9145" y="40503"/>
                  </a:cubicBezTo>
                  <a:cubicBezTo>
                    <a:pt x="8794" y="40255"/>
                    <a:pt x="8443" y="39987"/>
                    <a:pt x="8113" y="39739"/>
                  </a:cubicBezTo>
                  <a:cubicBezTo>
                    <a:pt x="7783" y="39471"/>
                    <a:pt x="7494" y="39161"/>
                    <a:pt x="7205" y="38893"/>
                  </a:cubicBezTo>
                  <a:cubicBezTo>
                    <a:pt x="6627" y="38336"/>
                    <a:pt x="6090" y="37716"/>
                    <a:pt x="5636" y="37076"/>
                  </a:cubicBezTo>
                  <a:cubicBezTo>
                    <a:pt x="5388" y="36787"/>
                    <a:pt x="5161" y="36457"/>
                    <a:pt x="4975" y="36127"/>
                  </a:cubicBezTo>
                  <a:lnTo>
                    <a:pt x="4356" y="35156"/>
                  </a:lnTo>
                  <a:lnTo>
                    <a:pt x="3840" y="34124"/>
                  </a:lnTo>
                  <a:cubicBezTo>
                    <a:pt x="3654" y="33794"/>
                    <a:pt x="3489" y="33464"/>
                    <a:pt x="3365" y="33092"/>
                  </a:cubicBezTo>
                  <a:cubicBezTo>
                    <a:pt x="3303" y="33092"/>
                    <a:pt x="3365" y="33257"/>
                    <a:pt x="3282" y="33133"/>
                  </a:cubicBezTo>
                  <a:cubicBezTo>
                    <a:pt x="3117" y="32803"/>
                    <a:pt x="3406" y="33195"/>
                    <a:pt x="3282" y="32948"/>
                  </a:cubicBezTo>
                  <a:cubicBezTo>
                    <a:pt x="3097" y="32370"/>
                    <a:pt x="2787" y="31709"/>
                    <a:pt x="2601" y="30966"/>
                  </a:cubicBezTo>
                  <a:cubicBezTo>
                    <a:pt x="2539" y="30759"/>
                    <a:pt x="2477" y="30553"/>
                    <a:pt x="2395" y="30326"/>
                  </a:cubicBezTo>
                  <a:cubicBezTo>
                    <a:pt x="5078" y="38232"/>
                    <a:pt x="12490" y="43538"/>
                    <a:pt x="20830" y="43538"/>
                  </a:cubicBezTo>
                  <a:lnTo>
                    <a:pt x="30057" y="43538"/>
                  </a:lnTo>
                  <a:lnTo>
                    <a:pt x="29871" y="43620"/>
                  </a:lnTo>
                  <a:cubicBezTo>
                    <a:pt x="28261" y="43868"/>
                    <a:pt x="25536" y="43765"/>
                    <a:pt x="23307" y="43806"/>
                  </a:cubicBezTo>
                  <a:cubicBezTo>
                    <a:pt x="22460" y="43806"/>
                    <a:pt x="21511" y="43868"/>
                    <a:pt x="20541" y="43889"/>
                  </a:cubicBezTo>
                  <a:lnTo>
                    <a:pt x="19054" y="43889"/>
                  </a:lnTo>
                  <a:cubicBezTo>
                    <a:pt x="18806" y="43889"/>
                    <a:pt x="18559" y="43868"/>
                    <a:pt x="18311" y="43847"/>
                  </a:cubicBezTo>
                  <a:close/>
                  <a:moveTo>
                    <a:pt x="25020" y="44198"/>
                  </a:moveTo>
                  <a:cubicBezTo>
                    <a:pt x="24256" y="44302"/>
                    <a:pt x="24814" y="43930"/>
                    <a:pt x="25020" y="441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1"/>
            <p:cNvSpPr/>
            <p:nvPr/>
          </p:nvSpPr>
          <p:spPr>
            <a:xfrm>
              <a:off x="-734449" y="1359569"/>
              <a:ext cx="1527409" cy="1511918"/>
            </a:xfrm>
            <a:custGeom>
              <a:avLst/>
              <a:gdLst/>
              <a:ahLst/>
              <a:cxnLst/>
              <a:rect l="l" t="t" r="r" b="b"/>
              <a:pathLst>
                <a:path w="55017" h="54459" extrusionOk="0">
                  <a:moveTo>
                    <a:pt x="54603" y="17671"/>
                  </a:moveTo>
                  <a:cubicBezTo>
                    <a:pt x="54830" y="17444"/>
                    <a:pt x="54872" y="16866"/>
                    <a:pt x="55016" y="16577"/>
                  </a:cubicBezTo>
                  <a:cubicBezTo>
                    <a:pt x="54996" y="16288"/>
                    <a:pt x="54975" y="15999"/>
                    <a:pt x="54954" y="15731"/>
                  </a:cubicBezTo>
                  <a:cubicBezTo>
                    <a:pt x="54954" y="15442"/>
                    <a:pt x="54934" y="15173"/>
                    <a:pt x="54892" y="14905"/>
                  </a:cubicBezTo>
                  <a:cubicBezTo>
                    <a:pt x="54830" y="14327"/>
                    <a:pt x="54707" y="13770"/>
                    <a:pt x="54562" y="13212"/>
                  </a:cubicBezTo>
                  <a:cubicBezTo>
                    <a:pt x="54273" y="12593"/>
                    <a:pt x="53943" y="11974"/>
                    <a:pt x="53571" y="11396"/>
                  </a:cubicBezTo>
                  <a:cubicBezTo>
                    <a:pt x="53447" y="11458"/>
                    <a:pt x="53323" y="11416"/>
                    <a:pt x="53158" y="11189"/>
                  </a:cubicBezTo>
                  <a:cubicBezTo>
                    <a:pt x="52601" y="9476"/>
                    <a:pt x="51300" y="7370"/>
                    <a:pt x="50557" y="7308"/>
                  </a:cubicBezTo>
                  <a:cubicBezTo>
                    <a:pt x="50144" y="6730"/>
                    <a:pt x="50144" y="7102"/>
                    <a:pt x="49711" y="6565"/>
                  </a:cubicBezTo>
                  <a:cubicBezTo>
                    <a:pt x="49566" y="6359"/>
                    <a:pt x="49731" y="6379"/>
                    <a:pt x="49608" y="6194"/>
                  </a:cubicBezTo>
                  <a:cubicBezTo>
                    <a:pt x="48617" y="4666"/>
                    <a:pt x="46779" y="3303"/>
                    <a:pt x="45789" y="3056"/>
                  </a:cubicBezTo>
                  <a:cubicBezTo>
                    <a:pt x="45417" y="2581"/>
                    <a:pt x="44983" y="2106"/>
                    <a:pt x="44529" y="1693"/>
                  </a:cubicBezTo>
                  <a:cubicBezTo>
                    <a:pt x="44240" y="1507"/>
                    <a:pt x="43827" y="1322"/>
                    <a:pt x="43435" y="1095"/>
                  </a:cubicBezTo>
                  <a:cubicBezTo>
                    <a:pt x="43043" y="888"/>
                    <a:pt x="42671" y="661"/>
                    <a:pt x="42382" y="496"/>
                  </a:cubicBezTo>
                  <a:cubicBezTo>
                    <a:pt x="41825" y="289"/>
                    <a:pt x="41247" y="186"/>
                    <a:pt x="40648" y="166"/>
                  </a:cubicBezTo>
                  <a:cubicBezTo>
                    <a:pt x="40297" y="186"/>
                    <a:pt x="39946" y="269"/>
                    <a:pt x="39616" y="393"/>
                  </a:cubicBezTo>
                  <a:cubicBezTo>
                    <a:pt x="38687" y="124"/>
                    <a:pt x="37717" y="83"/>
                    <a:pt x="36767" y="269"/>
                  </a:cubicBezTo>
                  <a:cubicBezTo>
                    <a:pt x="36458" y="166"/>
                    <a:pt x="36148" y="124"/>
                    <a:pt x="35818" y="104"/>
                  </a:cubicBezTo>
                  <a:cubicBezTo>
                    <a:pt x="35508" y="83"/>
                    <a:pt x="35198" y="62"/>
                    <a:pt x="34868" y="0"/>
                  </a:cubicBezTo>
                  <a:lnTo>
                    <a:pt x="34517" y="21"/>
                  </a:lnTo>
                  <a:lnTo>
                    <a:pt x="34207" y="62"/>
                  </a:lnTo>
                  <a:lnTo>
                    <a:pt x="33588" y="166"/>
                  </a:lnTo>
                  <a:cubicBezTo>
                    <a:pt x="33237" y="228"/>
                    <a:pt x="32886" y="310"/>
                    <a:pt x="32556" y="434"/>
                  </a:cubicBezTo>
                  <a:cubicBezTo>
                    <a:pt x="32226" y="826"/>
                    <a:pt x="31854" y="1177"/>
                    <a:pt x="31462" y="1507"/>
                  </a:cubicBezTo>
                  <a:cubicBezTo>
                    <a:pt x="30822" y="1425"/>
                    <a:pt x="30615" y="1156"/>
                    <a:pt x="29934" y="1074"/>
                  </a:cubicBezTo>
                  <a:cubicBezTo>
                    <a:pt x="29480" y="1033"/>
                    <a:pt x="28345" y="991"/>
                    <a:pt x="27870" y="991"/>
                  </a:cubicBezTo>
                  <a:cubicBezTo>
                    <a:pt x="27478" y="1033"/>
                    <a:pt x="27106" y="1053"/>
                    <a:pt x="26714" y="1053"/>
                  </a:cubicBezTo>
                  <a:cubicBezTo>
                    <a:pt x="26033" y="1260"/>
                    <a:pt x="25372" y="1487"/>
                    <a:pt x="24732" y="1755"/>
                  </a:cubicBezTo>
                  <a:cubicBezTo>
                    <a:pt x="24526" y="2003"/>
                    <a:pt x="24278" y="2168"/>
                    <a:pt x="23989" y="2292"/>
                  </a:cubicBezTo>
                  <a:lnTo>
                    <a:pt x="19592" y="2292"/>
                  </a:lnTo>
                  <a:cubicBezTo>
                    <a:pt x="19571" y="2168"/>
                    <a:pt x="19550" y="2024"/>
                    <a:pt x="19530" y="1900"/>
                  </a:cubicBezTo>
                  <a:cubicBezTo>
                    <a:pt x="19406" y="1858"/>
                    <a:pt x="19282" y="1817"/>
                    <a:pt x="19158" y="1776"/>
                  </a:cubicBezTo>
                  <a:cubicBezTo>
                    <a:pt x="19158" y="1466"/>
                    <a:pt x="18394" y="1363"/>
                    <a:pt x="18064" y="1156"/>
                  </a:cubicBezTo>
                  <a:cubicBezTo>
                    <a:pt x="17796" y="1156"/>
                    <a:pt x="17713" y="1115"/>
                    <a:pt x="17424" y="1136"/>
                  </a:cubicBezTo>
                  <a:cubicBezTo>
                    <a:pt x="17342" y="1136"/>
                    <a:pt x="17238" y="1074"/>
                    <a:pt x="17197" y="991"/>
                  </a:cubicBezTo>
                  <a:cubicBezTo>
                    <a:pt x="16722" y="950"/>
                    <a:pt x="16247" y="971"/>
                    <a:pt x="15773" y="1012"/>
                  </a:cubicBezTo>
                  <a:cubicBezTo>
                    <a:pt x="15277" y="1053"/>
                    <a:pt x="14761" y="1115"/>
                    <a:pt x="14266" y="1218"/>
                  </a:cubicBezTo>
                  <a:cubicBezTo>
                    <a:pt x="13811" y="1322"/>
                    <a:pt x="13357" y="1466"/>
                    <a:pt x="12903" y="1631"/>
                  </a:cubicBezTo>
                  <a:cubicBezTo>
                    <a:pt x="12552" y="1755"/>
                    <a:pt x="12222" y="1962"/>
                    <a:pt x="11954" y="2209"/>
                  </a:cubicBezTo>
                  <a:cubicBezTo>
                    <a:pt x="11788" y="2209"/>
                    <a:pt x="11809" y="2271"/>
                    <a:pt x="11582" y="2333"/>
                  </a:cubicBezTo>
                  <a:cubicBezTo>
                    <a:pt x="11148" y="2684"/>
                    <a:pt x="10756" y="3056"/>
                    <a:pt x="10426" y="3489"/>
                  </a:cubicBezTo>
                  <a:cubicBezTo>
                    <a:pt x="10261" y="3675"/>
                    <a:pt x="10096" y="3861"/>
                    <a:pt x="9930" y="4047"/>
                  </a:cubicBezTo>
                  <a:cubicBezTo>
                    <a:pt x="9786" y="4253"/>
                    <a:pt x="9662" y="4459"/>
                    <a:pt x="9518" y="4666"/>
                  </a:cubicBezTo>
                  <a:cubicBezTo>
                    <a:pt x="7804" y="5677"/>
                    <a:pt x="6276" y="6999"/>
                    <a:pt x="4997" y="8526"/>
                  </a:cubicBezTo>
                  <a:lnTo>
                    <a:pt x="4955" y="8547"/>
                  </a:lnTo>
                  <a:lnTo>
                    <a:pt x="4439" y="8877"/>
                  </a:lnTo>
                  <a:cubicBezTo>
                    <a:pt x="4150" y="9146"/>
                    <a:pt x="3799" y="9517"/>
                    <a:pt x="3593" y="9558"/>
                  </a:cubicBezTo>
                  <a:cubicBezTo>
                    <a:pt x="3345" y="9806"/>
                    <a:pt x="3118" y="10075"/>
                    <a:pt x="2870" y="10343"/>
                  </a:cubicBezTo>
                  <a:cubicBezTo>
                    <a:pt x="2602" y="10632"/>
                    <a:pt x="2375" y="10942"/>
                    <a:pt x="2168" y="11272"/>
                  </a:cubicBezTo>
                  <a:cubicBezTo>
                    <a:pt x="1941" y="11623"/>
                    <a:pt x="1735" y="11974"/>
                    <a:pt x="1508" y="12325"/>
                  </a:cubicBezTo>
                  <a:cubicBezTo>
                    <a:pt x="1322" y="12717"/>
                    <a:pt x="1157" y="13130"/>
                    <a:pt x="992" y="13543"/>
                  </a:cubicBezTo>
                  <a:cubicBezTo>
                    <a:pt x="888" y="13708"/>
                    <a:pt x="806" y="13894"/>
                    <a:pt x="744" y="14079"/>
                  </a:cubicBezTo>
                  <a:cubicBezTo>
                    <a:pt x="682" y="14286"/>
                    <a:pt x="620" y="14513"/>
                    <a:pt x="579" y="14740"/>
                  </a:cubicBezTo>
                  <a:cubicBezTo>
                    <a:pt x="517" y="14967"/>
                    <a:pt x="455" y="15194"/>
                    <a:pt x="414" y="15421"/>
                  </a:cubicBezTo>
                  <a:cubicBezTo>
                    <a:pt x="372" y="15545"/>
                    <a:pt x="352" y="15648"/>
                    <a:pt x="310" y="15772"/>
                  </a:cubicBezTo>
                  <a:cubicBezTo>
                    <a:pt x="290" y="15875"/>
                    <a:pt x="269" y="15979"/>
                    <a:pt x="249" y="16102"/>
                  </a:cubicBezTo>
                  <a:cubicBezTo>
                    <a:pt x="207" y="16288"/>
                    <a:pt x="331" y="16164"/>
                    <a:pt x="269" y="16412"/>
                  </a:cubicBezTo>
                  <a:cubicBezTo>
                    <a:pt x="207" y="16330"/>
                    <a:pt x="187" y="16722"/>
                    <a:pt x="166" y="16866"/>
                  </a:cubicBezTo>
                  <a:cubicBezTo>
                    <a:pt x="187" y="17135"/>
                    <a:pt x="166" y="17424"/>
                    <a:pt x="166" y="17754"/>
                  </a:cubicBezTo>
                  <a:cubicBezTo>
                    <a:pt x="187" y="18084"/>
                    <a:pt x="166" y="18435"/>
                    <a:pt x="145" y="18786"/>
                  </a:cubicBezTo>
                  <a:cubicBezTo>
                    <a:pt x="83" y="19509"/>
                    <a:pt x="63" y="20190"/>
                    <a:pt x="21" y="20747"/>
                  </a:cubicBezTo>
                  <a:cubicBezTo>
                    <a:pt x="1" y="21676"/>
                    <a:pt x="125" y="21965"/>
                    <a:pt x="166" y="22646"/>
                  </a:cubicBezTo>
                  <a:cubicBezTo>
                    <a:pt x="145" y="22750"/>
                    <a:pt x="145" y="22832"/>
                    <a:pt x="145" y="22936"/>
                  </a:cubicBezTo>
                  <a:cubicBezTo>
                    <a:pt x="166" y="23204"/>
                    <a:pt x="249" y="23452"/>
                    <a:pt x="269" y="23741"/>
                  </a:cubicBezTo>
                  <a:cubicBezTo>
                    <a:pt x="331" y="25206"/>
                    <a:pt x="558" y="26383"/>
                    <a:pt x="455" y="27684"/>
                  </a:cubicBezTo>
                  <a:cubicBezTo>
                    <a:pt x="785" y="29397"/>
                    <a:pt x="682" y="32432"/>
                    <a:pt x="827" y="34558"/>
                  </a:cubicBezTo>
                  <a:cubicBezTo>
                    <a:pt x="827" y="34868"/>
                    <a:pt x="723" y="34868"/>
                    <a:pt x="723" y="35218"/>
                  </a:cubicBezTo>
                  <a:cubicBezTo>
                    <a:pt x="785" y="35611"/>
                    <a:pt x="847" y="36024"/>
                    <a:pt x="930" y="36457"/>
                  </a:cubicBezTo>
                  <a:cubicBezTo>
                    <a:pt x="971" y="36684"/>
                    <a:pt x="992" y="36891"/>
                    <a:pt x="1033" y="37118"/>
                  </a:cubicBezTo>
                  <a:lnTo>
                    <a:pt x="1074" y="37448"/>
                  </a:lnTo>
                  <a:lnTo>
                    <a:pt x="1157" y="37778"/>
                  </a:lnTo>
                  <a:cubicBezTo>
                    <a:pt x="868" y="38274"/>
                    <a:pt x="785" y="39306"/>
                    <a:pt x="765" y="40152"/>
                  </a:cubicBezTo>
                  <a:cubicBezTo>
                    <a:pt x="1136" y="42279"/>
                    <a:pt x="1962" y="44302"/>
                    <a:pt x="3221" y="46056"/>
                  </a:cubicBezTo>
                  <a:cubicBezTo>
                    <a:pt x="4604" y="48038"/>
                    <a:pt x="6153" y="49814"/>
                    <a:pt x="8176" y="51114"/>
                  </a:cubicBezTo>
                  <a:cubicBezTo>
                    <a:pt x="8444" y="51341"/>
                    <a:pt x="8774" y="51589"/>
                    <a:pt x="9146" y="51837"/>
                  </a:cubicBezTo>
                  <a:lnTo>
                    <a:pt x="9394" y="52022"/>
                  </a:lnTo>
                  <a:lnTo>
                    <a:pt x="9683" y="52167"/>
                  </a:lnTo>
                  <a:lnTo>
                    <a:pt x="10281" y="52477"/>
                  </a:lnTo>
                  <a:lnTo>
                    <a:pt x="10983" y="52848"/>
                  </a:lnTo>
                  <a:lnTo>
                    <a:pt x="11726" y="53158"/>
                  </a:lnTo>
                  <a:cubicBezTo>
                    <a:pt x="12222" y="53364"/>
                    <a:pt x="12717" y="53550"/>
                    <a:pt x="13213" y="53674"/>
                  </a:cubicBezTo>
                  <a:cubicBezTo>
                    <a:pt x="13564" y="53756"/>
                    <a:pt x="13915" y="53839"/>
                    <a:pt x="14266" y="53942"/>
                  </a:cubicBezTo>
                  <a:cubicBezTo>
                    <a:pt x="14637" y="54025"/>
                    <a:pt x="15009" y="54045"/>
                    <a:pt x="15401" y="54128"/>
                  </a:cubicBezTo>
                  <a:cubicBezTo>
                    <a:pt x="15896" y="54231"/>
                    <a:pt x="16392" y="54293"/>
                    <a:pt x="16908" y="54334"/>
                  </a:cubicBezTo>
                  <a:cubicBezTo>
                    <a:pt x="17403" y="54376"/>
                    <a:pt x="17940" y="54417"/>
                    <a:pt x="18394" y="54438"/>
                  </a:cubicBezTo>
                  <a:cubicBezTo>
                    <a:pt x="19220" y="54458"/>
                    <a:pt x="20066" y="54417"/>
                    <a:pt x="20892" y="54314"/>
                  </a:cubicBezTo>
                  <a:cubicBezTo>
                    <a:pt x="22461" y="54252"/>
                    <a:pt x="24009" y="54087"/>
                    <a:pt x="25558" y="53860"/>
                  </a:cubicBezTo>
                  <a:cubicBezTo>
                    <a:pt x="26425" y="53922"/>
                    <a:pt x="27436" y="53612"/>
                    <a:pt x="28262" y="53571"/>
                  </a:cubicBezTo>
                  <a:cubicBezTo>
                    <a:pt x="28386" y="53529"/>
                    <a:pt x="28179" y="53364"/>
                    <a:pt x="28427" y="53344"/>
                  </a:cubicBezTo>
                  <a:lnTo>
                    <a:pt x="28427" y="53550"/>
                  </a:lnTo>
                  <a:cubicBezTo>
                    <a:pt x="29852" y="53467"/>
                    <a:pt x="31421" y="53344"/>
                    <a:pt x="32659" y="53137"/>
                  </a:cubicBezTo>
                  <a:cubicBezTo>
                    <a:pt x="32804" y="52972"/>
                    <a:pt x="32081" y="53034"/>
                    <a:pt x="32370" y="52889"/>
                  </a:cubicBezTo>
                  <a:cubicBezTo>
                    <a:pt x="32597" y="52889"/>
                    <a:pt x="32680" y="52972"/>
                    <a:pt x="32886" y="52993"/>
                  </a:cubicBezTo>
                  <a:cubicBezTo>
                    <a:pt x="32824" y="53013"/>
                    <a:pt x="32556" y="53137"/>
                    <a:pt x="32886" y="53137"/>
                  </a:cubicBezTo>
                  <a:cubicBezTo>
                    <a:pt x="33196" y="53137"/>
                    <a:pt x="33382" y="52931"/>
                    <a:pt x="34125" y="53013"/>
                  </a:cubicBezTo>
                  <a:cubicBezTo>
                    <a:pt x="34207" y="52951"/>
                    <a:pt x="34393" y="52910"/>
                    <a:pt x="34455" y="52848"/>
                  </a:cubicBezTo>
                  <a:lnTo>
                    <a:pt x="34496" y="52848"/>
                  </a:lnTo>
                  <a:cubicBezTo>
                    <a:pt x="38274" y="52848"/>
                    <a:pt x="41969" y="51589"/>
                    <a:pt x="44963" y="49277"/>
                  </a:cubicBezTo>
                  <a:cubicBezTo>
                    <a:pt x="44880" y="49421"/>
                    <a:pt x="44756" y="49566"/>
                    <a:pt x="44632" y="49690"/>
                  </a:cubicBezTo>
                  <a:cubicBezTo>
                    <a:pt x="44550" y="49772"/>
                    <a:pt x="44405" y="49875"/>
                    <a:pt x="44261" y="49999"/>
                  </a:cubicBezTo>
                  <a:cubicBezTo>
                    <a:pt x="44096" y="50103"/>
                    <a:pt x="43951" y="50206"/>
                    <a:pt x="43786" y="50288"/>
                  </a:cubicBezTo>
                  <a:cubicBezTo>
                    <a:pt x="43311" y="50598"/>
                    <a:pt x="42795" y="50866"/>
                    <a:pt x="42258" y="51093"/>
                  </a:cubicBezTo>
                  <a:cubicBezTo>
                    <a:pt x="41742" y="51321"/>
                    <a:pt x="41226" y="51568"/>
                    <a:pt x="40731" y="51733"/>
                  </a:cubicBezTo>
                  <a:cubicBezTo>
                    <a:pt x="40153" y="51960"/>
                    <a:pt x="39595" y="52208"/>
                    <a:pt x="39059" y="52353"/>
                  </a:cubicBezTo>
                  <a:cubicBezTo>
                    <a:pt x="38522" y="52497"/>
                    <a:pt x="38026" y="52704"/>
                    <a:pt x="37531" y="52786"/>
                  </a:cubicBezTo>
                  <a:lnTo>
                    <a:pt x="36169" y="53137"/>
                  </a:lnTo>
                  <a:cubicBezTo>
                    <a:pt x="35735" y="53220"/>
                    <a:pt x="35322" y="53302"/>
                    <a:pt x="34951" y="53406"/>
                  </a:cubicBezTo>
                  <a:cubicBezTo>
                    <a:pt x="35178" y="53571"/>
                    <a:pt x="34476" y="53591"/>
                    <a:pt x="34496" y="53756"/>
                  </a:cubicBezTo>
                  <a:cubicBezTo>
                    <a:pt x="34496" y="53901"/>
                    <a:pt x="34909" y="53942"/>
                    <a:pt x="35425" y="53984"/>
                  </a:cubicBezTo>
                  <a:cubicBezTo>
                    <a:pt x="35694" y="54004"/>
                    <a:pt x="35983" y="54025"/>
                    <a:pt x="36251" y="54025"/>
                  </a:cubicBezTo>
                  <a:cubicBezTo>
                    <a:pt x="36499" y="54025"/>
                    <a:pt x="36747" y="54004"/>
                    <a:pt x="36994" y="53963"/>
                  </a:cubicBezTo>
                  <a:cubicBezTo>
                    <a:pt x="37469" y="53880"/>
                    <a:pt x="37923" y="53756"/>
                    <a:pt x="38357" y="53591"/>
                  </a:cubicBezTo>
                  <a:cubicBezTo>
                    <a:pt x="38852" y="53406"/>
                    <a:pt x="39410" y="53261"/>
                    <a:pt x="39967" y="53075"/>
                  </a:cubicBezTo>
                  <a:cubicBezTo>
                    <a:pt x="40524" y="52848"/>
                    <a:pt x="41102" y="52662"/>
                    <a:pt x="41660" y="52435"/>
                  </a:cubicBezTo>
                  <a:cubicBezTo>
                    <a:pt x="42238" y="52208"/>
                    <a:pt x="42754" y="51919"/>
                    <a:pt x="43270" y="51651"/>
                  </a:cubicBezTo>
                  <a:cubicBezTo>
                    <a:pt x="43765" y="51403"/>
                    <a:pt x="44199" y="51093"/>
                    <a:pt x="44591" y="50825"/>
                  </a:cubicBezTo>
                  <a:cubicBezTo>
                    <a:pt x="44921" y="50660"/>
                    <a:pt x="45231" y="50495"/>
                    <a:pt x="45520" y="50268"/>
                  </a:cubicBezTo>
                  <a:lnTo>
                    <a:pt x="46428" y="49648"/>
                  </a:lnTo>
                  <a:cubicBezTo>
                    <a:pt x="46738" y="49297"/>
                    <a:pt x="47068" y="48946"/>
                    <a:pt x="47089" y="48740"/>
                  </a:cubicBezTo>
                  <a:cubicBezTo>
                    <a:pt x="47378" y="48472"/>
                    <a:pt x="47626" y="48162"/>
                    <a:pt x="47832" y="47832"/>
                  </a:cubicBezTo>
                  <a:cubicBezTo>
                    <a:pt x="48039" y="47522"/>
                    <a:pt x="48286" y="47274"/>
                    <a:pt x="48555" y="47047"/>
                  </a:cubicBezTo>
                  <a:lnTo>
                    <a:pt x="48679" y="47130"/>
                  </a:lnTo>
                  <a:cubicBezTo>
                    <a:pt x="48968" y="46944"/>
                    <a:pt x="49215" y="46696"/>
                    <a:pt x="49442" y="46428"/>
                  </a:cubicBezTo>
                  <a:cubicBezTo>
                    <a:pt x="49587" y="46283"/>
                    <a:pt x="49731" y="46139"/>
                    <a:pt x="49855" y="45974"/>
                  </a:cubicBezTo>
                  <a:cubicBezTo>
                    <a:pt x="49979" y="45829"/>
                    <a:pt x="50103" y="45685"/>
                    <a:pt x="50248" y="45561"/>
                  </a:cubicBezTo>
                  <a:cubicBezTo>
                    <a:pt x="50660" y="44962"/>
                    <a:pt x="50764" y="44467"/>
                    <a:pt x="50970" y="43889"/>
                  </a:cubicBezTo>
                  <a:cubicBezTo>
                    <a:pt x="51094" y="43600"/>
                    <a:pt x="51156" y="43682"/>
                    <a:pt x="51280" y="43331"/>
                  </a:cubicBezTo>
                  <a:cubicBezTo>
                    <a:pt x="51466" y="43022"/>
                    <a:pt x="51569" y="42671"/>
                    <a:pt x="51631" y="42299"/>
                  </a:cubicBezTo>
                  <a:cubicBezTo>
                    <a:pt x="51672" y="42072"/>
                    <a:pt x="51672" y="41845"/>
                    <a:pt x="51651" y="41618"/>
                  </a:cubicBezTo>
                  <a:cubicBezTo>
                    <a:pt x="51631" y="41432"/>
                    <a:pt x="51610" y="41267"/>
                    <a:pt x="51569" y="41081"/>
                  </a:cubicBezTo>
                  <a:cubicBezTo>
                    <a:pt x="51527" y="40875"/>
                    <a:pt x="51507" y="40668"/>
                    <a:pt x="51486" y="40462"/>
                  </a:cubicBezTo>
                  <a:cubicBezTo>
                    <a:pt x="51775" y="40441"/>
                    <a:pt x="52044" y="39967"/>
                    <a:pt x="52250" y="39327"/>
                  </a:cubicBezTo>
                  <a:cubicBezTo>
                    <a:pt x="52333" y="38996"/>
                    <a:pt x="52395" y="38625"/>
                    <a:pt x="52456" y="38253"/>
                  </a:cubicBezTo>
                  <a:cubicBezTo>
                    <a:pt x="52518" y="37902"/>
                    <a:pt x="52560" y="37551"/>
                    <a:pt x="52580" y="37180"/>
                  </a:cubicBezTo>
                  <a:cubicBezTo>
                    <a:pt x="52787" y="37138"/>
                    <a:pt x="52931" y="36891"/>
                    <a:pt x="53055" y="36498"/>
                  </a:cubicBezTo>
                  <a:cubicBezTo>
                    <a:pt x="53117" y="36271"/>
                    <a:pt x="53179" y="36024"/>
                    <a:pt x="53220" y="35796"/>
                  </a:cubicBezTo>
                  <a:cubicBezTo>
                    <a:pt x="53241" y="35528"/>
                    <a:pt x="53262" y="35280"/>
                    <a:pt x="53282" y="34971"/>
                  </a:cubicBezTo>
                  <a:cubicBezTo>
                    <a:pt x="53489" y="34785"/>
                    <a:pt x="53571" y="34228"/>
                    <a:pt x="53778" y="34021"/>
                  </a:cubicBezTo>
                  <a:cubicBezTo>
                    <a:pt x="53798" y="33835"/>
                    <a:pt x="53736" y="33877"/>
                    <a:pt x="53736" y="33732"/>
                  </a:cubicBezTo>
                  <a:cubicBezTo>
                    <a:pt x="54025" y="33237"/>
                    <a:pt x="53963" y="32039"/>
                    <a:pt x="54067" y="31028"/>
                  </a:cubicBezTo>
                  <a:cubicBezTo>
                    <a:pt x="54005" y="30037"/>
                    <a:pt x="53716" y="29789"/>
                    <a:pt x="53674" y="28695"/>
                  </a:cubicBezTo>
                  <a:cubicBezTo>
                    <a:pt x="54046" y="28344"/>
                    <a:pt x="54129" y="26300"/>
                    <a:pt x="54005" y="25103"/>
                  </a:cubicBezTo>
                  <a:cubicBezTo>
                    <a:pt x="54191" y="25082"/>
                    <a:pt x="54397" y="24855"/>
                    <a:pt x="54480" y="24215"/>
                  </a:cubicBezTo>
                  <a:cubicBezTo>
                    <a:pt x="54500" y="24133"/>
                    <a:pt x="54480" y="23947"/>
                    <a:pt x="54480" y="23782"/>
                  </a:cubicBezTo>
                  <a:cubicBezTo>
                    <a:pt x="54541" y="23101"/>
                    <a:pt x="54789" y="22812"/>
                    <a:pt x="54624" y="22110"/>
                  </a:cubicBezTo>
                  <a:cubicBezTo>
                    <a:pt x="54748" y="21429"/>
                    <a:pt x="54830" y="20727"/>
                    <a:pt x="54851" y="20045"/>
                  </a:cubicBezTo>
                  <a:lnTo>
                    <a:pt x="54851" y="19447"/>
                  </a:lnTo>
                  <a:cubicBezTo>
                    <a:pt x="54851" y="19261"/>
                    <a:pt x="54830" y="18993"/>
                    <a:pt x="54810" y="18786"/>
                  </a:cubicBezTo>
                  <a:cubicBezTo>
                    <a:pt x="54769" y="18415"/>
                    <a:pt x="54707" y="18043"/>
                    <a:pt x="54603" y="17671"/>
                  </a:cubicBezTo>
                  <a:close/>
                  <a:moveTo>
                    <a:pt x="641" y="16784"/>
                  </a:moveTo>
                  <a:cubicBezTo>
                    <a:pt x="661" y="16557"/>
                    <a:pt x="703" y="16371"/>
                    <a:pt x="765" y="16412"/>
                  </a:cubicBezTo>
                  <a:cubicBezTo>
                    <a:pt x="785" y="16536"/>
                    <a:pt x="703" y="16804"/>
                    <a:pt x="641" y="16784"/>
                  </a:cubicBezTo>
                  <a:close/>
                  <a:moveTo>
                    <a:pt x="12015" y="2395"/>
                  </a:moveTo>
                  <a:cubicBezTo>
                    <a:pt x="11954" y="2436"/>
                    <a:pt x="11954" y="2478"/>
                    <a:pt x="11974" y="2519"/>
                  </a:cubicBezTo>
                  <a:cubicBezTo>
                    <a:pt x="11768" y="2581"/>
                    <a:pt x="11644" y="2581"/>
                    <a:pt x="11644" y="2519"/>
                  </a:cubicBezTo>
                  <a:cubicBezTo>
                    <a:pt x="11747" y="2457"/>
                    <a:pt x="11871" y="2416"/>
                    <a:pt x="12015" y="2395"/>
                  </a:cubicBezTo>
                  <a:close/>
                  <a:moveTo>
                    <a:pt x="11685" y="2808"/>
                  </a:moveTo>
                  <a:cubicBezTo>
                    <a:pt x="11685" y="2870"/>
                    <a:pt x="11520" y="2952"/>
                    <a:pt x="11355" y="2994"/>
                  </a:cubicBezTo>
                  <a:cubicBezTo>
                    <a:pt x="11210" y="3056"/>
                    <a:pt x="11086" y="3076"/>
                    <a:pt x="11107" y="2994"/>
                  </a:cubicBezTo>
                  <a:cubicBezTo>
                    <a:pt x="11272" y="2891"/>
                    <a:pt x="11479" y="2829"/>
                    <a:pt x="11685" y="2808"/>
                  </a:cubicBezTo>
                  <a:close/>
                  <a:moveTo>
                    <a:pt x="11169" y="3324"/>
                  </a:moveTo>
                  <a:cubicBezTo>
                    <a:pt x="11004" y="3386"/>
                    <a:pt x="10921" y="3365"/>
                    <a:pt x="10901" y="3303"/>
                  </a:cubicBezTo>
                  <a:cubicBezTo>
                    <a:pt x="11128" y="3180"/>
                    <a:pt x="11128" y="3262"/>
                    <a:pt x="11169" y="3324"/>
                  </a:cubicBezTo>
                  <a:close/>
                  <a:moveTo>
                    <a:pt x="14121" y="2602"/>
                  </a:moveTo>
                  <a:cubicBezTo>
                    <a:pt x="14410" y="2416"/>
                    <a:pt x="14720" y="2292"/>
                    <a:pt x="15029" y="2209"/>
                  </a:cubicBezTo>
                  <a:cubicBezTo>
                    <a:pt x="15009" y="2313"/>
                    <a:pt x="15256" y="2313"/>
                    <a:pt x="15360" y="2354"/>
                  </a:cubicBezTo>
                  <a:cubicBezTo>
                    <a:pt x="15339" y="2416"/>
                    <a:pt x="15339" y="2478"/>
                    <a:pt x="15360" y="2540"/>
                  </a:cubicBezTo>
                  <a:cubicBezTo>
                    <a:pt x="14782" y="2643"/>
                    <a:pt x="14224" y="2767"/>
                    <a:pt x="13667" y="2911"/>
                  </a:cubicBezTo>
                  <a:cubicBezTo>
                    <a:pt x="13811" y="2787"/>
                    <a:pt x="13977" y="2684"/>
                    <a:pt x="14121" y="2602"/>
                  </a:cubicBezTo>
                  <a:close/>
                  <a:moveTo>
                    <a:pt x="1590" y="14472"/>
                  </a:moveTo>
                  <a:cubicBezTo>
                    <a:pt x="1735" y="14183"/>
                    <a:pt x="1859" y="13894"/>
                    <a:pt x="1983" y="13584"/>
                  </a:cubicBezTo>
                  <a:cubicBezTo>
                    <a:pt x="2106" y="13378"/>
                    <a:pt x="2230" y="13171"/>
                    <a:pt x="2354" y="12965"/>
                  </a:cubicBezTo>
                  <a:cubicBezTo>
                    <a:pt x="1797" y="14327"/>
                    <a:pt x="1425" y="15772"/>
                    <a:pt x="1239" y="17238"/>
                  </a:cubicBezTo>
                  <a:cubicBezTo>
                    <a:pt x="1095" y="16722"/>
                    <a:pt x="1260" y="15566"/>
                    <a:pt x="1570" y="14451"/>
                  </a:cubicBezTo>
                  <a:close/>
                  <a:moveTo>
                    <a:pt x="950" y="16164"/>
                  </a:moveTo>
                  <a:cubicBezTo>
                    <a:pt x="930" y="16020"/>
                    <a:pt x="971" y="15896"/>
                    <a:pt x="1033" y="15793"/>
                  </a:cubicBezTo>
                  <a:cubicBezTo>
                    <a:pt x="1116" y="15752"/>
                    <a:pt x="1074" y="16247"/>
                    <a:pt x="950" y="16144"/>
                  </a:cubicBezTo>
                  <a:close/>
                  <a:moveTo>
                    <a:pt x="1054" y="21697"/>
                  </a:moveTo>
                  <a:cubicBezTo>
                    <a:pt x="1074" y="21697"/>
                    <a:pt x="1074" y="21656"/>
                    <a:pt x="1095" y="21635"/>
                  </a:cubicBezTo>
                  <a:lnTo>
                    <a:pt x="1095" y="22007"/>
                  </a:lnTo>
                  <a:cubicBezTo>
                    <a:pt x="1074" y="21903"/>
                    <a:pt x="1074" y="21800"/>
                    <a:pt x="1054" y="21697"/>
                  </a:cubicBezTo>
                  <a:close/>
                  <a:moveTo>
                    <a:pt x="4088" y="46387"/>
                  </a:moveTo>
                  <a:cubicBezTo>
                    <a:pt x="4398" y="46407"/>
                    <a:pt x="4439" y="47027"/>
                    <a:pt x="4088" y="46387"/>
                  </a:cubicBezTo>
                  <a:close/>
                  <a:moveTo>
                    <a:pt x="22441" y="53736"/>
                  </a:moveTo>
                  <a:cubicBezTo>
                    <a:pt x="22337" y="53695"/>
                    <a:pt x="22337" y="53653"/>
                    <a:pt x="22441" y="53612"/>
                  </a:cubicBezTo>
                  <a:cubicBezTo>
                    <a:pt x="22626" y="53612"/>
                    <a:pt x="22709" y="53653"/>
                    <a:pt x="22730" y="53715"/>
                  </a:cubicBezTo>
                  <a:cubicBezTo>
                    <a:pt x="22585" y="53695"/>
                    <a:pt x="22564" y="53736"/>
                    <a:pt x="22420" y="53715"/>
                  </a:cubicBezTo>
                  <a:close/>
                  <a:moveTo>
                    <a:pt x="26156" y="53385"/>
                  </a:moveTo>
                  <a:cubicBezTo>
                    <a:pt x="25826" y="53385"/>
                    <a:pt x="26301" y="53302"/>
                    <a:pt x="26156" y="53220"/>
                  </a:cubicBezTo>
                  <a:cubicBezTo>
                    <a:pt x="26466" y="53199"/>
                    <a:pt x="26198" y="53344"/>
                    <a:pt x="26156" y="53364"/>
                  </a:cubicBezTo>
                  <a:close/>
                  <a:moveTo>
                    <a:pt x="26094" y="53055"/>
                  </a:moveTo>
                  <a:cubicBezTo>
                    <a:pt x="25826" y="53055"/>
                    <a:pt x="26280" y="53137"/>
                    <a:pt x="25950" y="53116"/>
                  </a:cubicBezTo>
                  <a:cubicBezTo>
                    <a:pt x="25826" y="53116"/>
                    <a:pt x="25950" y="53096"/>
                    <a:pt x="25950" y="53055"/>
                  </a:cubicBezTo>
                  <a:cubicBezTo>
                    <a:pt x="24526" y="53158"/>
                    <a:pt x="23184" y="53282"/>
                    <a:pt x="21780" y="53385"/>
                  </a:cubicBezTo>
                  <a:cubicBezTo>
                    <a:pt x="21099" y="53426"/>
                    <a:pt x="20376" y="53467"/>
                    <a:pt x="19654" y="53488"/>
                  </a:cubicBezTo>
                  <a:cubicBezTo>
                    <a:pt x="18890" y="53529"/>
                    <a:pt x="18126" y="53529"/>
                    <a:pt x="17362" y="53488"/>
                  </a:cubicBezTo>
                  <a:cubicBezTo>
                    <a:pt x="16991" y="53447"/>
                    <a:pt x="16619" y="53447"/>
                    <a:pt x="16268" y="53385"/>
                  </a:cubicBezTo>
                  <a:lnTo>
                    <a:pt x="15195" y="53220"/>
                  </a:lnTo>
                  <a:lnTo>
                    <a:pt x="14658" y="53116"/>
                  </a:lnTo>
                  <a:lnTo>
                    <a:pt x="14142" y="52993"/>
                  </a:lnTo>
                  <a:lnTo>
                    <a:pt x="13110" y="52704"/>
                  </a:lnTo>
                  <a:cubicBezTo>
                    <a:pt x="12779" y="52600"/>
                    <a:pt x="12449" y="52456"/>
                    <a:pt x="12119" y="52332"/>
                  </a:cubicBezTo>
                  <a:cubicBezTo>
                    <a:pt x="11788" y="52208"/>
                    <a:pt x="11458" y="52084"/>
                    <a:pt x="11169" y="51919"/>
                  </a:cubicBezTo>
                  <a:lnTo>
                    <a:pt x="10240" y="51444"/>
                  </a:lnTo>
                  <a:cubicBezTo>
                    <a:pt x="10096" y="51362"/>
                    <a:pt x="9930" y="51300"/>
                    <a:pt x="9786" y="51197"/>
                  </a:cubicBezTo>
                  <a:lnTo>
                    <a:pt x="9373" y="50908"/>
                  </a:lnTo>
                  <a:cubicBezTo>
                    <a:pt x="9001" y="50660"/>
                    <a:pt x="8630" y="50433"/>
                    <a:pt x="8258" y="50144"/>
                  </a:cubicBezTo>
                  <a:lnTo>
                    <a:pt x="7205" y="49256"/>
                  </a:lnTo>
                  <a:cubicBezTo>
                    <a:pt x="6566" y="48678"/>
                    <a:pt x="5967" y="48059"/>
                    <a:pt x="5409" y="47398"/>
                  </a:cubicBezTo>
                  <a:lnTo>
                    <a:pt x="4873" y="46800"/>
                  </a:lnTo>
                  <a:cubicBezTo>
                    <a:pt x="4687" y="46593"/>
                    <a:pt x="4542" y="46366"/>
                    <a:pt x="4357" y="46139"/>
                  </a:cubicBezTo>
                  <a:lnTo>
                    <a:pt x="3861" y="45499"/>
                  </a:lnTo>
                  <a:cubicBezTo>
                    <a:pt x="3717" y="45251"/>
                    <a:pt x="3572" y="45024"/>
                    <a:pt x="3428" y="44797"/>
                  </a:cubicBezTo>
                  <a:lnTo>
                    <a:pt x="3035" y="44095"/>
                  </a:lnTo>
                  <a:cubicBezTo>
                    <a:pt x="2912" y="43868"/>
                    <a:pt x="2808" y="43641"/>
                    <a:pt x="2726" y="43414"/>
                  </a:cubicBezTo>
                  <a:cubicBezTo>
                    <a:pt x="2540" y="43022"/>
                    <a:pt x="2395" y="42609"/>
                    <a:pt x="2272" y="42196"/>
                  </a:cubicBezTo>
                  <a:cubicBezTo>
                    <a:pt x="2272" y="42134"/>
                    <a:pt x="2272" y="42072"/>
                    <a:pt x="2292" y="42031"/>
                  </a:cubicBezTo>
                  <a:cubicBezTo>
                    <a:pt x="4873" y="48554"/>
                    <a:pt x="11190" y="52848"/>
                    <a:pt x="18229" y="52869"/>
                  </a:cubicBezTo>
                  <a:lnTo>
                    <a:pt x="28861" y="52869"/>
                  </a:lnTo>
                  <a:cubicBezTo>
                    <a:pt x="27829" y="52889"/>
                    <a:pt x="26858" y="52951"/>
                    <a:pt x="26074" y="530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1"/>
            <p:cNvSpPr/>
            <p:nvPr/>
          </p:nvSpPr>
          <p:spPr>
            <a:xfrm>
              <a:off x="379112" y="169800"/>
              <a:ext cx="1008140" cy="997257"/>
            </a:xfrm>
            <a:custGeom>
              <a:avLst/>
              <a:gdLst/>
              <a:ahLst/>
              <a:cxnLst/>
              <a:rect l="l" t="t" r="r" b="b"/>
              <a:pathLst>
                <a:path w="36313" h="35921" extrusionOk="0">
                  <a:moveTo>
                    <a:pt x="36024" y="11664"/>
                  </a:moveTo>
                  <a:cubicBezTo>
                    <a:pt x="36168" y="11519"/>
                    <a:pt x="36189" y="11148"/>
                    <a:pt x="36313" y="10941"/>
                  </a:cubicBezTo>
                  <a:cubicBezTo>
                    <a:pt x="36292" y="10735"/>
                    <a:pt x="36271" y="10549"/>
                    <a:pt x="36271" y="10384"/>
                  </a:cubicBezTo>
                  <a:cubicBezTo>
                    <a:pt x="36251" y="10198"/>
                    <a:pt x="36251" y="10012"/>
                    <a:pt x="36230" y="9847"/>
                  </a:cubicBezTo>
                  <a:cubicBezTo>
                    <a:pt x="36168" y="9455"/>
                    <a:pt x="36086" y="9083"/>
                    <a:pt x="36003" y="8732"/>
                  </a:cubicBezTo>
                  <a:cubicBezTo>
                    <a:pt x="35797" y="8299"/>
                    <a:pt x="35590" y="7907"/>
                    <a:pt x="35343" y="7515"/>
                  </a:cubicBezTo>
                  <a:cubicBezTo>
                    <a:pt x="35281" y="7556"/>
                    <a:pt x="35177" y="7535"/>
                    <a:pt x="35095" y="7391"/>
                  </a:cubicBezTo>
                  <a:cubicBezTo>
                    <a:pt x="34703" y="6255"/>
                    <a:pt x="33856" y="4872"/>
                    <a:pt x="33361" y="4831"/>
                  </a:cubicBezTo>
                  <a:cubicBezTo>
                    <a:pt x="33092" y="4439"/>
                    <a:pt x="33113" y="4686"/>
                    <a:pt x="32824" y="4335"/>
                  </a:cubicBezTo>
                  <a:cubicBezTo>
                    <a:pt x="32700" y="4212"/>
                    <a:pt x="32824" y="4212"/>
                    <a:pt x="32741" y="4088"/>
                  </a:cubicBezTo>
                  <a:cubicBezTo>
                    <a:pt x="32081" y="3076"/>
                    <a:pt x="30883" y="2188"/>
                    <a:pt x="30223" y="2023"/>
                  </a:cubicBezTo>
                  <a:cubicBezTo>
                    <a:pt x="29975" y="1714"/>
                    <a:pt x="29686" y="1404"/>
                    <a:pt x="29376" y="1136"/>
                  </a:cubicBezTo>
                  <a:cubicBezTo>
                    <a:pt x="29191" y="1012"/>
                    <a:pt x="28922" y="867"/>
                    <a:pt x="28654" y="743"/>
                  </a:cubicBezTo>
                  <a:cubicBezTo>
                    <a:pt x="28406" y="599"/>
                    <a:pt x="28138" y="454"/>
                    <a:pt x="27973" y="351"/>
                  </a:cubicBezTo>
                  <a:cubicBezTo>
                    <a:pt x="27601" y="207"/>
                    <a:pt x="27209" y="124"/>
                    <a:pt x="26817" y="124"/>
                  </a:cubicBezTo>
                  <a:cubicBezTo>
                    <a:pt x="26590" y="124"/>
                    <a:pt x="26363" y="186"/>
                    <a:pt x="26135" y="269"/>
                  </a:cubicBezTo>
                  <a:cubicBezTo>
                    <a:pt x="25516" y="103"/>
                    <a:pt x="24876" y="62"/>
                    <a:pt x="24257" y="186"/>
                  </a:cubicBezTo>
                  <a:cubicBezTo>
                    <a:pt x="24050" y="124"/>
                    <a:pt x="23844" y="83"/>
                    <a:pt x="23638" y="83"/>
                  </a:cubicBezTo>
                  <a:cubicBezTo>
                    <a:pt x="23431" y="62"/>
                    <a:pt x="23225" y="42"/>
                    <a:pt x="23018" y="0"/>
                  </a:cubicBezTo>
                  <a:lnTo>
                    <a:pt x="22771" y="21"/>
                  </a:lnTo>
                  <a:lnTo>
                    <a:pt x="22564" y="62"/>
                  </a:lnTo>
                  <a:lnTo>
                    <a:pt x="22172" y="124"/>
                  </a:lnTo>
                  <a:cubicBezTo>
                    <a:pt x="21924" y="145"/>
                    <a:pt x="21697" y="207"/>
                    <a:pt x="21491" y="289"/>
                  </a:cubicBezTo>
                  <a:cubicBezTo>
                    <a:pt x="21264" y="558"/>
                    <a:pt x="21016" y="785"/>
                    <a:pt x="20768" y="1012"/>
                  </a:cubicBezTo>
                  <a:cubicBezTo>
                    <a:pt x="20335" y="950"/>
                    <a:pt x="20211" y="785"/>
                    <a:pt x="19757" y="723"/>
                  </a:cubicBezTo>
                  <a:cubicBezTo>
                    <a:pt x="19468" y="681"/>
                    <a:pt x="18724" y="661"/>
                    <a:pt x="18394" y="661"/>
                  </a:cubicBezTo>
                  <a:cubicBezTo>
                    <a:pt x="18084" y="661"/>
                    <a:pt x="17919" y="723"/>
                    <a:pt x="17630" y="702"/>
                  </a:cubicBezTo>
                  <a:cubicBezTo>
                    <a:pt x="17176" y="847"/>
                    <a:pt x="16763" y="991"/>
                    <a:pt x="16330" y="1177"/>
                  </a:cubicBezTo>
                  <a:cubicBezTo>
                    <a:pt x="16206" y="1321"/>
                    <a:pt x="16020" y="1445"/>
                    <a:pt x="15834" y="1528"/>
                  </a:cubicBezTo>
                  <a:lnTo>
                    <a:pt x="12944" y="1528"/>
                  </a:lnTo>
                  <a:cubicBezTo>
                    <a:pt x="12923" y="1445"/>
                    <a:pt x="12903" y="1363"/>
                    <a:pt x="12903" y="1260"/>
                  </a:cubicBezTo>
                  <a:cubicBezTo>
                    <a:pt x="12820" y="1239"/>
                    <a:pt x="12738" y="1198"/>
                    <a:pt x="12655" y="1177"/>
                  </a:cubicBezTo>
                  <a:cubicBezTo>
                    <a:pt x="12655" y="970"/>
                    <a:pt x="12139" y="909"/>
                    <a:pt x="11933" y="764"/>
                  </a:cubicBezTo>
                  <a:cubicBezTo>
                    <a:pt x="11767" y="764"/>
                    <a:pt x="11705" y="743"/>
                    <a:pt x="11520" y="764"/>
                  </a:cubicBezTo>
                  <a:cubicBezTo>
                    <a:pt x="11458" y="764"/>
                    <a:pt x="11396" y="723"/>
                    <a:pt x="11355" y="661"/>
                  </a:cubicBezTo>
                  <a:cubicBezTo>
                    <a:pt x="11045" y="640"/>
                    <a:pt x="10735" y="640"/>
                    <a:pt x="10426" y="661"/>
                  </a:cubicBezTo>
                  <a:cubicBezTo>
                    <a:pt x="10095" y="702"/>
                    <a:pt x="9744" y="743"/>
                    <a:pt x="9414" y="805"/>
                  </a:cubicBezTo>
                  <a:cubicBezTo>
                    <a:pt x="9125" y="867"/>
                    <a:pt x="8815" y="970"/>
                    <a:pt x="8526" y="1074"/>
                  </a:cubicBezTo>
                  <a:cubicBezTo>
                    <a:pt x="8279" y="1177"/>
                    <a:pt x="8072" y="1301"/>
                    <a:pt x="7886" y="1466"/>
                  </a:cubicBezTo>
                  <a:cubicBezTo>
                    <a:pt x="7783" y="1466"/>
                    <a:pt x="7804" y="1507"/>
                    <a:pt x="7639" y="1549"/>
                  </a:cubicBezTo>
                  <a:cubicBezTo>
                    <a:pt x="7350" y="1776"/>
                    <a:pt x="7102" y="2023"/>
                    <a:pt x="6875" y="2312"/>
                  </a:cubicBezTo>
                  <a:cubicBezTo>
                    <a:pt x="6751" y="2436"/>
                    <a:pt x="6648" y="2560"/>
                    <a:pt x="6545" y="2684"/>
                  </a:cubicBezTo>
                  <a:cubicBezTo>
                    <a:pt x="6441" y="2808"/>
                    <a:pt x="6359" y="2932"/>
                    <a:pt x="6276" y="3076"/>
                  </a:cubicBezTo>
                  <a:cubicBezTo>
                    <a:pt x="5141" y="3757"/>
                    <a:pt x="4129" y="4624"/>
                    <a:pt x="3303" y="5636"/>
                  </a:cubicBezTo>
                  <a:lnTo>
                    <a:pt x="3283" y="5657"/>
                  </a:lnTo>
                  <a:lnTo>
                    <a:pt x="2932" y="5863"/>
                  </a:lnTo>
                  <a:cubicBezTo>
                    <a:pt x="2746" y="6028"/>
                    <a:pt x="2519" y="6297"/>
                    <a:pt x="2375" y="6317"/>
                  </a:cubicBezTo>
                  <a:cubicBezTo>
                    <a:pt x="2209" y="6462"/>
                    <a:pt x="2044" y="6647"/>
                    <a:pt x="1900" y="6833"/>
                  </a:cubicBezTo>
                  <a:cubicBezTo>
                    <a:pt x="1714" y="7019"/>
                    <a:pt x="1569" y="7205"/>
                    <a:pt x="1425" y="7432"/>
                  </a:cubicBezTo>
                  <a:cubicBezTo>
                    <a:pt x="1280" y="7659"/>
                    <a:pt x="1136" y="7886"/>
                    <a:pt x="991" y="8134"/>
                  </a:cubicBezTo>
                  <a:cubicBezTo>
                    <a:pt x="847" y="8382"/>
                    <a:pt x="764" y="8650"/>
                    <a:pt x="661" y="8939"/>
                  </a:cubicBezTo>
                  <a:cubicBezTo>
                    <a:pt x="579" y="9042"/>
                    <a:pt x="537" y="9166"/>
                    <a:pt x="475" y="9290"/>
                  </a:cubicBezTo>
                  <a:cubicBezTo>
                    <a:pt x="455" y="9414"/>
                    <a:pt x="413" y="9579"/>
                    <a:pt x="372" y="9723"/>
                  </a:cubicBezTo>
                  <a:lnTo>
                    <a:pt x="269" y="10178"/>
                  </a:lnTo>
                  <a:cubicBezTo>
                    <a:pt x="248" y="10260"/>
                    <a:pt x="228" y="10322"/>
                    <a:pt x="207" y="10405"/>
                  </a:cubicBezTo>
                  <a:cubicBezTo>
                    <a:pt x="186" y="10467"/>
                    <a:pt x="186" y="10549"/>
                    <a:pt x="166" y="10611"/>
                  </a:cubicBezTo>
                  <a:cubicBezTo>
                    <a:pt x="145" y="10756"/>
                    <a:pt x="228" y="10673"/>
                    <a:pt x="186" y="10818"/>
                  </a:cubicBezTo>
                  <a:cubicBezTo>
                    <a:pt x="124" y="10776"/>
                    <a:pt x="124" y="11024"/>
                    <a:pt x="104" y="11127"/>
                  </a:cubicBezTo>
                  <a:cubicBezTo>
                    <a:pt x="124" y="11292"/>
                    <a:pt x="104" y="11499"/>
                    <a:pt x="104" y="11705"/>
                  </a:cubicBezTo>
                  <a:cubicBezTo>
                    <a:pt x="104" y="11932"/>
                    <a:pt x="104" y="12159"/>
                    <a:pt x="83" y="12386"/>
                  </a:cubicBezTo>
                  <a:cubicBezTo>
                    <a:pt x="42" y="12882"/>
                    <a:pt x="21" y="13315"/>
                    <a:pt x="1" y="13687"/>
                  </a:cubicBezTo>
                  <a:cubicBezTo>
                    <a:pt x="1" y="14100"/>
                    <a:pt x="42" y="14533"/>
                    <a:pt x="104" y="14946"/>
                  </a:cubicBezTo>
                  <a:cubicBezTo>
                    <a:pt x="83" y="15008"/>
                    <a:pt x="83" y="15070"/>
                    <a:pt x="83" y="15132"/>
                  </a:cubicBezTo>
                  <a:cubicBezTo>
                    <a:pt x="104" y="15318"/>
                    <a:pt x="145" y="15462"/>
                    <a:pt x="166" y="15669"/>
                  </a:cubicBezTo>
                  <a:cubicBezTo>
                    <a:pt x="207" y="16639"/>
                    <a:pt x="351" y="17403"/>
                    <a:pt x="290" y="18270"/>
                  </a:cubicBezTo>
                  <a:cubicBezTo>
                    <a:pt x="517" y="19385"/>
                    <a:pt x="434" y="21387"/>
                    <a:pt x="537" y="22811"/>
                  </a:cubicBezTo>
                  <a:cubicBezTo>
                    <a:pt x="537" y="22997"/>
                    <a:pt x="475" y="23018"/>
                    <a:pt x="475" y="23245"/>
                  </a:cubicBezTo>
                  <a:cubicBezTo>
                    <a:pt x="496" y="23472"/>
                    <a:pt x="558" y="23761"/>
                    <a:pt x="599" y="24050"/>
                  </a:cubicBezTo>
                  <a:cubicBezTo>
                    <a:pt x="640" y="24195"/>
                    <a:pt x="661" y="24339"/>
                    <a:pt x="682" y="24484"/>
                  </a:cubicBezTo>
                  <a:lnTo>
                    <a:pt x="702" y="24711"/>
                  </a:lnTo>
                  <a:lnTo>
                    <a:pt x="764" y="24938"/>
                  </a:lnTo>
                  <a:cubicBezTo>
                    <a:pt x="558" y="25247"/>
                    <a:pt x="496" y="25929"/>
                    <a:pt x="496" y="26486"/>
                  </a:cubicBezTo>
                  <a:cubicBezTo>
                    <a:pt x="744" y="27890"/>
                    <a:pt x="1280" y="29211"/>
                    <a:pt x="2106" y="30367"/>
                  </a:cubicBezTo>
                  <a:cubicBezTo>
                    <a:pt x="3035" y="31668"/>
                    <a:pt x="4047" y="32844"/>
                    <a:pt x="5368" y="33711"/>
                  </a:cubicBezTo>
                  <a:cubicBezTo>
                    <a:pt x="5574" y="33856"/>
                    <a:pt x="5781" y="34021"/>
                    <a:pt x="6028" y="34186"/>
                  </a:cubicBezTo>
                  <a:lnTo>
                    <a:pt x="6194" y="34310"/>
                  </a:lnTo>
                  <a:lnTo>
                    <a:pt x="6400" y="34413"/>
                  </a:lnTo>
                  <a:lnTo>
                    <a:pt x="6772" y="34620"/>
                  </a:lnTo>
                  <a:lnTo>
                    <a:pt x="7246" y="34847"/>
                  </a:lnTo>
                  <a:lnTo>
                    <a:pt x="7742" y="35053"/>
                  </a:lnTo>
                  <a:cubicBezTo>
                    <a:pt x="8052" y="35198"/>
                    <a:pt x="8382" y="35321"/>
                    <a:pt x="8712" y="35404"/>
                  </a:cubicBezTo>
                  <a:cubicBezTo>
                    <a:pt x="8939" y="35466"/>
                    <a:pt x="9166" y="35507"/>
                    <a:pt x="9414" y="35569"/>
                  </a:cubicBezTo>
                  <a:cubicBezTo>
                    <a:pt x="9662" y="35611"/>
                    <a:pt x="9909" y="35652"/>
                    <a:pt x="10157" y="35693"/>
                  </a:cubicBezTo>
                  <a:cubicBezTo>
                    <a:pt x="10488" y="35755"/>
                    <a:pt x="10818" y="35817"/>
                    <a:pt x="11148" y="35838"/>
                  </a:cubicBezTo>
                  <a:cubicBezTo>
                    <a:pt x="11478" y="35858"/>
                    <a:pt x="11829" y="35879"/>
                    <a:pt x="12139" y="35900"/>
                  </a:cubicBezTo>
                  <a:cubicBezTo>
                    <a:pt x="12676" y="35920"/>
                    <a:pt x="13233" y="35879"/>
                    <a:pt x="13770" y="35817"/>
                  </a:cubicBezTo>
                  <a:cubicBezTo>
                    <a:pt x="14823" y="35776"/>
                    <a:pt x="15855" y="35672"/>
                    <a:pt x="16866" y="35528"/>
                  </a:cubicBezTo>
                  <a:cubicBezTo>
                    <a:pt x="17444" y="35569"/>
                    <a:pt x="18105" y="35342"/>
                    <a:pt x="18662" y="35342"/>
                  </a:cubicBezTo>
                  <a:cubicBezTo>
                    <a:pt x="18724" y="35301"/>
                    <a:pt x="18600" y="35198"/>
                    <a:pt x="18766" y="35177"/>
                  </a:cubicBezTo>
                  <a:lnTo>
                    <a:pt x="18766" y="35321"/>
                  </a:lnTo>
                  <a:cubicBezTo>
                    <a:pt x="19695" y="35280"/>
                    <a:pt x="20624" y="35177"/>
                    <a:pt x="21553" y="35032"/>
                  </a:cubicBezTo>
                  <a:cubicBezTo>
                    <a:pt x="21656" y="34929"/>
                    <a:pt x="21181" y="34971"/>
                    <a:pt x="21367" y="34888"/>
                  </a:cubicBezTo>
                  <a:cubicBezTo>
                    <a:pt x="21511" y="34888"/>
                    <a:pt x="21573" y="34929"/>
                    <a:pt x="21697" y="34950"/>
                  </a:cubicBezTo>
                  <a:cubicBezTo>
                    <a:pt x="21656" y="34950"/>
                    <a:pt x="21491" y="35053"/>
                    <a:pt x="21697" y="35032"/>
                  </a:cubicBezTo>
                  <a:cubicBezTo>
                    <a:pt x="21924" y="35032"/>
                    <a:pt x="22027" y="34909"/>
                    <a:pt x="22523" y="34971"/>
                  </a:cubicBezTo>
                  <a:cubicBezTo>
                    <a:pt x="22564" y="34929"/>
                    <a:pt x="22688" y="34888"/>
                    <a:pt x="22729" y="34847"/>
                  </a:cubicBezTo>
                  <a:lnTo>
                    <a:pt x="22750" y="34847"/>
                  </a:lnTo>
                  <a:cubicBezTo>
                    <a:pt x="25268" y="34847"/>
                    <a:pt x="27684" y="34021"/>
                    <a:pt x="29665" y="32493"/>
                  </a:cubicBezTo>
                  <a:cubicBezTo>
                    <a:pt x="29604" y="32597"/>
                    <a:pt x="29542" y="32679"/>
                    <a:pt x="29459" y="32762"/>
                  </a:cubicBezTo>
                  <a:cubicBezTo>
                    <a:pt x="29397" y="32824"/>
                    <a:pt x="29294" y="32886"/>
                    <a:pt x="29191" y="32968"/>
                  </a:cubicBezTo>
                  <a:cubicBezTo>
                    <a:pt x="29087" y="33051"/>
                    <a:pt x="29005" y="33113"/>
                    <a:pt x="28881" y="33175"/>
                  </a:cubicBezTo>
                  <a:cubicBezTo>
                    <a:pt x="28571" y="33360"/>
                    <a:pt x="28241" y="33526"/>
                    <a:pt x="27890" y="33691"/>
                  </a:cubicBezTo>
                  <a:cubicBezTo>
                    <a:pt x="27539" y="33835"/>
                    <a:pt x="27209" y="34000"/>
                    <a:pt x="26879" y="34104"/>
                  </a:cubicBezTo>
                  <a:cubicBezTo>
                    <a:pt x="26486" y="34248"/>
                    <a:pt x="26115" y="34413"/>
                    <a:pt x="25764" y="34516"/>
                  </a:cubicBezTo>
                  <a:cubicBezTo>
                    <a:pt x="25413" y="34599"/>
                    <a:pt x="25083" y="34743"/>
                    <a:pt x="24773" y="34805"/>
                  </a:cubicBezTo>
                  <a:lnTo>
                    <a:pt x="23865" y="35032"/>
                  </a:lnTo>
                  <a:cubicBezTo>
                    <a:pt x="23576" y="35094"/>
                    <a:pt x="23307" y="35136"/>
                    <a:pt x="23060" y="35198"/>
                  </a:cubicBezTo>
                  <a:cubicBezTo>
                    <a:pt x="23204" y="35301"/>
                    <a:pt x="22750" y="35342"/>
                    <a:pt x="22750" y="35425"/>
                  </a:cubicBezTo>
                  <a:cubicBezTo>
                    <a:pt x="22750" y="35528"/>
                    <a:pt x="23039" y="35569"/>
                    <a:pt x="23369" y="35590"/>
                  </a:cubicBezTo>
                  <a:cubicBezTo>
                    <a:pt x="23555" y="35611"/>
                    <a:pt x="23741" y="35611"/>
                    <a:pt x="23927" y="35611"/>
                  </a:cubicBezTo>
                  <a:cubicBezTo>
                    <a:pt x="24092" y="35611"/>
                    <a:pt x="24236" y="35590"/>
                    <a:pt x="24401" y="35569"/>
                  </a:cubicBezTo>
                  <a:cubicBezTo>
                    <a:pt x="24711" y="35507"/>
                    <a:pt x="25021" y="35425"/>
                    <a:pt x="25310" y="35321"/>
                  </a:cubicBezTo>
                  <a:cubicBezTo>
                    <a:pt x="25640" y="35198"/>
                    <a:pt x="25991" y="35094"/>
                    <a:pt x="26363" y="34971"/>
                  </a:cubicBezTo>
                  <a:cubicBezTo>
                    <a:pt x="26734" y="34867"/>
                    <a:pt x="27106" y="34702"/>
                    <a:pt x="27477" y="34558"/>
                  </a:cubicBezTo>
                  <a:cubicBezTo>
                    <a:pt x="27849" y="34393"/>
                    <a:pt x="28220" y="34207"/>
                    <a:pt x="28551" y="34042"/>
                  </a:cubicBezTo>
                  <a:cubicBezTo>
                    <a:pt x="28881" y="33856"/>
                    <a:pt x="29149" y="33649"/>
                    <a:pt x="29418" y="33484"/>
                  </a:cubicBezTo>
                  <a:cubicBezTo>
                    <a:pt x="29624" y="33381"/>
                    <a:pt x="29831" y="33257"/>
                    <a:pt x="30016" y="33113"/>
                  </a:cubicBezTo>
                  <a:cubicBezTo>
                    <a:pt x="30223" y="32989"/>
                    <a:pt x="30409" y="32865"/>
                    <a:pt x="30636" y="32700"/>
                  </a:cubicBezTo>
                  <a:cubicBezTo>
                    <a:pt x="30842" y="32473"/>
                    <a:pt x="31049" y="32246"/>
                    <a:pt x="31069" y="32101"/>
                  </a:cubicBezTo>
                  <a:cubicBezTo>
                    <a:pt x="31255" y="31915"/>
                    <a:pt x="31420" y="31730"/>
                    <a:pt x="31565" y="31502"/>
                  </a:cubicBezTo>
                  <a:cubicBezTo>
                    <a:pt x="31689" y="31296"/>
                    <a:pt x="31854" y="31131"/>
                    <a:pt x="32040" y="30986"/>
                  </a:cubicBezTo>
                  <a:lnTo>
                    <a:pt x="32122" y="31048"/>
                  </a:lnTo>
                  <a:cubicBezTo>
                    <a:pt x="32308" y="30924"/>
                    <a:pt x="32473" y="30759"/>
                    <a:pt x="32638" y="30594"/>
                  </a:cubicBezTo>
                  <a:cubicBezTo>
                    <a:pt x="32721" y="30491"/>
                    <a:pt x="32824" y="30388"/>
                    <a:pt x="32907" y="30284"/>
                  </a:cubicBezTo>
                  <a:cubicBezTo>
                    <a:pt x="32989" y="30181"/>
                    <a:pt x="33072" y="30099"/>
                    <a:pt x="33154" y="30016"/>
                  </a:cubicBezTo>
                  <a:cubicBezTo>
                    <a:pt x="33381" y="29665"/>
                    <a:pt x="33547" y="29294"/>
                    <a:pt x="33629" y="28901"/>
                  </a:cubicBezTo>
                  <a:cubicBezTo>
                    <a:pt x="33712" y="28716"/>
                    <a:pt x="33753" y="28757"/>
                    <a:pt x="33856" y="28550"/>
                  </a:cubicBezTo>
                  <a:cubicBezTo>
                    <a:pt x="33959" y="28323"/>
                    <a:pt x="34042" y="28096"/>
                    <a:pt x="34083" y="27849"/>
                  </a:cubicBezTo>
                  <a:cubicBezTo>
                    <a:pt x="34104" y="27704"/>
                    <a:pt x="34104" y="27559"/>
                    <a:pt x="34083" y="27394"/>
                  </a:cubicBezTo>
                  <a:cubicBezTo>
                    <a:pt x="34083" y="27270"/>
                    <a:pt x="34063" y="27167"/>
                    <a:pt x="34042" y="27043"/>
                  </a:cubicBezTo>
                  <a:cubicBezTo>
                    <a:pt x="34001" y="26920"/>
                    <a:pt x="33980" y="26775"/>
                    <a:pt x="33980" y="26651"/>
                  </a:cubicBezTo>
                  <a:cubicBezTo>
                    <a:pt x="34166" y="26651"/>
                    <a:pt x="34331" y="26321"/>
                    <a:pt x="34475" y="25887"/>
                  </a:cubicBezTo>
                  <a:cubicBezTo>
                    <a:pt x="34537" y="25681"/>
                    <a:pt x="34579" y="25433"/>
                    <a:pt x="34620" y="25185"/>
                  </a:cubicBezTo>
                  <a:cubicBezTo>
                    <a:pt x="34661" y="24958"/>
                    <a:pt x="34682" y="24711"/>
                    <a:pt x="34703" y="24463"/>
                  </a:cubicBezTo>
                  <a:cubicBezTo>
                    <a:pt x="34826" y="24442"/>
                    <a:pt x="34930" y="24277"/>
                    <a:pt x="35012" y="24029"/>
                  </a:cubicBezTo>
                  <a:cubicBezTo>
                    <a:pt x="35053" y="23864"/>
                    <a:pt x="35095" y="23720"/>
                    <a:pt x="35115" y="23555"/>
                  </a:cubicBezTo>
                  <a:cubicBezTo>
                    <a:pt x="35136" y="23389"/>
                    <a:pt x="35157" y="23204"/>
                    <a:pt x="35157" y="23018"/>
                  </a:cubicBezTo>
                  <a:cubicBezTo>
                    <a:pt x="35301" y="22894"/>
                    <a:pt x="35363" y="22522"/>
                    <a:pt x="35487" y="22399"/>
                  </a:cubicBezTo>
                  <a:cubicBezTo>
                    <a:pt x="35508" y="22254"/>
                    <a:pt x="35466" y="22295"/>
                    <a:pt x="35466" y="22192"/>
                  </a:cubicBezTo>
                  <a:cubicBezTo>
                    <a:pt x="35652" y="21882"/>
                    <a:pt x="35611" y="21077"/>
                    <a:pt x="35673" y="20417"/>
                  </a:cubicBezTo>
                  <a:cubicBezTo>
                    <a:pt x="35632" y="19756"/>
                    <a:pt x="35446" y="19591"/>
                    <a:pt x="35425" y="18869"/>
                  </a:cubicBezTo>
                  <a:cubicBezTo>
                    <a:pt x="35652" y="18621"/>
                    <a:pt x="35714" y="17279"/>
                    <a:pt x="35632" y="16495"/>
                  </a:cubicBezTo>
                  <a:cubicBezTo>
                    <a:pt x="35755" y="16495"/>
                    <a:pt x="35900" y="16350"/>
                    <a:pt x="35941" y="15916"/>
                  </a:cubicBezTo>
                  <a:lnTo>
                    <a:pt x="35941" y="15627"/>
                  </a:lnTo>
                  <a:cubicBezTo>
                    <a:pt x="35982" y="15173"/>
                    <a:pt x="36148" y="14988"/>
                    <a:pt x="36044" y="14513"/>
                  </a:cubicBezTo>
                  <a:cubicBezTo>
                    <a:pt x="36127" y="14079"/>
                    <a:pt x="36168" y="13625"/>
                    <a:pt x="36189" y="13171"/>
                  </a:cubicBezTo>
                  <a:lnTo>
                    <a:pt x="36189" y="12779"/>
                  </a:lnTo>
                  <a:cubicBezTo>
                    <a:pt x="36189" y="12634"/>
                    <a:pt x="36168" y="12469"/>
                    <a:pt x="36148" y="12324"/>
                  </a:cubicBezTo>
                  <a:cubicBezTo>
                    <a:pt x="36127" y="12097"/>
                    <a:pt x="36086" y="11891"/>
                    <a:pt x="36024" y="11664"/>
                  </a:cubicBezTo>
                  <a:close/>
                  <a:moveTo>
                    <a:pt x="413" y="11065"/>
                  </a:moveTo>
                  <a:cubicBezTo>
                    <a:pt x="434" y="10941"/>
                    <a:pt x="455" y="10818"/>
                    <a:pt x="517" y="10838"/>
                  </a:cubicBezTo>
                  <a:cubicBezTo>
                    <a:pt x="517" y="10921"/>
                    <a:pt x="475" y="11086"/>
                    <a:pt x="413" y="11065"/>
                  </a:cubicBezTo>
                  <a:close/>
                  <a:moveTo>
                    <a:pt x="7928" y="1590"/>
                  </a:moveTo>
                  <a:cubicBezTo>
                    <a:pt x="7886" y="1610"/>
                    <a:pt x="7886" y="1631"/>
                    <a:pt x="7907" y="1652"/>
                  </a:cubicBezTo>
                  <a:cubicBezTo>
                    <a:pt x="7763" y="1693"/>
                    <a:pt x="7680" y="1714"/>
                    <a:pt x="7680" y="1652"/>
                  </a:cubicBezTo>
                  <a:cubicBezTo>
                    <a:pt x="7763" y="1631"/>
                    <a:pt x="7845" y="1590"/>
                    <a:pt x="7928" y="1590"/>
                  </a:cubicBezTo>
                  <a:close/>
                  <a:moveTo>
                    <a:pt x="7701" y="1858"/>
                  </a:moveTo>
                  <a:cubicBezTo>
                    <a:pt x="7701" y="1899"/>
                    <a:pt x="7597" y="1961"/>
                    <a:pt x="7494" y="1982"/>
                  </a:cubicBezTo>
                  <a:cubicBezTo>
                    <a:pt x="7391" y="2023"/>
                    <a:pt x="7308" y="2044"/>
                    <a:pt x="7308" y="1982"/>
                  </a:cubicBezTo>
                  <a:cubicBezTo>
                    <a:pt x="7432" y="1899"/>
                    <a:pt x="7577" y="1858"/>
                    <a:pt x="7701" y="1858"/>
                  </a:cubicBezTo>
                  <a:close/>
                  <a:moveTo>
                    <a:pt x="7350" y="2209"/>
                  </a:moveTo>
                  <a:cubicBezTo>
                    <a:pt x="7267" y="2230"/>
                    <a:pt x="7205" y="2230"/>
                    <a:pt x="7185" y="2188"/>
                  </a:cubicBezTo>
                  <a:cubicBezTo>
                    <a:pt x="7350" y="2106"/>
                    <a:pt x="7350" y="2168"/>
                    <a:pt x="7350" y="2209"/>
                  </a:cubicBezTo>
                  <a:close/>
                  <a:moveTo>
                    <a:pt x="9311" y="1714"/>
                  </a:moveTo>
                  <a:cubicBezTo>
                    <a:pt x="9497" y="1590"/>
                    <a:pt x="9703" y="1507"/>
                    <a:pt x="9930" y="1466"/>
                  </a:cubicBezTo>
                  <a:cubicBezTo>
                    <a:pt x="9930" y="1528"/>
                    <a:pt x="10075" y="1528"/>
                    <a:pt x="10137" y="1549"/>
                  </a:cubicBezTo>
                  <a:cubicBezTo>
                    <a:pt x="10116" y="1590"/>
                    <a:pt x="10116" y="1631"/>
                    <a:pt x="10137" y="1672"/>
                  </a:cubicBezTo>
                  <a:cubicBezTo>
                    <a:pt x="9765" y="1734"/>
                    <a:pt x="9393" y="1817"/>
                    <a:pt x="9022" y="1941"/>
                  </a:cubicBezTo>
                  <a:cubicBezTo>
                    <a:pt x="9125" y="1858"/>
                    <a:pt x="9208" y="1776"/>
                    <a:pt x="9311" y="1714"/>
                  </a:cubicBezTo>
                  <a:close/>
                  <a:moveTo>
                    <a:pt x="1033" y="9538"/>
                  </a:moveTo>
                  <a:cubicBezTo>
                    <a:pt x="1136" y="9352"/>
                    <a:pt x="1218" y="9166"/>
                    <a:pt x="1301" y="8960"/>
                  </a:cubicBezTo>
                  <a:cubicBezTo>
                    <a:pt x="1384" y="8815"/>
                    <a:pt x="1466" y="8691"/>
                    <a:pt x="1549" y="8547"/>
                  </a:cubicBezTo>
                  <a:cubicBezTo>
                    <a:pt x="1198" y="9455"/>
                    <a:pt x="950" y="10405"/>
                    <a:pt x="826" y="11375"/>
                  </a:cubicBezTo>
                  <a:cubicBezTo>
                    <a:pt x="723" y="11024"/>
                    <a:pt x="826" y="10281"/>
                    <a:pt x="1033" y="9538"/>
                  </a:cubicBezTo>
                  <a:close/>
                  <a:moveTo>
                    <a:pt x="620" y="10652"/>
                  </a:moveTo>
                  <a:cubicBezTo>
                    <a:pt x="620" y="10570"/>
                    <a:pt x="640" y="10487"/>
                    <a:pt x="682" y="10405"/>
                  </a:cubicBezTo>
                  <a:cubicBezTo>
                    <a:pt x="723" y="10425"/>
                    <a:pt x="702" y="10735"/>
                    <a:pt x="620" y="10652"/>
                  </a:cubicBezTo>
                  <a:close/>
                  <a:moveTo>
                    <a:pt x="702" y="14327"/>
                  </a:moveTo>
                  <a:cubicBezTo>
                    <a:pt x="702" y="14327"/>
                    <a:pt x="702" y="14286"/>
                    <a:pt x="723" y="14286"/>
                  </a:cubicBezTo>
                  <a:lnTo>
                    <a:pt x="723" y="14533"/>
                  </a:lnTo>
                  <a:cubicBezTo>
                    <a:pt x="723" y="14451"/>
                    <a:pt x="702" y="14389"/>
                    <a:pt x="702" y="14327"/>
                  </a:cubicBezTo>
                  <a:close/>
                  <a:moveTo>
                    <a:pt x="2705" y="30594"/>
                  </a:moveTo>
                  <a:cubicBezTo>
                    <a:pt x="2891" y="30594"/>
                    <a:pt x="2932" y="31028"/>
                    <a:pt x="2705" y="30594"/>
                  </a:cubicBezTo>
                  <a:close/>
                  <a:moveTo>
                    <a:pt x="14802" y="35445"/>
                  </a:moveTo>
                  <a:cubicBezTo>
                    <a:pt x="14740" y="35425"/>
                    <a:pt x="14740" y="35383"/>
                    <a:pt x="14802" y="35363"/>
                  </a:cubicBezTo>
                  <a:cubicBezTo>
                    <a:pt x="14926" y="35363"/>
                    <a:pt x="14988" y="35383"/>
                    <a:pt x="14988" y="35425"/>
                  </a:cubicBezTo>
                  <a:cubicBezTo>
                    <a:pt x="14926" y="35425"/>
                    <a:pt x="14885" y="35445"/>
                    <a:pt x="14802" y="35445"/>
                  </a:cubicBezTo>
                  <a:close/>
                  <a:moveTo>
                    <a:pt x="17259" y="35218"/>
                  </a:moveTo>
                  <a:cubicBezTo>
                    <a:pt x="17032" y="35218"/>
                    <a:pt x="17341" y="35156"/>
                    <a:pt x="17259" y="35115"/>
                  </a:cubicBezTo>
                  <a:cubicBezTo>
                    <a:pt x="17465" y="35094"/>
                    <a:pt x="17300" y="35198"/>
                    <a:pt x="17259" y="35218"/>
                  </a:cubicBezTo>
                  <a:close/>
                  <a:moveTo>
                    <a:pt x="17217" y="34991"/>
                  </a:moveTo>
                  <a:cubicBezTo>
                    <a:pt x="17052" y="34991"/>
                    <a:pt x="17341" y="35053"/>
                    <a:pt x="17114" y="35053"/>
                  </a:cubicBezTo>
                  <a:cubicBezTo>
                    <a:pt x="17032" y="35053"/>
                    <a:pt x="17114" y="35032"/>
                    <a:pt x="17114" y="34991"/>
                  </a:cubicBezTo>
                  <a:cubicBezTo>
                    <a:pt x="16185" y="35074"/>
                    <a:pt x="15297" y="35156"/>
                    <a:pt x="14369" y="35218"/>
                  </a:cubicBezTo>
                  <a:cubicBezTo>
                    <a:pt x="13914" y="35239"/>
                    <a:pt x="13440" y="35280"/>
                    <a:pt x="12965" y="35280"/>
                  </a:cubicBezTo>
                  <a:cubicBezTo>
                    <a:pt x="12469" y="35321"/>
                    <a:pt x="11953" y="35321"/>
                    <a:pt x="11437" y="35280"/>
                  </a:cubicBezTo>
                  <a:cubicBezTo>
                    <a:pt x="11210" y="35260"/>
                    <a:pt x="10962" y="35260"/>
                    <a:pt x="10735" y="35239"/>
                  </a:cubicBezTo>
                  <a:lnTo>
                    <a:pt x="10013" y="35115"/>
                  </a:lnTo>
                  <a:lnTo>
                    <a:pt x="9682" y="35053"/>
                  </a:lnTo>
                  <a:lnTo>
                    <a:pt x="9331" y="34971"/>
                  </a:lnTo>
                  <a:lnTo>
                    <a:pt x="8650" y="34785"/>
                  </a:lnTo>
                  <a:cubicBezTo>
                    <a:pt x="8423" y="34723"/>
                    <a:pt x="8217" y="34620"/>
                    <a:pt x="7990" y="34516"/>
                  </a:cubicBezTo>
                  <a:cubicBezTo>
                    <a:pt x="7783" y="34434"/>
                    <a:pt x="7556" y="34372"/>
                    <a:pt x="7370" y="34269"/>
                  </a:cubicBezTo>
                  <a:lnTo>
                    <a:pt x="6751" y="33938"/>
                  </a:lnTo>
                  <a:cubicBezTo>
                    <a:pt x="6648" y="33897"/>
                    <a:pt x="6565" y="33835"/>
                    <a:pt x="6462" y="33794"/>
                  </a:cubicBezTo>
                  <a:lnTo>
                    <a:pt x="6173" y="33608"/>
                  </a:lnTo>
                  <a:cubicBezTo>
                    <a:pt x="5946" y="33443"/>
                    <a:pt x="5698" y="33278"/>
                    <a:pt x="5450" y="33092"/>
                  </a:cubicBezTo>
                  <a:lnTo>
                    <a:pt x="4749" y="32514"/>
                  </a:lnTo>
                  <a:cubicBezTo>
                    <a:pt x="4336" y="32122"/>
                    <a:pt x="3943" y="31709"/>
                    <a:pt x="3572" y="31275"/>
                  </a:cubicBezTo>
                  <a:lnTo>
                    <a:pt x="3221" y="30883"/>
                  </a:lnTo>
                  <a:cubicBezTo>
                    <a:pt x="3097" y="30739"/>
                    <a:pt x="2994" y="30594"/>
                    <a:pt x="2891" y="30450"/>
                  </a:cubicBezTo>
                  <a:lnTo>
                    <a:pt x="2560" y="30037"/>
                  </a:lnTo>
                  <a:cubicBezTo>
                    <a:pt x="2457" y="29872"/>
                    <a:pt x="2354" y="29706"/>
                    <a:pt x="2271" y="29562"/>
                  </a:cubicBezTo>
                  <a:lnTo>
                    <a:pt x="2003" y="29108"/>
                  </a:lnTo>
                  <a:cubicBezTo>
                    <a:pt x="1941" y="28963"/>
                    <a:pt x="1858" y="28819"/>
                    <a:pt x="1797" y="28654"/>
                  </a:cubicBezTo>
                  <a:cubicBezTo>
                    <a:pt x="1673" y="28406"/>
                    <a:pt x="1590" y="28117"/>
                    <a:pt x="1507" y="27849"/>
                  </a:cubicBezTo>
                  <a:lnTo>
                    <a:pt x="1507" y="27745"/>
                  </a:lnTo>
                  <a:cubicBezTo>
                    <a:pt x="3221" y="32039"/>
                    <a:pt x="7391" y="34888"/>
                    <a:pt x="12036" y="34888"/>
                  </a:cubicBezTo>
                  <a:lnTo>
                    <a:pt x="19055" y="34888"/>
                  </a:lnTo>
                  <a:cubicBezTo>
                    <a:pt x="18353" y="34909"/>
                    <a:pt x="17713" y="34950"/>
                    <a:pt x="17217" y="34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5" name="Google Shape;3515;p31"/>
            <p:cNvGrpSpPr/>
            <p:nvPr/>
          </p:nvGrpSpPr>
          <p:grpSpPr>
            <a:xfrm>
              <a:off x="256485" y="857543"/>
              <a:ext cx="606389" cy="455083"/>
              <a:chOff x="1232100" y="1193350"/>
              <a:chExt cx="546050" cy="409800"/>
            </a:xfrm>
          </p:grpSpPr>
          <p:sp>
            <p:nvSpPr>
              <p:cNvPr id="3516" name="Google Shape;3516;p31"/>
              <p:cNvSpPr/>
              <p:nvPr/>
            </p:nvSpPr>
            <p:spPr>
              <a:xfrm>
                <a:off x="1232100" y="1193350"/>
                <a:ext cx="666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623" extrusionOk="0">
                    <a:moveTo>
                      <a:pt x="1405" y="558"/>
                    </a:moveTo>
                    <a:lnTo>
                      <a:pt x="1384" y="579"/>
                    </a:lnTo>
                    <a:cubicBezTo>
                      <a:pt x="2189" y="661"/>
                      <a:pt x="2354" y="1755"/>
                      <a:pt x="1611" y="2065"/>
                    </a:cubicBezTo>
                    <a:cubicBezTo>
                      <a:pt x="1529" y="2094"/>
                      <a:pt x="1446" y="2108"/>
                      <a:pt x="1364" y="2108"/>
                    </a:cubicBezTo>
                    <a:cubicBezTo>
                      <a:pt x="1155" y="2108"/>
                      <a:pt x="954" y="2016"/>
                      <a:pt x="806" y="1838"/>
                    </a:cubicBezTo>
                    <a:cubicBezTo>
                      <a:pt x="641" y="1714"/>
                      <a:pt x="558" y="1508"/>
                      <a:pt x="579" y="1281"/>
                    </a:cubicBezTo>
                    <a:cubicBezTo>
                      <a:pt x="661" y="1012"/>
                      <a:pt x="971" y="723"/>
                      <a:pt x="1405" y="558"/>
                    </a:cubicBezTo>
                    <a:close/>
                    <a:moveTo>
                      <a:pt x="1405" y="1"/>
                    </a:moveTo>
                    <a:cubicBezTo>
                      <a:pt x="888" y="166"/>
                      <a:pt x="228" y="558"/>
                      <a:pt x="83" y="1157"/>
                    </a:cubicBezTo>
                    <a:cubicBezTo>
                      <a:pt x="1" y="1549"/>
                      <a:pt x="145" y="1962"/>
                      <a:pt x="455" y="2209"/>
                    </a:cubicBezTo>
                    <a:cubicBezTo>
                      <a:pt x="682" y="2457"/>
                      <a:pt x="1012" y="2602"/>
                      <a:pt x="1363" y="2622"/>
                    </a:cubicBezTo>
                    <a:cubicBezTo>
                      <a:pt x="1528" y="2622"/>
                      <a:pt x="1673" y="2581"/>
                      <a:pt x="1817" y="2519"/>
                    </a:cubicBezTo>
                    <a:cubicBezTo>
                      <a:pt x="2354" y="2292"/>
                      <a:pt x="2664" y="1735"/>
                      <a:pt x="2581" y="1157"/>
                    </a:cubicBezTo>
                    <a:cubicBezTo>
                      <a:pt x="2499" y="558"/>
                      <a:pt x="2024" y="104"/>
                      <a:pt x="1446" y="63"/>
                    </a:cubicBezTo>
                    <a:lnTo>
                      <a:pt x="1446" y="104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1"/>
              <p:cNvSpPr/>
              <p:nvPr/>
            </p:nvSpPr>
            <p:spPr>
              <a:xfrm>
                <a:off x="1352350" y="1207800"/>
                <a:ext cx="562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07" extrusionOk="0">
                    <a:moveTo>
                      <a:pt x="1115" y="558"/>
                    </a:moveTo>
                    <a:cubicBezTo>
                      <a:pt x="1405" y="641"/>
                      <a:pt x="1632" y="888"/>
                      <a:pt x="1714" y="1198"/>
                    </a:cubicBezTo>
                    <a:cubicBezTo>
                      <a:pt x="1735" y="1363"/>
                      <a:pt x="1590" y="1487"/>
                      <a:pt x="1322" y="1570"/>
                    </a:cubicBezTo>
                    <a:cubicBezTo>
                      <a:pt x="1295" y="1572"/>
                      <a:pt x="1269" y="1573"/>
                      <a:pt x="1243" y="1573"/>
                    </a:cubicBezTo>
                    <a:cubicBezTo>
                      <a:pt x="1068" y="1573"/>
                      <a:pt x="908" y="1515"/>
                      <a:pt x="765" y="1425"/>
                    </a:cubicBezTo>
                    <a:cubicBezTo>
                      <a:pt x="682" y="1363"/>
                      <a:pt x="599" y="1301"/>
                      <a:pt x="579" y="1198"/>
                    </a:cubicBezTo>
                    <a:cubicBezTo>
                      <a:pt x="558" y="1053"/>
                      <a:pt x="868" y="723"/>
                      <a:pt x="1115" y="558"/>
                    </a:cubicBezTo>
                    <a:close/>
                    <a:moveTo>
                      <a:pt x="992" y="1"/>
                    </a:moveTo>
                    <a:lnTo>
                      <a:pt x="992" y="21"/>
                    </a:lnTo>
                    <a:cubicBezTo>
                      <a:pt x="765" y="145"/>
                      <a:pt x="1" y="682"/>
                      <a:pt x="63" y="1260"/>
                    </a:cubicBezTo>
                    <a:cubicBezTo>
                      <a:pt x="104" y="1508"/>
                      <a:pt x="248" y="1714"/>
                      <a:pt x="476" y="1859"/>
                    </a:cubicBezTo>
                    <a:cubicBezTo>
                      <a:pt x="703" y="2003"/>
                      <a:pt x="971" y="2086"/>
                      <a:pt x="1239" y="2106"/>
                    </a:cubicBezTo>
                    <a:cubicBezTo>
                      <a:pt x="1322" y="2086"/>
                      <a:pt x="1384" y="2086"/>
                      <a:pt x="1466" y="2065"/>
                    </a:cubicBezTo>
                    <a:cubicBezTo>
                      <a:pt x="2210" y="1838"/>
                      <a:pt x="2251" y="1342"/>
                      <a:pt x="2230" y="1157"/>
                    </a:cubicBezTo>
                    <a:cubicBezTo>
                      <a:pt x="2189" y="599"/>
                      <a:pt x="1611" y="83"/>
                      <a:pt x="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1"/>
              <p:cNvSpPr/>
              <p:nvPr/>
            </p:nvSpPr>
            <p:spPr>
              <a:xfrm>
                <a:off x="1471050" y="1210375"/>
                <a:ext cx="5627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045" extrusionOk="0">
                    <a:moveTo>
                      <a:pt x="909" y="538"/>
                    </a:moveTo>
                    <a:lnTo>
                      <a:pt x="909" y="600"/>
                    </a:lnTo>
                    <a:lnTo>
                      <a:pt x="1095" y="600"/>
                    </a:lnTo>
                    <a:cubicBezTo>
                      <a:pt x="1184" y="596"/>
                      <a:pt x="1259" y="594"/>
                      <a:pt x="1323" y="594"/>
                    </a:cubicBezTo>
                    <a:cubicBezTo>
                      <a:pt x="1639" y="594"/>
                      <a:pt x="1659" y="651"/>
                      <a:pt x="1694" y="909"/>
                    </a:cubicBezTo>
                    <a:cubicBezTo>
                      <a:pt x="1714" y="1074"/>
                      <a:pt x="1673" y="1239"/>
                      <a:pt x="1570" y="1384"/>
                    </a:cubicBezTo>
                    <a:cubicBezTo>
                      <a:pt x="1487" y="1467"/>
                      <a:pt x="1384" y="1508"/>
                      <a:pt x="1260" y="1528"/>
                    </a:cubicBezTo>
                    <a:cubicBezTo>
                      <a:pt x="930" y="1528"/>
                      <a:pt x="703" y="1405"/>
                      <a:pt x="641" y="1198"/>
                    </a:cubicBezTo>
                    <a:cubicBezTo>
                      <a:pt x="599" y="930"/>
                      <a:pt x="703" y="682"/>
                      <a:pt x="909" y="538"/>
                    </a:cubicBezTo>
                    <a:close/>
                    <a:moveTo>
                      <a:pt x="785" y="1"/>
                    </a:moveTo>
                    <a:cubicBezTo>
                      <a:pt x="249" y="310"/>
                      <a:pt x="1" y="868"/>
                      <a:pt x="145" y="1343"/>
                    </a:cubicBezTo>
                    <a:cubicBezTo>
                      <a:pt x="249" y="1673"/>
                      <a:pt x="579" y="2045"/>
                      <a:pt x="1239" y="2045"/>
                    </a:cubicBezTo>
                    <a:lnTo>
                      <a:pt x="1281" y="2045"/>
                    </a:lnTo>
                    <a:cubicBezTo>
                      <a:pt x="1528" y="2045"/>
                      <a:pt x="1776" y="1921"/>
                      <a:pt x="1941" y="1714"/>
                    </a:cubicBezTo>
                    <a:cubicBezTo>
                      <a:pt x="2148" y="1467"/>
                      <a:pt x="2251" y="1157"/>
                      <a:pt x="2210" y="847"/>
                    </a:cubicBezTo>
                    <a:cubicBezTo>
                      <a:pt x="2121" y="172"/>
                      <a:pt x="1726" y="78"/>
                      <a:pt x="1302" y="78"/>
                    </a:cubicBezTo>
                    <a:cubicBezTo>
                      <a:pt x="1234" y="78"/>
                      <a:pt x="1164" y="81"/>
                      <a:pt x="1095" y="83"/>
                    </a:cubicBezTo>
                    <a:lnTo>
                      <a:pt x="909" y="83"/>
                    </a:lnTo>
                    <a:lnTo>
                      <a:pt x="909" y="207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1"/>
              <p:cNvSpPr/>
              <p:nvPr/>
            </p:nvSpPr>
            <p:spPr>
              <a:xfrm>
                <a:off x="1599575" y="1206250"/>
                <a:ext cx="598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192" extrusionOk="0">
                    <a:moveTo>
                      <a:pt x="1135" y="537"/>
                    </a:moveTo>
                    <a:lnTo>
                      <a:pt x="1135" y="579"/>
                    </a:lnTo>
                    <a:cubicBezTo>
                      <a:pt x="1177" y="575"/>
                      <a:pt x="1218" y="574"/>
                      <a:pt x="1259" y="574"/>
                    </a:cubicBezTo>
                    <a:cubicBezTo>
                      <a:pt x="1465" y="574"/>
                      <a:pt x="1665" y="617"/>
                      <a:pt x="1837" y="703"/>
                    </a:cubicBezTo>
                    <a:cubicBezTo>
                      <a:pt x="1899" y="992"/>
                      <a:pt x="1817" y="1301"/>
                      <a:pt x="1631" y="1570"/>
                    </a:cubicBezTo>
                    <a:cubicBezTo>
                      <a:pt x="1524" y="1646"/>
                      <a:pt x="1405" y="1689"/>
                      <a:pt x="1275" y="1689"/>
                    </a:cubicBezTo>
                    <a:cubicBezTo>
                      <a:pt x="1230" y="1689"/>
                      <a:pt x="1183" y="1683"/>
                      <a:pt x="1135" y="1673"/>
                    </a:cubicBezTo>
                    <a:cubicBezTo>
                      <a:pt x="950" y="1652"/>
                      <a:pt x="599" y="1549"/>
                      <a:pt x="578" y="1281"/>
                    </a:cubicBezTo>
                    <a:cubicBezTo>
                      <a:pt x="599" y="950"/>
                      <a:pt x="826" y="661"/>
                      <a:pt x="1135" y="537"/>
                    </a:cubicBezTo>
                    <a:close/>
                    <a:moveTo>
                      <a:pt x="1094" y="1"/>
                    </a:moveTo>
                    <a:cubicBezTo>
                      <a:pt x="454" y="248"/>
                      <a:pt x="0" y="806"/>
                      <a:pt x="62" y="1343"/>
                    </a:cubicBezTo>
                    <a:cubicBezTo>
                      <a:pt x="103" y="1776"/>
                      <a:pt x="496" y="2106"/>
                      <a:pt x="1074" y="2189"/>
                    </a:cubicBezTo>
                    <a:lnTo>
                      <a:pt x="1280" y="2189"/>
                    </a:lnTo>
                    <a:cubicBezTo>
                      <a:pt x="1303" y="2191"/>
                      <a:pt x="1326" y="2192"/>
                      <a:pt x="1348" y="2192"/>
                    </a:cubicBezTo>
                    <a:cubicBezTo>
                      <a:pt x="1590" y="2192"/>
                      <a:pt x="1812" y="2092"/>
                      <a:pt x="1982" y="1941"/>
                    </a:cubicBezTo>
                    <a:cubicBezTo>
                      <a:pt x="2374" y="1570"/>
                      <a:pt x="2395" y="950"/>
                      <a:pt x="2333" y="496"/>
                    </a:cubicBezTo>
                    <a:lnTo>
                      <a:pt x="2333" y="352"/>
                    </a:lnTo>
                    <a:lnTo>
                      <a:pt x="2209" y="290"/>
                    </a:lnTo>
                    <a:cubicBezTo>
                      <a:pt x="1934" y="135"/>
                      <a:pt x="1617" y="52"/>
                      <a:pt x="1305" y="52"/>
                    </a:cubicBezTo>
                    <a:cubicBezTo>
                      <a:pt x="1241" y="52"/>
                      <a:pt x="1178" y="56"/>
                      <a:pt x="1115" y="63"/>
                    </a:cubicBezTo>
                    <a:lnTo>
                      <a:pt x="1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1"/>
              <p:cNvSpPr/>
              <p:nvPr/>
            </p:nvSpPr>
            <p:spPr>
              <a:xfrm>
                <a:off x="1713625" y="1215550"/>
                <a:ext cx="5782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59" extrusionOk="0">
                    <a:moveTo>
                      <a:pt x="929" y="537"/>
                    </a:moveTo>
                    <a:cubicBezTo>
                      <a:pt x="1342" y="599"/>
                      <a:pt x="1672" y="702"/>
                      <a:pt x="1734" y="805"/>
                    </a:cubicBezTo>
                    <a:cubicBezTo>
                      <a:pt x="1776" y="888"/>
                      <a:pt x="1776" y="991"/>
                      <a:pt x="1734" y="1094"/>
                    </a:cubicBezTo>
                    <a:cubicBezTo>
                      <a:pt x="1672" y="1198"/>
                      <a:pt x="1549" y="1280"/>
                      <a:pt x="1425" y="1321"/>
                    </a:cubicBezTo>
                    <a:cubicBezTo>
                      <a:pt x="1377" y="1328"/>
                      <a:pt x="1330" y="1332"/>
                      <a:pt x="1284" y="1332"/>
                    </a:cubicBezTo>
                    <a:cubicBezTo>
                      <a:pt x="1050" y="1332"/>
                      <a:pt x="837" y="1243"/>
                      <a:pt x="682" y="1053"/>
                    </a:cubicBezTo>
                    <a:cubicBezTo>
                      <a:pt x="599" y="971"/>
                      <a:pt x="558" y="847"/>
                      <a:pt x="578" y="723"/>
                    </a:cubicBezTo>
                    <a:cubicBezTo>
                      <a:pt x="661" y="620"/>
                      <a:pt x="785" y="537"/>
                      <a:pt x="929" y="537"/>
                    </a:cubicBezTo>
                    <a:close/>
                    <a:moveTo>
                      <a:pt x="805" y="0"/>
                    </a:moveTo>
                    <a:lnTo>
                      <a:pt x="805" y="42"/>
                    </a:lnTo>
                    <a:cubicBezTo>
                      <a:pt x="496" y="83"/>
                      <a:pt x="248" y="248"/>
                      <a:pt x="104" y="516"/>
                    </a:cubicBezTo>
                    <a:cubicBezTo>
                      <a:pt x="0" y="826"/>
                      <a:pt x="62" y="1156"/>
                      <a:pt x="289" y="1383"/>
                    </a:cubicBezTo>
                    <a:cubicBezTo>
                      <a:pt x="516" y="1672"/>
                      <a:pt x="888" y="1838"/>
                      <a:pt x="1280" y="1858"/>
                    </a:cubicBezTo>
                    <a:cubicBezTo>
                      <a:pt x="1342" y="1858"/>
                      <a:pt x="1425" y="1838"/>
                      <a:pt x="1507" y="1838"/>
                    </a:cubicBezTo>
                    <a:cubicBezTo>
                      <a:pt x="1817" y="1776"/>
                      <a:pt x="2065" y="1569"/>
                      <a:pt x="2189" y="1321"/>
                    </a:cubicBezTo>
                    <a:cubicBezTo>
                      <a:pt x="2312" y="1074"/>
                      <a:pt x="2292" y="805"/>
                      <a:pt x="2189" y="578"/>
                    </a:cubicBezTo>
                    <a:cubicBezTo>
                      <a:pt x="2003" y="207"/>
                      <a:pt x="1383" y="83"/>
                      <a:pt x="1012" y="21"/>
                    </a:cubicBezTo>
                    <a:lnTo>
                      <a:pt x="1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1"/>
              <p:cNvSpPr/>
              <p:nvPr/>
            </p:nvSpPr>
            <p:spPr>
              <a:xfrm>
                <a:off x="1234675" y="1317750"/>
                <a:ext cx="54225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71" extrusionOk="0">
                    <a:moveTo>
                      <a:pt x="1219" y="516"/>
                    </a:moveTo>
                    <a:cubicBezTo>
                      <a:pt x="1260" y="516"/>
                      <a:pt x="1302" y="516"/>
                      <a:pt x="1343" y="536"/>
                    </a:cubicBezTo>
                    <a:cubicBezTo>
                      <a:pt x="1487" y="557"/>
                      <a:pt x="1508" y="619"/>
                      <a:pt x="1529" y="681"/>
                    </a:cubicBezTo>
                    <a:cubicBezTo>
                      <a:pt x="1611" y="949"/>
                      <a:pt x="1363" y="1445"/>
                      <a:pt x="1198" y="1589"/>
                    </a:cubicBezTo>
                    <a:cubicBezTo>
                      <a:pt x="1131" y="1656"/>
                      <a:pt x="996" y="1751"/>
                      <a:pt x="893" y="1751"/>
                    </a:cubicBezTo>
                    <a:cubicBezTo>
                      <a:pt x="869" y="1751"/>
                      <a:pt x="846" y="1745"/>
                      <a:pt x="827" y="1734"/>
                    </a:cubicBezTo>
                    <a:cubicBezTo>
                      <a:pt x="662" y="1631"/>
                      <a:pt x="579" y="1218"/>
                      <a:pt x="703" y="887"/>
                    </a:cubicBezTo>
                    <a:cubicBezTo>
                      <a:pt x="765" y="660"/>
                      <a:pt x="992" y="516"/>
                      <a:pt x="1219" y="516"/>
                    </a:cubicBezTo>
                    <a:close/>
                    <a:moveTo>
                      <a:pt x="1205" y="1"/>
                    </a:moveTo>
                    <a:cubicBezTo>
                      <a:pt x="761" y="1"/>
                      <a:pt x="351" y="291"/>
                      <a:pt x="207" y="722"/>
                    </a:cubicBezTo>
                    <a:cubicBezTo>
                      <a:pt x="1" y="1259"/>
                      <a:pt x="145" y="1899"/>
                      <a:pt x="517" y="2167"/>
                    </a:cubicBezTo>
                    <a:cubicBezTo>
                      <a:pt x="620" y="2229"/>
                      <a:pt x="744" y="2271"/>
                      <a:pt x="889" y="2271"/>
                    </a:cubicBezTo>
                    <a:cubicBezTo>
                      <a:pt x="1136" y="2250"/>
                      <a:pt x="1363" y="2147"/>
                      <a:pt x="1549" y="1961"/>
                    </a:cubicBezTo>
                    <a:cubicBezTo>
                      <a:pt x="1776" y="1734"/>
                      <a:pt x="2169" y="1053"/>
                      <a:pt x="2024" y="536"/>
                    </a:cubicBezTo>
                    <a:cubicBezTo>
                      <a:pt x="1941" y="268"/>
                      <a:pt x="1714" y="62"/>
                      <a:pt x="1425" y="20"/>
                    </a:cubicBezTo>
                    <a:lnTo>
                      <a:pt x="1405" y="20"/>
                    </a:lnTo>
                    <a:cubicBezTo>
                      <a:pt x="1338" y="7"/>
                      <a:pt x="1271" y="1"/>
                      <a:pt x="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1"/>
              <p:cNvSpPr/>
              <p:nvPr/>
            </p:nvSpPr>
            <p:spPr>
              <a:xfrm>
                <a:off x="1350800" y="1332425"/>
                <a:ext cx="5835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19" extrusionOk="0">
                    <a:moveTo>
                      <a:pt x="1528" y="218"/>
                    </a:moveTo>
                    <a:lnTo>
                      <a:pt x="1487" y="651"/>
                    </a:lnTo>
                    <a:cubicBezTo>
                      <a:pt x="1503" y="647"/>
                      <a:pt x="1518" y="645"/>
                      <a:pt x="1532" y="645"/>
                    </a:cubicBezTo>
                    <a:cubicBezTo>
                      <a:pt x="1651" y="645"/>
                      <a:pt x="1724" y="786"/>
                      <a:pt x="1632" y="878"/>
                    </a:cubicBezTo>
                    <a:cubicBezTo>
                      <a:pt x="1591" y="973"/>
                      <a:pt x="1577" y="1005"/>
                      <a:pt x="1504" y="1005"/>
                    </a:cubicBezTo>
                    <a:cubicBezTo>
                      <a:pt x="1465" y="1005"/>
                      <a:pt x="1408" y="996"/>
                      <a:pt x="1322" y="982"/>
                    </a:cubicBezTo>
                    <a:lnTo>
                      <a:pt x="1157" y="961"/>
                    </a:lnTo>
                    <a:lnTo>
                      <a:pt x="992" y="940"/>
                    </a:lnTo>
                    <a:cubicBezTo>
                      <a:pt x="847" y="940"/>
                      <a:pt x="599" y="920"/>
                      <a:pt x="558" y="858"/>
                    </a:cubicBezTo>
                    <a:cubicBezTo>
                      <a:pt x="538" y="837"/>
                      <a:pt x="538" y="796"/>
                      <a:pt x="558" y="775"/>
                    </a:cubicBezTo>
                    <a:cubicBezTo>
                      <a:pt x="599" y="569"/>
                      <a:pt x="847" y="527"/>
                      <a:pt x="1116" y="527"/>
                    </a:cubicBezTo>
                    <a:cubicBezTo>
                      <a:pt x="1239" y="527"/>
                      <a:pt x="1343" y="527"/>
                      <a:pt x="1467" y="569"/>
                    </a:cubicBezTo>
                    <a:lnTo>
                      <a:pt x="1528" y="218"/>
                    </a:lnTo>
                    <a:close/>
                    <a:moveTo>
                      <a:pt x="1103" y="1"/>
                    </a:moveTo>
                    <a:cubicBezTo>
                      <a:pt x="602" y="1"/>
                      <a:pt x="153" y="193"/>
                      <a:pt x="42" y="651"/>
                    </a:cubicBezTo>
                    <a:cubicBezTo>
                      <a:pt x="1" y="837"/>
                      <a:pt x="21" y="1023"/>
                      <a:pt x="145" y="1167"/>
                    </a:cubicBezTo>
                    <a:cubicBezTo>
                      <a:pt x="331" y="1415"/>
                      <a:pt x="661" y="1456"/>
                      <a:pt x="950" y="1477"/>
                    </a:cubicBezTo>
                    <a:lnTo>
                      <a:pt x="1095" y="1477"/>
                    </a:lnTo>
                    <a:lnTo>
                      <a:pt x="1239" y="1498"/>
                    </a:lnTo>
                    <a:cubicBezTo>
                      <a:pt x="1322" y="1498"/>
                      <a:pt x="1425" y="1518"/>
                      <a:pt x="1508" y="1518"/>
                    </a:cubicBezTo>
                    <a:cubicBezTo>
                      <a:pt x="1797" y="1518"/>
                      <a:pt x="2045" y="1333"/>
                      <a:pt x="2127" y="1044"/>
                    </a:cubicBezTo>
                    <a:cubicBezTo>
                      <a:pt x="2334" y="631"/>
                      <a:pt x="2024" y="135"/>
                      <a:pt x="1549" y="135"/>
                    </a:cubicBezTo>
                    <a:lnTo>
                      <a:pt x="1570" y="53"/>
                    </a:lnTo>
                    <a:cubicBezTo>
                      <a:pt x="1415" y="19"/>
                      <a:pt x="1257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1"/>
              <p:cNvSpPr/>
              <p:nvPr/>
            </p:nvSpPr>
            <p:spPr>
              <a:xfrm>
                <a:off x="1463825" y="1316700"/>
                <a:ext cx="557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499" extrusionOk="0">
                    <a:moveTo>
                      <a:pt x="1177" y="558"/>
                    </a:moveTo>
                    <a:lnTo>
                      <a:pt x="1177" y="578"/>
                    </a:lnTo>
                    <a:cubicBezTo>
                      <a:pt x="1405" y="682"/>
                      <a:pt x="1570" y="888"/>
                      <a:pt x="1673" y="1136"/>
                    </a:cubicBezTo>
                    <a:cubicBezTo>
                      <a:pt x="1673" y="1363"/>
                      <a:pt x="1590" y="1590"/>
                      <a:pt x="1405" y="1755"/>
                    </a:cubicBezTo>
                    <a:cubicBezTo>
                      <a:pt x="1275" y="1885"/>
                      <a:pt x="1112" y="1965"/>
                      <a:pt x="930" y="1965"/>
                    </a:cubicBezTo>
                    <a:cubicBezTo>
                      <a:pt x="910" y="1965"/>
                      <a:pt x="889" y="1964"/>
                      <a:pt x="868" y="1962"/>
                    </a:cubicBezTo>
                    <a:cubicBezTo>
                      <a:pt x="744" y="1941"/>
                      <a:pt x="620" y="1858"/>
                      <a:pt x="579" y="1734"/>
                    </a:cubicBezTo>
                    <a:cubicBezTo>
                      <a:pt x="538" y="1569"/>
                      <a:pt x="538" y="1384"/>
                      <a:pt x="620" y="1218"/>
                    </a:cubicBezTo>
                    <a:cubicBezTo>
                      <a:pt x="723" y="950"/>
                      <a:pt x="930" y="723"/>
                      <a:pt x="1177" y="558"/>
                    </a:cubicBezTo>
                    <a:close/>
                    <a:moveTo>
                      <a:pt x="1198" y="0"/>
                    </a:moveTo>
                    <a:lnTo>
                      <a:pt x="1095" y="42"/>
                    </a:lnTo>
                    <a:cubicBezTo>
                      <a:pt x="661" y="248"/>
                      <a:pt x="331" y="599"/>
                      <a:pt x="145" y="1033"/>
                    </a:cubicBezTo>
                    <a:cubicBezTo>
                      <a:pt x="1" y="1322"/>
                      <a:pt x="1" y="1652"/>
                      <a:pt x="104" y="1962"/>
                    </a:cubicBezTo>
                    <a:cubicBezTo>
                      <a:pt x="228" y="2230"/>
                      <a:pt x="476" y="2436"/>
                      <a:pt x="785" y="2478"/>
                    </a:cubicBezTo>
                    <a:cubicBezTo>
                      <a:pt x="827" y="2478"/>
                      <a:pt x="888" y="2478"/>
                      <a:pt x="950" y="2498"/>
                    </a:cubicBezTo>
                    <a:cubicBezTo>
                      <a:pt x="1260" y="2498"/>
                      <a:pt x="1570" y="2354"/>
                      <a:pt x="1776" y="2127"/>
                    </a:cubicBezTo>
                    <a:cubicBezTo>
                      <a:pt x="2086" y="1858"/>
                      <a:pt x="2230" y="1466"/>
                      <a:pt x="2189" y="1074"/>
                    </a:cubicBezTo>
                    <a:cubicBezTo>
                      <a:pt x="2127" y="682"/>
                      <a:pt x="1817" y="331"/>
                      <a:pt x="1301" y="62"/>
                    </a:cubicBez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1"/>
              <p:cNvSpPr/>
              <p:nvPr/>
            </p:nvSpPr>
            <p:spPr>
              <a:xfrm>
                <a:off x="1582025" y="1324450"/>
                <a:ext cx="604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00" extrusionOk="0">
                    <a:moveTo>
                      <a:pt x="1507" y="516"/>
                    </a:moveTo>
                    <a:lnTo>
                      <a:pt x="1507" y="537"/>
                    </a:lnTo>
                    <a:lnTo>
                      <a:pt x="1672" y="537"/>
                    </a:lnTo>
                    <a:lnTo>
                      <a:pt x="1672" y="619"/>
                    </a:lnTo>
                    <a:cubicBezTo>
                      <a:pt x="1796" y="619"/>
                      <a:pt x="1817" y="661"/>
                      <a:pt x="1817" y="681"/>
                    </a:cubicBezTo>
                    <a:cubicBezTo>
                      <a:pt x="1858" y="846"/>
                      <a:pt x="1817" y="1012"/>
                      <a:pt x="1714" y="1135"/>
                    </a:cubicBezTo>
                    <a:cubicBezTo>
                      <a:pt x="1602" y="1303"/>
                      <a:pt x="1407" y="1386"/>
                      <a:pt x="1219" y="1386"/>
                    </a:cubicBezTo>
                    <a:cubicBezTo>
                      <a:pt x="1198" y="1386"/>
                      <a:pt x="1177" y="1385"/>
                      <a:pt x="1156" y="1383"/>
                    </a:cubicBezTo>
                    <a:cubicBezTo>
                      <a:pt x="929" y="1342"/>
                      <a:pt x="723" y="1218"/>
                      <a:pt x="578" y="1053"/>
                    </a:cubicBezTo>
                    <a:cubicBezTo>
                      <a:pt x="537" y="1012"/>
                      <a:pt x="516" y="929"/>
                      <a:pt x="537" y="888"/>
                    </a:cubicBezTo>
                    <a:cubicBezTo>
                      <a:pt x="599" y="557"/>
                      <a:pt x="1012" y="516"/>
                      <a:pt x="1507" y="516"/>
                    </a:cubicBezTo>
                    <a:close/>
                    <a:moveTo>
                      <a:pt x="1590" y="0"/>
                    </a:moveTo>
                    <a:cubicBezTo>
                      <a:pt x="1115" y="0"/>
                      <a:pt x="207" y="0"/>
                      <a:pt x="41" y="764"/>
                    </a:cubicBezTo>
                    <a:cubicBezTo>
                      <a:pt x="0" y="970"/>
                      <a:pt x="41" y="1177"/>
                      <a:pt x="165" y="1342"/>
                    </a:cubicBezTo>
                    <a:cubicBezTo>
                      <a:pt x="372" y="1631"/>
                      <a:pt x="702" y="1817"/>
                      <a:pt x="1074" y="1879"/>
                    </a:cubicBezTo>
                    <a:cubicBezTo>
                      <a:pt x="1136" y="1899"/>
                      <a:pt x="1198" y="1899"/>
                      <a:pt x="1259" y="1899"/>
                    </a:cubicBezTo>
                    <a:cubicBezTo>
                      <a:pt x="1590" y="1899"/>
                      <a:pt x="1920" y="1714"/>
                      <a:pt x="2126" y="1445"/>
                    </a:cubicBezTo>
                    <a:cubicBezTo>
                      <a:pt x="2354" y="1156"/>
                      <a:pt x="2415" y="785"/>
                      <a:pt x="2292" y="454"/>
                    </a:cubicBezTo>
                    <a:cubicBezTo>
                      <a:pt x="2168" y="207"/>
                      <a:pt x="1941" y="83"/>
                      <a:pt x="1672" y="83"/>
                    </a:cubicBez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1"/>
              <p:cNvSpPr/>
              <p:nvPr/>
            </p:nvSpPr>
            <p:spPr>
              <a:xfrm>
                <a:off x="1718275" y="1315650"/>
                <a:ext cx="5987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149" extrusionOk="0">
                    <a:moveTo>
                      <a:pt x="1301" y="517"/>
                    </a:moveTo>
                    <a:cubicBezTo>
                      <a:pt x="1486" y="579"/>
                      <a:pt x="1672" y="682"/>
                      <a:pt x="1817" y="827"/>
                    </a:cubicBezTo>
                    <a:cubicBezTo>
                      <a:pt x="1837" y="1033"/>
                      <a:pt x="1796" y="1240"/>
                      <a:pt x="1672" y="1405"/>
                    </a:cubicBezTo>
                    <a:cubicBezTo>
                      <a:pt x="1569" y="1570"/>
                      <a:pt x="1466" y="1611"/>
                      <a:pt x="1445" y="1611"/>
                    </a:cubicBezTo>
                    <a:cubicBezTo>
                      <a:pt x="1259" y="1611"/>
                      <a:pt x="661" y="1095"/>
                      <a:pt x="599" y="930"/>
                    </a:cubicBezTo>
                    <a:cubicBezTo>
                      <a:pt x="578" y="868"/>
                      <a:pt x="537" y="724"/>
                      <a:pt x="578" y="662"/>
                    </a:cubicBezTo>
                    <a:cubicBezTo>
                      <a:pt x="661" y="538"/>
                      <a:pt x="991" y="538"/>
                      <a:pt x="1239" y="538"/>
                    </a:cubicBezTo>
                    <a:lnTo>
                      <a:pt x="1301" y="517"/>
                    </a:lnTo>
                    <a:close/>
                    <a:moveTo>
                      <a:pt x="1302" y="1"/>
                    </a:moveTo>
                    <a:cubicBezTo>
                      <a:pt x="955" y="1"/>
                      <a:pt x="408" y="18"/>
                      <a:pt x="165" y="373"/>
                    </a:cubicBezTo>
                    <a:cubicBezTo>
                      <a:pt x="21" y="579"/>
                      <a:pt x="0" y="868"/>
                      <a:pt x="124" y="1116"/>
                    </a:cubicBezTo>
                    <a:cubicBezTo>
                      <a:pt x="227" y="1426"/>
                      <a:pt x="970" y="2148"/>
                      <a:pt x="1445" y="2148"/>
                    </a:cubicBezTo>
                    <a:cubicBezTo>
                      <a:pt x="1734" y="2127"/>
                      <a:pt x="1982" y="1942"/>
                      <a:pt x="2106" y="1694"/>
                    </a:cubicBezTo>
                    <a:cubicBezTo>
                      <a:pt x="2333" y="1384"/>
                      <a:pt x="2395" y="992"/>
                      <a:pt x="2292" y="620"/>
                    </a:cubicBezTo>
                    <a:cubicBezTo>
                      <a:pt x="2147" y="311"/>
                      <a:pt x="1714" y="125"/>
                      <a:pt x="1445" y="22"/>
                    </a:cubicBezTo>
                    <a:lnTo>
                      <a:pt x="1404" y="146"/>
                    </a:lnTo>
                    <a:lnTo>
                      <a:pt x="1404" y="1"/>
                    </a:lnTo>
                    <a:cubicBezTo>
                      <a:pt x="1372" y="1"/>
                      <a:pt x="1338" y="1"/>
                      <a:pt x="1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1"/>
              <p:cNvSpPr/>
              <p:nvPr/>
            </p:nvSpPr>
            <p:spPr>
              <a:xfrm>
                <a:off x="1232100" y="1417325"/>
                <a:ext cx="666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623" extrusionOk="0">
                    <a:moveTo>
                      <a:pt x="1405" y="558"/>
                    </a:moveTo>
                    <a:lnTo>
                      <a:pt x="1384" y="579"/>
                    </a:lnTo>
                    <a:cubicBezTo>
                      <a:pt x="2189" y="662"/>
                      <a:pt x="2354" y="1756"/>
                      <a:pt x="1611" y="2065"/>
                    </a:cubicBezTo>
                    <a:cubicBezTo>
                      <a:pt x="1528" y="2095"/>
                      <a:pt x="1443" y="2109"/>
                      <a:pt x="1360" y="2109"/>
                    </a:cubicBezTo>
                    <a:cubicBezTo>
                      <a:pt x="1153" y="2109"/>
                      <a:pt x="953" y="2021"/>
                      <a:pt x="806" y="1859"/>
                    </a:cubicBezTo>
                    <a:cubicBezTo>
                      <a:pt x="641" y="1714"/>
                      <a:pt x="558" y="1508"/>
                      <a:pt x="579" y="1301"/>
                    </a:cubicBezTo>
                    <a:cubicBezTo>
                      <a:pt x="661" y="1012"/>
                      <a:pt x="971" y="744"/>
                      <a:pt x="1405" y="558"/>
                    </a:cubicBezTo>
                    <a:close/>
                    <a:moveTo>
                      <a:pt x="1405" y="1"/>
                    </a:moveTo>
                    <a:cubicBezTo>
                      <a:pt x="888" y="166"/>
                      <a:pt x="228" y="558"/>
                      <a:pt x="83" y="1157"/>
                    </a:cubicBezTo>
                    <a:cubicBezTo>
                      <a:pt x="1" y="1549"/>
                      <a:pt x="145" y="1962"/>
                      <a:pt x="455" y="2210"/>
                    </a:cubicBezTo>
                    <a:cubicBezTo>
                      <a:pt x="682" y="2458"/>
                      <a:pt x="1012" y="2623"/>
                      <a:pt x="1363" y="2623"/>
                    </a:cubicBezTo>
                    <a:cubicBezTo>
                      <a:pt x="1528" y="2623"/>
                      <a:pt x="1673" y="2602"/>
                      <a:pt x="1817" y="2519"/>
                    </a:cubicBezTo>
                    <a:cubicBezTo>
                      <a:pt x="2354" y="2292"/>
                      <a:pt x="2664" y="1735"/>
                      <a:pt x="2581" y="1157"/>
                    </a:cubicBezTo>
                    <a:cubicBezTo>
                      <a:pt x="2499" y="579"/>
                      <a:pt x="2024" y="125"/>
                      <a:pt x="1446" y="63"/>
                    </a:cubicBezTo>
                    <a:lnTo>
                      <a:pt x="1446" y="125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1"/>
              <p:cNvSpPr/>
              <p:nvPr/>
            </p:nvSpPr>
            <p:spPr>
              <a:xfrm>
                <a:off x="1352350" y="1431775"/>
                <a:ext cx="562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07" extrusionOk="0">
                    <a:moveTo>
                      <a:pt x="1115" y="558"/>
                    </a:moveTo>
                    <a:cubicBezTo>
                      <a:pt x="1405" y="641"/>
                      <a:pt x="1632" y="889"/>
                      <a:pt x="1714" y="1198"/>
                    </a:cubicBezTo>
                    <a:cubicBezTo>
                      <a:pt x="1735" y="1363"/>
                      <a:pt x="1590" y="1487"/>
                      <a:pt x="1322" y="1570"/>
                    </a:cubicBezTo>
                    <a:cubicBezTo>
                      <a:pt x="1288" y="1573"/>
                      <a:pt x="1255" y="1575"/>
                      <a:pt x="1223" y="1575"/>
                    </a:cubicBezTo>
                    <a:cubicBezTo>
                      <a:pt x="1056" y="1575"/>
                      <a:pt x="903" y="1529"/>
                      <a:pt x="765" y="1425"/>
                    </a:cubicBezTo>
                    <a:cubicBezTo>
                      <a:pt x="682" y="1384"/>
                      <a:pt x="599" y="1302"/>
                      <a:pt x="579" y="1198"/>
                    </a:cubicBezTo>
                    <a:cubicBezTo>
                      <a:pt x="558" y="1054"/>
                      <a:pt x="868" y="744"/>
                      <a:pt x="1115" y="558"/>
                    </a:cubicBezTo>
                    <a:close/>
                    <a:moveTo>
                      <a:pt x="992" y="1"/>
                    </a:moveTo>
                    <a:lnTo>
                      <a:pt x="992" y="42"/>
                    </a:lnTo>
                    <a:cubicBezTo>
                      <a:pt x="765" y="145"/>
                      <a:pt x="1" y="682"/>
                      <a:pt x="63" y="1260"/>
                    </a:cubicBezTo>
                    <a:cubicBezTo>
                      <a:pt x="104" y="1508"/>
                      <a:pt x="248" y="1735"/>
                      <a:pt x="476" y="1859"/>
                    </a:cubicBezTo>
                    <a:cubicBezTo>
                      <a:pt x="703" y="2003"/>
                      <a:pt x="971" y="2086"/>
                      <a:pt x="1239" y="2107"/>
                    </a:cubicBezTo>
                    <a:cubicBezTo>
                      <a:pt x="1322" y="2107"/>
                      <a:pt x="1384" y="2086"/>
                      <a:pt x="1466" y="2065"/>
                    </a:cubicBezTo>
                    <a:cubicBezTo>
                      <a:pt x="2210" y="1838"/>
                      <a:pt x="2251" y="1363"/>
                      <a:pt x="2230" y="1157"/>
                    </a:cubicBezTo>
                    <a:cubicBezTo>
                      <a:pt x="2189" y="620"/>
                      <a:pt x="1611" y="84"/>
                      <a:pt x="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1"/>
              <p:cNvSpPr/>
              <p:nvPr/>
            </p:nvSpPr>
            <p:spPr>
              <a:xfrm>
                <a:off x="1471050" y="1434375"/>
                <a:ext cx="56275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044" extrusionOk="0">
                    <a:moveTo>
                      <a:pt x="909" y="537"/>
                    </a:moveTo>
                    <a:lnTo>
                      <a:pt x="909" y="599"/>
                    </a:lnTo>
                    <a:lnTo>
                      <a:pt x="1095" y="599"/>
                    </a:lnTo>
                    <a:cubicBezTo>
                      <a:pt x="1632" y="599"/>
                      <a:pt x="1652" y="599"/>
                      <a:pt x="1694" y="908"/>
                    </a:cubicBezTo>
                    <a:cubicBezTo>
                      <a:pt x="1714" y="1074"/>
                      <a:pt x="1673" y="1239"/>
                      <a:pt x="1570" y="1383"/>
                    </a:cubicBezTo>
                    <a:cubicBezTo>
                      <a:pt x="1487" y="1466"/>
                      <a:pt x="1384" y="1528"/>
                      <a:pt x="1260" y="1528"/>
                    </a:cubicBezTo>
                    <a:cubicBezTo>
                      <a:pt x="930" y="1528"/>
                      <a:pt x="703" y="1425"/>
                      <a:pt x="641" y="1198"/>
                    </a:cubicBezTo>
                    <a:cubicBezTo>
                      <a:pt x="599" y="950"/>
                      <a:pt x="703" y="681"/>
                      <a:pt x="909" y="537"/>
                    </a:cubicBezTo>
                    <a:close/>
                    <a:moveTo>
                      <a:pt x="785" y="0"/>
                    </a:moveTo>
                    <a:cubicBezTo>
                      <a:pt x="249" y="310"/>
                      <a:pt x="1" y="867"/>
                      <a:pt x="145" y="1342"/>
                    </a:cubicBezTo>
                    <a:cubicBezTo>
                      <a:pt x="249" y="1693"/>
                      <a:pt x="579" y="2044"/>
                      <a:pt x="1239" y="2044"/>
                    </a:cubicBezTo>
                    <a:lnTo>
                      <a:pt x="1281" y="2044"/>
                    </a:lnTo>
                    <a:cubicBezTo>
                      <a:pt x="1528" y="2044"/>
                      <a:pt x="1776" y="1920"/>
                      <a:pt x="1941" y="1714"/>
                    </a:cubicBezTo>
                    <a:cubicBezTo>
                      <a:pt x="2148" y="1487"/>
                      <a:pt x="2251" y="1156"/>
                      <a:pt x="2210" y="847"/>
                    </a:cubicBezTo>
                    <a:cubicBezTo>
                      <a:pt x="2112" y="101"/>
                      <a:pt x="1641" y="83"/>
                      <a:pt x="1169" y="83"/>
                    </a:cubicBezTo>
                    <a:cubicBezTo>
                      <a:pt x="1144" y="83"/>
                      <a:pt x="1120" y="83"/>
                      <a:pt x="1095" y="83"/>
                    </a:cubicBezTo>
                    <a:lnTo>
                      <a:pt x="909" y="83"/>
                    </a:lnTo>
                    <a:lnTo>
                      <a:pt x="909" y="207"/>
                    </a:lnTo>
                    <a:lnTo>
                      <a:pt x="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1"/>
              <p:cNvSpPr/>
              <p:nvPr/>
            </p:nvSpPr>
            <p:spPr>
              <a:xfrm>
                <a:off x="1599575" y="1430250"/>
                <a:ext cx="5987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209" extrusionOk="0">
                    <a:moveTo>
                      <a:pt x="1135" y="557"/>
                    </a:moveTo>
                    <a:lnTo>
                      <a:pt x="1135" y="578"/>
                    </a:lnTo>
                    <a:cubicBezTo>
                      <a:pt x="1177" y="575"/>
                      <a:pt x="1218" y="573"/>
                      <a:pt x="1259" y="573"/>
                    </a:cubicBezTo>
                    <a:cubicBezTo>
                      <a:pt x="1465" y="573"/>
                      <a:pt x="1665" y="616"/>
                      <a:pt x="1837" y="702"/>
                    </a:cubicBezTo>
                    <a:cubicBezTo>
                      <a:pt x="1899" y="1012"/>
                      <a:pt x="1817" y="1321"/>
                      <a:pt x="1631" y="1569"/>
                    </a:cubicBezTo>
                    <a:cubicBezTo>
                      <a:pt x="1524" y="1645"/>
                      <a:pt x="1405" y="1688"/>
                      <a:pt x="1275" y="1688"/>
                    </a:cubicBezTo>
                    <a:cubicBezTo>
                      <a:pt x="1230" y="1688"/>
                      <a:pt x="1183" y="1683"/>
                      <a:pt x="1135" y="1672"/>
                    </a:cubicBezTo>
                    <a:cubicBezTo>
                      <a:pt x="950" y="1652"/>
                      <a:pt x="599" y="1569"/>
                      <a:pt x="578" y="1280"/>
                    </a:cubicBezTo>
                    <a:cubicBezTo>
                      <a:pt x="599" y="950"/>
                      <a:pt x="826" y="661"/>
                      <a:pt x="1135" y="557"/>
                    </a:cubicBezTo>
                    <a:close/>
                    <a:moveTo>
                      <a:pt x="1094" y="0"/>
                    </a:moveTo>
                    <a:cubicBezTo>
                      <a:pt x="454" y="248"/>
                      <a:pt x="0" y="805"/>
                      <a:pt x="62" y="1342"/>
                    </a:cubicBezTo>
                    <a:cubicBezTo>
                      <a:pt x="103" y="1775"/>
                      <a:pt x="496" y="2106"/>
                      <a:pt x="1074" y="2188"/>
                    </a:cubicBezTo>
                    <a:cubicBezTo>
                      <a:pt x="1135" y="2188"/>
                      <a:pt x="1218" y="2209"/>
                      <a:pt x="1280" y="2209"/>
                    </a:cubicBezTo>
                    <a:cubicBezTo>
                      <a:pt x="1548" y="2209"/>
                      <a:pt x="1796" y="2126"/>
                      <a:pt x="1982" y="1941"/>
                    </a:cubicBezTo>
                    <a:cubicBezTo>
                      <a:pt x="2374" y="1569"/>
                      <a:pt x="2395" y="950"/>
                      <a:pt x="2333" y="495"/>
                    </a:cubicBezTo>
                    <a:lnTo>
                      <a:pt x="2333" y="351"/>
                    </a:lnTo>
                    <a:lnTo>
                      <a:pt x="2209" y="289"/>
                    </a:lnTo>
                    <a:cubicBezTo>
                      <a:pt x="1912" y="141"/>
                      <a:pt x="1565" y="59"/>
                      <a:pt x="1228" y="59"/>
                    </a:cubicBezTo>
                    <a:cubicBezTo>
                      <a:pt x="1190" y="59"/>
                      <a:pt x="1152" y="60"/>
                      <a:pt x="1115" y="62"/>
                    </a:cubicBez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1"/>
              <p:cNvSpPr/>
              <p:nvPr/>
            </p:nvSpPr>
            <p:spPr>
              <a:xfrm>
                <a:off x="1713625" y="1440050"/>
                <a:ext cx="578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38" extrusionOk="0">
                    <a:moveTo>
                      <a:pt x="929" y="516"/>
                    </a:moveTo>
                    <a:cubicBezTo>
                      <a:pt x="1342" y="578"/>
                      <a:pt x="1672" y="702"/>
                      <a:pt x="1734" y="785"/>
                    </a:cubicBezTo>
                    <a:cubicBezTo>
                      <a:pt x="1776" y="888"/>
                      <a:pt x="1776" y="991"/>
                      <a:pt x="1734" y="1074"/>
                    </a:cubicBezTo>
                    <a:cubicBezTo>
                      <a:pt x="1672" y="1198"/>
                      <a:pt x="1549" y="1280"/>
                      <a:pt x="1425" y="1301"/>
                    </a:cubicBezTo>
                    <a:cubicBezTo>
                      <a:pt x="1368" y="1313"/>
                      <a:pt x="1313" y="1319"/>
                      <a:pt x="1259" y="1319"/>
                    </a:cubicBezTo>
                    <a:cubicBezTo>
                      <a:pt x="1034" y="1319"/>
                      <a:pt x="831" y="1219"/>
                      <a:pt x="682" y="1053"/>
                    </a:cubicBezTo>
                    <a:cubicBezTo>
                      <a:pt x="599" y="950"/>
                      <a:pt x="558" y="826"/>
                      <a:pt x="578" y="723"/>
                    </a:cubicBezTo>
                    <a:cubicBezTo>
                      <a:pt x="661" y="599"/>
                      <a:pt x="785" y="537"/>
                      <a:pt x="929" y="537"/>
                    </a:cubicBezTo>
                    <a:lnTo>
                      <a:pt x="929" y="516"/>
                    </a:lnTo>
                    <a:close/>
                    <a:moveTo>
                      <a:pt x="805" y="0"/>
                    </a:moveTo>
                    <a:lnTo>
                      <a:pt x="805" y="42"/>
                    </a:lnTo>
                    <a:cubicBezTo>
                      <a:pt x="496" y="62"/>
                      <a:pt x="248" y="248"/>
                      <a:pt x="104" y="516"/>
                    </a:cubicBezTo>
                    <a:cubicBezTo>
                      <a:pt x="0" y="805"/>
                      <a:pt x="62" y="1136"/>
                      <a:pt x="289" y="1383"/>
                    </a:cubicBezTo>
                    <a:cubicBezTo>
                      <a:pt x="516" y="1672"/>
                      <a:pt x="888" y="1838"/>
                      <a:pt x="1280" y="1838"/>
                    </a:cubicBezTo>
                    <a:cubicBezTo>
                      <a:pt x="1342" y="1838"/>
                      <a:pt x="1425" y="1838"/>
                      <a:pt x="1507" y="1817"/>
                    </a:cubicBezTo>
                    <a:cubicBezTo>
                      <a:pt x="1817" y="1755"/>
                      <a:pt x="2065" y="1569"/>
                      <a:pt x="2189" y="1301"/>
                    </a:cubicBezTo>
                    <a:cubicBezTo>
                      <a:pt x="2312" y="1074"/>
                      <a:pt x="2292" y="805"/>
                      <a:pt x="2189" y="558"/>
                    </a:cubicBezTo>
                    <a:cubicBezTo>
                      <a:pt x="2003" y="207"/>
                      <a:pt x="1383" y="62"/>
                      <a:pt x="1012" y="21"/>
                    </a:cubicBezTo>
                    <a:lnTo>
                      <a:pt x="1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1"/>
              <p:cNvSpPr/>
              <p:nvPr/>
            </p:nvSpPr>
            <p:spPr>
              <a:xfrm>
                <a:off x="1234675" y="1541725"/>
                <a:ext cx="54225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71" extrusionOk="0">
                    <a:moveTo>
                      <a:pt x="1219" y="516"/>
                    </a:moveTo>
                    <a:cubicBezTo>
                      <a:pt x="1260" y="516"/>
                      <a:pt x="1302" y="537"/>
                      <a:pt x="1343" y="537"/>
                    </a:cubicBezTo>
                    <a:cubicBezTo>
                      <a:pt x="1487" y="557"/>
                      <a:pt x="1508" y="619"/>
                      <a:pt x="1529" y="681"/>
                    </a:cubicBezTo>
                    <a:cubicBezTo>
                      <a:pt x="1611" y="950"/>
                      <a:pt x="1363" y="1445"/>
                      <a:pt x="1198" y="1590"/>
                    </a:cubicBezTo>
                    <a:cubicBezTo>
                      <a:pt x="1133" y="1655"/>
                      <a:pt x="1003" y="1759"/>
                      <a:pt x="901" y="1759"/>
                    </a:cubicBezTo>
                    <a:cubicBezTo>
                      <a:pt x="874" y="1759"/>
                      <a:pt x="848" y="1751"/>
                      <a:pt x="827" y="1734"/>
                    </a:cubicBezTo>
                    <a:cubicBezTo>
                      <a:pt x="662" y="1631"/>
                      <a:pt x="579" y="1218"/>
                      <a:pt x="703" y="908"/>
                    </a:cubicBezTo>
                    <a:cubicBezTo>
                      <a:pt x="765" y="681"/>
                      <a:pt x="992" y="516"/>
                      <a:pt x="1219" y="516"/>
                    </a:cubicBezTo>
                    <a:close/>
                    <a:moveTo>
                      <a:pt x="1205" y="1"/>
                    </a:moveTo>
                    <a:cubicBezTo>
                      <a:pt x="761" y="1"/>
                      <a:pt x="351" y="291"/>
                      <a:pt x="207" y="723"/>
                    </a:cubicBezTo>
                    <a:cubicBezTo>
                      <a:pt x="1" y="1259"/>
                      <a:pt x="145" y="1899"/>
                      <a:pt x="517" y="2168"/>
                    </a:cubicBezTo>
                    <a:cubicBezTo>
                      <a:pt x="620" y="2230"/>
                      <a:pt x="744" y="2271"/>
                      <a:pt x="889" y="2271"/>
                    </a:cubicBezTo>
                    <a:cubicBezTo>
                      <a:pt x="1136" y="2250"/>
                      <a:pt x="1363" y="2147"/>
                      <a:pt x="1549" y="1961"/>
                    </a:cubicBezTo>
                    <a:cubicBezTo>
                      <a:pt x="1776" y="1734"/>
                      <a:pt x="2169" y="1053"/>
                      <a:pt x="2024" y="537"/>
                    </a:cubicBezTo>
                    <a:cubicBezTo>
                      <a:pt x="1941" y="268"/>
                      <a:pt x="1714" y="62"/>
                      <a:pt x="1425" y="21"/>
                    </a:cubicBezTo>
                    <a:lnTo>
                      <a:pt x="1405" y="21"/>
                    </a:lnTo>
                    <a:cubicBezTo>
                      <a:pt x="1338" y="7"/>
                      <a:pt x="1271" y="1"/>
                      <a:pt x="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1"/>
              <p:cNvSpPr/>
              <p:nvPr/>
            </p:nvSpPr>
            <p:spPr>
              <a:xfrm>
                <a:off x="1350800" y="1556175"/>
                <a:ext cx="583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30" extrusionOk="0">
                    <a:moveTo>
                      <a:pt x="1528" y="227"/>
                    </a:moveTo>
                    <a:lnTo>
                      <a:pt x="1487" y="661"/>
                    </a:lnTo>
                    <a:cubicBezTo>
                      <a:pt x="1497" y="659"/>
                      <a:pt x="1506" y="659"/>
                      <a:pt x="1515" y="659"/>
                    </a:cubicBezTo>
                    <a:cubicBezTo>
                      <a:pt x="1644" y="659"/>
                      <a:pt x="1728" y="791"/>
                      <a:pt x="1632" y="888"/>
                    </a:cubicBezTo>
                    <a:cubicBezTo>
                      <a:pt x="1587" y="993"/>
                      <a:pt x="1574" y="1021"/>
                      <a:pt x="1476" y="1021"/>
                    </a:cubicBezTo>
                    <a:cubicBezTo>
                      <a:pt x="1439" y="1021"/>
                      <a:pt x="1390" y="1017"/>
                      <a:pt x="1322" y="1012"/>
                    </a:cubicBezTo>
                    <a:lnTo>
                      <a:pt x="1157" y="970"/>
                    </a:lnTo>
                    <a:lnTo>
                      <a:pt x="992" y="970"/>
                    </a:lnTo>
                    <a:cubicBezTo>
                      <a:pt x="868" y="950"/>
                      <a:pt x="599" y="929"/>
                      <a:pt x="558" y="888"/>
                    </a:cubicBezTo>
                    <a:cubicBezTo>
                      <a:pt x="538" y="846"/>
                      <a:pt x="538" y="826"/>
                      <a:pt x="558" y="785"/>
                    </a:cubicBezTo>
                    <a:cubicBezTo>
                      <a:pt x="599" y="599"/>
                      <a:pt x="847" y="537"/>
                      <a:pt x="1116" y="537"/>
                    </a:cubicBezTo>
                    <a:cubicBezTo>
                      <a:pt x="1239" y="537"/>
                      <a:pt x="1363" y="557"/>
                      <a:pt x="1467" y="578"/>
                    </a:cubicBezTo>
                    <a:lnTo>
                      <a:pt x="1528" y="227"/>
                    </a:lnTo>
                    <a:close/>
                    <a:moveTo>
                      <a:pt x="1142" y="1"/>
                    </a:moveTo>
                    <a:cubicBezTo>
                      <a:pt x="625" y="1"/>
                      <a:pt x="156" y="191"/>
                      <a:pt x="42" y="661"/>
                    </a:cubicBezTo>
                    <a:cubicBezTo>
                      <a:pt x="1" y="846"/>
                      <a:pt x="21" y="1032"/>
                      <a:pt x="145" y="1177"/>
                    </a:cubicBezTo>
                    <a:cubicBezTo>
                      <a:pt x="331" y="1424"/>
                      <a:pt x="661" y="1445"/>
                      <a:pt x="950" y="1466"/>
                    </a:cubicBezTo>
                    <a:lnTo>
                      <a:pt x="1095" y="1486"/>
                    </a:lnTo>
                    <a:lnTo>
                      <a:pt x="1239" y="1507"/>
                    </a:lnTo>
                    <a:cubicBezTo>
                      <a:pt x="1322" y="1507"/>
                      <a:pt x="1425" y="1528"/>
                      <a:pt x="1508" y="1528"/>
                    </a:cubicBezTo>
                    <a:cubicBezTo>
                      <a:pt x="1521" y="1529"/>
                      <a:pt x="1534" y="1529"/>
                      <a:pt x="1548" y="1529"/>
                    </a:cubicBezTo>
                    <a:cubicBezTo>
                      <a:pt x="1821" y="1529"/>
                      <a:pt x="2068" y="1329"/>
                      <a:pt x="2127" y="1053"/>
                    </a:cubicBezTo>
                    <a:cubicBezTo>
                      <a:pt x="2334" y="640"/>
                      <a:pt x="2024" y="145"/>
                      <a:pt x="1549" y="124"/>
                    </a:cubicBezTo>
                    <a:lnTo>
                      <a:pt x="1570" y="41"/>
                    </a:lnTo>
                    <a:cubicBezTo>
                      <a:pt x="1428" y="15"/>
                      <a:pt x="1283" y="1"/>
                      <a:pt x="1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1"/>
              <p:cNvSpPr/>
              <p:nvPr/>
            </p:nvSpPr>
            <p:spPr>
              <a:xfrm>
                <a:off x="1463825" y="1540675"/>
                <a:ext cx="557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499" extrusionOk="0">
                    <a:moveTo>
                      <a:pt x="1177" y="558"/>
                    </a:moveTo>
                    <a:cubicBezTo>
                      <a:pt x="1405" y="682"/>
                      <a:pt x="1590" y="888"/>
                      <a:pt x="1673" y="1157"/>
                    </a:cubicBezTo>
                    <a:cubicBezTo>
                      <a:pt x="1673" y="1384"/>
                      <a:pt x="1590" y="1611"/>
                      <a:pt x="1405" y="1776"/>
                    </a:cubicBezTo>
                    <a:cubicBezTo>
                      <a:pt x="1275" y="1906"/>
                      <a:pt x="1112" y="1986"/>
                      <a:pt x="930" y="1986"/>
                    </a:cubicBezTo>
                    <a:cubicBezTo>
                      <a:pt x="910" y="1986"/>
                      <a:pt x="889" y="1985"/>
                      <a:pt x="868" y="1983"/>
                    </a:cubicBezTo>
                    <a:cubicBezTo>
                      <a:pt x="744" y="1962"/>
                      <a:pt x="620" y="1859"/>
                      <a:pt x="579" y="1755"/>
                    </a:cubicBezTo>
                    <a:cubicBezTo>
                      <a:pt x="517" y="1570"/>
                      <a:pt x="538" y="1384"/>
                      <a:pt x="620" y="1219"/>
                    </a:cubicBezTo>
                    <a:cubicBezTo>
                      <a:pt x="723" y="950"/>
                      <a:pt x="930" y="723"/>
                      <a:pt x="1177" y="558"/>
                    </a:cubicBezTo>
                    <a:close/>
                    <a:moveTo>
                      <a:pt x="1198" y="1"/>
                    </a:moveTo>
                    <a:lnTo>
                      <a:pt x="1095" y="42"/>
                    </a:lnTo>
                    <a:cubicBezTo>
                      <a:pt x="661" y="248"/>
                      <a:pt x="331" y="599"/>
                      <a:pt x="145" y="1033"/>
                    </a:cubicBezTo>
                    <a:cubicBezTo>
                      <a:pt x="1" y="1322"/>
                      <a:pt x="1" y="1652"/>
                      <a:pt x="104" y="1962"/>
                    </a:cubicBezTo>
                    <a:cubicBezTo>
                      <a:pt x="228" y="2251"/>
                      <a:pt x="476" y="2437"/>
                      <a:pt x="785" y="2499"/>
                    </a:cubicBezTo>
                    <a:lnTo>
                      <a:pt x="950" y="2499"/>
                    </a:lnTo>
                    <a:cubicBezTo>
                      <a:pt x="1260" y="2499"/>
                      <a:pt x="1570" y="2375"/>
                      <a:pt x="1776" y="2148"/>
                    </a:cubicBezTo>
                    <a:cubicBezTo>
                      <a:pt x="2086" y="1879"/>
                      <a:pt x="2230" y="1466"/>
                      <a:pt x="2189" y="1074"/>
                    </a:cubicBezTo>
                    <a:cubicBezTo>
                      <a:pt x="2127" y="682"/>
                      <a:pt x="1817" y="352"/>
                      <a:pt x="1301" y="63"/>
                    </a:cubicBezTo>
                    <a:lnTo>
                      <a:pt x="1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1"/>
              <p:cNvSpPr/>
              <p:nvPr/>
            </p:nvSpPr>
            <p:spPr>
              <a:xfrm>
                <a:off x="1582025" y="1548425"/>
                <a:ext cx="604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00" extrusionOk="0">
                    <a:moveTo>
                      <a:pt x="1672" y="537"/>
                    </a:moveTo>
                    <a:lnTo>
                      <a:pt x="1672" y="620"/>
                    </a:lnTo>
                    <a:cubicBezTo>
                      <a:pt x="1796" y="620"/>
                      <a:pt x="1817" y="661"/>
                      <a:pt x="1817" y="682"/>
                    </a:cubicBezTo>
                    <a:cubicBezTo>
                      <a:pt x="1858" y="847"/>
                      <a:pt x="1817" y="1012"/>
                      <a:pt x="1714" y="1136"/>
                    </a:cubicBezTo>
                    <a:cubicBezTo>
                      <a:pt x="1602" y="1303"/>
                      <a:pt x="1407" y="1387"/>
                      <a:pt x="1219" y="1387"/>
                    </a:cubicBezTo>
                    <a:cubicBezTo>
                      <a:pt x="1198" y="1387"/>
                      <a:pt x="1177" y="1386"/>
                      <a:pt x="1156" y="1384"/>
                    </a:cubicBezTo>
                    <a:cubicBezTo>
                      <a:pt x="929" y="1342"/>
                      <a:pt x="723" y="1239"/>
                      <a:pt x="578" y="1053"/>
                    </a:cubicBezTo>
                    <a:cubicBezTo>
                      <a:pt x="537" y="1012"/>
                      <a:pt x="516" y="950"/>
                      <a:pt x="537" y="888"/>
                    </a:cubicBezTo>
                    <a:cubicBezTo>
                      <a:pt x="599" y="558"/>
                      <a:pt x="1012" y="537"/>
                      <a:pt x="1507" y="537"/>
                    </a:cubicBezTo>
                    <a:close/>
                    <a:moveTo>
                      <a:pt x="1590" y="0"/>
                    </a:moveTo>
                    <a:cubicBezTo>
                      <a:pt x="1115" y="0"/>
                      <a:pt x="207" y="0"/>
                      <a:pt x="41" y="785"/>
                    </a:cubicBezTo>
                    <a:cubicBezTo>
                      <a:pt x="0" y="971"/>
                      <a:pt x="41" y="1177"/>
                      <a:pt x="165" y="1342"/>
                    </a:cubicBezTo>
                    <a:cubicBezTo>
                      <a:pt x="372" y="1631"/>
                      <a:pt x="702" y="1838"/>
                      <a:pt x="1074" y="1900"/>
                    </a:cubicBezTo>
                    <a:lnTo>
                      <a:pt x="1259" y="1900"/>
                    </a:lnTo>
                    <a:cubicBezTo>
                      <a:pt x="1590" y="1900"/>
                      <a:pt x="1920" y="1714"/>
                      <a:pt x="2126" y="1445"/>
                    </a:cubicBezTo>
                    <a:cubicBezTo>
                      <a:pt x="2354" y="1156"/>
                      <a:pt x="2415" y="785"/>
                      <a:pt x="2292" y="455"/>
                    </a:cubicBezTo>
                    <a:cubicBezTo>
                      <a:pt x="2168" y="207"/>
                      <a:pt x="1941" y="83"/>
                      <a:pt x="1672" y="83"/>
                    </a:cubicBez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1"/>
              <p:cNvSpPr/>
              <p:nvPr/>
            </p:nvSpPr>
            <p:spPr>
              <a:xfrm>
                <a:off x="1718275" y="1539925"/>
                <a:ext cx="59875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137" extrusionOk="0">
                    <a:moveTo>
                      <a:pt x="1301" y="506"/>
                    </a:moveTo>
                    <a:cubicBezTo>
                      <a:pt x="1486" y="568"/>
                      <a:pt x="1672" y="671"/>
                      <a:pt x="1817" y="815"/>
                    </a:cubicBezTo>
                    <a:cubicBezTo>
                      <a:pt x="1837" y="1022"/>
                      <a:pt x="1796" y="1228"/>
                      <a:pt x="1672" y="1393"/>
                    </a:cubicBezTo>
                    <a:cubicBezTo>
                      <a:pt x="1569" y="1558"/>
                      <a:pt x="1466" y="1620"/>
                      <a:pt x="1445" y="1620"/>
                    </a:cubicBezTo>
                    <a:cubicBezTo>
                      <a:pt x="1259" y="1600"/>
                      <a:pt x="661" y="1104"/>
                      <a:pt x="599" y="918"/>
                    </a:cubicBezTo>
                    <a:cubicBezTo>
                      <a:pt x="578" y="857"/>
                      <a:pt x="537" y="733"/>
                      <a:pt x="578" y="671"/>
                    </a:cubicBezTo>
                    <a:cubicBezTo>
                      <a:pt x="661" y="547"/>
                      <a:pt x="991" y="526"/>
                      <a:pt x="1239" y="526"/>
                    </a:cubicBezTo>
                    <a:lnTo>
                      <a:pt x="1301" y="506"/>
                    </a:lnTo>
                    <a:close/>
                    <a:moveTo>
                      <a:pt x="1143" y="1"/>
                    </a:moveTo>
                    <a:cubicBezTo>
                      <a:pt x="806" y="1"/>
                      <a:pt x="374" y="57"/>
                      <a:pt x="165" y="361"/>
                    </a:cubicBezTo>
                    <a:cubicBezTo>
                      <a:pt x="21" y="588"/>
                      <a:pt x="0" y="857"/>
                      <a:pt x="124" y="1104"/>
                    </a:cubicBezTo>
                    <a:cubicBezTo>
                      <a:pt x="227" y="1414"/>
                      <a:pt x="970" y="2136"/>
                      <a:pt x="1445" y="2136"/>
                    </a:cubicBezTo>
                    <a:cubicBezTo>
                      <a:pt x="1734" y="2116"/>
                      <a:pt x="1982" y="1930"/>
                      <a:pt x="2106" y="1682"/>
                    </a:cubicBezTo>
                    <a:cubicBezTo>
                      <a:pt x="2333" y="1373"/>
                      <a:pt x="2395" y="980"/>
                      <a:pt x="2292" y="609"/>
                    </a:cubicBezTo>
                    <a:cubicBezTo>
                      <a:pt x="2147" y="299"/>
                      <a:pt x="1714" y="113"/>
                      <a:pt x="1445" y="10"/>
                    </a:cubicBezTo>
                    <a:lnTo>
                      <a:pt x="1404" y="134"/>
                    </a:lnTo>
                    <a:lnTo>
                      <a:pt x="1404" y="10"/>
                    </a:lnTo>
                    <a:cubicBezTo>
                      <a:pt x="1330" y="6"/>
                      <a:pt x="1241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6" name="Google Shape;3536;p31"/>
            <p:cNvSpPr/>
            <p:nvPr/>
          </p:nvSpPr>
          <p:spPr>
            <a:xfrm>
              <a:off x="1752859" y="391007"/>
              <a:ext cx="840232" cy="499225"/>
            </a:xfrm>
            <a:custGeom>
              <a:avLst/>
              <a:gdLst/>
              <a:ahLst/>
              <a:cxnLst/>
              <a:rect l="l" t="t" r="r" b="b"/>
              <a:pathLst>
                <a:path w="30265" h="17982" extrusionOk="0">
                  <a:moveTo>
                    <a:pt x="19942" y="269"/>
                  </a:moveTo>
                  <a:cubicBezTo>
                    <a:pt x="21635" y="269"/>
                    <a:pt x="24546" y="1219"/>
                    <a:pt x="26301" y="2354"/>
                  </a:cubicBezTo>
                  <a:cubicBezTo>
                    <a:pt x="27539" y="3159"/>
                    <a:pt x="27973" y="4625"/>
                    <a:pt x="28386" y="6070"/>
                  </a:cubicBezTo>
                  <a:cubicBezTo>
                    <a:pt x="28427" y="6235"/>
                    <a:pt x="28489" y="6400"/>
                    <a:pt x="28530" y="6565"/>
                  </a:cubicBezTo>
                  <a:cubicBezTo>
                    <a:pt x="29542" y="9910"/>
                    <a:pt x="29996" y="14369"/>
                    <a:pt x="26424" y="16536"/>
                  </a:cubicBezTo>
                  <a:cubicBezTo>
                    <a:pt x="24525" y="17692"/>
                    <a:pt x="22048" y="17713"/>
                    <a:pt x="19860" y="17713"/>
                  </a:cubicBezTo>
                  <a:lnTo>
                    <a:pt x="19818" y="17713"/>
                  </a:lnTo>
                  <a:cubicBezTo>
                    <a:pt x="16928" y="17713"/>
                    <a:pt x="14038" y="17568"/>
                    <a:pt x="11231" y="17445"/>
                  </a:cubicBezTo>
                  <a:lnTo>
                    <a:pt x="9084" y="17362"/>
                  </a:lnTo>
                  <a:lnTo>
                    <a:pt x="8980" y="17362"/>
                  </a:lnTo>
                  <a:cubicBezTo>
                    <a:pt x="6524" y="17238"/>
                    <a:pt x="3716" y="17135"/>
                    <a:pt x="1982" y="15132"/>
                  </a:cubicBezTo>
                  <a:cubicBezTo>
                    <a:pt x="475" y="13378"/>
                    <a:pt x="269" y="9992"/>
                    <a:pt x="847" y="7536"/>
                  </a:cubicBezTo>
                  <a:cubicBezTo>
                    <a:pt x="1528" y="4666"/>
                    <a:pt x="3820" y="1528"/>
                    <a:pt x="6483" y="1198"/>
                  </a:cubicBezTo>
                  <a:cubicBezTo>
                    <a:pt x="10446" y="744"/>
                    <a:pt x="15153" y="269"/>
                    <a:pt x="19901" y="269"/>
                  </a:cubicBezTo>
                  <a:close/>
                  <a:moveTo>
                    <a:pt x="19901" y="1"/>
                  </a:moveTo>
                  <a:cubicBezTo>
                    <a:pt x="15132" y="1"/>
                    <a:pt x="10426" y="496"/>
                    <a:pt x="6441" y="950"/>
                  </a:cubicBezTo>
                  <a:cubicBezTo>
                    <a:pt x="3675" y="1301"/>
                    <a:pt x="1280" y="4542"/>
                    <a:pt x="578" y="7494"/>
                  </a:cubicBezTo>
                  <a:cubicBezTo>
                    <a:pt x="0" y="9930"/>
                    <a:pt x="145" y="13398"/>
                    <a:pt x="1776" y="15298"/>
                  </a:cubicBezTo>
                  <a:cubicBezTo>
                    <a:pt x="3592" y="17383"/>
                    <a:pt x="6441" y="17506"/>
                    <a:pt x="8980" y="17610"/>
                  </a:cubicBezTo>
                  <a:lnTo>
                    <a:pt x="9063" y="17610"/>
                  </a:lnTo>
                  <a:lnTo>
                    <a:pt x="11210" y="17713"/>
                  </a:lnTo>
                  <a:cubicBezTo>
                    <a:pt x="13914" y="17837"/>
                    <a:pt x="16681" y="17961"/>
                    <a:pt x="19447" y="17961"/>
                  </a:cubicBezTo>
                  <a:lnTo>
                    <a:pt x="19447" y="17981"/>
                  </a:lnTo>
                  <a:lnTo>
                    <a:pt x="19839" y="17981"/>
                  </a:lnTo>
                  <a:cubicBezTo>
                    <a:pt x="22069" y="17961"/>
                    <a:pt x="24587" y="17961"/>
                    <a:pt x="26548" y="16763"/>
                  </a:cubicBezTo>
                  <a:cubicBezTo>
                    <a:pt x="30264" y="14513"/>
                    <a:pt x="29810" y="9951"/>
                    <a:pt x="28778" y="6503"/>
                  </a:cubicBezTo>
                  <a:cubicBezTo>
                    <a:pt x="28716" y="6338"/>
                    <a:pt x="28675" y="6173"/>
                    <a:pt x="28633" y="6008"/>
                  </a:cubicBezTo>
                  <a:cubicBezTo>
                    <a:pt x="28220" y="4584"/>
                    <a:pt x="27746" y="2994"/>
                    <a:pt x="26424" y="2148"/>
                  </a:cubicBezTo>
                  <a:cubicBezTo>
                    <a:pt x="24628" y="971"/>
                    <a:pt x="21676" y="1"/>
                    <a:pt x="19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1"/>
            <p:cNvSpPr/>
            <p:nvPr/>
          </p:nvSpPr>
          <p:spPr>
            <a:xfrm>
              <a:off x="1803302" y="436287"/>
              <a:ext cx="711247" cy="417826"/>
            </a:xfrm>
            <a:custGeom>
              <a:avLst/>
              <a:gdLst/>
              <a:ahLst/>
              <a:cxnLst/>
              <a:rect l="l" t="t" r="r" b="b"/>
              <a:pathLst>
                <a:path w="25619" h="15050" extrusionOk="0">
                  <a:moveTo>
                    <a:pt x="7638" y="248"/>
                  </a:moveTo>
                  <a:cubicBezTo>
                    <a:pt x="8774" y="248"/>
                    <a:pt x="9930" y="310"/>
                    <a:pt x="11044" y="331"/>
                  </a:cubicBezTo>
                  <a:cubicBezTo>
                    <a:pt x="11705" y="331"/>
                    <a:pt x="12345" y="372"/>
                    <a:pt x="13006" y="372"/>
                  </a:cubicBezTo>
                  <a:lnTo>
                    <a:pt x="13542" y="372"/>
                  </a:lnTo>
                  <a:cubicBezTo>
                    <a:pt x="15338" y="393"/>
                    <a:pt x="17196" y="434"/>
                    <a:pt x="18992" y="826"/>
                  </a:cubicBezTo>
                  <a:cubicBezTo>
                    <a:pt x="19467" y="929"/>
                    <a:pt x="19942" y="1012"/>
                    <a:pt x="20396" y="1095"/>
                  </a:cubicBezTo>
                  <a:cubicBezTo>
                    <a:pt x="21387" y="1198"/>
                    <a:pt x="22357" y="1446"/>
                    <a:pt x="23266" y="1817"/>
                  </a:cubicBezTo>
                  <a:cubicBezTo>
                    <a:pt x="24133" y="2209"/>
                    <a:pt x="25103" y="3200"/>
                    <a:pt x="25247" y="4232"/>
                  </a:cubicBezTo>
                  <a:cubicBezTo>
                    <a:pt x="25371" y="5554"/>
                    <a:pt x="25371" y="6896"/>
                    <a:pt x="25206" y="8217"/>
                  </a:cubicBezTo>
                  <a:cubicBezTo>
                    <a:pt x="25144" y="8588"/>
                    <a:pt x="25123" y="9001"/>
                    <a:pt x="25103" y="9414"/>
                  </a:cubicBezTo>
                  <a:cubicBezTo>
                    <a:pt x="25041" y="10529"/>
                    <a:pt x="25000" y="11664"/>
                    <a:pt x="24525" y="12511"/>
                  </a:cubicBezTo>
                  <a:cubicBezTo>
                    <a:pt x="23740" y="13935"/>
                    <a:pt x="22068" y="14802"/>
                    <a:pt x="20045" y="14802"/>
                  </a:cubicBezTo>
                  <a:lnTo>
                    <a:pt x="18848" y="14802"/>
                  </a:lnTo>
                  <a:cubicBezTo>
                    <a:pt x="18394" y="14802"/>
                    <a:pt x="17937" y="14803"/>
                    <a:pt x="17478" y="14803"/>
                  </a:cubicBezTo>
                  <a:cubicBezTo>
                    <a:pt x="15416" y="14803"/>
                    <a:pt x="13323" y="14789"/>
                    <a:pt x="11313" y="14637"/>
                  </a:cubicBezTo>
                  <a:cubicBezTo>
                    <a:pt x="10632" y="14575"/>
                    <a:pt x="9950" y="14554"/>
                    <a:pt x="9290" y="14534"/>
                  </a:cubicBezTo>
                  <a:cubicBezTo>
                    <a:pt x="8258" y="14513"/>
                    <a:pt x="7225" y="14451"/>
                    <a:pt x="6193" y="14327"/>
                  </a:cubicBezTo>
                  <a:cubicBezTo>
                    <a:pt x="5987" y="14307"/>
                    <a:pt x="5760" y="14265"/>
                    <a:pt x="5533" y="14245"/>
                  </a:cubicBezTo>
                  <a:cubicBezTo>
                    <a:pt x="4500" y="14141"/>
                    <a:pt x="3324" y="13997"/>
                    <a:pt x="2498" y="13440"/>
                  </a:cubicBezTo>
                  <a:cubicBezTo>
                    <a:pt x="1197" y="12531"/>
                    <a:pt x="826" y="10384"/>
                    <a:pt x="557" y="8815"/>
                  </a:cubicBezTo>
                  <a:lnTo>
                    <a:pt x="516" y="8588"/>
                  </a:lnTo>
                  <a:cubicBezTo>
                    <a:pt x="268" y="6896"/>
                    <a:pt x="475" y="5182"/>
                    <a:pt x="1115" y="3613"/>
                  </a:cubicBezTo>
                  <a:cubicBezTo>
                    <a:pt x="1569" y="2457"/>
                    <a:pt x="2044" y="1735"/>
                    <a:pt x="3324" y="1198"/>
                  </a:cubicBezTo>
                  <a:cubicBezTo>
                    <a:pt x="4686" y="579"/>
                    <a:pt x="6152" y="269"/>
                    <a:pt x="7638" y="248"/>
                  </a:cubicBezTo>
                  <a:close/>
                  <a:moveTo>
                    <a:pt x="7618" y="1"/>
                  </a:moveTo>
                  <a:cubicBezTo>
                    <a:pt x="6090" y="1"/>
                    <a:pt x="4604" y="331"/>
                    <a:pt x="3200" y="950"/>
                  </a:cubicBezTo>
                  <a:cubicBezTo>
                    <a:pt x="1837" y="1528"/>
                    <a:pt x="1342" y="2313"/>
                    <a:pt x="867" y="3510"/>
                  </a:cubicBezTo>
                  <a:cubicBezTo>
                    <a:pt x="207" y="5141"/>
                    <a:pt x="0" y="6896"/>
                    <a:pt x="248" y="8630"/>
                  </a:cubicBezTo>
                  <a:lnTo>
                    <a:pt x="289" y="8857"/>
                  </a:lnTo>
                  <a:cubicBezTo>
                    <a:pt x="557" y="10467"/>
                    <a:pt x="929" y="12696"/>
                    <a:pt x="2333" y="13646"/>
                  </a:cubicBezTo>
                  <a:cubicBezTo>
                    <a:pt x="3200" y="14245"/>
                    <a:pt x="4418" y="14389"/>
                    <a:pt x="5491" y="14513"/>
                  </a:cubicBezTo>
                  <a:cubicBezTo>
                    <a:pt x="5718" y="14534"/>
                    <a:pt x="5925" y="14554"/>
                    <a:pt x="6131" y="14575"/>
                  </a:cubicBezTo>
                  <a:cubicBezTo>
                    <a:pt x="7163" y="14699"/>
                    <a:pt x="8216" y="14781"/>
                    <a:pt x="9269" y="14802"/>
                  </a:cubicBezTo>
                  <a:cubicBezTo>
                    <a:pt x="9930" y="14823"/>
                    <a:pt x="10611" y="14843"/>
                    <a:pt x="11272" y="14885"/>
                  </a:cubicBezTo>
                  <a:cubicBezTo>
                    <a:pt x="13129" y="15029"/>
                    <a:pt x="15029" y="15050"/>
                    <a:pt x="16928" y="15050"/>
                  </a:cubicBezTo>
                  <a:lnTo>
                    <a:pt x="20045" y="15050"/>
                  </a:lnTo>
                  <a:cubicBezTo>
                    <a:pt x="22151" y="15050"/>
                    <a:pt x="23905" y="14141"/>
                    <a:pt x="24731" y="12634"/>
                  </a:cubicBezTo>
                  <a:cubicBezTo>
                    <a:pt x="25227" y="11726"/>
                    <a:pt x="25309" y="10508"/>
                    <a:pt x="25351" y="9435"/>
                  </a:cubicBezTo>
                  <a:cubicBezTo>
                    <a:pt x="25371" y="9001"/>
                    <a:pt x="25392" y="8609"/>
                    <a:pt x="25433" y="8258"/>
                  </a:cubicBezTo>
                  <a:cubicBezTo>
                    <a:pt x="25598" y="6916"/>
                    <a:pt x="25619" y="5554"/>
                    <a:pt x="25474" y="4212"/>
                  </a:cubicBezTo>
                  <a:cubicBezTo>
                    <a:pt x="25330" y="3097"/>
                    <a:pt x="24277" y="2003"/>
                    <a:pt x="23369" y="1590"/>
                  </a:cubicBezTo>
                  <a:cubicBezTo>
                    <a:pt x="22419" y="1198"/>
                    <a:pt x="21428" y="950"/>
                    <a:pt x="20437" y="826"/>
                  </a:cubicBezTo>
                  <a:cubicBezTo>
                    <a:pt x="19983" y="744"/>
                    <a:pt x="19508" y="682"/>
                    <a:pt x="19054" y="579"/>
                  </a:cubicBezTo>
                  <a:cubicBezTo>
                    <a:pt x="17238" y="166"/>
                    <a:pt x="15359" y="124"/>
                    <a:pt x="13542" y="104"/>
                  </a:cubicBezTo>
                  <a:lnTo>
                    <a:pt x="13006" y="104"/>
                  </a:lnTo>
                  <a:cubicBezTo>
                    <a:pt x="12366" y="83"/>
                    <a:pt x="11705" y="83"/>
                    <a:pt x="11044" y="62"/>
                  </a:cubicBezTo>
                  <a:cubicBezTo>
                    <a:pt x="9930" y="21"/>
                    <a:pt x="8774" y="1"/>
                    <a:pt x="76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1"/>
            <p:cNvSpPr/>
            <p:nvPr/>
          </p:nvSpPr>
          <p:spPr>
            <a:xfrm>
              <a:off x="1845695" y="464160"/>
              <a:ext cx="625295" cy="355582"/>
            </a:xfrm>
            <a:custGeom>
              <a:avLst/>
              <a:gdLst/>
              <a:ahLst/>
              <a:cxnLst/>
              <a:rect l="l" t="t" r="r" b="b"/>
              <a:pathLst>
                <a:path w="22523" h="12808" extrusionOk="0">
                  <a:moveTo>
                    <a:pt x="6140" y="267"/>
                  </a:moveTo>
                  <a:cubicBezTo>
                    <a:pt x="6462" y="267"/>
                    <a:pt x="6784" y="272"/>
                    <a:pt x="7102" y="276"/>
                  </a:cubicBezTo>
                  <a:lnTo>
                    <a:pt x="7474" y="276"/>
                  </a:lnTo>
                  <a:cubicBezTo>
                    <a:pt x="8444" y="276"/>
                    <a:pt x="9414" y="318"/>
                    <a:pt x="10364" y="359"/>
                  </a:cubicBezTo>
                  <a:cubicBezTo>
                    <a:pt x="11004" y="380"/>
                    <a:pt x="11664" y="400"/>
                    <a:pt x="12304" y="421"/>
                  </a:cubicBezTo>
                  <a:lnTo>
                    <a:pt x="12944" y="421"/>
                  </a:lnTo>
                  <a:cubicBezTo>
                    <a:pt x="15339" y="483"/>
                    <a:pt x="18064" y="545"/>
                    <a:pt x="20232" y="1515"/>
                  </a:cubicBezTo>
                  <a:cubicBezTo>
                    <a:pt x="21615" y="2134"/>
                    <a:pt x="21718" y="3290"/>
                    <a:pt x="21842" y="4612"/>
                  </a:cubicBezTo>
                  <a:cubicBezTo>
                    <a:pt x="21862" y="4797"/>
                    <a:pt x="21883" y="4963"/>
                    <a:pt x="21904" y="5128"/>
                  </a:cubicBezTo>
                  <a:cubicBezTo>
                    <a:pt x="22131" y="7254"/>
                    <a:pt x="22234" y="9628"/>
                    <a:pt x="20417" y="11238"/>
                  </a:cubicBezTo>
                  <a:cubicBezTo>
                    <a:pt x="19406" y="12147"/>
                    <a:pt x="17837" y="12250"/>
                    <a:pt x="16433" y="12332"/>
                  </a:cubicBezTo>
                  <a:lnTo>
                    <a:pt x="16020" y="12374"/>
                  </a:lnTo>
                  <a:cubicBezTo>
                    <a:pt x="14430" y="12484"/>
                    <a:pt x="12839" y="12543"/>
                    <a:pt x="11249" y="12543"/>
                  </a:cubicBezTo>
                  <a:cubicBezTo>
                    <a:pt x="10155" y="12543"/>
                    <a:pt x="9062" y="12515"/>
                    <a:pt x="7969" y="12456"/>
                  </a:cubicBezTo>
                  <a:cubicBezTo>
                    <a:pt x="7577" y="12436"/>
                    <a:pt x="7143" y="12415"/>
                    <a:pt x="6751" y="12415"/>
                  </a:cubicBezTo>
                  <a:cubicBezTo>
                    <a:pt x="6643" y="12417"/>
                    <a:pt x="6534" y="12419"/>
                    <a:pt x="6426" y="12419"/>
                  </a:cubicBezTo>
                  <a:cubicBezTo>
                    <a:pt x="5668" y="12419"/>
                    <a:pt x="4911" y="12356"/>
                    <a:pt x="4171" y="12229"/>
                  </a:cubicBezTo>
                  <a:cubicBezTo>
                    <a:pt x="3407" y="12085"/>
                    <a:pt x="2788" y="11486"/>
                    <a:pt x="2189" y="10887"/>
                  </a:cubicBezTo>
                  <a:cubicBezTo>
                    <a:pt x="682" y="9339"/>
                    <a:pt x="372" y="7275"/>
                    <a:pt x="372" y="5830"/>
                  </a:cubicBezTo>
                  <a:cubicBezTo>
                    <a:pt x="372" y="5066"/>
                    <a:pt x="352" y="4240"/>
                    <a:pt x="310" y="3414"/>
                  </a:cubicBezTo>
                  <a:cubicBezTo>
                    <a:pt x="248" y="2712"/>
                    <a:pt x="537" y="2011"/>
                    <a:pt x="1095" y="1556"/>
                  </a:cubicBezTo>
                  <a:cubicBezTo>
                    <a:pt x="1260" y="1412"/>
                    <a:pt x="1425" y="1288"/>
                    <a:pt x="1611" y="1164"/>
                  </a:cubicBezTo>
                  <a:lnTo>
                    <a:pt x="1611" y="1164"/>
                  </a:lnTo>
                  <a:lnTo>
                    <a:pt x="1590" y="1185"/>
                  </a:lnTo>
                  <a:cubicBezTo>
                    <a:pt x="1983" y="937"/>
                    <a:pt x="2416" y="731"/>
                    <a:pt x="2870" y="627"/>
                  </a:cubicBezTo>
                  <a:cubicBezTo>
                    <a:pt x="3896" y="323"/>
                    <a:pt x="5021" y="267"/>
                    <a:pt x="6140" y="267"/>
                  </a:cubicBezTo>
                  <a:close/>
                  <a:moveTo>
                    <a:pt x="6292" y="1"/>
                  </a:moveTo>
                  <a:cubicBezTo>
                    <a:pt x="5114" y="1"/>
                    <a:pt x="3928" y="58"/>
                    <a:pt x="2808" y="359"/>
                  </a:cubicBezTo>
                  <a:cubicBezTo>
                    <a:pt x="2333" y="504"/>
                    <a:pt x="1879" y="689"/>
                    <a:pt x="1466" y="958"/>
                  </a:cubicBezTo>
                  <a:cubicBezTo>
                    <a:pt x="1281" y="1082"/>
                    <a:pt x="1095" y="1205"/>
                    <a:pt x="930" y="1371"/>
                  </a:cubicBezTo>
                  <a:cubicBezTo>
                    <a:pt x="331" y="1866"/>
                    <a:pt x="1" y="2650"/>
                    <a:pt x="63" y="3435"/>
                  </a:cubicBezTo>
                  <a:cubicBezTo>
                    <a:pt x="104" y="4261"/>
                    <a:pt x="125" y="5045"/>
                    <a:pt x="125" y="5830"/>
                  </a:cubicBezTo>
                  <a:cubicBezTo>
                    <a:pt x="125" y="7977"/>
                    <a:pt x="785" y="9773"/>
                    <a:pt x="2024" y="11073"/>
                  </a:cubicBezTo>
                  <a:cubicBezTo>
                    <a:pt x="2643" y="11692"/>
                    <a:pt x="3304" y="12332"/>
                    <a:pt x="4129" y="12477"/>
                  </a:cubicBezTo>
                  <a:cubicBezTo>
                    <a:pt x="4996" y="12621"/>
                    <a:pt x="5864" y="12683"/>
                    <a:pt x="6751" y="12683"/>
                  </a:cubicBezTo>
                  <a:cubicBezTo>
                    <a:pt x="7164" y="12683"/>
                    <a:pt x="7577" y="12683"/>
                    <a:pt x="7969" y="12725"/>
                  </a:cubicBezTo>
                  <a:cubicBezTo>
                    <a:pt x="9001" y="12766"/>
                    <a:pt x="10075" y="12807"/>
                    <a:pt x="11169" y="12807"/>
                  </a:cubicBezTo>
                  <a:cubicBezTo>
                    <a:pt x="12759" y="12807"/>
                    <a:pt x="14410" y="12745"/>
                    <a:pt x="16062" y="12621"/>
                  </a:cubicBezTo>
                  <a:lnTo>
                    <a:pt x="16474" y="12601"/>
                  </a:lnTo>
                  <a:cubicBezTo>
                    <a:pt x="17919" y="12497"/>
                    <a:pt x="19530" y="12394"/>
                    <a:pt x="20624" y="11445"/>
                  </a:cubicBezTo>
                  <a:cubicBezTo>
                    <a:pt x="22523" y="9752"/>
                    <a:pt x="22420" y="7295"/>
                    <a:pt x="22172" y="5107"/>
                  </a:cubicBezTo>
                  <a:cubicBezTo>
                    <a:pt x="22151" y="4942"/>
                    <a:pt x="22131" y="4756"/>
                    <a:pt x="22131" y="4591"/>
                  </a:cubicBezTo>
                  <a:cubicBezTo>
                    <a:pt x="21986" y="3249"/>
                    <a:pt x="21862" y="1969"/>
                    <a:pt x="20376" y="1288"/>
                  </a:cubicBezTo>
                  <a:cubicBezTo>
                    <a:pt x="18126" y="276"/>
                    <a:pt x="15401" y="215"/>
                    <a:pt x="12965" y="173"/>
                  </a:cubicBezTo>
                  <a:lnTo>
                    <a:pt x="12325" y="153"/>
                  </a:lnTo>
                  <a:cubicBezTo>
                    <a:pt x="11664" y="132"/>
                    <a:pt x="11024" y="111"/>
                    <a:pt x="10384" y="91"/>
                  </a:cubicBezTo>
                  <a:cubicBezTo>
                    <a:pt x="9435" y="49"/>
                    <a:pt x="8465" y="8"/>
                    <a:pt x="7494" y="8"/>
                  </a:cubicBezTo>
                  <a:lnTo>
                    <a:pt x="7123" y="8"/>
                  </a:lnTo>
                  <a:cubicBezTo>
                    <a:pt x="6847" y="4"/>
                    <a:pt x="6570" y="1"/>
                    <a:pt x="62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1"/>
            <p:cNvSpPr/>
            <p:nvPr/>
          </p:nvSpPr>
          <p:spPr>
            <a:xfrm>
              <a:off x="1893279" y="491784"/>
              <a:ext cx="524434" cy="293561"/>
            </a:xfrm>
            <a:custGeom>
              <a:avLst/>
              <a:gdLst/>
              <a:ahLst/>
              <a:cxnLst/>
              <a:rect l="l" t="t" r="r" b="b"/>
              <a:pathLst>
                <a:path w="18890" h="10574" extrusionOk="0">
                  <a:moveTo>
                    <a:pt x="4328" y="264"/>
                  </a:moveTo>
                  <a:cubicBezTo>
                    <a:pt x="4413" y="264"/>
                    <a:pt x="4498" y="266"/>
                    <a:pt x="4583" y="272"/>
                  </a:cubicBezTo>
                  <a:lnTo>
                    <a:pt x="4604" y="272"/>
                  </a:lnTo>
                  <a:cubicBezTo>
                    <a:pt x="4893" y="272"/>
                    <a:pt x="5182" y="272"/>
                    <a:pt x="5471" y="293"/>
                  </a:cubicBezTo>
                  <a:cubicBezTo>
                    <a:pt x="5780" y="293"/>
                    <a:pt x="6069" y="314"/>
                    <a:pt x="6379" y="314"/>
                  </a:cubicBezTo>
                  <a:cubicBezTo>
                    <a:pt x="8712" y="314"/>
                    <a:pt x="11623" y="314"/>
                    <a:pt x="14348" y="665"/>
                  </a:cubicBezTo>
                  <a:cubicBezTo>
                    <a:pt x="16247" y="892"/>
                    <a:pt x="17403" y="1655"/>
                    <a:pt x="17857" y="2997"/>
                  </a:cubicBezTo>
                  <a:cubicBezTo>
                    <a:pt x="18476" y="4773"/>
                    <a:pt x="18621" y="6218"/>
                    <a:pt x="18311" y="7394"/>
                  </a:cubicBezTo>
                  <a:cubicBezTo>
                    <a:pt x="17692" y="9784"/>
                    <a:pt x="15914" y="10126"/>
                    <a:pt x="13870" y="10126"/>
                  </a:cubicBezTo>
                  <a:cubicBezTo>
                    <a:pt x="13459" y="10126"/>
                    <a:pt x="13038" y="10113"/>
                    <a:pt x="12613" y="10099"/>
                  </a:cubicBezTo>
                  <a:cubicBezTo>
                    <a:pt x="12273" y="10078"/>
                    <a:pt x="11927" y="10068"/>
                    <a:pt x="11581" y="10068"/>
                  </a:cubicBezTo>
                  <a:cubicBezTo>
                    <a:pt x="11235" y="10068"/>
                    <a:pt x="10890" y="10078"/>
                    <a:pt x="10549" y="10099"/>
                  </a:cubicBezTo>
                  <a:lnTo>
                    <a:pt x="10012" y="10140"/>
                  </a:lnTo>
                  <a:cubicBezTo>
                    <a:pt x="8973" y="10215"/>
                    <a:pt x="7912" y="10290"/>
                    <a:pt x="6852" y="10290"/>
                  </a:cubicBezTo>
                  <a:cubicBezTo>
                    <a:pt x="5868" y="10290"/>
                    <a:pt x="4886" y="10225"/>
                    <a:pt x="3922" y="10037"/>
                  </a:cubicBezTo>
                  <a:cubicBezTo>
                    <a:pt x="2581" y="9768"/>
                    <a:pt x="1858" y="8592"/>
                    <a:pt x="1342" y="7477"/>
                  </a:cubicBezTo>
                  <a:cubicBezTo>
                    <a:pt x="681" y="6011"/>
                    <a:pt x="269" y="3720"/>
                    <a:pt x="991" y="2151"/>
                  </a:cubicBezTo>
                  <a:cubicBezTo>
                    <a:pt x="1321" y="1387"/>
                    <a:pt x="1982" y="830"/>
                    <a:pt x="2787" y="603"/>
                  </a:cubicBezTo>
                  <a:lnTo>
                    <a:pt x="2808" y="603"/>
                  </a:lnTo>
                  <a:cubicBezTo>
                    <a:pt x="3286" y="372"/>
                    <a:pt x="3810" y="264"/>
                    <a:pt x="4328" y="264"/>
                  </a:cubicBezTo>
                  <a:close/>
                  <a:moveTo>
                    <a:pt x="4581" y="0"/>
                  </a:moveTo>
                  <a:cubicBezTo>
                    <a:pt x="3876" y="0"/>
                    <a:pt x="3228" y="70"/>
                    <a:pt x="2704" y="376"/>
                  </a:cubicBezTo>
                  <a:cubicBezTo>
                    <a:pt x="1817" y="623"/>
                    <a:pt x="1115" y="1243"/>
                    <a:pt x="743" y="2068"/>
                  </a:cubicBezTo>
                  <a:cubicBezTo>
                    <a:pt x="0" y="3699"/>
                    <a:pt x="413" y="6094"/>
                    <a:pt x="1115" y="7601"/>
                  </a:cubicBezTo>
                  <a:cubicBezTo>
                    <a:pt x="1652" y="8778"/>
                    <a:pt x="2415" y="10016"/>
                    <a:pt x="3861" y="10305"/>
                  </a:cubicBezTo>
                  <a:cubicBezTo>
                    <a:pt x="4831" y="10491"/>
                    <a:pt x="5822" y="10574"/>
                    <a:pt x="6833" y="10574"/>
                  </a:cubicBezTo>
                  <a:cubicBezTo>
                    <a:pt x="7907" y="10574"/>
                    <a:pt x="8980" y="10491"/>
                    <a:pt x="10012" y="10408"/>
                  </a:cubicBezTo>
                  <a:lnTo>
                    <a:pt x="10570" y="10367"/>
                  </a:lnTo>
                  <a:cubicBezTo>
                    <a:pt x="10840" y="10350"/>
                    <a:pt x="11125" y="10343"/>
                    <a:pt x="11416" y="10343"/>
                  </a:cubicBezTo>
                  <a:cubicBezTo>
                    <a:pt x="11813" y="10343"/>
                    <a:pt x="12220" y="10355"/>
                    <a:pt x="12613" y="10367"/>
                  </a:cubicBezTo>
                  <a:cubicBezTo>
                    <a:pt x="13058" y="10385"/>
                    <a:pt x="13504" y="10403"/>
                    <a:pt x="13942" y="10403"/>
                  </a:cubicBezTo>
                  <a:cubicBezTo>
                    <a:pt x="16008" y="10403"/>
                    <a:pt x="17898" y="10015"/>
                    <a:pt x="18579" y="7477"/>
                  </a:cubicBezTo>
                  <a:cubicBezTo>
                    <a:pt x="18889" y="6259"/>
                    <a:pt x="18745" y="4773"/>
                    <a:pt x="18105" y="2935"/>
                  </a:cubicBezTo>
                  <a:cubicBezTo>
                    <a:pt x="17589" y="1470"/>
                    <a:pt x="16371" y="665"/>
                    <a:pt x="14368" y="396"/>
                  </a:cubicBezTo>
                  <a:cubicBezTo>
                    <a:pt x="11623" y="45"/>
                    <a:pt x="8712" y="45"/>
                    <a:pt x="6379" y="45"/>
                  </a:cubicBezTo>
                  <a:cubicBezTo>
                    <a:pt x="6090" y="45"/>
                    <a:pt x="5780" y="25"/>
                    <a:pt x="5491" y="25"/>
                  </a:cubicBezTo>
                  <a:cubicBezTo>
                    <a:pt x="5181" y="12"/>
                    <a:pt x="487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1"/>
            <p:cNvSpPr/>
            <p:nvPr/>
          </p:nvSpPr>
          <p:spPr>
            <a:xfrm>
              <a:off x="1955743" y="523877"/>
              <a:ext cx="397781" cy="217325"/>
            </a:xfrm>
            <a:custGeom>
              <a:avLst/>
              <a:gdLst/>
              <a:ahLst/>
              <a:cxnLst/>
              <a:rect l="l" t="t" r="r" b="b"/>
              <a:pathLst>
                <a:path w="14328" h="7828" extrusionOk="0">
                  <a:moveTo>
                    <a:pt x="2292" y="252"/>
                  </a:moveTo>
                  <a:lnTo>
                    <a:pt x="2292" y="272"/>
                  </a:lnTo>
                  <a:lnTo>
                    <a:pt x="5347" y="272"/>
                  </a:lnTo>
                  <a:cubicBezTo>
                    <a:pt x="7391" y="272"/>
                    <a:pt x="9703" y="272"/>
                    <a:pt x="11685" y="788"/>
                  </a:cubicBezTo>
                  <a:cubicBezTo>
                    <a:pt x="13130" y="1181"/>
                    <a:pt x="13873" y="1883"/>
                    <a:pt x="13955" y="2956"/>
                  </a:cubicBezTo>
                  <a:cubicBezTo>
                    <a:pt x="14038" y="4215"/>
                    <a:pt x="14059" y="5475"/>
                    <a:pt x="13543" y="6362"/>
                  </a:cubicBezTo>
                  <a:cubicBezTo>
                    <a:pt x="13150" y="7023"/>
                    <a:pt x="12366" y="7394"/>
                    <a:pt x="11230" y="7436"/>
                  </a:cubicBezTo>
                  <a:lnTo>
                    <a:pt x="10921" y="7436"/>
                  </a:lnTo>
                  <a:cubicBezTo>
                    <a:pt x="10012" y="7477"/>
                    <a:pt x="9063" y="7518"/>
                    <a:pt x="8113" y="7518"/>
                  </a:cubicBezTo>
                  <a:cubicBezTo>
                    <a:pt x="7783" y="7518"/>
                    <a:pt x="7453" y="7539"/>
                    <a:pt x="7102" y="7539"/>
                  </a:cubicBezTo>
                  <a:cubicBezTo>
                    <a:pt x="6728" y="7550"/>
                    <a:pt x="6348" y="7561"/>
                    <a:pt x="5968" y="7561"/>
                  </a:cubicBezTo>
                  <a:cubicBezTo>
                    <a:pt x="4903" y="7561"/>
                    <a:pt x="3840" y="7475"/>
                    <a:pt x="2911" y="7064"/>
                  </a:cubicBezTo>
                  <a:cubicBezTo>
                    <a:pt x="2395" y="6837"/>
                    <a:pt x="640" y="5991"/>
                    <a:pt x="434" y="4897"/>
                  </a:cubicBezTo>
                  <a:cubicBezTo>
                    <a:pt x="269" y="4071"/>
                    <a:pt x="413" y="2646"/>
                    <a:pt x="620" y="1738"/>
                  </a:cubicBezTo>
                  <a:cubicBezTo>
                    <a:pt x="805" y="995"/>
                    <a:pt x="1466" y="252"/>
                    <a:pt x="2292" y="252"/>
                  </a:cubicBezTo>
                  <a:close/>
                  <a:moveTo>
                    <a:pt x="2295" y="1"/>
                  </a:moveTo>
                  <a:cubicBezTo>
                    <a:pt x="1349" y="1"/>
                    <a:pt x="571" y="839"/>
                    <a:pt x="372" y="1676"/>
                  </a:cubicBezTo>
                  <a:cubicBezTo>
                    <a:pt x="145" y="2626"/>
                    <a:pt x="0" y="4091"/>
                    <a:pt x="186" y="4938"/>
                  </a:cubicBezTo>
                  <a:cubicBezTo>
                    <a:pt x="413" y="6135"/>
                    <a:pt x="2106" y="7002"/>
                    <a:pt x="2808" y="7312"/>
                  </a:cubicBezTo>
                  <a:cubicBezTo>
                    <a:pt x="3799" y="7745"/>
                    <a:pt x="4914" y="7828"/>
                    <a:pt x="6028" y="7828"/>
                  </a:cubicBezTo>
                  <a:cubicBezTo>
                    <a:pt x="6379" y="7828"/>
                    <a:pt x="6771" y="7807"/>
                    <a:pt x="7122" y="7787"/>
                  </a:cubicBezTo>
                  <a:cubicBezTo>
                    <a:pt x="7453" y="7766"/>
                    <a:pt x="7804" y="7766"/>
                    <a:pt x="8134" y="7766"/>
                  </a:cubicBezTo>
                  <a:cubicBezTo>
                    <a:pt x="9063" y="7766"/>
                    <a:pt x="10012" y="7725"/>
                    <a:pt x="10941" y="7683"/>
                  </a:cubicBezTo>
                  <a:lnTo>
                    <a:pt x="11230" y="7683"/>
                  </a:lnTo>
                  <a:cubicBezTo>
                    <a:pt x="12490" y="7622"/>
                    <a:pt x="13336" y="7209"/>
                    <a:pt x="13770" y="6465"/>
                  </a:cubicBezTo>
                  <a:cubicBezTo>
                    <a:pt x="14327" y="5537"/>
                    <a:pt x="14306" y="4195"/>
                    <a:pt x="14203" y="2915"/>
                  </a:cubicBezTo>
                  <a:cubicBezTo>
                    <a:pt x="14121" y="1717"/>
                    <a:pt x="13315" y="933"/>
                    <a:pt x="11747" y="520"/>
                  </a:cubicBezTo>
                  <a:cubicBezTo>
                    <a:pt x="9744" y="4"/>
                    <a:pt x="7411" y="4"/>
                    <a:pt x="5347" y="4"/>
                  </a:cubicBezTo>
                  <a:lnTo>
                    <a:pt x="2395" y="4"/>
                  </a:lnTo>
                  <a:cubicBezTo>
                    <a:pt x="2361" y="2"/>
                    <a:pt x="2328" y="1"/>
                    <a:pt x="22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1"/>
            <p:cNvSpPr/>
            <p:nvPr/>
          </p:nvSpPr>
          <p:spPr>
            <a:xfrm>
              <a:off x="1998719" y="548002"/>
              <a:ext cx="339313" cy="153082"/>
            </a:xfrm>
            <a:custGeom>
              <a:avLst/>
              <a:gdLst/>
              <a:ahLst/>
              <a:cxnLst/>
              <a:rect l="l" t="t" r="r" b="b"/>
              <a:pathLst>
                <a:path w="12222" h="5514" extrusionOk="0">
                  <a:moveTo>
                    <a:pt x="3427" y="250"/>
                  </a:moveTo>
                  <a:lnTo>
                    <a:pt x="3427" y="374"/>
                  </a:lnTo>
                  <a:cubicBezTo>
                    <a:pt x="3758" y="436"/>
                    <a:pt x="4088" y="497"/>
                    <a:pt x="4418" y="601"/>
                  </a:cubicBezTo>
                  <a:lnTo>
                    <a:pt x="7102" y="642"/>
                  </a:lnTo>
                  <a:cubicBezTo>
                    <a:pt x="7205" y="640"/>
                    <a:pt x="7308" y="639"/>
                    <a:pt x="7411" y="639"/>
                  </a:cubicBezTo>
                  <a:cubicBezTo>
                    <a:pt x="8316" y="639"/>
                    <a:pt x="9206" y="719"/>
                    <a:pt x="10095" y="848"/>
                  </a:cubicBezTo>
                  <a:cubicBezTo>
                    <a:pt x="10715" y="952"/>
                    <a:pt x="11251" y="1323"/>
                    <a:pt x="11561" y="1860"/>
                  </a:cubicBezTo>
                  <a:cubicBezTo>
                    <a:pt x="11912" y="2562"/>
                    <a:pt x="11953" y="3388"/>
                    <a:pt x="11644" y="4110"/>
                  </a:cubicBezTo>
                  <a:cubicBezTo>
                    <a:pt x="11313" y="4936"/>
                    <a:pt x="9641" y="5225"/>
                    <a:pt x="8588" y="5225"/>
                  </a:cubicBezTo>
                  <a:lnTo>
                    <a:pt x="4831" y="5225"/>
                  </a:lnTo>
                  <a:cubicBezTo>
                    <a:pt x="4616" y="5238"/>
                    <a:pt x="4395" y="5245"/>
                    <a:pt x="4172" y="5245"/>
                  </a:cubicBezTo>
                  <a:cubicBezTo>
                    <a:pt x="2662" y="5245"/>
                    <a:pt x="1064" y="4919"/>
                    <a:pt x="579" y="3966"/>
                  </a:cubicBezTo>
                  <a:cubicBezTo>
                    <a:pt x="248" y="3346"/>
                    <a:pt x="269" y="2789"/>
                    <a:pt x="393" y="2087"/>
                  </a:cubicBezTo>
                  <a:cubicBezTo>
                    <a:pt x="599" y="1014"/>
                    <a:pt x="1012" y="394"/>
                    <a:pt x="1652" y="270"/>
                  </a:cubicBezTo>
                  <a:cubicBezTo>
                    <a:pt x="1714" y="270"/>
                    <a:pt x="1776" y="250"/>
                    <a:pt x="1838" y="250"/>
                  </a:cubicBezTo>
                  <a:cubicBezTo>
                    <a:pt x="1982" y="250"/>
                    <a:pt x="2148" y="270"/>
                    <a:pt x="2292" y="312"/>
                  </a:cubicBezTo>
                  <a:cubicBezTo>
                    <a:pt x="2416" y="332"/>
                    <a:pt x="2519" y="353"/>
                    <a:pt x="2622" y="353"/>
                  </a:cubicBezTo>
                  <a:lnTo>
                    <a:pt x="2932" y="353"/>
                  </a:lnTo>
                  <a:cubicBezTo>
                    <a:pt x="2992" y="344"/>
                    <a:pt x="3052" y="339"/>
                    <a:pt x="3113" y="339"/>
                  </a:cubicBezTo>
                  <a:cubicBezTo>
                    <a:pt x="3200" y="339"/>
                    <a:pt x="3289" y="349"/>
                    <a:pt x="3386" y="374"/>
                  </a:cubicBezTo>
                  <a:lnTo>
                    <a:pt x="3427" y="250"/>
                  </a:lnTo>
                  <a:close/>
                  <a:moveTo>
                    <a:pt x="1895" y="0"/>
                  </a:moveTo>
                  <a:cubicBezTo>
                    <a:pt x="1800" y="0"/>
                    <a:pt x="1705" y="7"/>
                    <a:pt x="1611" y="23"/>
                  </a:cubicBezTo>
                  <a:cubicBezTo>
                    <a:pt x="847" y="167"/>
                    <a:pt x="372" y="848"/>
                    <a:pt x="145" y="2046"/>
                  </a:cubicBezTo>
                  <a:cubicBezTo>
                    <a:pt x="1" y="2789"/>
                    <a:pt x="1" y="3408"/>
                    <a:pt x="352" y="4089"/>
                  </a:cubicBezTo>
                  <a:cubicBezTo>
                    <a:pt x="971" y="5328"/>
                    <a:pt x="3035" y="5514"/>
                    <a:pt x="4212" y="5514"/>
                  </a:cubicBezTo>
                  <a:cubicBezTo>
                    <a:pt x="4480" y="5514"/>
                    <a:pt x="4687" y="5514"/>
                    <a:pt x="4852" y="5493"/>
                  </a:cubicBezTo>
                  <a:lnTo>
                    <a:pt x="8588" y="5493"/>
                  </a:lnTo>
                  <a:cubicBezTo>
                    <a:pt x="9621" y="5493"/>
                    <a:pt x="11478" y="5225"/>
                    <a:pt x="11871" y="4193"/>
                  </a:cubicBezTo>
                  <a:cubicBezTo>
                    <a:pt x="12222" y="3408"/>
                    <a:pt x="12180" y="2500"/>
                    <a:pt x="11788" y="1736"/>
                  </a:cubicBezTo>
                  <a:cubicBezTo>
                    <a:pt x="11437" y="1117"/>
                    <a:pt x="10818" y="704"/>
                    <a:pt x="10137" y="601"/>
                  </a:cubicBezTo>
                  <a:cubicBezTo>
                    <a:pt x="9250" y="456"/>
                    <a:pt x="8363" y="390"/>
                    <a:pt x="7476" y="390"/>
                  </a:cubicBezTo>
                  <a:cubicBezTo>
                    <a:pt x="7351" y="390"/>
                    <a:pt x="7227" y="392"/>
                    <a:pt x="7102" y="394"/>
                  </a:cubicBezTo>
                  <a:lnTo>
                    <a:pt x="4480" y="353"/>
                  </a:lnTo>
                  <a:cubicBezTo>
                    <a:pt x="4150" y="229"/>
                    <a:pt x="3820" y="167"/>
                    <a:pt x="3469" y="147"/>
                  </a:cubicBezTo>
                  <a:cubicBezTo>
                    <a:pt x="3349" y="107"/>
                    <a:pt x="3229" y="84"/>
                    <a:pt x="3109" y="84"/>
                  </a:cubicBezTo>
                  <a:cubicBezTo>
                    <a:pt x="3043" y="84"/>
                    <a:pt x="2977" y="91"/>
                    <a:pt x="2911" y="105"/>
                  </a:cubicBezTo>
                  <a:lnTo>
                    <a:pt x="2643" y="105"/>
                  </a:lnTo>
                  <a:cubicBezTo>
                    <a:pt x="2560" y="85"/>
                    <a:pt x="2457" y="64"/>
                    <a:pt x="2354" y="43"/>
                  </a:cubicBezTo>
                  <a:cubicBezTo>
                    <a:pt x="2201" y="18"/>
                    <a:pt x="2048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2" name="Google Shape;3542;p31"/>
            <p:cNvGrpSpPr/>
            <p:nvPr/>
          </p:nvGrpSpPr>
          <p:grpSpPr>
            <a:xfrm>
              <a:off x="320672" y="3147033"/>
              <a:ext cx="586899" cy="956696"/>
              <a:chOff x="1289900" y="3255025"/>
              <a:chExt cx="528500" cy="861500"/>
            </a:xfrm>
          </p:grpSpPr>
          <p:sp>
            <p:nvSpPr>
              <p:cNvPr id="3543" name="Google Shape;3543;p31"/>
              <p:cNvSpPr/>
              <p:nvPr/>
            </p:nvSpPr>
            <p:spPr>
              <a:xfrm>
                <a:off x="1289900" y="3255025"/>
                <a:ext cx="528500" cy="86150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34460" extrusionOk="0">
                    <a:moveTo>
                      <a:pt x="9356" y="271"/>
                    </a:moveTo>
                    <a:cubicBezTo>
                      <a:pt x="10350" y="271"/>
                      <a:pt x="11326" y="394"/>
                      <a:pt x="12284" y="624"/>
                    </a:cubicBezTo>
                    <a:cubicBezTo>
                      <a:pt x="15669" y="1409"/>
                      <a:pt x="19385" y="4134"/>
                      <a:pt x="19757" y="7292"/>
                    </a:cubicBezTo>
                    <a:cubicBezTo>
                      <a:pt x="20314" y="11978"/>
                      <a:pt x="20872" y="17531"/>
                      <a:pt x="20872" y="23146"/>
                    </a:cubicBezTo>
                    <a:cubicBezTo>
                      <a:pt x="20892" y="25149"/>
                      <a:pt x="19757" y="28617"/>
                      <a:pt x="18415" y="30702"/>
                    </a:cubicBezTo>
                    <a:cubicBezTo>
                      <a:pt x="17465" y="32147"/>
                      <a:pt x="15649" y="32684"/>
                      <a:pt x="14018" y="33159"/>
                    </a:cubicBezTo>
                    <a:lnTo>
                      <a:pt x="13419" y="33344"/>
                    </a:lnTo>
                    <a:cubicBezTo>
                      <a:pt x="11832" y="33826"/>
                      <a:pt x="10031" y="34201"/>
                      <a:pt x="8278" y="34201"/>
                    </a:cubicBezTo>
                    <a:cubicBezTo>
                      <a:pt x="5677" y="34201"/>
                      <a:pt x="3182" y="33375"/>
                      <a:pt x="1652" y="30847"/>
                    </a:cubicBezTo>
                    <a:cubicBezTo>
                      <a:pt x="290" y="28576"/>
                      <a:pt x="249" y="25665"/>
                      <a:pt x="249" y="23085"/>
                    </a:cubicBezTo>
                    <a:lnTo>
                      <a:pt x="249" y="23023"/>
                    </a:lnTo>
                    <a:cubicBezTo>
                      <a:pt x="249" y="19616"/>
                      <a:pt x="393" y="16210"/>
                      <a:pt x="558" y="12887"/>
                    </a:cubicBezTo>
                    <a:cubicBezTo>
                      <a:pt x="600" y="12061"/>
                      <a:pt x="641" y="11214"/>
                      <a:pt x="661" y="10368"/>
                    </a:cubicBezTo>
                    <a:lnTo>
                      <a:pt x="661" y="10244"/>
                    </a:lnTo>
                    <a:cubicBezTo>
                      <a:pt x="806" y="7333"/>
                      <a:pt x="930" y="4030"/>
                      <a:pt x="3304" y="1966"/>
                    </a:cubicBezTo>
                    <a:cubicBezTo>
                      <a:pt x="4687" y="789"/>
                      <a:pt x="6937" y="273"/>
                      <a:pt x="9125" y="273"/>
                    </a:cubicBezTo>
                    <a:cubicBezTo>
                      <a:pt x="9202" y="272"/>
                      <a:pt x="9279" y="271"/>
                      <a:pt x="9356" y="271"/>
                    </a:cubicBezTo>
                    <a:close/>
                    <a:moveTo>
                      <a:pt x="9097" y="0"/>
                    </a:moveTo>
                    <a:cubicBezTo>
                      <a:pt x="6884" y="0"/>
                      <a:pt x="4591" y="498"/>
                      <a:pt x="3118" y="1780"/>
                    </a:cubicBezTo>
                    <a:cubicBezTo>
                      <a:pt x="682" y="3886"/>
                      <a:pt x="538" y="7271"/>
                      <a:pt x="414" y="10244"/>
                    </a:cubicBezTo>
                    <a:lnTo>
                      <a:pt x="414" y="10368"/>
                    </a:lnTo>
                    <a:cubicBezTo>
                      <a:pt x="372" y="11194"/>
                      <a:pt x="331" y="12040"/>
                      <a:pt x="290" y="12887"/>
                    </a:cubicBezTo>
                    <a:cubicBezTo>
                      <a:pt x="145" y="16190"/>
                      <a:pt x="1" y="19616"/>
                      <a:pt x="1" y="23023"/>
                    </a:cubicBezTo>
                    <a:lnTo>
                      <a:pt x="1" y="23085"/>
                    </a:lnTo>
                    <a:cubicBezTo>
                      <a:pt x="1" y="25686"/>
                      <a:pt x="21" y="28658"/>
                      <a:pt x="1425" y="30970"/>
                    </a:cubicBezTo>
                    <a:cubicBezTo>
                      <a:pt x="3015" y="33592"/>
                      <a:pt x="5595" y="34459"/>
                      <a:pt x="8258" y="34459"/>
                    </a:cubicBezTo>
                    <a:cubicBezTo>
                      <a:pt x="10034" y="34418"/>
                      <a:pt x="11809" y="34129"/>
                      <a:pt x="13502" y="33592"/>
                    </a:cubicBezTo>
                    <a:cubicBezTo>
                      <a:pt x="13688" y="33530"/>
                      <a:pt x="13873" y="33468"/>
                      <a:pt x="14080" y="33406"/>
                    </a:cubicBezTo>
                    <a:cubicBezTo>
                      <a:pt x="15752" y="32932"/>
                      <a:pt x="17631" y="32374"/>
                      <a:pt x="18621" y="30826"/>
                    </a:cubicBezTo>
                    <a:cubicBezTo>
                      <a:pt x="20005" y="28720"/>
                      <a:pt x="21140" y="25190"/>
                      <a:pt x="21140" y="23146"/>
                    </a:cubicBezTo>
                    <a:cubicBezTo>
                      <a:pt x="21140" y="17511"/>
                      <a:pt x="20562" y="11958"/>
                      <a:pt x="20025" y="7271"/>
                    </a:cubicBezTo>
                    <a:cubicBezTo>
                      <a:pt x="19633" y="3989"/>
                      <a:pt x="15814" y="1182"/>
                      <a:pt x="12325" y="356"/>
                    </a:cubicBezTo>
                    <a:cubicBezTo>
                      <a:pt x="11351" y="132"/>
                      <a:pt x="10235" y="0"/>
                      <a:pt x="9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1"/>
              <p:cNvSpPr/>
              <p:nvPr/>
            </p:nvSpPr>
            <p:spPr>
              <a:xfrm>
                <a:off x="1327075" y="3304850"/>
                <a:ext cx="443350" cy="749225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29969" extrusionOk="0">
                    <a:moveTo>
                      <a:pt x="9187" y="241"/>
                    </a:moveTo>
                    <a:cubicBezTo>
                      <a:pt x="10652" y="262"/>
                      <a:pt x="12118" y="551"/>
                      <a:pt x="13501" y="1088"/>
                    </a:cubicBezTo>
                    <a:cubicBezTo>
                      <a:pt x="14864" y="1604"/>
                      <a:pt x="15710" y="2182"/>
                      <a:pt x="16350" y="3689"/>
                    </a:cubicBezTo>
                    <a:cubicBezTo>
                      <a:pt x="17073" y="5299"/>
                      <a:pt x="17465" y="7033"/>
                      <a:pt x="17465" y="8809"/>
                    </a:cubicBezTo>
                    <a:cubicBezTo>
                      <a:pt x="17465" y="10150"/>
                      <a:pt x="17423" y="11513"/>
                      <a:pt x="17403" y="12834"/>
                    </a:cubicBezTo>
                    <a:cubicBezTo>
                      <a:pt x="17382" y="13619"/>
                      <a:pt x="17341" y="14382"/>
                      <a:pt x="17341" y="15167"/>
                    </a:cubicBezTo>
                    <a:lnTo>
                      <a:pt x="17341" y="15807"/>
                    </a:lnTo>
                    <a:cubicBezTo>
                      <a:pt x="17320" y="17933"/>
                      <a:pt x="17279" y="20142"/>
                      <a:pt x="16804" y="22248"/>
                    </a:cubicBezTo>
                    <a:cubicBezTo>
                      <a:pt x="16680" y="22805"/>
                      <a:pt x="16577" y="23362"/>
                      <a:pt x="16495" y="23899"/>
                    </a:cubicBezTo>
                    <a:cubicBezTo>
                      <a:pt x="16309" y="25055"/>
                      <a:pt x="16123" y="26170"/>
                      <a:pt x="15627" y="27285"/>
                    </a:cubicBezTo>
                    <a:cubicBezTo>
                      <a:pt x="15173" y="28275"/>
                      <a:pt x="13976" y="29432"/>
                      <a:pt x="12758" y="29597"/>
                    </a:cubicBezTo>
                    <a:cubicBezTo>
                      <a:pt x="12134" y="29684"/>
                      <a:pt x="11470" y="29715"/>
                      <a:pt x="10835" y="29715"/>
                    </a:cubicBezTo>
                    <a:cubicBezTo>
                      <a:pt x="9661" y="29715"/>
                      <a:pt x="8587" y="29609"/>
                      <a:pt x="8051" y="29555"/>
                    </a:cubicBezTo>
                    <a:cubicBezTo>
                      <a:pt x="7618" y="29493"/>
                      <a:pt x="7143" y="29473"/>
                      <a:pt x="6647" y="29452"/>
                    </a:cubicBezTo>
                    <a:cubicBezTo>
                      <a:pt x="5347" y="29390"/>
                      <a:pt x="4005" y="29308"/>
                      <a:pt x="2994" y="28771"/>
                    </a:cubicBezTo>
                    <a:cubicBezTo>
                      <a:pt x="1301" y="27842"/>
                      <a:pt x="289" y="25860"/>
                      <a:pt x="289" y="23466"/>
                    </a:cubicBezTo>
                    <a:lnTo>
                      <a:pt x="289" y="22020"/>
                    </a:lnTo>
                    <a:cubicBezTo>
                      <a:pt x="269" y="19068"/>
                      <a:pt x="248" y="16034"/>
                      <a:pt x="475" y="13144"/>
                    </a:cubicBezTo>
                    <a:cubicBezTo>
                      <a:pt x="537" y="12339"/>
                      <a:pt x="558" y="11513"/>
                      <a:pt x="578" y="10749"/>
                    </a:cubicBezTo>
                    <a:cubicBezTo>
                      <a:pt x="599" y="9531"/>
                      <a:pt x="681" y="8292"/>
                      <a:pt x="826" y="7095"/>
                    </a:cubicBezTo>
                    <a:cubicBezTo>
                      <a:pt x="867" y="6827"/>
                      <a:pt x="888" y="6579"/>
                      <a:pt x="929" y="6311"/>
                    </a:cubicBezTo>
                    <a:cubicBezTo>
                      <a:pt x="1053" y="5093"/>
                      <a:pt x="1218" y="3689"/>
                      <a:pt x="1879" y="2719"/>
                    </a:cubicBezTo>
                    <a:cubicBezTo>
                      <a:pt x="2952" y="1170"/>
                      <a:pt x="5491" y="737"/>
                      <a:pt x="7370" y="427"/>
                    </a:cubicBezTo>
                    <a:lnTo>
                      <a:pt x="7618" y="365"/>
                    </a:lnTo>
                    <a:cubicBezTo>
                      <a:pt x="8134" y="283"/>
                      <a:pt x="8650" y="241"/>
                      <a:pt x="9187" y="241"/>
                    </a:cubicBezTo>
                    <a:close/>
                    <a:moveTo>
                      <a:pt x="9249" y="0"/>
                    </a:moveTo>
                    <a:cubicBezTo>
                      <a:pt x="8697" y="0"/>
                      <a:pt x="8145" y="39"/>
                      <a:pt x="7597" y="118"/>
                    </a:cubicBezTo>
                    <a:lnTo>
                      <a:pt x="7329" y="159"/>
                    </a:lnTo>
                    <a:cubicBezTo>
                      <a:pt x="5429" y="489"/>
                      <a:pt x="2808" y="923"/>
                      <a:pt x="1693" y="2574"/>
                    </a:cubicBezTo>
                    <a:cubicBezTo>
                      <a:pt x="991" y="3606"/>
                      <a:pt x="826" y="5031"/>
                      <a:pt x="681" y="6290"/>
                    </a:cubicBezTo>
                    <a:cubicBezTo>
                      <a:pt x="640" y="6558"/>
                      <a:pt x="620" y="6806"/>
                      <a:pt x="599" y="7054"/>
                    </a:cubicBezTo>
                    <a:cubicBezTo>
                      <a:pt x="413" y="8272"/>
                      <a:pt x="372" y="9531"/>
                      <a:pt x="330" y="10728"/>
                    </a:cubicBezTo>
                    <a:cubicBezTo>
                      <a:pt x="310" y="11513"/>
                      <a:pt x="269" y="12318"/>
                      <a:pt x="227" y="13123"/>
                    </a:cubicBezTo>
                    <a:cubicBezTo>
                      <a:pt x="0" y="16013"/>
                      <a:pt x="21" y="19068"/>
                      <a:pt x="21" y="22020"/>
                    </a:cubicBezTo>
                    <a:lnTo>
                      <a:pt x="21" y="23445"/>
                    </a:lnTo>
                    <a:cubicBezTo>
                      <a:pt x="21" y="25943"/>
                      <a:pt x="1094" y="28007"/>
                      <a:pt x="2870" y="28977"/>
                    </a:cubicBezTo>
                    <a:cubicBezTo>
                      <a:pt x="3922" y="29555"/>
                      <a:pt x="5368" y="29638"/>
                      <a:pt x="6647" y="29700"/>
                    </a:cubicBezTo>
                    <a:cubicBezTo>
                      <a:pt x="7122" y="29721"/>
                      <a:pt x="7597" y="29741"/>
                      <a:pt x="8031" y="29803"/>
                    </a:cubicBezTo>
                    <a:cubicBezTo>
                      <a:pt x="8960" y="29906"/>
                      <a:pt x="9909" y="29968"/>
                      <a:pt x="10838" y="29968"/>
                    </a:cubicBezTo>
                    <a:cubicBezTo>
                      <a:pt x="11499" y="29968"/>
                      <a:pt x="12159" y="29927"/>
                      <a:pt x="12820" y="29844"/>
                    </a:cubicBezTo>
                    <a:cubicBezTo>
                      <a:pt x="14120" y="29659"/>
                      <a:pt x="15400" y="28441"/>
                      <a:pt x="15875" y="27367"/>
                    </a:cubicBezTo>
                    <a:cubicBezTo>
                      <a:pt x="16391" y="26232"/>
                      <a:pt x="16577" y="25055"/>
                      <a:pt x="16763" y="23920"/>
                    </a:cubicBezTo>
                    <a:cubicBezTo>
                      <a:pt x="16845" y="23383"/>
                      <a:pt x="16949" y="22846"/>
                      <a:pt x="17073" y="22289"/>
                    </a:cubicBezTo>
                    <a:cubicBezTo>
                      <a:pt x="17547" y="20142"/>
                      <a:pt x="17589" y="17933"/>
                      <a:pt x="17609" y="15807"/>
                    </a:cubicBezTo>
                    <a:lnTo>
                      <a:pt x="17609" y="15167"/>
                    </a:lnTo>
                    <a:cubicBezTo>
                      <a:pt x="17630" y="14382"/>
                      <a:pt x="17651" y="13619"/>
                      <a:pt x="17671" y="12834"/>
                    </a:cubicBezTo>
                    <a:cubicBezTo>
                      <a:pt x="17712" y="11513"/>
                      <a:pt x="17733" y="10150"/>
                      <a:pt x="17733" y="8788"/>
                    </a:cubicBezTo>
                    <a:cubicBezTo>
                      <a:pt x="17733" y="6992"/>
                      <a:pt x="17362" y="5237"/>
                      <a:pt x="16618" y="3586"/>
                    </a:cubicBezTo>
                    <a:cubicBezTo>
                      <a:pt x="15937" y="1996"/>
                      <a:pt x="15049" y="1397"/>
                      <a:pt x="13625" y="840"/>
                    </a:cubicBezTo>
                    <a:cubicBezTo>
                      <a:pt x="12225" y="283"/>
                      <a:pt x="10737" y="0"/>
                      <a:pt x="9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1"/>
              <p:cNvSpPr/>
              <p:nvPr/>
            </p:nvSpPr>
            <p:spPr>
              <a:xfrm>
                <a:off x="1362675" y="3347350"/>
                <a:ext cx="378850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5154" h="26204" extrusionOk="0">
                    <a:moveTo>
                      <a:pt x="11299" y="248"/>
                    </a:moveTo>
                    <a:cubicBezTo>
                      <a:pt x="12077" y="248"/>
                      <a:pt x="12820" y="592"/>
                      <a:pt x="13316" y="1184"/>
                    </a:cubicBezTo>
                    <a:cubicBezTo>
                      <a:pt x="13481" y="1370"/>
                      <a:pt x="13646" y="1576"/>
                      <a:pt x="13770" y="1782"/>
                    </a:cubicBezTo>
                    <a:cubicBezTo>
                      <a:pt x="14059" y="2257"/>
                      <a:pt x="14286" y="2773"/>
                      <a:pt x="14431" y="3289"/>
                    </a:cubicBezTo>
                    <a:cubicBezTo>
                      <a:pt x="14885" y="4879"/>
                      <a:pt x="14864" y="6613"/>
                      <a:pt x="14843" y="8285"/>
                    </a:cubicBezTo>
                    <a:lnTo>
                      <a:pt x="14843" y="8739"/>
                    </a:lnTo>
                    <a:cubicBezTo>
                      <a:pt x="14843" y="9875"/>
                      <a:pt x="14781" y="11031"/>
                      <a:pt x="14761" y="12146"/>
                    </a:cubicBezTo>
                    <a:cubicBezTo>
                      <a:pt x="14720" y="12909"/>
                      <a:pt x="14699" y="13673"/>
                      <a:pt x="14678" y="14458"/>
                    </a:cubicBezTo>
                    <a:lnTo>
                      <a:pt x="14658" y="15201"/>
                    </a:lnTo>
                    <a:cubicBezTo>
                      <a:pt x="14616" y="18029"/>
                      <a:pt x="14534" y="21229"/>
                      <a:pt x="13378" y="23809"/>
                    </a:cubicBezTo>
                    <a:cubicBezTo>
                      <a:pt x="12635" y="25440"/>
                      <a:pt x="11272" y="25585"/>
                      <a:pt x="9683" y="25729"/>
                    </a:cubicBezTo>
                    <a:lnTo>
                      <a:pt x="9084" y="25791"/>
                    </a:lnTo>
                    <a:cubicBezTo>
                      <a:pt x="8350" y="25870"/>
                      <a:pt x="7588" y="25936"/>
                      <a:pt x="6829" y="25936"/>
                    </a:cubicBezTo>
                    <a:cubicBezTo>
                      <a:pt x="5005" y="25936"/>
                      <a:pt x="3200" y="25553"/>
                      <a:pt x="1859" y="24036"/>
                    </a:cubicBezTo>
                    <a:cubicBezTo>
                      <a:pt x="806" y="22839"/>
                      <a:pt x="682" y="20960"/>
                      <a:pt x="579" y="19309"/>
                    </a:cubicBezTo>
                    <a:cubicBezTo>
                      <a:pt x="558" y="19144"/>
                      <a:pt x="537" y="18979"/>
                      <a:pt x="537" y="18834"/>
                    </a:cubicBezTo>
                    <a:cubicBezTo>
                      <a:pt x="290" y="15655"/>
                      <a:pt x="269" y="12497"/>
                      <a:pt x="434" y="9338"/>
                    </a:cubicBezTo>
                    <a:cubicBezTo>
                      <a:pt x="455" y="8843"/>
                      <a:pt x="475" y="8347"/>
                      <a:pt x="475" y="7872"/>
                    </a:cubicBezTo>
                    <a:cubicBezTo>
                      <a:pt x="455" y="6840"/>
                      <a:pt x="537" y="5829"/>
                      <a:pt x="702" y="4817"/>
                    </a:cubicBezTo>
                    <a:cubicBezTo>
                      <a:pt x="868" y="3929"/>
                      <a:pt x="1590" y="3186"/>
                      <a:pt x="2292" y="2505"/>
                    </a:cubicBezTo>
                    <a:cubicBezTo>
                      <a:pt x="4129" y="709"/>
                      <a:pt x="6545" y="337"/>
                      <a:pt x="8279" y="337"/>
                    </a:cubicBezTo>
                    <a:lnTo>
                      <a:pt x="8258" y="337"/>
                    </a:lnTo>
                    <a:cubicBezTo>
                      <a:pt x="9166" y="337"/>
                      <a:pt x="10116" y="296"/>
                      <a:pt x="11107" y="255"/>
                    </a:cubicBezTo>
                    <a:cubicBezTo>
                      <a:pt x="11171" y="250"/>
                      <a:pt x="11235" y="248"/>
                      <a:pt x="11299" y="248"/>
                    </a:cubicBezTo>
                    <a:close/>
                    <a:moveTo>
                      <a:pt x="11307" y="0"/>
                    </a:moveTo>
                    <a:cubicBezTo>
                      <a:pt x="11240" y="0"/>
                      <a:pt x="11174" y="3"/>
                      <a:pt x="11107" y="7"/>
                    </a:cubicBezTo>
                    <a:cubicBezTo>
                      <a:pt x="10137" y="48"/>
                      <a:pt x="9208" y="90"/>
                      <a:pt x="8341" y="90"/>
                    </a:cubicBezTo>
                    <a:lnTo>
                      <a:pt x="8258" y="90"/>
                    </a:lnTo>
                    <a:cubicBezTo>
                      <a:pt x="5740" y="90"/>
                      <a:pt x="3613" y="854"/>
                      <a:pt x="2106" y="2319"/>
                    </a:cubicBezTo>
                    <a:cubicBezTo>
                      <a:pt x="1363" y="3042"/>
                      <a:pt x="641" y="3826"/>
                      <a:pt x="434" y="4776"/>
                    </a:cubicBezTo>
                    <a:cubicBezTo>
                      <a:pt x="269" y="5808"/>
                      <a:pt x="207" y="6840"/>
                      <a:pt x="207" y="7872"/>
                    </a:cubicBezTo>
                    <a:cubicBezTo>
                      <a:pt x="207" y="8347"/>
                      <a:pt x="186" y="8843"/>
                      <a:pt x="166" y="9317"/>
                    </a:cubicBezTo>
                    <a:cubicBezTo>
                      <a:pt x="1" y="12497"/>
                      <a:pt x="42" y="15676"/>
                      <a:pt x="269" y="18855"/>
                    </a:cubicBezTo>
                    <a:cubicBezTo>
                      <a:pt x="290" y="19020"/>
                      <a:pt x="310" y="19164"/>
                      <a:pt x="310" y="19350"/>
                    </a:cubicBezTo>
                    <a:cubicBezTo>
                      <a:pt x="413" y="21022"/>
                      <a:pt x="558" y="22942"/>
                      <a:pt x="1673" y="24222"/>
                    </a:cubicBezTo>
                    <a:cubicBezTo>
                      <a:pt x="3077" y="25791"/>
                      <a:pt x="4934" y="26204"/>
                      <a:pt x="6834" y="26204"/>
                    </a:cubicBezTo>
                    <a:cubicBezTo>
                      <a:pt x="7597" y="26204"/>
                      <a:pt x="8361" y="26163"/>
                      <a:pt x="9125" y="26059"/>
                    </a:cubicBezTo>
                    <a:lnTo>
                      <a:pt x="9724" y="25997"/>
                    </a:lnTo>
                    <a:cubicBezTo>
                      <a:pt x="11313" y="25853"/>
                      <a:pt x="12820" y="25708"/>
                      <a:pt x="13625" y="23933"/>
                    </a:cubicBezTo>
                    <a:cubicBezTo>
                      <a:pt x="14802" y="21311"/>
                      <a:pt x="14885" y="18070"/>
                      <a:pt x="14947" y="15221"/>
                    </a:cubicBezTo>
                    <a:lnTo>
                      <a:pt x="14947" y="14478"/>
                    </a:lnTo>
                    <a:cubicBezTo>
                      <a:pt x="14967" y="13715"/>
                      <a:pt x="15009" y="12951"/>
                      <a:pt x="15029" y="12166"/>
                    </a:cubicBezTo>
                    <a:cubicBezTo>
                      <a:pt x="15071" y="11051"/>
                      <a:pt x="15112" y="9895"/>
                      <a:pt x="15112" y="8760"/>
                    </a:cubicBezTo>
                    <a:lnTo>
                      <a:pt x="15112" y="8306"/>
                    </a:lnTo>
                    <a:cubicBezTo>
                      <a:pt x="15132" y="6613"/>
                      <a:pt x="15153" y="4858"/>
                      <a:pt x="14699" y="3248"/>
                    </a:cubicBezTo>
                    <a:cubicBezTo>
                      <a:pt x="14554" y="2691"/>
                      <a:pt x="14307" y="2154"/>
                      <a:pt x="14018" y="1659"/>
                    </a:cubicBezTo>
                    <a:cubicBezTo>
                      <a:pt x="13873" y="1432"/>
                      <a:pt x="13708" y="1225"/>
                      <a:pt x="13522" y="1039"/>
                    </a:cubicBezTo>
                    <a:cubicBezTo>
                      <a:pt x="12967" y="369"/>
                      <a:pt x="12162" y="0"/>
                      <a:pt x="11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1"/>
              <p:cNvSpPr/>
              <p:nvPr/>
            </p:nvSpPr>
            <p:spPr>
              <a:xfrm>
                <a:off x="1396750" y="3406900"/>
                <a:ext cx="316375" cy="5413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21655" extrusionOk="0">
                    <a:moveTo>
                      <a:pt x="7856" y="245"/>
                    </a:moveTo>
                    <a:cubicBezTo>
                      <a:pt x="8616" y="245"/>
                      <a:pt x="9373" y="409"/>
                      <a:pt x="10074" y="701"/>
                    </a:cubicBezTo>
                    <a:cubicBezTo>
                      <a:pt x="10983" y="1093"/>
                      <a:pt x="11643" y="1878"/>
                      <a:pt x="11912" y="2827"/>
                    </a:cubicBezTo>
                    <a:lnTo>
                      <a:pt x="11912" y="2848"/>
                    </a:lnTo>
                    <a:cubicBezTo>
                      <a:pt x="12386" y="3694"/>
                      <a:pt x="12345" y="4809"/>
                      <a:pt x="12304" y="6006"/>
                    </a:cubicBezTo>
                    <a:cubicBezTo>
                      <a:pt x="12283" y="6357"/>
                      <a:pt x="12262" y="6729"/>
                      <a:pt x="12262" y="7080"/>
                    </a:cubicBezTo>
                    <a:cubicBezTo>
                      <a:pt x="12262" y="10465"/>
                      <a:pt x="12242" y="13500"/>
                      <a:pt x="11870" y="16493"/>
                    </a:cubicBezTo>
                    <a:cubicBezTo>
                      <a:pt x="11581" y="18723"/>
                      <a:pt x="10673" y="20085"/>
                      <a:pt x="9063" y="20643"/>
                    </a:cubicBezTo>
                    <a:cubicBezTo>
                      <a:pt x="7659" y="21138"/>
                      <a:pt x="6429" y="21386"/>
                      <a:pt x="5356" y="21386"/>
                    </a:cubicBezTo>
                    <a:cubicBezTo>
                      <a:pt x="4819" y="21386"/>
                      <a:pt x="4322" y="21324"/>
                      <a:pt x="3860" y="21200"/>
                    </a:cubicBezTo>
                    <a:cubicBezTo>
                      <a:pt x="454" y="20312"/>
                      <a:pt x="557" y="17319"/>
                      <a:pt x="661" y="14450"/>
                    </a:cubicBezTo>
                    <a:cubicBezTo>
                      <a:pt x="702" y="13645"/>
                      <a:pt x="702" y="12819"/>
                      <a:pt x="661" y="12014"/>
                    </a:cubicBezTo>
                    <a:lnTo>
                      <a:pt x="599" y="11374"/>
                    </a:lnTo>
                    <a:cubicBezTo>
                      <a:pt x="434" y="9000"/>
                      <a:pt x="268" y="6564"/>
                      <a:pt x="723" y="4169"/>
                    </a:cubicBezTo>
                    <a:cubicBezTo>
                      <a:pt x="1032" y="2580"/>
                      <a:pt x="2436" y="1733"/>
                      <a:pt x="3757" y="1114"/>
                    </a:cubicBezTo>
                    <a:cubicBezTo>
                      <a:pt x="5017" y="557"/>
                      <a:pt x="6358" y="268"/>
                      <a:pt x="7721" y="247"/>
                    </a:cubicBezTo>
                    <a:cubicBezTo>
                      <a:pt x="7766" y="246"/>
                      <a:pt x="7811" y="245"/>
                      <a:pt x="7856" y="245"/>
                    </a:cubicBezTo>
                    <a:close/>
                    <a:moveTo>
                      <a:pt x="7718" y="1"/>
                    </a:moveTo>
                    <a:cubicBezTo>
                      <a:pt x="6272" y="1"/>
                      <a:pt x="4762" y="371"/>
                      <a:pt x="3654" y="887"/>
                    </a:cubicBezTo>
                    <a:cubicBezTo>
                      <a:pt x="2271" y="1527"/>
                      <a:pt x="805" y="2414"/>
                      <a:pt x="475" y="4128"/>
                    </a:cubicBezTo>
                    <a:cubicBezTo>
                      <a:pt x="0" y="6543"/>
                      <a:pt x="165" y="9000"/>
                      <a:pt x="351" y="11394"/>
                    </a:cubicBezTo>
                    <a:lnTo>
                      <a:pt x="392" y="12034"/>
                    </a:lnTo>
                    <a:cubicBezTo>
                      <a:pt x="434" y="12839"/>
                      <a:pt x="434" y="13645"/>
                      <a:pt x="392" y="14450"/>
                    </a:cubicBezTo>
                    <a:cubicBezTo>
                      <a:pt x="289" y="17422"/>
                      <a:pt x="186" y="20498"/>
                      <a:pt x="3799" y="21448"/>
                    </a:cubicBezTo>
                    <a:cubicBezTo>
                      <a:pt x="4315" y="21592"/>
                      <a:pt x="4831" y="21654"/>
                      <a:pt x="5367" y="21654"/>
                    </a:cubicBezTo>
                    <a:cubicBezTo>
                      <a:pt x="6647" y="21613"/>
                      <a:pt x="7927" y="21365"/>
                      <a:pt x="9145" y="20911"/>
                    </a:cubicBezTo>
                    <a:cubicBezTo>
                      <a:pt x="10859" y="20292"/>
                      <a:pt x="11829" y="18867"/>
                      <a:pt x="12118" y="16514"/>
                    </a:cubicBezTo>
                    <a:cubicBezTo>
                      <a:pt x="12490" y="13521"/>
                      <a:pt x="12531" y="10465"/>
                      <a:pt x="12531" y="7080"/>
                    </a:cubicBezTo>
                    <a:cubicBezTo>
                      <a:pt x="12531" y="6729"/>
                      <a:pt x="12551" y="6378"/>
                      <a:pt x="12551" y="6027"/>
                    </a:cubicBezTo>
                    <a:cubicBezTo>
                      <a:pt x="12593" y="4788"/>
                      <a:pt x="12655" y="3632"/>
                      <a:pt x="12139" y="2745"/>
                    </a:cubicBezTo>
                    <a:cubicBezTo>
                      <a:pt x="11870" y="1713"/>
                      <a:pt x="11127" y="887"/>
                      <a:pt x="10157" y="453"/>
                    </a:cubicBezTo>
                    <a:cubicBezTo>
                      <a:pt x="9435" y="135"/>
                      <a:pt x="8588" y="1"/>
                      <a:pt x="7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1"/>
              <p:cNvSpPr/>
              <p:nvPr/>
            </p:nvSpPr>
            <p:spPr>
              <a:xfrm>
                <a:off x="1446275" y="3465550"/>
                <a:ext cx="232800" cy="41665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6666" extrusionOk="0">
                    <a:moveTo>
                      <a:pt x="4522" y="254"/>
                    </a:moveTo>
                    <a:cubicBezTo>
                      <a:pt x="5430" y="254"/>
                      <a:pt x="6339" y="357"/>
                      <a:pt x="7247" y="564"/>
                    </a:cubicBezTo>
                    <a:cubicBezTo>
                      <a:pt x="8155" y="791"/>
                      <a:pt x="9063" y="1637"/>
                      <a:pt x="9002" y="2670"/>
                    </a:cubicBezTo>
                    <a:lnTo>
                      <a:pt x="9002" y="3846"/>
                    </a:lnTo>
                    <a:lnTo>
                      <a:pt x="9002" y="6158"/>
                    </a:lnTo>
                    <a:cubicBezTo>
                      <a:pt x="9002" y="8574"/>
                      <a:pt x="9002" y="11319"/>
                      <a:pt x="8382" y="13652"/>
                    </a:cubicBezTo>
                    <a:cubicBezTo>
                      <a:pt x="7928" y="15365"/>
                      <a:pt x="7082" y="16253"/>
                      <a:pt x="5802" y="16336"/>
                    </a:cubicBezTo>
                    <a:cubicBezTo>
                      <a:pt x="5325" y="16376"/>
                      <a:pt x="4842" y="16405"/>
                      <a:pt x="4372" y="16405"/>
                    </a:cubicBezTo>
                    <a:cubicBezTo>
                      <a:pt x="3395" y="16405"/>
                      <a:pt x="2473" y="16279"/>
                      <a:pt x="1776" y="15861"/>
                    </a:cubicBezTo>
                    <a:cubicBezTo>
                      <a:pt x="992" y="15407"/>
                      <a:pt x="558" y="14457"/>
                      <a:pt x="496" y="13095"/>
                    </a:cubicBezTo>
                    <a:lnTo>
                      <a:pt x="476" y="12723"/>
                    </a:lnTo>
                    <a:cubicBezTo>
                      <a:pt x="414" y="11650"/>
                      <a:pt x="372" y="10535"/>
                      <a:pt x="372" y="9441"/>
                    </a:cubicBezTo>
                    <a:cubicBezTo>
                      <a:pt x="372" y="9048"/>
                      <a:pt x="352" y="8656"/>
                      <a:pt x="352" y="8243"/>
                    </a:cubicBezTo>
                    <a:cubicBezTo>
                      <a:pt x="311" y="6551"/>
                      <a:pt x="269" y="4796"/>
                      <a:pt x="909" y="3289"/>
                    </a:cubicBezTo>
                    <a:cubicBezTo>
                      <a:pt x="1178" y="2670"/>
                      <a:pt x="2189" y="605"/>
                      <a:pt x="3490" y="337"/>
                    </a:cubicBezTo>
                    <a:cubicBezTo>
                      <a:pt x="3841" y="275"/>
                      <a:pt x="4171" y="254"/>
                      <a:pt x="4522" y="254"/>
                    </a:cubicBezTo>
                    <a:close/>
                    <a:moveTo>
                      <a:pt x="4510" y="0"/>
                    </a:moveTo>
                    <a:cubicBezTo>
                      <a:pt x="4113" y="0"/>
                      <a:pt x="3747" y="27"/>
                      <a:pt x="3448" y="89"/>
                    </a:cubicBezTo>
                    <a:cubicBezTo>
                      <a:pt x="2045" y="357"/>
                      <a:pt x="1033" y="2339"/>
                      <a:pt x="661" y="3186"/>
                    </a:cubicBezTo>
                    <a:cubicBezTo>
                      <a:pt x="1" y="4734"/>
                      <a:pt x="42" y="6530"/>
                      <a:pt x="83" y="8243"/>
                    </a:cubicBezTo>
                    <a:cubicBezTo>
                      <a:pt x="104" y="8656"/>
                      <a:pt x="104" y="9048"/>
                      <a:pt x="104" y="9441"/>
                    </a:cubicBezTo>
                    <a:cubicBezTo>
                      <a:pt x="104" y="10535"/>
                      <a:pt x="166" y="11670"/>
                      <a:pt x="207" y="12744"/>
                    </a:cubicBezTo>
                    <a:lnTo>
                      <a:pt x="228" y="13115"/>
                    </a:lnTo>
                    <a:cubicBezTo>
                      <a:pt x="290" y="14581"/>
                      <a:pt x="765" y="15572"/>
                      <a:pt x="1632" y="16088"/>
                    </a:cubicBezTo>
                    <a:cubicBezTo>
                      <a:pt x="2396" y="16521"/>
                      <a:pt x="3386" y="16666"/>
                      <a:pt x="4419" y="16666"/>
                    </a:cubicBezTo>
                    <a:cubicBezTo>
                      <a:pt x="4873" y="16666"/>
                      <a:pt x="5348" y="16645"/>
                      <a:pt x="5822" y="16604"/>
                    </a:cubicBezTo>
                    <a:cubicBezTo>
                      <a:pt x="7226" y="16501"/>
                      <a:pt x="8135" y="15551"/>
                      <a:pt x="8630" y="13714"/>
                    </a:cubicBezTo>
                    <a:cubicBezTo>
                      <a:pt x="9249" y="11361"/>
                      <a:pt x="9249" y="8594"/>
                      <a:pt x="9249" y="6179"/>
                    </a:cubicBezTo>
                    <a:lnTo>
                      <a:pt x="9249" y="3846"/>
                    </a:lnTo>
                    <a:lnTo>
                      <a:pt x="9249" y="2690"/>
                    </a:lnTo>
                    <a:cubicBezTo>
                      <a:pt x="9311" y="1514"/>
                      <a:pt x="8300" y="564"/>
                      <a:pt x="7288" y="316"/>
                    </a:cubicBezTo>
                    <a:cubicBezTo>
                      <a:pt x="6509" y="143"/>
                      <a:pt x="5428" y="0"/>
                      <a:pt x="4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1"/>
              <p:cNvSpPr/>
              <p:nvPr/>
            </p:nvSpPr>
            <p:spPr>
              <a:xfrm>
                <a:off x="1488100" y="3509550"/>
                <a:ext cx="164125" cy="354650"/>
              </a:xfrm>
              <a:custGeom>
                <a:avLst/>
                <a:gdLst/>
                <a:ahLst/>
                <a:cxnLst/>
                <a:rect l="l" t="t" r="r" b="b"/>
                <a:pathLst>
                  <a:path w="6565" h="14186" extrusionOk="0">
                    <a:moveTo>
                      <a:pt x="3159" y="249"/>
                    </a:moveTo>
                    <a:lnTo>
                      <a:pt x="3159" y="270"/>
                    </a:lnTo>
                    <a:cubicBezTo>
                      <a:pt x="3215" y="266"/>
                      <a:pt x="3273" y="264"/>
                      <a:pt x="3331" y="264"/>
                    </a:cubicBezTo>
                    <a:cubicBezTo>
                      <a:pt x="3589" y="264"/>
                      <a:pt x="3855" y="298"/>
                      <a:pt x="4108" y="332"/>
                    </a:cubicBezTo>
                    <a:cubicBezTo>
                      <a:pt x="5388" y="559"/>
                      <a:pt x="6111" y="1054"/>
                      <a:pt x="6255" y="1839"/>
                    </a:cubicBezTo>
                    <a:cubicBezTo>
                      <a:pt x="6296" y="2107"/>
                      <a:pt x="6276" y="2355"/>
                      <a:pt x="6214" y="2602"/>
                    </a:cubicBezTo>
                    <a:cubicBezTo>
                      <a:pt x="6193" y="2726"/>
                      <a:pt x="6172" y="2871"/>
                      <a:pt x="6172" y="2995"/>
                    </a:cubicBezTo>
                    <a:cubicBezTo>
                      <a:pt x="6152" y="3118"/>
                      <a:pt x="6152" y="3222"/>
                      <a:pt x="6172" y="3346"/>
                    </a:cubicBezTo>
                    <a:cubicBezTo>
                      <a:pt x="6193" y="3531"/>
                      <a:pt x="6172" y="3717"/>
                      <a:pt x="6131" y="3903"/>
                    </a:cubicBezTo>
                    <a:lnTo>
                      <a:pt x="6255" y="3944"/>
                    </a:lnTo>
                    <a:lnTo>
                      <a:pt x="6131" y="3944"/>
                    </a:lnTo>
                    <a:cubicBezTo>
                      <a:pt x="6069" y="4336"/>
                      <a:pt x="5987" y="4729"/>
                      <a:pt x="5863" y="5121"/>
                    </a:cubicBezTo>
                    <a:lnTo>
                      <a:pt x="5822" y="8279"/>
                    </a:lnTo>
                    <a:cubicBezTo>
                      <a:pt x="5842" y="9477"/>
                      <a:pt x="5760" y="10653"/>
                      <a:pt x="5574" y="11809"/>
                    </a:cubicBezTo>
                    <a:cubicBezTo>
                      <a:pt x="5471" y="12553"/>
                      <a:pt x="5037" y="13193"/>
                      <a:pt x="4376" y="13564"/>
                    </a:cubicBezTo>
                    <a:cubicBezTo>
                      <a:pt x="3937" y="13795"/>
                      <a:pt x="3451" y="13909"/>
                      <a:pt x="2965" y="13909"/>
                    </a:cubicBezTo>
                    <a:cubicBezTo>
                      <a:pt x="2537" y="13909"/>
                      <a:pt x="2109" y="13821"/>
                      <a:pt x="1713" y="13647"/>
                    </a:cubicBezTo>
                    <a:cubicBezTo>
                      <a:pt x="640" y="13254"/>
                      <a:pt x="372" y="11108"/>
                      <a:pt x="372" y="10034"/>
                    </a:cubicBezTo>
                    <a:lnTo>
                      <a:pt x="372" y="5616"/>
                    </a:lnTo>
                    <a:cubicBezTo>
                      <a:pt x="248" y="3614"/>
                      <a:pt x="578" y="1219"/>
                      <a:pt x="1879" y="559"/>
                    </a:cubicBezTo>
                    <a:cubicBezTo>
                      <a:pt x="2271" y="352"/>
                      <a:pt x="2725" y="249"/>
                      <a:pt x="3159" y="249"/>
                    </a:cubicBezTo>
                    <a:close/>
                    <a:moveTo>
                      <a:pt x="3184" y="0"/>
                    </a:moveTo>
                    <a:cubicBezTo>
                      <a:pt x="2701" y="0"/>
                      <a:pt x="2243" y="94"/>
                      <a:pt x="1755" y="332"/>
                    </a:cubicBezTo>
                    <a:cubicBezTo>
                      <a:pt x="0" y="1261"/>
                      <a:pt x="41" y="4625"/>
                      <a:pt x="103" y="5637"/>
                    </a:cubicBezTo>
                    <a:lnTo>
                      <a:pt x="103" y="10055"/>
                    </a:lnTo>
                    <a:cubicBezTo>
                      <a:pt x="103" y="11273"/>
                      <a:pt x="434" y="13461"/>
                      <a:pt x="1610" y="13936"/>
                    </a:cubicBezTo>
                    <a:cubicBezTo>
                      <a:pt x="2064" y="14101"/>
                      <a:pt x="2539" y="14183"/>
                      <a:pt x="3014" y="14183"/>
                    </a:cubicBezTo>
                    <a:cubicBezTo>
                      <a:pt x="3047" y="14185"/>
                      <a:pt x="3079" y="14185"/>
                      <a:pt x="3112" y="14185"/>
                    </a:cubicBezTo>
                    <a:cubicBezTo>
                      <a:pt x="3595" y="14185"/>
                      <a:pt x="4075" y="14044"/>
                      <a:pt x="4500" y="13812"/>
                    </a:cubicBezTo>
                    <a:cubicBezTo>
                      <a:pt x="5223" y="13399"/>
                      <a:pt x="5718" y="12697"/>
                      <a:pt x="5842" y="11871"/>
                    </a:cubicBezTo>
                    <a:cubicBezTo>
                      <a:pt x="6028" y="10695"/>
                      <a:pt x="6111" y="9518"/>
                      <a:pt x="6090" y="8321"/>
                    </a:cubicBezTo>
                    <a:cubicBezTo>
                      <a:pt x="6131" y="5781"/>
                      <a:pt x="6131" y="5286"/>
                      <a:pt x="6131" y="5203"/>
                    </a:cubicBezTo>
                    <a:cubicBezTo>
                      <a:pt x="6255" y="4811"/>
                      <a:pt x="6338" y="4419"/>
                      <a:pt x="6379" y="4027"/>
                    </a:cubicBezTo>
                    <a:cubicBezTo>
                      <a:pt x="6441" y="3800"/>
                      <a:pt x="6462" y="3593"/>
                      <a:pt x="6441" y="3366"/>
                    </a:cubicBezTo>
                    <a:cubicBezTo>
                      <a:pt x="6420" y="3263"/>
                      <a:pt x="6420" y="3139"/>
                      <a:pt x="6441" y="3036"/>
                    </a:cubicBezTo>
                    <a:cubicBezTo>
                      <a:pt x="6441" y="2933"/>
                      <a:pt x="6462" y="2809"/>
                      <a:pt x="6482" y="2685"/>
                    </a:cubicBezTo>
                    <a:cubicBezTo>
                      <a:pt x="6544" y="2396"/>
                      <a:pt x="6565" y="2107"/>
                      <a:pt x="6523" y="1818"/>
                    </a:cubicBezTo>
                    <a:cubicBezTo>
                      <a:pt x="6358" y="951"/>
                      <a:pt x="5553" y="373"/>
                      <a:pt x="4170" y="104"/>
                    </a:cubicBezTo>
                    <a:cubicBezTo>
                      <a:pt x="3821" y="39"/>
                      <a:pt x="3497" y="0"/>
                      <a:pt x="3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9" name="Google Shape;3549;p31"/>
            <p:cNvSpPr/>
            <p:nvPr/>
          </p:nvSpPr>
          <p:spPr>
            <a:xfrm>
              <a:off x="8264227" y="3095526"/>
              <a:ext cx="1089062" cy="1077269"/>
            </a:xfrm>
            <a:custGeom>
              <a:avLst/>
              <a:gdLst/>
              <a:ahLst/>
              <a:cxnLst/>
              <a:rect l="l" t="t" r="r" b="b"/>
              <a:pathLst>
                <a:path w="36293" h="35900" extrusionOk="0">
                  <a:moveTo>
                    <a:pt x="36024" y="11664"/>
                  </a:moveTo>
                  <a:cubicBezTo>
                    <a:pt x="36169" y="11520"/>
                    <a:pt x="36189" y="11148"/>
                    <a:pt x="36293" y="10942"/>
                  </a:cubicBezTo>
                  <a:cubicBezTo>
                    <a:pt x="36272" y="10756"/>
                    <a:pt x="36251" y="10570"/>
                    <a:pt x="36251" y="10384"/>
                  </a:cubicBezTo>
                  <a:cubicBezTo>
                    <a:pt x="36231" y="10199"/>
                    <a:pt x="36231" y="10013"/>
                    <a:pt x="36189" y="9848"/>
                  </a:cubicBezTo>
                  <a:cubicBezTo>
                    <a:pt x="36148" y="9456"/>
                    <a:pt x="36065" y="9084"/>
                    <a:pt x="35983" y="8733"/>
                  </a:cubicBezTo>
                  <a:cubicBezTo>
                    <a:pt x="35776" y="8299"/>
                    <a:pt x="35570" y="7907"/>
                    <a:pt x="35322" y="7515"/>
                  </a:cubicBezTo>
                  <a:cubicBezTo>
                    <a:pt x="35240" y="7556"/>
                    <a:pt x="35157" y="7536"/>
                    <a:pt x="35075" y="7391"/>
                  </a:cubicBezTo>
                  <a:cubicBezTo>
                    <a:pt x="34682" y="6256"/>
                    <a:pt x="33836" y="4873"/>
                    <a:pt x="33340" y="4831"/>
                  </a:cubicBezTo>
                  <a:cubicBezTo>
                    <a:pt x="33093" y="4439"/>
                    <a:pt x="33093" y="4687"/>
                    <a:pt x="32783" y="4336"/>
                  </a:cubicBezTo>
                  <a:cubicBezTo>
                    <a:pt x="32680" y="4212"/>
                    <a:pt x="32804" y="4212"/>
                    <a:pt x="32721" y="4088"/>
                  </a:cubicBezTo>
                  <a:cubicBezTo>
                    <a:pt x="32061" y="3077"/>
                    <a:pt x="30863" y="2189"/>
                    <a:pt x="30203" y="2024"/>
                  </a:cubicBezTo>
                  <a:cubicBezTo>
                    <a:pt x="29955" y="1714"/>
                    <a:pt x="29666" y="1404"/>
                    <a:pt x="29377" y="1136"/>
                  </a:cubicBezTo>
                  <a:cubicBezTo>
                    <a:pt x="29191" y="1012"/>
                    <a:pt x="28902" y="868"/>
                    <a:pt x="28654" y="744"/>
                  </a:cubicBezTo>
                  <a:cubicBezTo>
                    <a:pt x="28386" y="599"/>
                    <a:pt x="28138" y="455"/>
                    <a:pt x="27952" y="352"/>
                  </a:cubicBezTo>
                  <a:cubicBezTo>
                    <a:pt x="27581" y="207"/>
                    <a:pt x="27209" y="125"/>
                    <a:pt x="26817" y="125"/>
                  </a:cubicBezTo>
                  <a:cubicBezTo>
                    <a:pt x="26569" y="125"/>
                    <a:pt x="26342" y="187"/>
                    <a:pt x="26136" y="269"/>
                  </a:cubicBezTo>
                  <a:cubicBezTo>
                    <a:pt x="25517" y="104"/>
                    <a:pt x="24877" y="63"/>
                    <a:pt x="24237" y="187"/>
                  </a:cubicBezTo>
                  <a:cubicBezTo>
                    <a:pt x="24051" y="125"/>
                    <a:pt x="23844" y="83"/>
                    <a:pt x="23638" y="83"/>
                  </a:cubicBezTo>
                  <a:cubicBezTo>
                    <a:pt x="23411" y="63"/>
                    <a:pt x="23204" y="42"/>
                    <a:pt x="22998" y="1"/>
                  </a:cubicBezTo>
                  <a:lnTo>
                    <a:pt x="22771" y="21"/>
                  </a:lnTo>
                  <a:lnTo>
                    <a:pt x="22564" y="63"/>
                  </a:lnTo>
                  <a:lnTo>
                    <a:pt x="22152" y="125"/>
                  </a:lnTo>
                  <a:cubicBezTo>
                    <a:pt x="21925" y="145"/>
                    <a:pt x="21697" y="207"/>
                    <a:pt x="21470" y="290"/>
                  </a:cubicBezTo>
                  <a:cubicBezTo>
                    <a:pt x="21264" y="558"/>
                    <a:pt x="21016" y="785"/>
                    <a:pt x="20748" y="1012"/>
                  </a:cubicBezTo>
                  <a:cubicBezTo>
                    <a:pt x="20335" y="950"/>
                    <a:pt x="20190" y="785"/>
                    <a:pt x="19736" y="723"/>
                  </a:cubicBezTo>
                  <a:cubicBezTo>
                    <a:pt x="19447" y="682"/>
                    <a:pt x="18704" y="661"/>
                    <a:pt x="18394" y="661"/>
                  </a:cubicBezTo>
                  <a:cubicBezTo>
                    <a:pt x="18064" y="661"/>
                    <a:pt x="17899" y="723"/>
                    <a:pt x="17610" y="703"/>
                  </a:cubicBezTo>
                  <a:cubicBezTo>
                    <a:pt x="17176" y="826"/>
                    <a:pt x="16743" y="992"/>
                    <a:pt x="16309" y="1177"/>
                  </a:cubicBezTo>
                  <a:cubicBezTo>
                    <a:pt x="16165" y="1322"/>
                    <a:pt x="16000" y="1446"/>
                    <a:pt x="15814" y="1528"/>
                  </a:cubicBezTo>
                  <a:lnTo>
                    <a:pt x="12945" y="1528"/>
                  </a:lnTo>
                  <a:cubicBezTo>
                    <a:pt x="12924" y="1446"/>
                    <a:pt x="12903" y="1363"/>
                    <a:pt x="12883" y="1260"/>
                  </a:cubicBezTo>
                  <a:cubicBezTo>
                    <a:pt x="12821" y="1219"/>
                    <a:pt x="12738" y="1198"/>
                    <a:pt x="12656" y="1177"/>
                  </a:cubicBezTo>
                  <a:cubicBezTo>
                    <a:pt x="12656" y="971"/>
                    <a:pt x="12139" y="909"/>
                    <a:pt x="11912" y="765"/>
                  </a:cubicBezTo>
                  <a:cubicBezTo>
                    <a:pt x="11747" y="765"/>
                    <a:pt x="11685" y="744"/>
                    <a:pt x="11499" y="765"/>
                  </a:cubicBezTo>
                  <a:cubicBezTo>
                    <a:pt x="11438" y="765"/>
                    <a:pt x="11376" y="723"/>
                    <a:pt x="11355" y="682"/>
                  </a:cubicBezTo>
                  <a:cubicBezTo>
                    <a:pt x="11045" y="641"/>
                    <a:pt x="10715" y="641"/>
                    <a:pt x="10426" y="682"/>
                  </a:cubicBezTo>
                  <a:cubicBezTo>
                    <a:pt x="9765" y="703"/>
                    <a:pt x="9125" y="847"/>
                    <a:pt x="8506" y="1074"/>
                  </a:cubicBezTo>
                  <a:cubicBezTo>
                    <a:pt x="8279" y="1177"/>
                    <a:pt x="8073" y="1301"/>
                    <a:pt x="7866" y="1466"/>
                  </a:cubicBezTo>
                  <a:cubicBezTo>
                    <a:pt x="7763" y="1466"/>
                    <a:pt x="7784" y="1508"/>
                    <a:pt x="7639" y="1549"/>
                  </a:cubicBezTo>
                  <a:cubicBezTo>
                    <a:pt x="7350" y="1776"/>
                    <a:pt x="7082" y="2024"/>
                    <a:pt x="6855" y="2313"/>
                  </a:cubicBezTo>
                  <a:cubicBezTo>
                    <a:pt x="6751" y="2437"/>
                    <a:pt x="6648" y="2561"/>
                    <a:pt x="6545" y="2684"/>
                  </a:cubicBezTo>
                  <a:cubicBezTo>
                    <a:pt x="6442" y="2808"/>
                    <a:pt x="6359" y="2953"/>
                    <a:pt x="6256" y="3077"/>
                  </a:cubicBezTo>
                  <a:cubicBezTo>
                    <a:pt x="5141" y="3758"/>
                    <a:pt x="4130" y="4625"/>
                    <a:pt x="3283" y="5636"/>
                  </a:cubicBezTo>
                  <a:lnTo>
                    <a:pt x="3263" y="5657"/>
                  </a:lnTo>
                  <a:lnTo>
                    <a:pt x="2912" y="5864"/>
                  </a:lnTo>
                  <a:cubicBezTo>
                    <a:pt x="2726" y="6029"/>
                    <a:pt x="2499" y="6297"/>
                    <a:pt x="2354" y="6297"/>
                  </a:cubicBezTo>
                  <a:cubicBezTo>
                    <a:pt x="2189" y="6462"/>
                    <a:pt x="2024" y="6648"/>
                    <a:pt x="1879" y="6813"/>
                  </a:cubicBezTo>
                  <a:cubicBezTo>
                    <a:pt x="1694" y="7020"/>
                    <a:pt x="1549" y="7205"/>
                    <a:pt x="1405" y="7432"/>
                  </a:cubicBezTo>
                  <a:cubicBezTo>
                    <a:pt x="1260" y="7660"/>
                    <a:pt x="1116" y="7887"/>
                    <a:pt x="971" y="8134"/>
                  </a:cubicBezTo>
                  <a:cubicBezTo>
                    <a:pt x="827" y="8382"/>
                    <a:pt x="744" y="8650"/>
                    <a:pt x="641" y="8939"/>
                  </a:cubicBezTo>
                  <a:cubicBezTo>
                    <a:pt x="558" y="9043"/>
                    <a:pt x="517" y="9166"/>
                    <a:pt x="476" y="9290"/>
                  </a:cubicBezTo>
                  <a:cubicBezTo>
                    <a:pt x="434" y="9414"/>
                    <a:pt x="393" y="9559"/>
                    <a:pt x="352" y="9724"/>
                  </a:cubicBezTo>
                  <a:lnTo>
                    <a:pt x="249" y="10178"/>
                  </a:lnTo>
                  <a:cubicBezTo>
                    <a:pt x="228" y="10240"/>
                    <a:pt x="207" y="10323"/>
                    <a:pt x="187" y="10405"/>
                  </a:cubicBezTo>
                  <a:cubicBezTo>
                    <a:pt x="166" y="10467"/>
                    <a:pt x="166" y="10550"/>
                    <a:pt x="145" y="10612"/>
                  </a:cubicBezTo>
                  <a:cubicBezTo>
                    <a:pt x="125" y="10756"/>
                    <a:pt x="207" y="10673"/>
                    <a:pt x="166" y="10818"/>
                  </a:cubicBezTo>
                  <a:cubicBezTo>
                    <a:pt x="104" y="10777"/>
                    <a:pt x="104" y="11024"/>
                    <a:pt x="83" y="11128"/>
                  </a:cubicBezTo>
                  <a:cubicBezTo>
                    <a:pt x="104" y="11313"/>
                    <a:pt x="104" y="11520"/>
                    <a:pt x="104" y="11706"/>
                  </a:cubicBezTo>
                  <a:cubicBezTo>
                    <a:pt x="104" y="11933"/>
                    <a:pt x="104" y="12160"/>
                    <a:pt x="63" y="12387"/>
                  </a:cubicBezTo>
                  <a:cubicBezTo>
                    <a:pt x="42" y="12882"/>
                    <a:pt x="22" y="13316"/>
                    <a:pt x="1" y="13687"/>
                  </a:cubicBezTo>
                  <a:cubicBezTo>
                    <a:pt x="1" y="14100"/>
                    <a:pt x="22" y="14513"/>
                    <a:pt x="83" y="14947"/>
                  </a:cubicBezTo>
                  <a:cubicBezTo>
                    <a:pt x="83" y="15009"/>
                    <a:pt x="63" y="15071"/>
                    <a:pt x="83" y="15133"/>
                  </a:cubicBezTo>
                  <a:cubicBezTo>
                    <a:pt x="83" y="15318"/>
                    <a:pt x="145" y="15463"/>
                    <a:pt x="145" y="15649"/>
                  </a:cubicBezTo>
                  <a:cubicBezTo>
                    <a:pt x="207" y="16619"/>
                    <a:pt x="331" y="17383"/>
                    <a:pt x="269" y="18250"/>
                  </a:cubicBezTo>
                  <a:cubicBezTo>
                    <a:pt x="496" y="19385"/>
                    <a:pt x="434" y="21367"/>
                    <a:pt x="538" y="22791"/>
                  </a:cubicBezTo>
                  <a:cubicBezTo>
                    <a:pt x="538" y="22998"/>
                    <a:pt x="476" y="22998"/>
                    <a:pt x="476" y="23225"/>
                  </a:cubicBezTo>
                  <a:cubicBezTo>
                    <a:pt x="476" y="23452"/>
                    <a:pt x="558" y="23762"/>
                    <a:pt x="600" y="24030"/>
                  </a:cubicBezTo>
                  <a:cubicBezTo>
                    <a:pt x="620" y="24174"/>
                    <a:pt x="641" y="24319"/>
                    <a:pt x="662" y="24463"/>
                  </a:cubicBezTo>
                  <a:lnTo>
                    <a:pt x="703" y="24691"/>
                  </a:lnTo>
                  <a:lnTo>
                    <a:pt x="744" y="24918"/>
                  </a:lnTo>
                  <a:cubicBezTo>
                    <a:pt x="558" y="25227"/>
                    <a:pt x="496" y="25908"/>
                    <a:pt x="496" y="26466"/>
                  </a:cubicBezTo>
                  <a:cubicBezTo>
                    <a:pt x="723" y="27870"/>
                    <a:pt x="1281" y="29191"/>
                    <a:pt x="2107" y="30368"/>
                  </a:cubicBezTo>
                  <a:cubicBezTo>
                    <a:pt x="3036" y="31668"/>
                    <a:pt x="4047" y="32845"/>
                    <a:pt x="5368" y="33691"/>
                  </a:cubicBezTo>
                  <a:cubicBezTo>
                    <a:pt x="5554" y="33836"/>
                    <a:pt x="5781" y="34001"/>
                    <a:pt x="6008" y="34166"/>
                  </a:cubicBezTo>
                  <a:lnTo>
                    <a:pt x="6194" y="34290"/>
                  </a:lnTo>
                  <a:lnTo>
                    <a:pt x="6380" y="34393"/>
                  </a:lnTo>
                  <a:lnTo>
                    <a:pt x="6772" y="34599"/>
                  </a:lnTo>
                  <a:lnTo>
                    <a:pt x="7247" y="34847"/>
                  </a:lnTo>
                  <a:lnTo>
                    <a:pt x="7742" y="35033"/>
                  </a:lnTo>
                  <a:cubicBezTo>
                    <a:pt x="8052" y="35177"/>
                    <a:pt x="8382" y="35301"/>
                    <a:pt x="8713" y="35384"/>
                  </a:cubicBezTo>
                  <a:cubicBezTo>
                    <a:pt x="8940" y="35446"/>
                    <a:pt x="9167" y="35508"/>
                    <a:pt x="9414" y="35549"/>
                  </a:cubicBezTo>
                  <a:cubicBezTo>
                    <a:pt x="9642" y="35611"/>
                    <a:pt x="9910" y="35632"/>
                    <a:pt x="10158" y="35673"/>
                  </a:cubicBezTo>
                  <a:cubicBezTo>
                    <a:pt x="10488" y="35755"/>
                    <a:pt x="10818" y="35797"/>
                    <a:pt x="11149" y="35817"/>
                  </a:cubicBezTo>
                  <a:cubicBezTo>
                    <a:pt x="11479" y="35838"/>
                    <a:pt x="11830" y="35879"/>
                    <a:pt x="12139" y="35879"/>
                  </a:cubicBezTo>
                  <a:cubicBezTo>
                    <a:pt x="12676" y="35900"/>
                    <a:pt x="13234" y="35879"/>
                    <a:pt x="13770" y="35797"/>
                  </a:cubicBezTo>
                  <a:cubicBezTo>
                    <a:pt x="14802" y="35755"/>
                    <a:pt x="15835" y="35673"/>
                    <a:pt x="16867" y="35508"/>
                  </a:cubicBezTo>
                  <a:cubicBezTo>
                    <a:pt x="17445" y="35549"/>
                    <a:pt x="18105" y="35343"/>
                    <a:pt x="18663" y="35322"/>
                  </a:cubicBezTo>
                  <a:cubicBezTo>
                    <a:pt x="18725" y="35281"/>
                    <a:pt x="18580" y="35177"/>
                    <a:pt x="18745" y="35177"/>
                  </a:cubicBezTo>
                  <a:lnTo>
                    <a:pt x="18745" y="35301"/>
                  </a:lnTo>
                  <a:cubicBezTo>
                    <a:pt x="19695" y="35260"/>
                    <a:pt x="20727" y="35157"/>
                    <a:pt x="21553" y="35033"/>
                  </a:cubicBezTo>
                  <a:cubicBezTo>
                    <a:pt x="21636" y="34930"/>
                    <a:pt x="21181" y="34971"/>
                    <a:pt x="21347" y="34868"/>
                  </a:cubicBezTo>
                  <a:cubicBezTo>
                    <a:pt x="21470" y="34888"/>
                    <a:pt x="21574" y="34909"/>
                    <a:pt x="21697" y="34930"/>
                  </a:cubicBezTo>
                  <a:cubicBezTo>
                    <a:pt x="21656" y="34930"/>
                    <a:pt x="21491" y="35033"/>
                    <a:pt x="21697" y="35033"/>
                  </a:cubicBezTo>
                  <a:cubicBezTo>
                    <a:pt x="21904" y="35033"/>
                    <a:pt x="22028" y="34888"/>
                    <a:pt x="22523" y="34950"/>
                  </a:cubicBezTo>
                  <a:cubicBezTo>
                    <a:pt x="22564" y="34909"/>
                    <a:pt x="22688" y="34888"/>
                    <a:pt x="22730" y="34827"/>
                  </a:cubicBezTo>
                  <a:lnTo>
                    <a:pt x="22750" y="34827"/>
                  </a:lnTo>
                  <a:cubicBezTo>
                    <a:pt x="25248" y="34847"/>
                    <a:pt x="27684" y="34001"/>
                    <a:pt x="29666" y="32473"/>
                  </a:cubicBezTo>
                  <a:cubicBezTo>
                    <a:pt x="29604" y="32576"/>
                    <a:pt x="29542" y="32680"/>
                    <a:pt x="29439" y="32762"/>
                  </a:cubicBezTo>
                  <a:cubicBezTo>
                    <a:pt x="29398" y="32803"/>
                    <a:pt x="29294" y="32886"/>
                    <a:pt x="29191" y="32969"/>
                  </a:cubicBezTo>
                  <a:cubicBezTo>
                    <a:pt x="29088" y="33031"/>
                    <a:pt x="28985" y="33092"/>
                    <a:pt x="28881" y="33154"/>
                  </a:cubicBezTo>
                  <a:cubicBezTo>
                    <a:pt x="28551" y="33340"/>
                    <a:pt x="28221" y="33526"/>
                    <a:pt x="27870" y="33670"/>
                  </a:cubicBezTo>
                  <a:cubicBezTo>
                    <a:pt x="27540" y="33815"/>
                    <a:pt x="27209" y="33980"/>
                    <a:pt x="26858" y="34104"/>
                  </a:cubicBezTo>
                  <a:cubicBezTo>
                    <a:pt x="26507" y="34249"/>
                    <a:pt x="26136" y="34372"/>
                    <a:pt x="25764" y="34496"/>
                  </a:cubicBezTo>
                  <a:cubicBezTo>
                    <a:pt x="25413" y="34599"/>
                    <a:pt x="25083" y="34723"/>
                    <a:pt x="24753" y="34785"/>
                  </a:cubicBezTo>
                  <a:lnTo>
                    <a:pt x="23865" y="35012"/>
                  </a:lnTo>
                  <a:cubicBezTo>
                    <a:pt x="23576" y="35074"/>
                    <a:pt x="23308" y="35136"/>
                    <a:pt x="23039" y="35198"/>
                  </a:cubicBezTo>
                  <a:cubicBezTo>
                    <a:pt x="23204" y="35301"/>
                    <a:pt x="22750" y="35322"/>
                    <a:pt x="22750" y="35425"/>
                  </a:cubicBezTo>
                  <a:cubicBezTo>
                    <a:pt x="22750" y="35528"/>
                    <a:pt x="23019" y="35549"/>
                    <a:pt x="23370" y="35570"/>
                  </a:cubicBezTo>
                  <a:cubicBezTo>
                    <a:pt x="23535" y="35590"/>
                    <a:pt x="23741" y="35611"/>
                    <a:pt x="23906" y="35611"/>
                  </a:cubicBezTo>
                  <a:cubicBezTo>
                    <a:pt x="24071" y="35590"/>
                    <a:pt x="24237" y="35590"/>
                    <a:pt x="24402" y="35549"/>
                  </a:cubicBezTo>
                  <a:cubicBezTo>
                    <a:pt x="24711" y="35508"/>
                    <a:pt x="25000" y="35425"/>
                    <a:pt x="25310" y="35322"/>
                  </a:cubicBezTo>
                  <a:cubicBezTo>
                    <a:pt x="25640" y="35198"/>
                    <a:pt x="25991" y="35095"/>
                    <a:pt x="26363" y="34971"/>
                  </a:cubicBezTo>
                  <a:cubicBezTo>
                    <a:pt x="26735" y="34868"/>
                    <a:pt x="27106" y="34703"/>
                    <a:pt x="27478" y="34558"/>
                  </a:cubicBezTo>
                  <a:cubicBezTo>
                    <a:pt x="27849" y="34414"/>
                    <a:pt x="28200" y="34207"/>
                    <a:pt x="28531" y="34042"/>
                  </a:cubicBezTo>
                  <a:cubicBezTo>
                    <a:pt x="28861" y="33856"/>
                    <a:pt x="29150" y="33650"/>
                    <a:pt x="29418" y="33485"/>
                  </a:cubicBezTo>
                  <a:cubicBezTo>
                    <a:pt x="29625" y="33381"/>
                    <a:pt x="29831" y="33258"/>
                    <a:pt x="30017" y="33113"/>
                  </a:cubicBezTo>
                  <a:lnTo>
                    <a:pt x="30636" y="32700"/>
                  </a:lnTo>
                  <a:cubicBezTo>
                    <a:pt x="30843" y="32473"/>
                    <a:pt x="31049" y="32246"/>
                    <a:pt x="31049" y="32102"/>
                  </a:cubicBezTo>
                  <a:cubicBezTo>
                    <a:pt x="31255" y="31936"/>
                    <a:pt x="31421" y="31730"/>
                    <a:pt x="31544" y="31503"/>
                  </a:cubicBezTo>
                  <a:cubicBezTo>
                    <a:pt x="31689" y="31317"/>
                    <a:pt x="31854" y="31131"/>
                    <a:pt x="32040" y="30987"/>
                  </a:cubicBezTo>
                  <a:lnTo>
                    <a:pt x="32102" y="31049"/>
                  </a:lnTo>
                  <a:cubicBezTo>
                    <a:pt x="32308" y="30925"/>
                    <a:pt x="32473" y="30760"/>
                    <a:pt x="32618" y="30595"/>
                  </a:cubicBezTo>
                  <a:cubicBezTo>
                    <a:pt x="32721" y="30491"/>
                    <a:pt x="32804" y="30388"/>
                    <a:pt x="32886" y="30285"/>
                  </a:cubicBezTo>
                  <a:cubicBezTo>
                    <a:pt x="32969" y="30182"/>
                    <a:pt x="33051" y="30099"/>
                    <a:pt x="33155" y="30017"/>
                  </a:cubicBezTo>
                  <a:cubicBezTo>
                    <a:pt x="33361" y="29666"/>
                    <a:pt x="33526" y="29294"/>
                    <a:pt x="33630" y="28902"/>
                  </a:cubicBezTo>
                  <a:cubicBezTo>
                    <a:pt x="33712" y="28716"/>
                    <a:pt x="33753" y="28757"/>
                    <a:pt x="33836" y="28551"/>
                  </a:cubicBezTo>
                  <a:cubicBezTo>
                    <a:pt x="33960" y="28324"/>
                    <a:pt x="34022" y="28097"/>
                    <a:pt x="34063" y="27849"/>
                  </a:cubicBezTo>
                  <a:cubicBezTo>
                    <a:pt x="34084" y="27704"/>
                    <a:pt x="34104" y="27560"/>
                    <a:pt x="34084" y="27395"/>
                  </a:cubicBezTo>
                  <a:cubicBezTo>
                    <a:pt x="34063" y="27271"/>
                    <a:pt x="34042" y="27168"/>
                    <a:pt x="34022" y="27044"/>
                  </a:cubicBezTo>
                  <a:cubicBezTo>
                    <a:pt x="34001" y="26920"/>
                    <a:pt x="33980" y="26776"/>
                    <a:pt x="33980" y="26652"/>
                  </a:cubicBezTo>
                  <a:cubicBezTo>
                    <a:pt x="34166" y="26631"/>
                    <a:pt x="34331" y="26321"/>
                    <a:pt x="34497" y="25888"/>
                  </a:cubicBezTo>
                  <a:cubicBezTo>
                    <a:pt x="34538" y="25681"/>
                    <a:pt x="34579" y="25434"/>
                    <a:pt x="34620" y="25186"/>
                  </a:cubicBezTo>
                  <a:cubicBezTo>
                    <a:pt x="34662" y="24959"/>
                    <a:pt x="34703" y="24711"/>
                    <a:pt x="34703" y="24463"/>
                  </a:cubicBezTo>
                  <a:cubicBezTo>
                    <a:pt x="34827" y="24443"/>
                    <a:pt x="34930" y="24278"/>
                    <a:pt x="35013" y="24030"/>
                  </a:cubicBezTo>
                  <a:cubicBezTo>
                    <a:pt x="35054" y="23865"/>
                    <a:pt x="35095" y="23720"/>
                    <a:pt x="35116" y="23555"/>
                  </a:cubicBezTo>
                  <a:cubicBezTo>
                    <a:pt x="35136" y="23390"/>
                    <a:pt x="35157" y="23204"/>
                    <a:pt x="35178" y="23018"/>
                  </a:cubicBezTo>
                  <a:cubicBezTo>
                    <a:pt x="35302" y="22895"/>
                    <a:pt x="35364" y="22523"/>
                    <a:pt x="35487" y="22399"/>
                  </a:cubicBezTo>
                  <a:cubicBezTo>
                    <a:pt x="35487" y="22255"/>
                    <a:pt x="35467" y="22296"/>
                    <a:pt x="35467" y="22193"/>
                  </a:cubicBezTo>
                  <a:cubicBezTo>
                    <a:pt x="35653" y="21883"/>
                    <a:pt x="35611" y="21078"/>
                    <a:pt x="35673" y="20417"/>
                  </a:cubicBezTo>
                  <a:cubicBezTo>
                    <a:pt x="35632" y="19757"/>
                    <a:pt x="35446" y="19592"/>
                    <a:pt x="35426" y="18869"/>
                  </a:cubicBezTo>
                  <a:cubicBezTo>
                    <a:pt x="35673" y="18642"/>
                    <a:pt x="35715" y="17279"/>
                    <a:pt x="35632" y="16495"/>
                  </a:cubicBezTo>
                  <a:cubicBezTo>
                    <a:pt x="35756" y="16495"/>
                    <a:pt x="35900" y="16350"/>
                    <a:pt x="35942" y="15917"/>
                  </a:cubicBezTo>
                  <a:lnTo>
                    <a:pt x="35942" y="15628"/>
                  </a:lnTo>
                  <a:cubicBezTo>
                    <a:pt x="35983" y="15174"/>
                    <a:pt x="36148" y="14988"/>
                    <a:pt x="36045" y="14513"/>
                  </a:cubicBezTo>
                  <a:cubicBezTo>
                    <a:pt x="36127" y="14080"/>
                    <a:pt x="36169" y="13626"/>
                    <a:pt x="36189" y="13171"/>
                  </a:cubicBezTo>
                  <a:lnTo>
                    <a:pt x="36189" y="12779"/>
                  </a:lnTo>
                  <a:cubicBezTo>
                    <a:pt x="36189" y="12635"/>
                    <a:pt x="36169" y="12469"/>
                    <a:pt x="36148" y="12346"/>
                  </a:cubicBezTo>
                  <a:cubicBezTo>
                    <a:pt x="36127" y="12098"/>
                    <a:pt x="36086" y="11891"/>
                    <a:pt x="36024" y="11664"/>
                  </a:cubicBezTo>
                  <a:close/>
                  <a:moveTo>
                    <a:pt x="414" y="11066"/>
                  </a:moveTo>
                  <a:cubicBezTo>
                    <a:pt x="434" y="10942"/>
                    <a:pt x="455" y="10818"/>
                    <a:pt x="496" y="10839"/>
                  </a:cubicBezTo>
                  <a:cubicBezTo>
                    <a:pt x="517" y="10921"/>
                    <a:pt x="455" y="11086"/>
                    <a:pt x="414" y="11066"/>
                  </a:cubicBezTo>
                  <a:close/>
                  <a:moveTo>
                    <a:pt x="7928" y="1590"/>
                  </a:moveTo>
                  <a:cubicBezTo>
                    <a:pt x="7887" y="1611"/>
                    <a:pt x="7887" y="1632"/>
                    <a:pt x="7887" y="1652"/>
                  </a:cubicBezTo>
                  <a:cubicBezTo>
                    <a:pt x="7763" y="1693"/>
                    <a:pt x="7680" y="1714"/>
                    <a:pt x="7680" y="1652"/>
                  </a:cubicBezTo>
                  <a:cubicBezTo>
                    <a:pt x="7742" y="1611"/>
                    <a:pt x="7825" y="1590"/>
                    <a:pt x="7928" y="1590"/>
                  </a:cubicBezTo>
                  <a:close/>
                  <a:moveTo>
                    <a:pt x="7701" y="1859"/>
                  </a:moveTo>
                  <a:cubicBezTo>
                    <a:pt x="7701" y="1900"/>
                    <a:pt x="7598" y="1962"/>
                    <a:pt x="7495" y="1983"/>
                  </a:cubicBezTo>
                  <a:cubicBezTo>
                    <a:pt x="7391" y="2024"/>
                    <a:pt x="7309" y="2044"/>
                    <a:pt x="7309" y="1983"/>
                  </a:cubicBezTo>
                  <a:cubicBezTo>
                    <a:pt x="7433" y="1900"/>
                    <a:pt x="7557" y="1859"/>
                    <a:pt x="7701" y="1859"/>
                  </a:cubicBezTo>
                  <a:close/>
                  <a:moveTo>
                    <a:pt x="7350" y="2189"/>
                  </a:moveTo>
                  <a:cubicBezTo>
                    <a:pt x="7247" y="2230"/>
                    <a:pt x="7206" y="2230"/>
                    <a:pt x="7185" y="2189"/>
                  </a:cubicBezTo>
                  <a:cubicBezTo>
                    <a:pt x="7329" y="2086"/>
                    <a:pt x="7329" y="2148"/>
                    <a:pt x="7350" y="2189"/>
                  </a:cubicBezTo>
                  <a:close/>
                  <a:moveTo>
                    <a:pt x="9311" y="1714"/>
                  </a:moveTo>
                  <a:cubicBezTo>
                    <a:pt x="9497" y="1590"/>
                    <a:pt x="9703" y="1508"/>
                    <a:pt x="9910" y="1466"/>
                  </a:cubicBezTo>
                  <a:cubicBezTo>
                    <a:pt x="9910" y="1528"/>
                    <a:pt x="10054" y="1528"/>
                    <a:pt x="10137" y="1549"/>
                  </a:cubicBezTo>
                  <a:cubicBezTo>
                    <a:pt x="10116" y="1590"/>
                    <a:pt x="10116" y="1632"/>
                    <a:pt x="10137" y="1673"/>
                  </a:cubicBezTo>
                  <a:cubicBezTo>
                    <a:pt x="9745" y="1735"/>
                    <a:pt x="9394" y="1817"/>
                    <a:pt x="9022" y="1921"/>
                  </a:cubicBezTo>
                  <a:cubicBezTo>
                    <a:pt x="9105" y="1838"/>
                    <a:pt x="9208" y="1776"/>
                    <a:pt x="9311" y="1714"/>
                  </a:cubicBezTo>
                  <a:close/>
                  <a:moveTo>
                    <a:pt x="1033" y="9538"/>
                  </a:moveTo>
                  <a:cubicBezTo>
                    <a:pt x="1136" y="9352"/>
                    <a:pt x="1219" y="9166"/>
                    <a:pt x="1301" y="8960"/>
                  </a:cubicBezTo>
                  <a:cubicBezTo>
                    <a:pt x="1384" y="8816"/>
                    <a:pt x="1467" y="8692"/>
                    <a:pt x="1549" y="8547"/>
                  </a:cubicBezTo>
                  <a:cubicBezTo>
                    <a:pt x="1178" y="9456"/>
                    <a:pt x="930" y="10405"/>
                    <a:pt x="806" y="11355"/>
                  </a:cubicBezTo>
                  <a:cubicBezTo>
                    <a:pt x="703" y="11024"/>
                    <a:pt x="827" y="10281"/>
                    <a:pt x="1033" y="9538"/>
                  </a:cubicBezTo>
                  <a:close/>
                  <a:moveTo>
                    <a:pt x="620" y="10653"/>
                  </a:moveTo>
                  <a:cubicBezTo>
                    <a:pt x="620" y="10570"/>
                    <a:pt x="620" y="10488"/>
                    <a:pt x="662" y="10405"/>
                  </a:cubicBezTo>
                  <a:cubicBezTo>
                    <a:pt x="723" y="10405"/>
                    <a:pt x="703" y="10735"/>
                    <a:pt x="620" y="10653"/>
                  </a:cubicBezTo>
                  <a:close/>
                  <a:moveTo>
                    <a:pt x="682" y="14307"/>
                  </a:moveTo>
                  <a:lnTo>
                    <a:pt x="703" y="14286"/>
                  </a:lnTo>
                  <a:lnTo>
                    <a:pt x="703" y="14534"/>
                  </a:lnTo>
                  <a:close/>
                  <a:moveTo>
                    <a:pt x="2685" y="30595"/>
                  </a:moveTo>
                  <a:cubicBezTo>
                    <a:pt x="2891" y="30615"/>
                    <a:pt x="2932" y="31028"/>
                    <a:pt x="2685" y="30595"/>
                  </a:cubicBezTo>
                  <a:close/>
                  <a:moveTo>
                    <a:pt x="14782" y="35446"/>
                  </a:moveTo>
                  <a:cubicBezTo>
                    <a:pt x="14720" y="35425"/>
                    <a:pt x="14720" y="35384"/>
                    <a:pt x="14782" y="35363"/>
                  </a:cubicBezTo>
                  <a:cubicBezTo>
                    <a:pt x="14906" y="35363"/>
                    <a:pt x="14968" y="35384"/>
                    <a:pt x="14988" y="35425"/>
                  </a:cubicBezTo>
                  <a:cubicBezTo>
                    <a:pt x="14906" y="35425"/>
                    <a:pt x="14885" y="35446"/>
                    <a:pt x="14782" y="35446"/>
                  </a:cubicBezTo>
                  <a:close/>
                  <a:moveTo>
                    <a:pt x="17259" y="35219"/>
                  </a:moveTo>
                  <a:cubicBezTo>
                    <a:pt x="17032" y="35219"/>
                    <a:pt x="17342" y="35157"/>
                    <a:pt x="17259" y="35116"/>
                  </a:cubicBezTo>
                  <a:cubicBezTo>
                    <a:pt x="17445" y="35116"/>
                    <a:pt x="17280" y="35198"/>
                    <a:pt x="17259" y="35219"/>
                  </a:cubicBezTo>
                  <a:close/>
                  <a:moveTo>
                    <a:pt x="17197" y="34992"/>
                  </a:moveTo>
                  <a:cubicBezTo>
                    <a:pt x="17032" y="34992"/>
                    <a:pt x="17321" y="35054"/>
                    <a:pt x="17115" y="35054"/>
                  </a:cubicBezTo>
                  <a:cubicBezTo>
                    <a:pt x="17032" y="35054"/>
                    <a:pt x="17115" y="35033"/>
                    <a:pt x="17115" y="34992"/>
                  </a:cubicBezTo>
                  <a:cubicBezTo>
                    <a:pt x="16186" y="35074"/>
                    <a:pt x="15277" y="35157"/>
                    <a:pt x="14369" y="35219"/>
                  </a:cubicBezTo>
                  <a:cubicBezTo>
                    <a:pt x="13915" y="35239"/>
                    <a:pt x="13440" y="35281"/>
                    <a:pt x="12965" y="35281"/>
                  </a:cubicBezTo>
                  <a:cubicBezTo>
                    <a:pt x="12449" y="35322"/>
                    <a:pt x="11954" y="35322"/>
                    <a:pt x="11438" y="35281"/>
                  </a:cubicBezTo>
                  <a:cubicBezTo>
                    <a:pt x="11190" y="35260"/>
                    <a:pt x="10963" y="35260"/>
                    <a:pt x="10715" y="35219"/>
                  </a:cubicBezTo>
                  <a:lnTo>
                    <a:pt x="10013" y="35095"/>
                  </a:lnTo>
                  <a:lnTo>
                    <a:pt x="9662" y="35054"/>
                  </a:lnTo>
                  <a:lnTo>
                    <a:pt x="9332" y="34950"/>
                  </a:lnTo>
                  <a:lnTo>
                    <a:pt x="8651" y="34765"/>
                  </a:lnTo>
                  <a:cubicBezTo>
                    <a:pt x="8424" y="34703"/>
                    <a:pt x="8196" y="34599"/>
                    <a:pt x="7990" y="34517"/>
                  </a:cubicBezTo>
                  <a:cubicBezTo>
                    <a:pt x="7784" y="34434"/>
                    <a:pt x="7557" y="34372"/>
                    <a:pt x="7350" y="34269"/>
                  </a:cubicBezTo>
                  <a:lnTo>
                    <a:pt x="6751" y="33939"/>
                  </a:lnTo>
                  <a:cubicBezTo>
                    <a:pt x="6648" y="33898"/>
                    <a:pt x="6545" y="33836"/>
                    <a:pt x="6462" y="33794"/>
                  </a:cubicBezTo>
                  <a:lnTo>
                    <a:pt x="6173" y="33609"/>
                  </a:lnTo>
                  <a:cubicBezTo>
                    <a:pt x="5946" y="33443"/>
                    <a:pt x="5678" y="33278"/>
                    <a:pt x="5451" y="33092"/>
                  </a:cubicBezTo>
                  <a:lnTo>
                    <a:pt x="4749" y="32514"/>
                  </a:lnTo>
                  <a:cubicBezTo>
                    <a:pt x="4336" y="32122"/>
                    <a:pt x="3944" y="31709"/>
                    <a:pt x="3552" y="31276"/>
                  </a:cubicBezTo>
                  <a:lnTo>
                    <a:pt x="3201" y="30884"/>
                  </a:lnTo>
                  <a:cubicBezTo>
                    <a:pt x="3097" y="30760"/>
                    <a:pt x="2994" y="30595"/>
                    <a:pt x="2870" y="30450"/>
                  </a:cubicBezTo>
                  <a:lnTo>
                    <a:pt x="2540" y="30017"/>
                  </a:lnTo>
                  <a:cubicBezTo>
                    <a:pt x="2437" y="29851"/>
                    <a:pt x="2354" y="29707"/>
                    <a:pt x="2251" y="29542"/>
                  </a:cubicBezTo>
                  <a:lnTo>
                    <a:pt x="2003" y="29088"/>
                  </a:lnTo>
                  <a:cubicBezTo>
                    <a:pt x="1921" y="28943"/>
                    <a:pt x="1859" y="28778"/>
                    <a:pt x="1797" y="28633"/>
                  </a:cubicBezTo>
                  <a:cubicBezTo>
                    <a:pt x="1673" y="28386"/>
                    <a:pt x="1570" y="28117"/>
                    <a:pt x="1508" y="27828"/>
                  </a:cubicBezTo>
                  <a:lnTo>
                    <a:pt x="1508" y="27725"/>
                  </a:lnTo>
                  <a:cubicBezTo>
                    <a:pt x="3221" y="32040"/>
                    <a:pt x="7391" y="34868"/>
                    <a:pt x="12016" y="34868"/>
                  </a:cubicBezTo>
                  <a:lnTo>
                    <a:pt x="19034" y="34868"/>
                  </a:lnTo>
                  <a:cubicBezTo>
                    <a:pt x="18353" y="34909"/>
                    <a:pt x="17713" y="34950"/>
                    <a:pt x="17197" y="349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1"/>
            <p:cNvSpPr/>
            <p:nvPr/>
          </p:nvSpPr>
          <p:spPr>
            <a:xfrm>
              <a:off x="7940259" y="862947"/>
              <a:ext cx="1947007" cy="2868147"/>
            </a:xfrm>
            <a:custGeom>
              <a:avLst/>
              <a:gdLst/>
              <a:ahLst/>
              <a:cxnLst/>
              <a:rect l="l" t="t" r="r" b="b"/>
              <a:pathLst>
                <a:path w="64884" h="95581" extrusionOk="0">
                  <a:moveTo>
                    <a:pt x="28427" y="95580"/>
                  </a:moveTo>
                  <a:lnTo>
                    <a:pt x="30883" y="95498"/>
                  </a:lnTo>
                  <a:cubicBezTo>
                    <a:pt x="32555" y="95456"/>
                    <a:pt x="34207" y="95415"/>
                    <a:pt x="35920" y="95415"/>
                  </a:cubicBezTo>
                  <a:cubicBezTo>
                    <a:pt x="36643" y="95415"/>
                    <a:pt x="37448" y="95415"/>
                    <a:pt x="38232" y="95374"/>
                  </a:cubicBezTo>
                  <a:lnTo>
                    <a:pt x="39430" y="95291"/>
                  </a:lnTo>
                  <a:cubicBezTo>
                    <a:pt x="39822" y="95250"/>
                    <a:pt x="40214" y="95167"/>
                    <a:pt x="40606" y="95126"/>
                  </a:cubicBezTo>
                  <a:cubicBezTo>
                    <a:pt x="42175" y="94858"/>
                    <a:pt x="43703" y="94445"/>
                    <a:pt x="45189" y="93867"/>
                  </a:cubicBezTo>
                  <a:cubicBezTo>
                    <a:pt x="46263" y="93268"/>
                    <a:pt x="47563" y="92484"/>
                    <a:pt x="47997" y="91844"/>
                  </a:cubicBezTo>
                  <a:cubicBezTo>
                    <a:pt x="49277" y="91328"/>
                    <a:pt x="50453" y="90770"/>
                    <a:pt x="51506" y="90213"/>
                  </a:cubicBezTo>
                  <a:cubicBezTo>
                    <a:pt x="51960" y="89944"/>
                    <a:pt x="51899" y="89821"/>
                    <a:pt x="52291" y="89573"/>
                  </a:cubicBezTo>
                  <a:cubicBezTo>
                    <a:pt x="53798" y="88541"/>
                    <a:pt x="55202" y="87364"/>
                    <a:pt x="56461" y="86043"/>
                  </a:cubicBezTo>
                  <a:cubicBezTo>
                    <a:pt x="57761" y="84680"/>
                    <a:pt x="58876" y="83256"/>
                    <a:pt x="59702" y="82244"/>
                  </a:cubicBezTo>
                  <a:cubicBezTo>
                    <a:pt x="60672" y="80490"/>
                    <a:pt x="61684" y="78962"/>
                    <a:pt x="62509" y="76836"/>
                  </a:cubicBezTo>
                  <a:cubicBezTo>
                    <a:pt x="62675" y="76402"/>
                    <a:pt x="62881" y="76092"/>
                    <a:pt x="63025" y="75680"/>
                  </a:cubicBezTo>
                  <a:cubicBezTo>
                    <a:pt x="63067" y="75535"/>
                    <a:pt x="63087" y="75391"/>
                    <a:pt x="63108" y="75246"/>
                  </a:cubicBezTo>
                  <a:cubicBezTo>
                    <a:pt x="63294" y="74751"/>
                    <a:pt x="63418" y="74379"/>
                    <a:pt x="63542" y="73966"/>
                  </a:cubicBezTo>
                  <a:cubicBezTo>
                    <a:pt x="63707" y="73450"/>
                    <a:pt x="63831" y="72913"/>
                    <a:pt x="63913" y="72377"/>
                  </a:cubicBezTo>
                  <a:cubicBezTo>
                    <a:pt x="64037" y="71530"/>
                    <a:pt x="64099" y="70436"/>
                    <a:pt x="64140" y="69383"/>
                  </a:cubicBezTo>
                  <a:cubicBezTo>
                    <a:pt x="64161" y="68867"/>
                    <a:pt x="64182" y="68351"/>
                    <a:pt x="64223" y="67876"/>
                  </a:cubicBezTo>
                  <a:cubicBezTo>
                    <a:pt x="64223" y="67463"/>
                    <a:pt x="64285" y="67030"/>
                    <a:pt x="64347" y="66638"/>
                  </a:cubicBezTo>
                  <a:cubicBezTo>
                    <a:pt x="64347" y="66411"/>
                    <a:pt x="64388" y="65853"/>
                    <a:pt x="64305" y="65977"/>
                  </a:cubicBezTo>
                  <a:cubicBezTo>
                    <a:pt x="64285" y="65606"/>
                    <a:pt x="64388" y="65812"/>
                    <a:pt x="64367" y="65523"/>
                  </a:cubicBezTo>
                  <a:cubicBezTo>
                    <a:pt x="64326" y="64326"/>
                    <a:pt x="64450" y="62777"/>
                    <a:pt x="64305" y="61807"/>
                  </a:cubicBezTo>
                  <a:cubicBezTo>
                    <a:pt x="64264" y="59516"/>
                    <a:pt x="64058" y="57245"/>
                    <a:pt x="63727" y="54995"/>
                  </a:cubicBezTo>
                  <a:cubicBezTo>
                    <a:pt x="63562" y="54788"/>
                    <a:pt x="63521" y="54024"/>
                    <a:pt x="63418" y="53467"/>
                  </a:cubicBezTo>
                  <a:cubicBezTo>
                    <a:pt x="63335" y="53157"/>
                    <a:pt x="63253" y="52848"/>
                    <a:pt x="63170" y="52517"/>
                  </a:cubicBezTo>
                  <a:lnTo>
                    <a:pt x="63170" y="44157"/>
                  </a:lnTo>
                  <a:cubicBezTo>
                    <a:pt x="63170" y="44157"/>
                    <a:pt x="63170" y="44136"/>
                    <a:pt x="63170" y="44136"/>
                  </a:cubicBezTo>
                  <a:lnTo>
                    <a:pt x="63170" y="43599"/>
                  </a:lnTo>
                  <a:cubicBezTo>
                    <a:pt x="63583" y="42258"/>
                    <a:pt x="64037" y="40978"/>
                    <a:pt x="64409" y="39429"/>
                  </a:cubicBezTo>
                  <a:cubicBezTo>
                    <a:pt x="64388" y="39078"/>
                    <a:pt x="64450" y="39078"/>
                    <a:pt x="64409" y="38872"/>
                  </a:cubicBezTo>
                  <a:cubicBezTo>
                    <a:pt x="64883" y="37262"/>
                    <a:pt x="64718" y="33670"/>
                    <a:pt x="64553" y="31296"/>
                  </a:cubicBezTo>
                  <a:cubicBezTo>
                    <a:pt x="64450" y="31213"/>
                    <a:pt x="64388" y="31110"/>
                    <a:pt x="64388" y="30986"/>
                  </a:cubicBezTo>
                  <a:cubicBezTo>
                    <a:pt x="64388" y="30573"/>
                    <a:pt x="64347" y="30449"/>
                    <a:pt x="64347" y="30098"/>
                  </a:cubicBezTo>
                  <a:cubicBezTo>
                    <a:pt x="64099" y="29624"/>
                    <a:pt x="63975" y="28406"/>
                    <a:pt x="63645" y="28426"/>
                  </a:cubicBezTo>
                  <a:cubicBezTo>
                    <a:pt x="63603" y="28241"/>
                    <a:pt x="63542" y="28055"/>
                    <a:pt x="63480" y="27869"/>
                  </a:cubicBezTo>
                  <a:lnTo>
                    <a:pt x="63067" y="27807"/>
                  </a:lnTo>
                  <a:cubicBezTo>
                    <a:pt x="62902" y="25619"/>
                    <a:pt x="62447" y="23472"/>
                    <a:pt x="61746" y="21387"/>
                  </a:cubicBezTo>
                  <a:cubicBezTo>
                    <a:pt x="61746" y="21160"/>
                    <a:pt x="61746" y="20953"/>
                    <a:pt x="61766" y="20768"/>
                  </a:cubicBezTo>
                  <a:cubicBezTo>
                    <a:pt x="61766" y="20561"/>
                    <a:pt x="61807" y="20334"/>
                    <a:pt x="61890" y="20148"/>
                  </a:cubicBezTo>
                  <a:cubicBezTo>
                    <a:pt x="61828" y="19632"/>
                    <a:pt x="61766" y="19157"/>
                    <a:pt x="61684" y="18662"/>
                  </a:cubicBezTo>
                  <a:cubicBezTo>
                    <a:pt x="61622" y="18394"/>
                    <a:pt x="61580" y="18146"/>
                    <a:pt x="61518" y="17877"/>
                  </a:cubicBezTo>
                  <a:cubicBezTo>
                    <a:pt x="61457" y="17630"/>
                    <a:pt x="61374" y="17341"/>
                    <a:pt x="61271" y="17052"/>
                  </a:cubicBezTo>
                  <a:cubicBezTo>
                    <a:pt x="61106" y="16742"/>
                    <a:pt x="60982" y="16494"/>
                    <a:pt x="60858" y="16226"/>
                  </a:cubicBezTo>
                  <a:cubicBezTo>
                    <a:pt x="60734" y="15958"/>
                    <a:pt x="60610" y="15710"/>
                    <a:pt x="60445" y="15400"/>
                  </a:cubicBezTo>
                  <a:cubicBezTo>
                    <a:pt x="59867" y="14492"/>
                    <a:pt x="59227" y="13625"/>
                    <a:pt x="58505" y="12820"/>
                  </a:cubicBezTo>
                  <a:cubicBezTo>
                    <a:pt x="58360" y="12655"/>
                    <a:pt x="58195" y="12489"/>
                    <a:pt x="58009" y="12345"/>
                  </a:cubicBezTo>
                  <a:cubicBezTo>
                    <a:pt x="57844" y="12221"/>
                    <a:pt x="57699" y="12118"/>
                    <a:pt x="57555" y="12015"/>
                  </a:cubicBezTo>
                  <a:cubicBezTo>
                    <a:pt x="57225" y="11788"/>
                    <a:pt x="56915" y="11560"/>
                    <a:pt x="56626" y="11292"/>
                  </a:cubicBezTo>
                  <a:cubicBezTo>
                    <a:pt x="56543" y="10921"/>
                    <a:pt x="56461" y="10590"/>
                    <a:pt x="56378" y="10260"/>
                  </a:cubicBezTo>
                  <a:cubicBezTo>
                    <a:pt x="56296" y="9950"/>
                    <a:pt x="56234" y="9620"/>
                    <a:pt x="56192" y="9290"/>
                  </a:cubicBezTo>
                  <a:cubicBezTo>
                    <a:pt x="55738" y="8526"/>
                    <a:pt x="54685" y="7494"/>
                    <a:pt x="53653" y="6585"/>
                  </a:cubicBezTo>
                  <a:cubicBezTo>
                    <a:pt x="52931" y="6173"/>
                    <a:pt x="52064" y="5512"/>
                    <a:pt x="51279" y="5202"/>
                  </a:cubicBezTo>
                  <a:cubicBezTo>
                    <a:pt x="50288" y="4253"/>
                    <a:pt x="49112" y="3509"/>
                    <a:pt x="47832" y="2993"/>
                  </a:cubicBezTo>
                  <a:cubicBezTo>
                    <a:pt x="47254" y="2374"/>
                    <a:pt x="46738" y="1693"/>
                    <a:pt x="44487" y="1012"/>
                  </a:cubicBezTo>
                  <a:cubicBezTo>
                    <a:pt x="44054" y="929"/>
                    <a:pt x="43435" y="846"/>
                    <a:pt x="42795" y="723"/>
                  </a:cubicBezTo>
                  <a:lnTo>
                    <a:pt x="41061" y="434"/>
                  </a:lnTo>
                  <a:cubicBezTo>
                    <a:pt x="40606" y="434"/>
                    <a:pt x="40132" y="454"/>
                    <a:pt x="39677" y="516"/>
                  </a:cubicBezTo>
                  <a:cubicBezTo>
                    <a:pt x="39265" y="578"/>
                    <a:pt x="38893" y="640"/>
                    <a:pt x="38439" y="681"/>
                  </a:cubicBezTo>
                  <a:cubicBezTo>
                    <a:pt x="36973" y="206"/>
                    <a:pt x="34248" y="227"/>
                    <a:pt x="31915" y="413"/>
                  </a:cubicBezTo>
                  <a:cubicBezTo>
                    <a:pt x="31647" y="434"/>
                    <a:pt x="31812" y="557"/>
                    <a:pt x="31482" y="578"/>
                  </a:cubicBezTo>
                  <a:cubicBezTo>
                    <a:pt x="30574" y="619"/>
                    <a:pt x="30966" y="351"/>
                    <a:pt x="30057" y="392"/>
                  </a:cubicBezTo>
                  <a:cubicBezTo>
                    <a:pt x="29789" y="206"/>
                    <a:pt x="29479" y="103"/>
                    <a:pt x="29170" y="83"/>
                  </a:cubicBezTo>
                  <a:cubicBezTo>
                    <a:pt x="28963" y="62"/>
                    <a:pt x="28736" y="41"/>
                    <a:pt x="28489" y="21"/>
                  </a:cubicBezTo>
                  <a:lnTo>
                    <a:pt x="28117" y="0"/>
                  </a:lnTo>
                  <a:lnTo>
                    <a:pt x="27642" y="0"/>
                  </a:lnTo>
                  <a:cubicBezTo>
                    <a:pt x="26300" y="0"/>
                    <a:pt x="24958" y="165"/>
                    <a:pt x="23637" y="434"/>
                  </a:cubicBezTo>
                  <a:cubicBezTo>
                    <a:pt x="23224" y="454"/>
                    <a:pt x="23101" y="372"/>
                    <a:pt x="23101" y="227"/>
                  </a:cubicBezTo>
                  <a:cubicBezTo>
                    <a:pt x="22378" y="186"/>
                    <a:pt x="21181" y="372"/>
                    <a:pt x="20210" y="537"/>
                  </a:cubicBezTo>
                  <a:cubicBezTo>
                    <a:pt x="18476" y="970"/>
                    <a:pt x="17300" y="1652"/>
                    <a:pt x="15793" y="2395"/>
                  </a:cubicBezTo>
                  <a:cubicBezTo>
                    <a:pt x="15607" y="2601"/>
                    <a:pt x="15421" y="2787"/>
                    <a:pt x="15194" y="2952"/>
                  </a:cubicBezTo>
                  <a:cubicBezTo>
                    <a:pt x="15008" y="3117"/>
                    <a:pt x="14822" y="3324"/>
                    <a:pt x="14678" y="3530"/>
                  </a:cubicBezTo>
                  <a:cubicBezTo>
                    <a:pt x="14471" y="3592"/>
                    <a:pt x="14244" y="3695"/>
                    <a:pt x="13976" y="3798"/>
                  </a:cubicBezTo>
                  <a:cubicBezTo>
                    <a:pt x="13728" y="3902"/>
                    <a:pt x="13460" y="4046"/>
                    <a:pt x="13212" y="4191"/>
                  </a:cubicBezTo>
                  <a:cubicBezTo>
                    <a:pt x="12634" y="4480"/>
                    <a:pt x="12077" y="4831"/>
                    <a:pt x="11540" y="5223"/>
                  </a:cubicBezTo>
                  <a:cubicBezTo>
                    <a:pt x="10611" y="5883"/>
                    <a:pt x="9744" y="6627"/>
                    <a:pt x="8980" y="7473"/>
                  </a:cubicBezTo>
                  <a:cubicBezTo>
                    <a:pt x="8567" y="7700"/>
                    <a:pt x="8196" y="8030"/>
                    <a:pt x="7907" y="8402"/>
                  </a:cubicBezTo>
                  <a:cubicBezTo>
                    <a:pt x="7638" y="8732"/>
                    <a:pt x="7391" y="9063"/>
                    <a:pt x="7019" y="9496"/>
                  </a:cubicBezTo>
                  <a:cubicBezTo>
                    <a:pt x="6854" y="9682"/>
                    <a:pt x="6627" y="9909"/>
                    <a:pt x="6503" y="10033"/>
                  </a:cubicBezTo>
                  <a:cubicBezTo>
                    <a:pt x="5884" y="10879"/>
                    <a:pt x="5801" y="11313"/>
                    <a:pt x="5925" y="11437"/>
                  </a:cubicBezTo>
                  <a:cubicBezTo>
                    <a:pt x="5595" y="11808"/>
                    <a:pt x="5223" y="12242"/>
                    <a:pt x="4852" y="12717"/>
                  </a:cubicBezTo>
                  <a:cubicBezTo>
                    <a:pt x="4501" y="13191"/>
                    <a:pt x="4170" y="13687"/>
                    <a:pt x="3861" y="14203"/>
                  </a:cubicBezTo>
                  <a:cubicBezTo>
                    <a:pt x="3716" y="14471"/>
                    <a:pt x="3592" y="14698"/>
                    <a:pt x="3468" y="14925"/>
                  </a:cubicBezTo>
                  <a:cubicBezTo>
                    <a:pt x="3345" y="15173"/>
                    <a:pt x="3262" y="15400"/>
                    <a:pt x="3179" y="15586"/>
                  </a:cubicBezTo>
                  <a:cubicBezTo>
                    <a:pt x="3035" y="15854"/>
                    <a:pt x="2952" y="16164"/>
                    <a:pt x="2952" y="16474"/>
                  </a:cubicBezTo>
                  <a:cubicBezTo>
                    <a:pt x="2746" y="16866"/>
                    <a:pt x="2560" y="17176"/>
                    <a:pt x="2395" y="17444"/>
                  </a:cubicBezTo>
                  <a:cubicBezTo>
                    <a:pt x="2209" y="17712"/>
                    <a:pt x="2085" y="17939"/>
                    <a:pt x="1920" y="18166"/>
                  </a:cubicBezTo>
                  <a:cubicBezTo>
                    <a:pt x="1569" y="18662"/>
                    <a:pt x="1260" y="19219"/>
                    <a:pt x="1032" y="19797"/>
                  </a:cubicBezTo>
                  <a:cubicBezTo>
                    <a:pt x="785" y="20582"/>
                    <a:pt x="516" y="21449"/>
                    <a:pt x="331" y="22233"/>
                  </a:cubicBezTo>
                  <a:cubicBezTo>
                    <a:pt x="165" y="22853"/>
                    <a:pt x="103" y="23493"/>
                    <a:pt x="145" y="24132"/>
                  </a:cubicBezTo>
                  <a:cubicBezTo>
                    <a:pt x="103" y="24360"/>
                    <a:pt x="42" y="24277"/>
                    <a:pt x="0" y="24587"/>
                  </a:cubicBezTo>
                  <a:cubicBezTo>
                    <a:pt x="83" y="24855"/>
                    <a:pt x="124" y="25123"/>
                    <a:pt x="124" y="25392"/>
                  </a:cubicBezTo>
                  <a:cubicBezTo>
                    <a:pt x="124" y="25660"/>
                    <a:pt x="186" y="25928"/>
                    <a:pt x="269" y="26197"/>
                  </a:cubicBezTo>
                  <a:cubicBezTo>
                    <a:pt x="186" y="26961"/>
                    <a:pt x="186" y="27745"/>
                    <a:pt x="248" y="28509"/>
                  </a:cubicBezTo>
                  <a:cubicBezTo>
                    <a:pt x="331" y="29108"/>
                    <a:pt x="475" y="29479"/>
                    <a:pt x="682" y="29562"/>
                  </a:cubicBezTo>
                  <a:cubicBezTo>
                    <a:pt x="661" y="31523"/>
                    <a:pt x="620" y="34207"/>
                    <a:pt x="1198" y="34516"/>
                  </a:cubicBezTo>
                  <a:cubicBezTo>
                    <a:pt x="929" y="35837"/>
                    <a:pt x="372" y="35879"/>
                    <a:pt x="372" y="38459"/>
                  </a:cubicBezTo>
                  <a:cubicBezTo>
                    <a:pt x="351" y="38955"/>
                    <a:pt x="434" y="38893"/>
                    <a:pt x="413" y="39347"/>
                  </a:cubicBezTo>
                  <a:cubicBezTo>
                    <a:pt x="372" y="40193"/>
                    <a:pt x="165" y="40854"/>
                    <a:pt x="227" y="41865"/>
                  </a:cubicBezTo>
                  <a:cubicBezTo>
                    <a:pt x="434" y="42815"/>
                    <a:pt x="393" y="44239"/>
                    <a:pt x="620" y="44941"/>
                  </a:cubicBezTo>
                  <a:lnTo>
                    <a:pt x="764" y="44941"/>
                  </a:lnTo>
                  <a:cubicBezTo>
                    <a:pt x="971" y="45726"/>
                    <a:pt x="682" y="47088"/>
                    <a:pt x="723" y="48120"/>
                  </a:cubicBezTo>
                  <a:cubicBezTo>
                    <a:pt x="558" y="48327"/>
                    <a:pt x="516" y="49008"/>
                    <a:pt x="454" y="49648"/>
                  </a:cubicBezTo>
                  <a:cubicBezTo>
                    <a:pt x="578" y="50639"/>
                    <a:pt x="516" y="51816"/>
                    <a:pt x="661" y="52724"/>
                  </a:cubicBezTo>
                  <a:cubicBezTo>
                    <a:pt x="578" y="55387"/>
                    <a:pt x="723" y="59433"/>
                    <a:pt x="537" y="62364"/>
                  </a:cubicBezTo>
                  <a:cubicBezTo>
                    <a:pt x="475" y="63108"/>
                    <a:pt x="372" y="63706"/>
                    <a:pt x="393" y="64346"/>
                  </a:cubicBezTo>
                  <a:cubicBezTo>
                    <a:pt x="393" y="65502"/>
                    <a:pt x="558" y="67835"/>
                    <a:pt x="805" y="67856"/>
                  </a:cubicBezTo>
                  <a:cubicBezTo>
                    <a:pt x="950" y="67876"/>
                    <a:pt x="950" y="66865"/>
                    <a:pt x="1136" y="67195"/>
                  </a:cubicBezTo>
                  <a:cubicBezTo>
                    <a:pt x="1487" y="64243"/>
                    <a:pt x="1652" y="61291"/>
                    <a:pt x="1652" y="58318"/>
                  </a:cubicBezTo>
                  <a:cubicBezTo>
                    <a:pt x="1672" y="56729"/>
                    <a:pt x="1590" y="54953"/>
                    <a:pt x="1569" y="53261"/>
                  </a:cubicBezTo>
                  <a:cubicBezTo>
                    <a:pt x="1569" y="52827"/>
                    <a:pt x="1569" y="52063"/>
                    <a:pt x="1590" y="51712"/>
                  </a:cubicBezTo>
                  <a:cubicBezTo>
                    <a:pt x="1610" y="51444"/>
                    <a:pt x="1652" y="51176"/>
                    <a:pt x="1755" y="50928"/>
                  </a:cubicBezTo>
                  <a:lnTo>
                    <a:pt x="1755" y="67876"/>
                  </a:lnTo>
                  <a:lnTo>
                    <a:pt x="1755" y="67938"/>
                  </a:lnTo>
                  <a:cubicBezTo>
                    <a:pt x="1672" y="68041"/>
                    <a:pt x="1652" y="68310"/>
                    <a:pt x="1569" y="68434"/>
                  </a:cubicBezTo>
                  <a:cubicBezTo>
                    <a:pt x="1672" y="69548"/>
                    <a:pt x="1487" y="69776"/>
                    <a:pt x="1549" y="70312"/>
                  </a:cubicBezTo>
                  <a:cubicBezTo>
                    <a:pt x="1590" y="70808"/>
                    <a:pt x="1693" y="70395"/>
                    <a:pt x="1693" y="70292"/>
                  </a:cubicBezTo>
                  <a:cubicBezTo>
                    <a:pt x="1734" y="70601"/>
                    <a:pt x="1817" y="70725"/>
                    <a:pt x="1879" y="71055"/>
                  </a:cubicBezTo>
                  <a:cubicBezTo>
                    <a:pt x="1796" y="71489"/>
                    <a:pt x="1714" y="70415"/>
                    <a:pt x="1590" y="70643"/>
                  </a:cubicBezTo>
                  <a:cubicBezTo>
                    <a:pt x="1590" y="72810"/>
                    <a:pt x="1941" y="74978"/>
                    <a:pt x="2601" y="77042"/>
                  </a:cubicBezTo>
                  <a:lnTo>
                    <a:pt x="2808" y="76980"/>
                  </a:lnTo>
                  <a:cubicBezTo>
                    <a:pt x="2890" y="77352"/>
                    <a:pt x="2643" y="77104"/>
                    <a:pt x="2643" y="77269"/>
                  </a:cubicBezTo>
                  <a:cubicBezTo>
                    <a:pt x="3056" y="78467"/>
                    <a:pt x="3427" y="80056"/>
                    <a:pt x="4129" y="81212"/>
                  </a:cubicBezTo>
                  <a:cubicBezTo>
                    <a:pt x="5120" y="83462"/>
                    <a:pt x="6482" y="85547"/>
                    <a:pt x="8155" y="87364"/>
                  </a:cubicBezTo>
                  <a:cubicBezTo>
                    <a:pt x="9001" y="88375"/>
                    <a:pt x="9971" y="89304"/>
                    <a:pt x="11045" y="90089"/>
                  </a:cubicBezTo>
                  <a:cubicBezTo>
                    <a:pt x="12221" y="90956"/>
                    <a:pt x="13460" y="91740"/>
                    <a:pt x="14761" y="92442"/>
                  </a:cubicBezTo>
                  <a:cubicBezTo>
                    <a:pt x="15793" y="92958"/>
                    <a:pt x="16763" y="93474"/>
                    <a:pt x="17713" y="93846"/>
                  </a:cubicBezTo>
                  <a:cubicBezTo>
                    <a:pt x="19137" y="94403"/>
                    <a:pt x="20644" y="94837"/>
                    <a:pt x="22172" y="95105"/>
                  </a:cubicBezTo>
                  <a:cubicBezTo>
                    <a:pt x="22481" y="95188"/>
                    <a:pt x="22812" y="95229"/>
                    <a:pt x="23121" y="95270"/>
                  </a:cubicBezTo>
                  <a:cubicBezTo>
                    <a:pt x="23452" y="95332"/>
                    <a:pt x="23761" y="95374"/>
                    <a:pt x="24091" y="95394"/>
                  </a:cubicBezTo>
                  <a:cubicBezTo>
                    <a:pt x="24669" y="95456"/>
                    <a:pt x="25248" y="95498"/>
                    <a:pt x="25846" y="95498"/>
                  </a:cubicBezTo>
                  <a:cubicBezTo>
                    <a:pt x="26693" y="95559"/>
                    <a:pt x="27560" y="95580"/>
                    <a:pt x="28427" y="95580"/>
                  </a:cubicBezTo>
                  <a:close/>
                  <a:moveTo>
                    <a:pt x="63170" y="34227"/>
                  </a:moveTo>
                  <a:cubicBezTo>
                    <a:pt x="63232" y="34227"/>
                    <a:pt x="63314" y="34207"/>
                    <a:pt x="63376" y="34165"/>
                  </a:cubicBezTo>
                  <a:cubicBezTo>
                    <a:pt x="63438" y="34310"/>
                    <a:pt x="63459" y="34640"/>
                    <a:pt x="63562" y="34599"/>
                  </a:cubicBezTo>
                  <a:cubicBezTo>
                    <a:pt x="63521" y="35363"/>
                    <a:pt x="63397" y="36126"/>
                    <a:pt x="63170" y="36849"/>
                  </a:cubicBezTo>
                  <a:close/>
                  <a:moveTo>
                    <a:pt x="64120" y="38975"/>
                  </a:moveTo>
                  <a:cubicBezTo>
                    <a:pt x="64161" y="38975"/>
                    <a:pt x="64202" y="38955"/>
                    <a:pt x="64223" y="38872"/>
                  </a:cubicBezTo>
                  <a:cubicBezTo>
                    <a:pt x="64243" y="39058"/>
                    <a:pt x="64264" y="39244"/>
                    <a:pt x="64243" y="39429"/>
                  </a:cubicBezTo>
                  <a:cubicBezTo>
                    <a:pt x="64182" y="39450"/>
                    <a:pt x="64140" y="39285"/>
                    <a:pt x="64140" y="38975"/>
                  </a:cubicBezTo>
                  <a:close/>
                  <a:moveTo>
                    <a:pt x="63934" y="39533"/>
                  </a:moveTo>
                  <a:cubicBezTo>
                    <a:pt x="63996" y="39822"/>
                    <a:pt x="64016" y="40111"/>
                    <a:pt x="63975" y="40400"/>
                  </a:cubicBezTo>
                  <a:cubicBezTo>
                    <a:pt x="63831" y="40544"/>
                    <a:pt x="63831" y="39615"/>
                    <a:pt x="63934" y="39533"/>
                  </a:cubicBezTo>
                  <a:close/>
                  <a:moveTo>
                    <a:pt x="63645" y="40524"/>
                  </a:moveTo>
                  <a:cubicBezTo>
                    <a:pt x="63707" y="40524"/>
                    <a:pt x="63789" y="40462"/>
                    <a:pt x="63789" y="40854"/>
                  </a:cubicBezTo>
                  <a:cubicBezTo>
                    <a:pt x="63707" y="40874"/>
                    <a:pt x="63686" y="40751"/>
                    <a:pt x="63645" y="40524"/>
                  </a:cubicBezTo>
                  <a:close/>
                  <a:moveTo>
                    <a:pt x="63851" y="66411"/>
                  </a:moveTo>
                  <a:cubicBezTo>
                    <a:pt x="63769" y="66431"/>
                    <a:pt x="63748" y="66018"/>
                    <a:pt x="63789" y="65853"/>
                  </a:cubicBezTo>
                  <a:cubicBezTo>
                    <a:pt x="63872" y="65812"/>
                    <a:pt x="63872" y="66101"/>
                    <a:pt x="63872" y="66411"/>
                  </a:cubicBezTo>
                  <a:close/>
                  <a:moveTo>
                    <a:pt x="63645" y="65420"/>
                  </a:moveTo>
                  <a:cubicBezTo>
                    <a:pt x="63500" y="65544"/>
                    <a:pt x="63542" y="64821"/>
                    <a:pt x="63645" y="64862"/>
                  </a:cubicBezTo>
                  <a:cubicBezTo>
                    <a:pt x="63665" y="65048"/>
                    <a:pt x="63665" y="65234"/>
                    <a:pt x="63645" y="65420"/>
                  </a:cubicBezTo>
                  <a:close/>
                  <a:moveTo>
                    <a:pt x="63170" y="60259"/>
                  </a:moveTo>
                  <a:cubicBezTo>
                    <a:pt x="63211" y="60610"/>
                    <a:pt x="63273" y="60981"/>
                    <a:pt x="63314" y="61353"/>
                  </a:cubicBezTo>
                  <a:cubicBezTo>
                    <a:pt x="63314" y="61848"/>
                    <a:pt x="63356" y="62323"/>
                    <a:pt x="63418" y="62798"/>
                  </a:cubicBezTo>
                  <a:cubicBezTo>
                    <a:pt x="63418" y="64532"/>
                    <a:pt x="63397" y="66266"/>
                    <a:pt x="63170" y="66968"/>
                  </a:cubicBezTo>
                  <a:close/>
                  <a:moveTo>
                    <a:pt x="62551" y="73512"/>
                  </a:moveTo>
                  <a:lnTo>
                    <a:pt x="62551" y="73615"/>
                  </a:lnTo>
                  <a:cubicBezTo>
                    <a:pt x="62509" y="73760"/>
                    <a:pt x="62468" y="73904"/>
                    <a:pt x="62406" y="74049"/>
                  </a:cubicBezTo>
                  <a:cubicBezTo>
                    <a:pt x="62468" y="73884"/>
                    <a:pt x="62509" y="73698"/>
                    <a:pt x="62551" y="73512"/>
                  </a:cubicBezTo>
                  <a:close/>
                  <a:moveTo>
                    <a:pt x="4170" y="80159"/>
                  </a:moveTo>
                  <a:cubicBezTo>
                    <a:pt x="4170" y="80077"/>
                    <a:pt x="4108" y="79664"/>
                    <a:pt x="4315" y="80077"/>
                  </a:cubicBezTo>
                  <a:cubicBezTo>
                    <a:pt x="4150" y="79932"/>
                    <a:pt x="4397" y="80613"/>
                    <a:pt x="4170" y="80159"/>
                  </a:cubicBezTo>
                  <a:close/>
                  <a:moveTo>
                    <a:pt x="6998" y="85155"/>
                  </a:moveTo>
                  <a:cubicBezTo>
                    <a:pt x="6875" y="84990"/>
                    <a:pt x="6875" y="84949"/>
                    <a:pt x="6751" y="84783"/>
                  </a:cubicBezTo>
                  <a:cubicBezTo>
                    <a:pt x="6792" y="84763"/>
                    <a:pt x="6916" y="84866"/>
                    <a:pt x="7102" y="85072"/>
                  </a:cubicBezTo>
                  <a:cubicBezTo>
                    <a:pt x="7164" y="85217"/>
                    <a:pt x="7122" y="85258"/>
                    <a:pt x="6998" y="85155"/>
                  </a:cubicBezTo>
                  <a:close/>
                  <a:moveTo>
                    <a:pt x="24566" y="94527"/>
                  </a:moveTo>
                  <a:cubicBezTo>
                    <a:pt x="20396" y="94073"/>
                    <a:pt x="16371" y="92607"/>
                    <a:pt x="12882" y="90254"/>
                  </a:cubicBezTo>
                  <a:cubicBezTo>
                    <a:pt x="11003" y="88995"/>
                    <a:pt x="9331" y="87446"/>
                    <a:pt x="7927" y="85671"/>
                  </a:cubicBezTo>
                  <a:cubicBezTo>
                    <a:pt x="6606" y="84020"/>
                    <a:pt x="5491" y="82224"/>
                    <a:pt x="4624" y="80304"/>
                  </a:cubicBezTo>
                  <a:cubicBezTo>
                    <a:pt x="4583" y="80304"/>
                    <a:pt x="4645" y="80490"/>
                    <a:pt x="4563" y="80324"/>
                  </a:cubicBezTo>
                  <a:cubicBezTo>
                    <a:pt x="4294" y="79891"/>
                    <a:pt x="4686" y="80428"/>
                    <a:pt x="4521" y="80097"/>
                  </a:cubicBezTo>
                  <a:cubicBezTo>
                    <a:pt x="3964" y="78817"/>
                    <a:pt x="3489" y="77496"/>
                    <a:pt x="3076" y="76154"/>
                  </a:cubicBezTo>
                  <a:cubicBezTo>
                    <a:pt x="6648" y="86972"/>
                    <a:pt x="16763" y="94259"/>
                    <a:pt x="28138" y="94259"/>
                  </a:cubicBezTo>
                  <a:lnTo>
                    <a:pt x="36767" y="94259"/>
                  </a:lnTo>
                  <a:cubicBezTo>
                    <a:pt x="38439" y="94259"/>
                    <a:pt x="40111" y="94094"/>
                    <a:pt x="41762" y="93784"/>
                  </a:cubicBezTo>
                  <a:cubicBezTo>
                    <a:pt x="41680" y="93825"/>
                    <a:pt x="41597" y="93887"/>
                    <a:pt x="41494" y="93908"/>
                  </a:cubicBezTo>
                  <a:cubicBezTo>
                    <a:pt x="40132" y="94280"/>
                    <a:pt x="38707" y="94486"/>
                    <a:pt x="37303" y="94486"/>
                  </a:cubicBezTo>
                  <a:cubicBezTo>
                    <a:pt x="35673" y="94527"/>
                    <a:pt x="33959" y="94486"/>
                    <a:pt x="32411" y="94527"/>
                  </a:cubicBezTo>
                  <a:cubicBezTo>
                    <a:pt x="31255" y="94527"/>
                    <a:pt x="29934" y="94569"/>
                    <a:pt x="28592" y="94630"/>
                  </a:cubicBezTo>
                  <a:cubicBezTo>
                    <a:pt x="27250" y="94692"/>
                    <a:pt x="25908" y="94651"/>
                    <a:pt x="24566" y="94527"/>
                  </a:cubicBezTo>
                  <a:close/>
                  <a:moveTo>
                    <a:pt x="34826" y="94878"/>
                  </a:moveTo>
                  <a:cubicBezTo>
                    <a:pt x="33773" y="94981"/>
                    <a:pt x="34537" y="94630"/>
                    <a:pt x="34826" y="948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1"/>
            <p:cNvSpPr/>
            <p:nvPr/>
          </p:nvSpPr>
          <p:spPr>
            <a:xfrm>
              <a:off x="7398222" y="3964053"/>
              <a:ext cx="2002130" cy="1357269"/>
            </a:xfrm>
            <a:custGeom>
              <a:avLst/>
              <a:gdLst/>
              <a:ahLst/>
              <a:cxnLst/>
              <a:rect l="l" t="t" r="r" b="b"/>
              <a:pathLst>
                <a:path w="66721" h="45231" extrusionOk="0">
                  <a:moveTo>
                    <a:pt x="66700" y="25433"/>
                  </a:moveTo>
                  <a:lnTo>
                    <a:pt x="66659" y="23720"/>
                  </a:lnTo>
                  <a:cubicBezTo>
                    <a:pt x="66617" y="22564"/>
                    <a:pt x="66597" y="21387"/>
                    <a:pt x="66597" y="20190"/>
                  </a:cubicBezTo>
                  <a:cubicBezTo>
                    <a:pt x="66597" y="19673"/>
                    <a:pt x="66597" y="19137"/>
                    <a:pt x="66576" y="18579"/>
                  </a:cubicBezTo>
                  <a:lnTo>
                    <a:pt x="66493" y="17754"/>
                  </a:lnTo>
                  <a:cubicBezTo>
                    <a:pt x="66473" y="17485"/>
                    <a:pt x="66431" y="17196"/>
                    <a:pt x="66390" y="16928"/>
                  </a:cubicBezTo>
                  <a:cubicBezTo>
                    <a:pt x="66204" y="15834"/>
                    <a:pt x="65915" y="14760"/>
                    <a:pt x="65523" y="13728"/>
                  </a:cubicBezTo>
                  <a:cubicBezTo>
                    <a:pt x="65090" y="12985"/>
                    <a:pt x="64553" y="12077"/>
                    <a:pt x="64119" y="11767"/>
                  </a:cubicBezTo>
                  <a:cubicBezTo>
                    <a:pt x="63748" y="10879"/>
                    <a:pt x="63356" y="10054"/>
                    <a:pt x="62963" y="9331"/>
                  </a:cubicBezTo>
                  <a:cubicBezTo>
                    <a:pt x="62778" y="9001"/>
                    <a:pt x="62716" y="9042"/>
                    <a:pt x="62509" y="8794"/>
                  </a:cubicBezTo>
                  <a:cubicBezTo>
                    <a:pt x="61807" y="7721"/>
                    <a:pt x="60982" y="6751"/>
                    <a:pt x="60053" y="5884"/>
                  </a:cubicBezTo>
                  <a:cubicBezTo>
                    <a:pt x="59103" y="4955"/>
                    <a:pt x="58112" y="4191"/>
                    <a:pt x="57390" y="3613"/>
                  </a:cubicBezTo>
                  <a:cubicBezTo>
                    <a:pt x="56172" y="2931"/>
                    <a:pt x="55119" y="2209"/>
                    <a:pt x="53632" y="1652"/>
                  </a:cubicBezTo>
                  <a:cubicBezTo>
                    <a:pt x="53323" y="1528"/>
                    <a:pt x="53116" y="1383"/>
                    <a:pt x="52827" y="1301"/>
                  </a:cubicBezTo>
                  <a:cubicBezTo>
                    <a:pt x="52662" y="1239"/>
                    <a:pt x="52621" y="1259"/>
                    <a:pt x="52518" y="1218"/>
                  </a:cubicBezTo>
                  <a:cubicBezTo>
                    <a:pt x="52167" y="1094"/>
                    <a:pt x="51919" y="1012"/>
                    <a:pt x="51630" y="929"/>
                  </a:cubicBezTo>
                  <a:cubicBezTo>
                    <a:pt x="51279" y="805"/>
                    <a:pt x="50907" y="723"/>
                    <a:pt x="50515" y="661"/>
                  </a:cubicBezTo>
                  <a:cubicBezTo>
                    <a:pt x="49916" y="578"/>
                    <a:pt x="49173" y="537"/>
                    <a:pt x="48430" y="496"/>
                  </a:cubicBezTo>
                  <a:cubicBezTo>
                    <a:pt x="48079" y="475"/>
                    <a:pt x="47708" y="475"/>
                    <a:pt x="47377" y="454"/>
                  </a:cubicBezTo>
                  <a:cubicBezTo>
                    <a:pt x="47088" y="434"/>
                    <a:pt x="46799" y="413"/>
                    <a:pt x="46510" y="351"/>
                  </a:cubicBezTo>
                  <a:cubicBezTo>
                    <a:pt x="46345" y="351"/>
                    <a:pt x="45974" y="330"/>
                    <a:pt x="46056" y="392"/>
                  </a:cubicBezTo>
                  <a:cubicBezTo>
                    <a:pt x="45808" y="392"/>
                    <a:pt x="45953" y="330"/>
                    <a:pt x="45746" y="330"/>
                  </a:cubicBezTo>
                  <a:cubicBezTo>
                    <a:pt x="44900" y="372"/>
                    <a:pt x="43827" y="289"/>
                    <a:pt x="43145" y="392"/>
                  </a:cubicBezTo>
                  <a:cubicBezTo>
                    <a:pt x="41556" y="413"/>
                    <a:pt x="39966" y="557"/>
                    <a:pt x="38397" y="805"/>
                  </a:cubicBezTo>
                  <a:cubicBezTo>
                    <a:pt x="38232" y="929"/>
                    <a:pt x="37716" y="950"/>
                    <a:pt x="37324" y="1012"/>
                  </a:cubicBezTo>
                  <a:cubicBezTo>
                    <a:pt x="37097" y="1074"/>
                    <a:pt x="36890" y="1135"/>
                    <a:pt x="36663" y="1197"/>
                  </a:cubicBezTo>
                  <a:lnTo>
                    <a:pt x="30821" y="1197"/>
                  </a:lnTo>
                  <a:lnTo>
                    <a:pt x="30800" y="1197"/>
                  </a:lnTo>
                  <a:lnTo>
                    <a:pt x="30429" y="1197"/>
                  </a:lnTo>
                  <a:cubicBezTo>
                    <a:pt x="29500" y="888"/>
                    <a:pt x="28612" y="578"/>
                    <a:pt x="27518" y="310"/>
                  </a:cubicBezTo>
                  <a:cubicBezTo>
                    <a:pt x="27270" y="310"/>
                    <a:pt x="27291" y="289"/>
                    <a:pt x="27146" y="310"/>
                  </a:cubicBezTo>
                  <a:cubicBezTo>
                    <a:pt x="26011" y="0"/>
                    <a:pt x="23513" y="103"/>
                    <a:pt x="21862" y="227"/>
                  </a:cubicBezTo>
                  <a:cubicBezTo>
                    <a:pt x="21800" y="289"/>
                    <a:pt x="21717" y="330"/>
                    <a:pt x="21635" y="330"/>
                  </a:cubicBezTo>
                  <a:cubicBezTo>
                    <a:pt x="21346" y="330"/>
                    <a:pt x="21263" y="372"/>
                    <a:pt x="21015" y="372"/>
                  </a:cubicBezTo>
                  <a:cubicBezTo>
                    <a:pt x="20664" y="537"/>
                    <a:pt x="19839" y="619"/>
                    <a:pt x="19839" y="867"/>
                  </a:cubicBezTo>
                  <a:cubicBezTo>
                    <a:pt x="19715" y="888"/>
                    <a:pt x="19591" y="929"/>
                    <a:pt x="19467" y="970"/>
                  </a:cubicBezTo>
                  <a:cubicBezTo>
                    <a:pt x="19446" y="1074"/>
                    <a:pt x="19426" y="1156"/>
                    <a:pt x="19426" y="1259"/>
                  </a:cubicBezTo>
                  <a:cubicBezTo>
                    <a:pt x="17898" y="1383"/>
                    <a:pt x="16391" y="1672"/>
                    <a:pt x="14946" y="2168"/>
                  </a:cubicBezTo>
                  <a:cubicBezTo>
                    <a:pt x="14781" y="2188"/>
                    <a:pt x="14636" y="2188"/>
                    <a:pt x="14492" y="2168"/>
                  </a:cubicBezTo>
                  <a:cubicBezTo>
                    <a:pt x="14347" y="2168"/>
                    <a:pt x="14203" y="2147"/>
                    <a:pt x="14058" y="2106"/>
                  </a:cubicBezTo>
                  <a:cubicBezTo>
                    <a:pt x="13707" y="2147"/>
                    <a:pt x="13377" y="2168"/>
                    <a:pt x="13026" y="2230"/>
                  </a:cubicBezTo>
                  <a:cubicBezTo>
                    <a:pt x="12861" y="2271"/>
                    <a:pt x="12675" y="2292"/>
                    <a:pt x="12489" y="2353"/>
                  </a:cubicBezTo>
                  <a:cubicBezTo>
                    <a:pt x="12304" y="2395"/>
                    <a:pt x="12118" y="2457"/>
                    <a:pt x="11911" y="2519"/>
                  </a:cubicBezTo>
                  <a:cubicBezTo>
                    <a:pt x="11705" y="2642"/>
                    <a:pt x="11519" y="2725"/>
                    <a:pt x="11333" y="2808"/>
                  </a:cubicBezTo>
                  <a:cubicBezTo>
                    <a:pt x="11148" y="2890"/>
                    <a:pt x="10941" y="2993"/>
                    <a:pt x="10755" y="3097"/>
                  </a:cubicBezTo>
                  <a:cubicBezTo>
                    <a:pt x="10115" y="3489"/>
                    <a:pt x="9517" y="3943"/>
                    <a:pt x="8959" y="4438"/>
                  </a:cubicBezTo>
                  <a:cubicBezTo>
                    <a:pt x="8836" y="4562"/>
                    <a:pt x="8712" y="4666"/>
                    <a:pt x="8608" y="4789"/>
                  </a:cubicBezTo>
                  <a:cubicBezTo>
                    <a:pt x="8526" y="4913"/>
                    <a:pt x="8464" y="5016"/>
                    <a:pt x="8381" y="5120"/>
                  </a:cubicBezTo>
                  <a:cubicBezTo>
                    <a:pt x="8237" y="5347"/>
                    <a:pt x="8072" y="5553"/>
                    <a:pt x="7886" y="5760"/>
                  </a:cubicBezTo>
                  <a:lnTo>
                    <a:pt x="7163" y="5904"/>
                  </a:lnTo>
                  <a:cubicBezTo>
                    <a:pt x="6936" y="5966"/>
                    <a:pt x="6709" y="6007"/>
                    <a:pt x="6482" y="6028"/>
                  </a:cubicBezTo>
                  <a:cubicBezTo>
                    <a:pt x="5945" y="6358"/>
                    <a:pt x="5223" y="7102"/>
                    <a:pt x="4604" y="7803"/>
                  </a:cubicBezTo>
                  <a:cubicBezTo>
                    <a:pt x="4315" y="8319"/>
                    <a:pt x="3860" y="8918"/>
                    <a:pt x="3633" y="9455"/>
                  </a:cubicBezTo>
                  <a:cubicBezTo>
                    <a:pt x="2973" y="10157"/>
                    <a:pt x="2457" y="10983"/>
                    <a:pt x="2085" y="11870"/>
                  </a:cubicBezTo>
                  <a:cubicBezTo>
                    <a:pt x="1652" y="12283"/>
                    <a:pt x="1177" y="12655"/>
                    <a:pt x="702" y="14203"/>
                  </a:cubicBezTo>
                  <a:cubicBezTo>
                    <a:pt x="640" y="14492"/>
                    <a:pt x="578" y="14925"/>
                    <a:pt x="495" y="15359"/>
                  </a:cubicBezTo>
                  <a:cubicBezTo>
                    <a:pt x="413" y="15792"/>
                    <a:pt x="351" y="16247"/>
                    <a:pt x="289" y="16577"/>
                  </a:cubicBezTo>
                  <a:cubicBezTo>
                    <a:pt x="289" y="16907"/>
                    <a:pt x="310" y="17217"/>
                    <a:pt x="351" y="17547"/>
                  </a:cubicBezTo>
                  <a:cubicBezTo>
                    <a:pt x="392" y="17836"/>
                    <a:pt x="434" y="18105"/>
                    <a:pt x="475" y="18414"/>
                  </a:cubicBezTo>
                  <a:cubicBezTo>
                    <a:pt x="145" y="19446"/>
                    <a:pt x="165" y="21325"/>
                    <a:pt x="289" y="22956"/>
                  </a:cubicBezTo>
                  <a:cubicBezTo>
                    <a:pt x="310" y="23142"/>
                    <a:pt x="392" y="23038"/>
                    <a:pt x="413" y="23265"/>
                  </a:cubicBezTo>
                  <a:cubicBezTo>
                    <a:pt x="413" y="23885"/>
                    <a:pt x="248" y="23616"/>
                    <a:pt x="268" y="24256"/>
                  </a:cubicBezTo>
                  <a:cubicBezTo>
                    <a:pt x="145" y="24442"/>
                    <a:pt x="83" y="24649"/>
                    <a:pt x="62" y="24876"/>
                  </a:cubicBezTo>
                  <a:cubicBezTo>
                    <a:pt x="41" y="25020"/>
                    <a:pt x="21" y="25185"/>
                    <a:pt x="0" y="25350"/>
                  </a:cubicBezTo>
                  <a:lnTo>
                    <a:pt x="0" y="25598"/>
                  </a:lnTo>
                  <a:lnTo>
                    <a:pt x="0" y="25929"/>
                  </a:lnTo>
                  <a:cubicBezTo>
                    <a:pt x="0" y="26878"/>
                    <a:pt x="103" y="27807"/>
                    <a:pt x="289" y="28736"/>
                  </a:cubicBezTo>
                  <a:cubicBezTo>
                    <a:pt x="289" y="29004"/>
                    <a:pt x="248" y="29108"/>
                    <a:pt x="165" y="29108"/>
                  </a:cubicBezTo>
                  <a:cubicBezTo>
                    <a:pt x="165" y="29789"/>
                    <a:pt x="227" y="30449"/>
                    <a:pt x="372" y="31131"/>
                  </a:cubicBezTo>
                  <a:cubicBezTo>
                    <a:pt x="681" y="32328"/>
                    <a:pt x="1135" y="33154"/>
                    <a:pt x="1652" y="34207"/>
                  </a:cubicBezTo>
                  <a:cubicBezTo>
                    <a:pt x="1796" y="34330"/>
                    <a:pt x="1941" y="34454"/>
                    <a:pt x="2064" y="34619"/>
                  </a:cubicBezTo>
                  <a:cubicBezTo>
                    <a:pt x="2168" y="34743"/>
                    <a:pt x="2312" y="34867"/>
                    <a:pt x="2457" y="34970"/>
                  </a:cubicBezTo>
                  <a:cubicBezTo>
                    <a:pt x="2498" y="35115"/>
                    <a:pt x="2560" y="35280"/>
                    <a:pt x="2642" y="35466"/>
                  </a:cubicBezTo>
                  <a:cubicBezTo>
                    <a:pt x="2704" y="35631"/>
                    <a:pt x="2808" y="35817"/>
                    <a:pt x="2890" y="36003"/>
                  </a:cubicBezTo>
                  <a:cubicBezTo>
                    <a:pt x="3117" y="36395"/>
                    <a:pt x="3344" y="36787"/>
                    <a:pt x="3613" y="37159"/>
                  </a:cubicBezTo>
                  <a:cubicBezTo>
                    <a:pt x="4087" y="37819"/>
                    <a:pt x="4604" y="38439"/>
                    <a:pt x="5202" y="38996"/>
                  </a:cubicBezTo>
                  <a:cubicBezTo>
                    <a:pt x="5367" y="39264"/>
                    <a:pt x="5594" y="39533"/>
                    <a:pt x="5863" y="39739"/>
                  </a:cubicBezTo>
                  <a:cubicBezTo>
                    <a:pt x="6090" y="39904"/>
                    <a:pt x="6317" y="40090"/>
                    <a:pt x="6627" y="40338"/>
                  </a:cubicBezTo>
                  <a:cubicBezTo>
                    <a:pt x="6771" y="40462"/>
                    <a:pt x="6916" y="40627"/>
                    <a:pt x="6998" y="40689"/>
                  </a:cubicBezTo>
                  <a:cubicBezTo>
                    <a:pt x="7597" y="41143"/>
                    <a:pt x="7886" y="41205"/>
                    <a:pt x="7989" y="41102"/>
                  </a:cubicBezTo>
                  <a:cubicBezTo>
                    <a:pt x="8258" y="41329"/>
                    <a:pt x="8547" y="41597"/>
                    <a:pt x="8877" y="41845"/>
                  </a:cubicBezTo>
                  <a:cubicBezTo>
                    <a:pt x="9207" y="42092"/>
                    <a:pt x="9558" y="42340"/>
                    <a:pt x="9930" y="42547"/>
                  </a:cubicBezTo>
                  <a:cubicBezTo>
                    <a:pt x="10095" y="42650"/>
                    <a:pt x="10260" y="42732"/>
                    <a:pt x="10425" y="42815"/>
                  </a:cubicBezTo>
                  <a:cubicBezTo>
                    <a:pt x="10590" y="42898"/>
                    <a:pt x="10755" y="42960"/>
                    <a:pt x="10879" y="43021"/>
                  </a:cubicBezTo>
                  <a:cubicBezTo>
                    <a:pt x="11086" y="43125"/>
                    <a:pt x="11292" y="43166"/>
                    <a:pt x="11499" y="43187"/>
                  </a:cubicBezTo>
                  <a:cubicBezTo>
                    <a:pt x="11767" y="43331"/>
                    <a:pt x="11994" y="43455"/>
                    <a:pt x="12180" y="43579"/>
                  </a:cubicBezTo>
                  <a:cubicBezTo>
                    <a:pt x="12366" y="43703"/>
                    <a:pt x="12531" y="43785"/>
                    <a:pt x="12675" y="43888"/>
                  </a:cubicBezTo>
                  <a:cubicBezTo>
                    <a:pt x="13026" y="44136"/>
                    <a:pt x="13418" y="44363"/>
                    <a:pt x="13811" y="44528"/>
                  </a:cubicBezTo>
                  <a:cubicBezTo>
                    <a:pt x="14368" y="44694"/>
                    <a:pt x="14987" y="44879"/>
                    <a:pt x="15524" y="45003"/>
                  </a:cubicBezTo>
                  <a:cubicBezTo>
                    <a:pt x="15958" y="45127"/>
                    <a:pt x="16391" y="45168"/>
                    <a:pt x="16845" y="45148"/>
                  </a:cubicBezTo>
                  <a:cubicBezTo>
                    <a:pt x="17010" y="45168"/>
                    <a:pt x="16949" y="45210"/>
                    <a:pt x="17176" y="45230"/>
                  </a:cubicBezTo>
                  <a:cubicBezTo>
                    <a:pt x="17341" y="45189"/>
                    <a:pt x="17527" y="45148"/>
                    <a:pt x="17733" y="45148"/>
                  </a:cubicBezTo>
                  <a:cubicBezTo>
                    <a:pt x="17919" y="45148"/>
                    <a:pt x="18105" y="45106"/>
                    <a:pt x="18290" y="45045"/>
                  </a:cubicBezTo>
                  <a:cubicBezTo>
                    <a:pt x="18827" y="45106"/>
                    <a:pt x="19364" y="45106"/>
                    <a:pt x="19901" y="45065"/>
                  </a:cubicBezTo>
                  <a:cubicBezTo>
                    <a:pt x="20313" y="45003"/>
                    <a:pt x="20582" y="44900"/>
                    <a:pt x="20644" y="44755"/>
                  </a:cubicBezTo>
                  <a:cubicBezTo>
                    <a:pt x="22006" y="44776"/>
                    <a:pt x="23885" y="44817"/>
                    <a:pt x="24091" y="44405"/>
                  </a:cubicBezTo>
                  <a:cubicBezTo>
                    <a:pt x="25020" y="44590"/>
                    <a:pt x="25041" y="44983"/>
                    <a:pt x="26857" y="44983"/>
                  </a:cubicBezTo>
                  <a:cubicBezTo>
                    <a:pt x="27208" y="45003"/>
                    <a:pt x="27146" y="44941"/>
                    <a:pt x="27456" y="44962"/>
                  </a:cubicBezTo>
                  <a:cubicBezTo>
                    <a:pt x="28055" y="45003"/>
                    <a:pt x="28509" y="45127"/>
                    <a:pt x="29232" y="45086"/>
                  </a:cubicBezTo>
                  <a:cubicBezTo>
                    <a:pt x="29892" y="44941"/>
                    <a:pt x="30883" y="44983"/>
                    <a:pt x="31358" y="44817"/>
                  </a:cubicBezTo>
                  <a:lnTo>
                    <a:pt x="31358" y="44714"/>
                  </a:lnTo>
                  <a:cubicBezTo>
                    <a:pt x="31915" y="44570"/>
                    <a:pt x="32865" y="44776"/>
                    <a:pt x="33587" y="44755"/>
                  </a:cubicBezTo>
                  <a:cubicBezTo>
                    <a:pt x="33732" y="44859"/>
                    <a:pt x="34207" y="44879"/>
                    <a:pt x="34661" y="44921"/>
                  </a:cubicBezTo>
                  <a:cubicBezTo>
                    <a:pt x="35363" y="44838"/>
                    <a:pt x="36168" y="44879"/>
                    <a:pt x="36808" y="44776"/>
                  </a:cubicBezTo>
                  <a:cubicBezTo>
                    <a:pt x="38666" y="44838"/>
                    <a:pt x="41473" y="44735"/>
                    <a:pt x="43538" y="44859"/>
                  </a:cubicBezTo>
                  <a:cubicBezTo>
                    <a:pt x="44054" y="44900"/>
                    <a:pt x="44467" y="44983"/>
                    <a:pt x="44921" y="44962"/>
                  </a:cubicBezTo>
                  <a:cubicBezTo>
                    <a:pt x="45726" y="44962"/>
                    <a:pt x="47357" y="44859"/>
                    <a:pt x="47357" y="44673"/>
                  </a:cubicBezTo>
                  <a:cubicBezTo>
                    <a:pt x="47357" y="44570"/>
                    <a:pt x="46675" y="44570"/>
                    <a:pt x="46903" y="44446"/>
                  </a:cubicBezTo>
                  <a:cubicBezTo>
                    <a:pt x="44838" y="44198"/>
                    <a:pt x="42774" y="44074"/>
                    <a:pt x="40709" y="44095"/>
                  </a:cubicBezTo>
                  <a:cubicBezTo>
                    <a:pt x="39595" y="44095"/>
                    <a:pt x="38397" y="44136"/>
                    <a:pt x="37200" y="44157"/>
                  </a:cubicBezTo>
                  <a:cubicBezTo>
                    <a:pt x="36890" y="44157"/>
                    <a:pt x="36354" y="44157"/>
                    <a:pt x="36127" y="44136"/>
                  </a:cubicBezTo>
                  <a:cubicBezTo>
                    <a:pt x="35920" y="44116"/>
                    <a:pt x="35734" y="44095"/>
                    <a:pt x="35548" y="44033"/>
                  </a:cubicBezTo>
                  <a:lnTo>
                    <a:pt x="47419" y="44033"/>
                  </a:lnTo>
                  <a:cubicBezTo>
                    <a:pt x="47501" y="44074"/>
                    <a:pt x="47666" y="44095"/>
                    <a:pt x="47770" y="44136"/>
                  </a:cubicBezTo>
                  <a:cubicBezTo>
                    <a:pt x="48533" y="44074"/>
                    <a:pt x="48719" y="44198"/>
                    <a:pt x="49091" y="44157"/>
                  </a:cubicBezTo>
                  <a:cubicBezTo>
                    <a:pt x="49442" y="44116"/>
                    <a:pt x="49132" y="44074"/>
                    <a:pt x="49091" y="44054"/>
                  </a:cubicBezTo>
                  <a:cubicBezTo>
                    <a:pt x="49297" y="44033"/>
                    <a:pt x="49380" y="43971"/>
                    <a:pt x="49607" y="43930"/>
                  </a:cubicBezTo>
                  <a:cubicBezTo>
                    <a:pt x="49896" y="43992"/>
                    <a:pt x="49153" y="44033"/>
                    <a:pt x="49318" y="44136"/>
                  </a:cubicBezTo>
                  <a:cubicBezTo>
                    <a:pt x="50825" y="44136"/>
                    <a:pt x="52332" y="43888"/>
                    <a:pt x="53777" y="43434"/>
                  </a:cubicBezTo>
                  <a:lnTo>
                    <a:pt x="53736" y="43290"/>
                  </a:lnTo>
                  <a:cubicBezTo>
                    <a:pt x="53983" y="43228"/>
                    <a:pt x="53818" y="43393"/>
                    <a:pt x="53942" y="43393"/>
                  </a:cubicBezTo>
                  <a:cubicBezTo>
                    <a:pt x="54768" y="43104"/>
                    <a:pt x="55883" y="42856"/>
                    <a:pt x="56688" y="42361"/>
                  </a:cubicBezTo>
                  <a:cubicBezTo>
                    <a:pt x="58257" y="41680"/>
                    <a:pt x="59722" y="40730"/>
                    <a:pt x="60982" y="39553"/>
                  </a:cubicBezTo>
                  <a:cubicBezTo>
                    <a:pt x="61683" y="38975"/>
                    <a:pt x="62323" y="38294"/>
                    <a:pt x="62881" y="37551"/>
                  </a:cubicBezTo>
                  <a:cubicBezTo>
                    <a:pt x="63500" y="36725"/>
                    <a:pt x="64037" y="35858"/>
                    <a:pt x="64512" y="34950"/>
                  </a:cubicBezTo>
                  <a:cubicBezTo>
                    <a:pt x="64883" y="34248"/>
                    <a:pt x="65255" y="33567"/>
                    <a:pt x="65502" y="32906"/>
                  </a:cubicBezTo>
                  <a:cubicBezTo>
                    <a:pt x="65895" y="31895"/>
                    <a:pt x="66184" y="30862"/>
                    <a:pt x="66390" y="29789"/>
                  </a:cubicBezTo>
                  <a:cubicBezTo>
                    <a:pt x="66431" y="29562"/>
                    <a:pt x="66473" y="29335"/>
                    <a:pt x="66514" y="29128"/>
                  </a:cubicBezTo>
                  <a:cubicBezTo>
                    <a:pt x="66535" y="28901"/>
                    <a:pt x="66576" y="28674"/>
                    <a:pt x="66597" y="28447"/>
                  </a:cubicBezTo>
                  <a:cubicBezTo>
                    <a:pt x="66638" y="28034"/>
                    <a:pt x="66659" y="27642"/>
                    <a:pt x="66659" y="27229"/>
                  </a:cubicBezTo>
                  <a:cubicBezTo>
                    <a:pt x="66700" y="26630"/>
                    <a:pt x="66720" y="26032"/>
                    <a:pt x="66700" y="25433"/>
                  </a:cubicBezTo>
                  <a:close/>
                  <a:moveTo>
                    <a:pt x="23905" y="1177"/>
                  </a:moveTo>
                  <a:cubicBezTo>
                    <a:pt x="23905" y="1115"/>
                    <a:pt x="23885" y="1074"/>
                    <a:pt x="23844" y="1032"/>
                  </a:cubicBezTo>
                  <a:cubicBezTo>
                    <a:pt x="23947" y="991"/>
                    <a:pt x="24194" y="970"/>
                    <a:pt x="24153" y="888"/>
                  </a:cubicBezTo>
                  <a:cubicBezTo>
                    <a:pt x="24690" y="929"/>
                    <a:pt x="25227" y="1012"/>
                    <a:pt x="25743" y="1177"/>
                  </a:cubicBezTo>
                  <a:close/>
                  <a:moveTo>
                    <a:pt x="27208" y="496"/>
                  </a:moveTo>
                  <a:cubicBezTo>
                    <a:pt x="27208" y="475"/>
                    <a:pt x="27208" y="454"/>
                    <a:pt x="27146" y="434"/>
                  </a:cubicBezTo>
                  <a:cubicBezTo>
                    <a:pt x="27270" y="413"/>
                    <a:pt x="27394" y="413"/>
                    <a:pt x="27518" y="413"/>
                  </a:cubicBezTo>
                  <a:cubicBezTo>
                    <a:pt x="27559" y="496"/>
                    <a:pt x="27436" y="516"/>
                    <a:pt x="27208" y="516"/>
                  </a:cubicBezTo>
                  <a:close/>
                  <a:moveTo>
                    <a:pt x="27601" y="640"/>
                  </a:moveTo>
                  <a:cubicBezTo>
                    <a:pt x="27807" y="599"/>
                    <a:pt x="28014" y="578"/>
                    <a:pt x="28220" y="599"/>
                  </a:cubicBezTo>
                  <a:cubicBezTo>
                    <a:pt x="28323" y="723"/>
                    <a:pt x="27663" y="723"/>
                    <a:pt x="27601" y="661"/>
                  </a:cubicBezTo>
                  <a:close/>
                  <a:moveTo>
                    <a:pt x="28282" y="846"/>
                  </a:moveTo>
                  <a:cubicBezTo>
                    <a:pt x="28282" y="785"/>
                    <a:pt x="28241" y="723"/>
                    <a:pt x="28530" y="743"/>
                  </a:cubicBezTo>
                  <a:cubicBezTo>
                    <a:pt x="28530" y="805"/>
                    <a:pt x="28447" y="846"/>
                    <a:pt x="28282" y="867"/>
                  </a:cubicBezTo>
                  <a:close/>
                  <a:moveTo>
                    <a:pt x="46345" y="681"/>
                  </a:moveTo>
                  <a:cubicBezTo>
                    <a:pt x="46345" y="743"/>
                    <a:pt x="46097" y="764"/>
                    <a:pt x="45974" y="743"/>
                  </a:cubicBezTo>
                  <a:cubicBezTo>
                    <a:pt x="45932" y="702"/>
                    <a:pt x="46139" y="702"/>
                    <a:pt x="46345" y="702"/>
                  </a:cubicBezTo>
                  <a:close/>
                  <a:moveTo>
                    <a:pt x="45664" y="846"/>
                  </a:moveTo>
                  <a:cubicBezTo>
                    <a:pt x="45746" y="950"/>
                    <a:pt x="45251" y="908"/>
                    <a:pt x="45292" y="846"/>
                  </a:cubicBezTo>
                  <a:cubicBezTo>
                    <a:pt x="45416" y="826"/>
                    <a:pt x="45540" y="826"/>
                    <a:pt x="45664" y="867"/>
                  </a:cubicBezTo>
                  <a:close/>
                  <a:moveTo>
                    <a:pt x="42051" y="1177"/>
                  </a:moveTo>
                  <a:lnTo>
                    <a:pt x="42836" y="1074"/>
                  </a:lnTo>
                  <a:cubicBezTo>
                    <a:pt x="43166" y="1074"/>
                    <a:pt x="43496" y="1053"/>
                    <a:pt x="43827" y="991"/>
                  </a:cubicBezTo>
                  <a:cubicBezTo>
                    <a:pt x="45024" y="991"/>
                    <a:pt x="46242" y="1012"/>
                    <a:pt x="46737" y="1177"/>
                  </a:cubicBezTo>
                  <a:close/>
                  <a:moveTo>
                    <a:pt x="51300" y="1610"/>
                  </a:moveTo>
                  <a:lnTo>
                    <a:pt x="51362" y="1610"/>
                  </a:lnTo>
                  <a:lnTo>
                    <a:pt x="51671" y="1693"/>
                  </a:lnTo>
                  <a:close/>
                  <a:moveTo>
                    <a:pt x="55944" y="42340"/>
                  </a:moveTo>
                  <a:cubicBezTo>
                    <a:pt x="55883" y="42340"/>
                    <a:pt x="55594" y="42381"/>
                    <a:pt x="55883" y="42237"/>
                  </a:cubicBezTo>
                  <a:cubicBezTo>
                    <a:pt x="55800" y="42381"/>
                    <a:pt x="56275" y="42196"/>
                    <a:pt x="55944" y="42361"/>
                  </a:cubicBezTo>
                  <a:close/>
                  <a:moveTo>
                    <a:pt x="59433" y="40358"/>
                  </a:moveTo>
                  <a:cubicBezTo>
                    <a:pt x="59309" y="40462"/>
                    <a:pt x="59289" y="40462"/>
                    <a:pt x="59165" y="40544"/>
                  </a:cubicBezTo>
                  <a:cubicBezTo>
                    <a:pt x="59144" y="40503"/>
                    <a:pt x="59227" y="40420"/>
                    <a:pt x="59371" y="40296"/>
                  </a:cubicBezTo>
                  <a:cubicBezTo>
                    <a:pt x="59475" y="40276"/>
                    <a:pt x="59495" y="40296"/>
                    <a:pt x="59433" y="40379"/>
                  </a:cubicBezTo>
                  <a:close/>
                  <a:moveTo>
                    <a:pt x="65957" y="28117"/>
                  </a:moveTo>
                  <a:cubicBezTo>
                    <a:pt x="65647" y="31027"/>
                    <a:pt x="64635" y="33835"/>
                    <a:pt x="62984" y="36271"/>
                  </a:cubicBezTo>
                  <a:cubicBezTo>
                    <a:pt x="62117" y="37572"/>
                    <a:pt x="61043" y="38748"/>
                    <a:pt x="59805" y="39739"/>
                  </a:cubicBezTo>
                  <a:cubicBezTo>
                    <a:pt x="58649" y="40647"/>
                    <a:pt x="57390" y="41432"/>
                    <a:pt x="56048" y="42051"/>
                  </a:cubicBezTo>
                  <a:cubicBezTo>
                    <a:pt x="56048" y="42072"/>
                    <a:pt x="56192" y="42031"/>
                    <a:pt x="56068" y="42092"/>
                  </a:cubicBezTo>
                  <a:cubicBezTo>
                    <a:pt x="55759" y="42258"/>
                    <a:pt x="56151" y="41989"/>
                    <a:pt x="55924" y="42113"/>
                  </a:cubicBezTo>
                  <a:cubicBezTo>
                    <a:pt x="55015" y="42505"/>
                    <a:pt x="54107" y="42836"/>
                    <a:pt x="53158" y="43125"/>
                  </a:cubicBezTo>
                  <a:cubicBezTo>
                    <a:pt x="60713" y="40627"/>
                    <a:pt x="65812" y="33567"/>
                    <a:pt x="65812" y="25639"/>
                  </a:cubicBezTo>
                  <a:lnTo>
                    <a:pt x="65812" y="19612"/>
                  </a:lnTo>
                  <a:cubicBezTo>
                    <a:pt x="65812" y="18435"/>
                    <a:pt x="65688" y="17279"/>
                    <a:pt x="65482" y="16123"/>
                  </a:cubicBezTo>
                  <a:cubicBezTo>
                    <a:pt x="65502" y="16185"/>
                    <a:pt x="65544" y="16247"/>
                    <a:pt x="65564" y="16309"/>
                  </a:cubicBezTo>
                  <a:cubicBezTo>
                    <a:pt x="65833" y="17258"/>
                    <a:pt x="65957" y="18249"/>
                    <a:pt x="65977" y="19240"/>
                  </a:cubicBezTo>
                  <a:cubicBezTo>
                    <a:pt x="65998" y="20375"/>
                    <a:pt x="65977" y="21552"/>
                    <a:pt x="65977" y="22646"/>
                  </a:cubicBezTo>
                  <a:cubicBezTo>
                    <a:pt x="65977" y="23451"/>
                    <a:pt x="66019" y="24380"/>
                    <a:pt x="66060" y="25309"/>
                  </a:cubicBezTo>
                  <a:cubicBezTo>
                    <a:pt x="66101" y="26238"/>
                    <a:pt x="66060" y="27188"/>
                    <a:pt x="65977" y="28117"/>
                  </a:cubicBezTo>
                  <a:close/>
                  <a:moveTo>
                    <a:pt x="66225" y="20953"/>
                  </a:moveTo>
                  <a:cubicBezTo>
                    <a:pt x="66287" y="21676"/>
                    <a:pt x="66060" y="21160"/>
                    <a:pt x="66225" y="2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1"/>
            <p:cNvSpPr/>
            <p:nvPr/>
          </p:nvSpPr>
          <p:spPr>
            <a:xfrm>
              <a:off x="7911151" y="-116476"/>
              <a:ext cx="2002130" cy="1358500"/>
            </a:xfrm>
            <a:custGeom>
              <a:avLst/>
              <a:gdLst/>
              <a:ahLst/>
              <a:cxnLst/>
              <a:rect l="l" t="t" r="r" b="b"/>
              <a:pathLst>
                <a:path w="66721" h="45272" extrusionOk="0">
                  <a:moveTo>
                    <a:pt x="66720" y="25454"/>
                  </a:moveTo>
                  <a:cubicBezTo>
                    <a:pt x="66700" y="24876"/>
                    <a:pt x="66679" y="24298"/>
                    <a:pt x="66659" y="23720"/>
                  </a:cubicBezTo>
                  <a:cubicBezTo>
                    <a:pt x="66638" y="22584"/>
                    <a:pt x="66597" y="21408"/>
                    <a:pt x="66597" y="20210"/>
                  </a:cubicBezTo>
                  <a:cubicBezTo>
                    <a:pt x="66597" y="19694"/>
                    <a:pt x="66597" y="19158"/>
                    <a:pt x="66576" y="18600"/>
                  </a:cubicBezTo>
                  <a:cubicBezTo>
                    <a:pt x="66555" y="18332"/>
                    <a:pt x="66535" y="18063"/>
                    <a:pt x="66514" y="17774"/>
                  </a:cubicBezTo>
                  <a:cubicBezTo>
                    <a:pt x="66493" y="17485"/>
                    <a:pt x="66431" y="17217"/>
                    <a:pt x="66390" y="16949"/>
                  </a:cubicBezTo>
                  <a:cubicBezTo>
                    <a:pt x="66225" y="15855"/>
                    <a:pt x="65936" y="14781"/>
                    <a:pt x="65523" y="13749"/>
                  </a:cubicBezTo>
                  <a:cubicBezTo>
                    <a:pt x="65110" y="13006"/>
                    <a:pt x="64553" y="12097"/>
                    <a:pt x="64119" y="11788"/>
                  </a:cubicBezTo>
                  <a:cubicBezTo>
                    <a:pt x="63748" y="10900"/>
                    <a:pt x="63376" y="10074"/>
                    <a:pt x="62984" y="9331"/>
                  </a:cubicBezTo>
                  <a:cubicBezTo>
                    <a:pt x="62777" y="9022"/>
                    <a:pt x="62716" y="9063"/>
                    <a:pt x="62530" y="8815"/>
                  </a:cubicBezTo>
                  <a:cubicBezTo>
                    <a:pt x="61807" y="7742"/>
                    <a:pt x="60981" y="6771"/>
                    <a:pt x="60073" y="5904"/>
                  </a:cubicBezTo>
                  <a:cubicBezTo>
                    <a:pt x="59124" y="4975"/>
                    <a:pt x="58112" y="4212"/>
                    <a:pt x="57410" y="3634"/>
                  </a:cubicBezTo>
                  <a:cubicBezTo>
                    <a:pt x="56192" y="2952"/>
                    <a:pt x="55119" y="2230"/>
                    <a:pt x="53632" y="1672"/>
                  </a:cubicBezTo>
                  <a:cubicBezTo>
                    <a:pt x="53343" y="1549"/>
                    <a:pt x="53116" y="1404"/>
                    <a:pt x="52848" y="1321"/>
                  </a:cubicBezTo>
                  <a:cubicBezTo>
                    <a:pt x="52745" y="1280"/>
                    <a:pt x="52641" y="1260"/>
                    <a:pt x="52538" y="1239"/>
                  </a:cubicBezTo>
                  <a:cubicBezTo>
                    <a:pt x="52187" y="1115"/>
                    <a:pt x="51940" y="1032"/>
                    <a:pt x="51651" y="950"/>
                  </a:cubicBezTo>
                  <a:cubicBezTo>
                    <a:pt x="51279" y="826"/>
                    <a:pt x="50907" y="743"/>
                    <a:pt x="50536" y="682"/>
                  </a:cubicBezTo>
                  <a:cubicBezTo>
                    <a:pt x="49937" y="599"/>
                    <a:pt x="49173" y="558"/>
                    <a:pt x="48451" y="516"/>
                  </a:cubicBezTo>
                  <a:cubicBezTo>
                    <a:pt x="48079" y="496"/>
                    <a:pt x="47728" y="496"/>
                    <a:pt x="47377" y="475"/>
                  </a:cubicBezTo>
                  <a:cubicBezTo>
                    <a:pt x="47088" y="454"/>
                    <a:pt x="46799" y="434"/>
                    <a:pt x="46510" y="372"/>
                  </a:cubicBezTo>
                  <a:cubicBezTo>
                    <a:pt x="46366" y="372"/>
                    <a:pt x="45994" y="351"/>
                    <a:pt x="46056" y="413"/>
                  </a:cubicBezTo>
                  <a:cubicBezTo>
                    <a:pt x="45808" y="413"/>
                    <a:pt x="45953" y="351"/>
                    <a:pt x="45746" y="351"/>
                  </a:cubicBezTo>
                  <a:cubicBezTo>
                    <a:pt x="44900" y="393"/>
                    <a:pt x="43827" y="310"/>
                    <a:pt x="43145" y="413"/>
                  </a:cubicBezTo>
                  <a:cubicBezTo>
                    <a:pt x="41556" y="434"/>
                    <a:pt x="39966" y="578"/>
                    <a:pt x="38397" y="826"/>
                  </a:cubicBezTo>
                  <a:cubicBezTo>
                    <a:pt x="38253" y="929"/>
                    <a:pt x="37716" y="950"/>
                    <a:pt x="37324" y="1012"/>
                  </a:cubicBezTo>
                  <a:lnTo>
                    <a:pt x="36663" y="1198"/>
                  </a:lnTo>
                  <a:lnTo>
                    <a:pt x="30842" y="1198"/>
                  </a:lnTo>
                  <a:lnTo>
                    <a:pt x="30821" y="1198"/>
                  </a:lnTo>
                  <a:lnTo>
                    <a:pt x="30449" y="1198"/>
                  </a:lnTo>
                  <a:cubicBezTo>
                    <a:pt x="29500" y="909"/>
                    <a:pt x="28633" y="599"/>
                    <a:pt x="27539" y="331"/>
                  </a:cubicBezTo>
                  <a:cubicBezTo>
                    <a:pt x="27291" y="331"/>
                    <a:pt x="27291" y="289"/>
                    <a:pt x="27146" y="331"/>
                  </a:cubicBezTo>
                  <a:cubicBezTo>
                    <a:pt x="26032" y="0"/>
                    <a:pt x="23513" y="104"/>
                    <a:pt x="21862" y="227"/>
                  </a:cubicBezTo>
                  <a:cubicBezTo>
                    <a:pt x="21820" y="289"/>
                    <a:pt x="21738" y="331"/>
                    <a:pt x="21635" y="351"/>
                  </a:cubicBezTo>
                  <a:cubicBezTo>
                    <a:pt x="21366" y="351"/>
                    <a:pt x="21263" y="372"/>
                    <a:pt x="21036" y="372"/>
                  </a:cubicBezTo>
                  <a:cubicBezTo>
                    <a:pt x="20685" y="537"/>
                    <a:pt x="19859" y="640"/>
                    <a:pt x="19859" y="867"/>
                  </a:cubicBezTo>
                  <a:cubicBezTo>
                    <a:pt x="19735" y="909"/>
                    <a:pt x="19612" y="950"/>
                    <a:pt x="19488" y="991"/>
                  </a:cubicBezTo>
                  <a:lnTo>
                    <a:pt x="19426" y="1260"/>
                  </a:lnTo>
                  <a:cubicBezTo>
                    <a:pt x="17898" y="1383"/>
                    <a:pt x="16412" y="1693"/>
                    <a:pt x="14946" y="2189"/>
                  </a:cubicBezTo>
                  <a:cubicBezTo>
                    <a:pt x="14802" y="2189"/>
                    <a:pt x="14657" y="2189"/>
                    <a:pt x="14513" y="2189"/>
                  </a:cubicBezTo>
                  <a:cubicBezTo>
                    <a:pt x="14368" y="2189"/>
                    <a:pt x="14224" y="2147"/>
                    <a:pt x="14079" y="2106"/>
                  </a:cubicBezTo>
                  <a:cubicBezTo>
                    <a:pt x="13728" y="2147"/>
                    <a:pt x="13398" y="2189"/>
                    <a:pt x="13047" y="2250"/>
                  </a:cubicBezTo>
                  <a:cubicBezTo>
                    <a:pt x="12882" y="2271"/>
                    <a:pt x="12696" y="2312"/>
                    <a:pt x="12510" y="2354"/>
                  </a:cubicBezTo>
                  <a:cubicBezTo>
                    <a:pt x="12324" y="2395"/>
                    <a:pt x="12118" y="2457"/>
                    <a:pt x="11932" y="2519"/>
                  </a:cubicBezTo>
                  <a:cubicBezTo>
                    <a:pt x="11705" y="2643"/>
                    <a:pt x="11540" y="2725"/>
                    <a:pt x="11354" y="2828"/>
                  </a:cubicBezTo>
                  <a:cubicBezTo>
                    <a:pt x="11148" y="2911"/>
                    <a:pt x="10962" y="3014"/>
                    <a:pt x="10776" y="3117"/>
                  </a:cubicBezTo>
                  <a:cubicBezTo>
                    <a:pt x="10136" y="3510"/>
                    <a:pt x="9537" y="3964"/>
                    <a:pt x="8959" y="4459"/>
                  </a:cubicBezTo>
                  <a:cubicBezTo>
                    <a:pt x="8856" y="4563"/>
                    <a:pt x="8732" y="4686"/>
                    <a:pt x="8629" y="4810"/>
                  </a:cubicBezTo>
                  <a:cubicBezTo>
                    <a:pt x="8547" y="4913"/>
                    <a:pt x="8464" y="5017"/>
                    <a:pt x="8402" y="5120"/>
                  </a:cubicBezTo>
                  <a:cubicBezTo>
                    <a:pt x="8257" y="5347"/>
                    <a:pt x="8092" y="5574"/>
                    <a:pt x="7907" y="5781"/>
                  </a:cubicBezTo>
                  <a:lnTo>
                    <a:pt x="7163" y="5946"/>
                  </a:lnTo>
                  <a:cubicBezTo>
                    <a:pt x="6957" y="5987"/>
                    <a:pt x="6730" y="6049"/>
                    <a:pt x="6503" y="6070"/>
                  </a:cubicBezTo>
                  <a:cubicBezTo>
                    <a:pt x="5945" y="6400"/>
                    <a:pt x="5244" y="7122"/>
                    <a:pt x="4604" y="7845"/>
                  </a:cubicBezTo>
                  <a:cubicBezTo>
                    <a:pt x="4315" y="8361"/>
                    <a:pt x="3860" y="8960"/>
                    <a:pt x="3633" y="9496"/>
                  </a:cubicBezTo>
                  <a:cubicBezTo>
                    <a:pt x="2993" y="10198"/>
                    <a:pt x="2457" y="11024"/>
                    <a:pt x="2085" y="11912"/>
                  </a:cubicBezTo>
                  <a:cubicBezTo>
                    <a:pt x="1672" y="12304"/>
                    <a:pt x="1197" y="12675"/>
                    <a:pt x="723" y="14224"/>
                  </a:cubicBezTo>
                  <a:cubicBezTo>
                    <a:pt x="661" y="14533"/>
                    <a:pt x="599" y="14967"/>
                    <a:pt x="495" y="15400"/>
                  </a:cubicBezTo>
                  <a:cubicBezTo>
                    <a:pt x="413" y="15834"/>
                    <a:pt x="351" y="16288"/>
                    <a:pt x="310" y="16618"/>
                  </a:cubicBezTo>
                  <a:cubicBezTo>
                    <a:pt x="310" y="16928"/>
                    <a:pt x="330" y="17258"/>
                    <a:pt x="372" y="17568"/>
                  </a:cubicBezTo>
                  <a:cubicBezTo>
                    <a:pt x="392" y="17857"/>
                    <a:pt x="454" y="18125"/>
                    <a:pt x="475" y="18435"/>
                  </a:cubicBezTo>
                  <a:cubicBezTo>
                    <a:pt x="145" y="19467"/>
                    <a:pt x="165" y="21366"/>
                    <a:pt x="289" y="22997"/>
                  </a:cubicBezTo>
                  <a:cubicBezTo>
                    <a:pt x="310" y="23183"/>
                    <a:pt x="392" y="23080"/>
                    <a:pt x="413" y="23307"/>
                  </a:cubicBezTo>
                  <a:cubicBezTo>
                    <a:pt x="434" y="23926"/>
                    <a:pt x="248" y="23658"/>
                    <a:pt x="268" y="24298"/>
                  </a:cubicBezTo>
                  <a:cubicBezTo>
                    <a:pt x="165" y="24484"/>
                    <a:pt x="83" y="24690"/>
                    <a:pt x="62" y="24897"/>
                  </a:cubicBezTo>
                  <a:cubicBezTo>
                    <a:pt x="41" y="25041"/>
                    <a:pt x="41" y="25206"/>
                    <a:pt x="21" y="25392"/>
                  </a:cubicBezTo>
                  <a:lnTo>
                    <a:pt x="0" y="25640"/>
                  </a:lnTo>
                  <a:lnTo>
                    <a:pt x="0" y="25970"/>
                  </a:lnTo>
                  <a:cubicBezTo>
                    <a:pt x="21" y="26920"/>
                    <a:pt x="103" y="27849"/>
                    <a:pt x="310" y="28778"/>
                  </a:cubicBezTo>
                  <a:cubicBezTo>
                    <a:pt x="310" y="29046"/>
                    <a:pt x="248" y="29149"/>
                    <a:pt x="165" y="29149"/>
                  </a:cubicBezTo>
                  <a:cubicBezTo>
                    <a:pt x="165" y="29830"/>
                    <a:pt x="248" y="30491"/>
                    <a:pt x="372" y="31172"/>
                  </a:cubicBezTo>
                  <a:cubicBezTo>
                    <a:pt x="681" y="32370"/>
                    <a:pt x="1156" y="33195"/>
                    <a:pt x="1672" y="34248"/>
                  </a:cubicBezTo>
                  <a:cubicBezTo>
                    <a:pt x="1817" y="34372"/>
                    <a:pt x="1941" y="34496"/>
                    <a:pt x="2064" y="34661"/>
                  </a:cubicBezTo>
                  <a:cubicBezTo>
                    <a:pt x="2168" y="34785"/>
                    <a:pt x="2312" y="34909"/>
                    <a:pt x="2477" y="35012"/>
                  </a:cubicBezTo>
                  <a:cubicBezTo>
                    <a:pt x="2519" y="35156"/>
                    <a:pt x="2560" y="35322"/>
                    <a:pt x="2642" y="35507"/>
                  </a:cubicBezTo>
                  <a:cubicBezTo>
                    <a:pt x="2704" y="35673"/>
                    <a:pt x="2808" y="35858"/>
                    <a:pt x="2890" y="36044"/>
                  </a:cubicBezTo>
                  <a:cubicBezTo>
                    <a:pt x="3117" y="36436"/>
                    <a:pt x="3344" y="36829"/>
                    <a:pt x="3613" y="37200"/>
                  </a:cubicBezTo>
                  <a:cubicBezTo>
                    <a:pt x="4087" y="37861"/>
                    <a:pt x="4624" y="38480"/>
                    <a:pt x="5202" y="39037"/>
                  </a:cubicBezTo>
                  <a:cubicBezTo>
                    <a:pt x="5388" y="39306"/>
                    <a:pt x="5594" y="39574"/>
                    <a:pt x="5863" y="39781"/>
                  </a:cubicBezTo>
                  <a:cubicBezTo>
                    <a:pt x="6090" y="39946"/>
                    <a:pt x="6317" y="40132"/>
                    <a:pt x="6647" y="40379"/>
                  </a:cubicBezTo>
                  <a:cubicBezTo>
                    <a:pt x="6771" y="40503"/>
                    <a:pt x="6916" y="40668"/>
                    <a:pt x="6998" y="40730"/>
                  </a:cubicBezTo>
                  <a:cubicBezTo>
                    <a:pt x="7597" y="41184"/>
                    <a:pt x="7907" y="41246"/>
                    <a:pt x="7989" y="41143"/>
                  </a:cubicBezTo>
                  <a:cubicBezTo>
                    <a:pt x="8257" y="41370"/>
                    <a:pt x="8547" y="41639"/>
                    <a:pt x="8877" y="41886"/>
                  </a:cubicBezTo>
                  <a:cubicBezTo>
                    <a:pt x="9207" y="42134"/>
                    <a:pt x="9558" y="42382"/>
                    <a:pt x="9930" y="42588"/>
                  </a:cubicBezTo>
                  <a:cubicBezTo>
                    <a:pt x="10095" y="42691"/>
                    <a:pt x="10260" y="42774"/>
                    <a:pt x="10425" y="42856"/>
                  </a:cubicBezTo>
                  <a:cubicBezTo>
                    <a:pt x="10590" y="42939"/>
                    <a:pt x="10755" y="43001"/>
                    <a:pt x="10879" y="43063"/>
                  </a:cubicBezTo>
                  <a:cubicBezTo>
                    <a:pt x="11086" y="43166"/>
                    <a:pt x="11292" y="43207"/>
                    <a:pt x="11499" y="43228"/>
                  </a:cubicBezTo>
                  <a:cubicBezTo>
                    <a:pt x="11767" y="43373"/>
                    <a:pt x="11994" y="43496"/>
                    <a:pt x="12180" y="43620"/>
                  </a:cubicBezTo>
                  <a:cubicBezTo>
                    <a:pt x="12366" y="43744"/>
                    <a:pt x="12531" y="43827"/>
                    <a:pt x="12675" y="43930"/>
                  </a:cubicBezTo>
                  <a:cubicBezTo>
                    <a:pt x="13047" y="44178"/>
                    <a:pt x="13418" y="44384"/>
                    <a:pt x="13831" y="44570"/>
                  </a:cubicBezTo>
                  <a:cubicBezTo>
                    <a:pt x="14368" y="44735"/>
                    <a:pt x="14987" y="44921"/>
                    <a:pt x="15524" y="45045"/>
                  </a:cubicBezTo>
                  <a:cubicBezTo>
                    <a:pt x="15958" y="45169"/>
                    <a:pt x="16412" y="45210"/>
                    <a:pt x="16845" y="45189"/>
                  </a:cubicBezTo>
                  <a:cubicBezTo>
                    <a:pt x="17010" y="45210"/>
                    <a:pt x="16948" y="45251"/>
                    <a:pt x="17176" y="45272"/>
                  </a:cubicBezTo>
                  <a:cubicBezTo>
                    <a:pt x="17361" y="45231"/>
                    <a:pt x="17547" y="45189"/>
                    <a:pt x="17733" y="45189"/>
                  </a:cubicBezTo>
                  <a:cubicBezTo>
                    <a:pt x="17919" y="45189"/>
                    <a:pt x="18105" y="45148"/>
                    <a:pt x="18290" y="45086"/>
                  </a:cubicBezTo>
                  <a:cubicBezTo>
                    <a:pt x="18827" y="45148"/>
                    <a:pt x="19364" y="45148"/>
                    <a:pt x="19901" y="45086"/>
                  </a:cubicBezTo>
                  <a:cubicBezTo>
                    <a:pt x="20313" y="45024"/>
                    <a:pt x="20582" y="44941"/>
                    <a:pt x="20644" y="44797"/>
                  </a:cubicBezTo>
                  <a:cubicBezTo>
                    <a:pt x="22006" y="44797"/>
                    <a:pt x="23885" y="44838"/>
                    <a:pt x="24091" y="44446"/>
                  </a:cubicBezTo>
                  <a:cubicBezTo>
                    <a:pt x="25020" y="44632"/>
                    <a:pt x="25041" y="45024"/>
                    <a:pt x="26857" y="45024"/>
                  </a:cubicBezTo>
                  <a:cubicBezTo>
                    <a:pt x="27208" y="45045"/>
                    <a:pt x="27146" y="44962"/>
                    <a:pt x="27456" y="44983"/>
                  </a:cubicBezTo>
                  <a:cubicBezTo>
                    <a:pt x="28055" y="45024"/>
                    <a:pt x="28530" y="45148"/>
                    <a:pt x="29231" y="45127"/>
                  </a:cubicBezTo>
                  <a:cubicBezTo>
                    <a:pt x="29892" y="44983"/>
                    <a:pt x="30883" y="45003"/>
                    <a:pt x="31358" y="44838"/>
                  </a:cubicBezTo>
                  <a:lnTo>
                    <a:pt x="31358" y="44735"/>
                  </a:lnTo>
                  <a:cubicBezTo>
                    <a:pt x="31915" y="44591"/>
                    <a:pt x="32865" y="44797"/>
                    <a:pt x="33587" y="44776"/>
                  </a:cubicBezTo>
                  <a:cubicBezTo>
                    <a:pt x="33732" y="44880"/>
                    <a:pt x="34207" y="44900"/>
                    <a:pt x="34661" y="44941"/>
                  </a:cubicBezTo>
                  <a:cubicBezTo>
                    <a:pt x="35363" y="44859"/>
                    <a:pt x="36168" y="44921"/>
                    <a:pt x="36808" y="44818"/>
                  </a:cubicBezTo>
                  <a:cubicBezTo>
                    <a:pt x="38666" y="44880"/>
                    <a:pt x="41494" y="44756"/>
                    <a:pt x="43538" y="44900"/>
                  </a:cubicBezTo>
                  <a:cubicBezTo>
                    <a:pt x="44054" y="44941"/>
                    <a:pt x="44467" y="45003"/>
                    <a:pt x="44921" y="45003"/>
                  </a:cubicBezTo>
                  <a:cubicBezTo>
                    <a:pt x="45726" y="45003"/>
                    <a:pt x="47357" y="44880"/>
                    <a:pt x="47377" y="44714"/>
                  </a:cubicBezTo>
                  <a:cubicBezTo>
                    <a:pt x="47377" y="44591"/>
                    <a:pt x="46675" y="44591"/>
                    <a:pt x="46902" y="44467"/>
                  </a:cubicBezTo>
                  <a:cubicBezTo>
                    <a:pt x="44859" y="44219"/>
                    <a:pt x="42794" y="44116"/>
                    <a:pt x="40709" y="44116"/>
                  </a:cubicBezTo>
                  <a:cubicBezTo>
                    <a:pt x="39615" y="44116"/>
                    <a:pt x="38377" y="44157"/>
                    <a:pt x="37200" y="44178"/>
                  </a:cubicBezTo>
                  <a:cubicBezTo>
                    <a:pt x="36890" y="44178"/>
                    <a:pt x="36354" y="44178"/>
                    <a:pt x="36126" y="44157"/>
                  </a:cubicBezTo>
                  <a:cubicBezTo>
                    <a:pt x="35920" y="44157"/>
                    <a:pt x="35734" y="44116"/>
                    <a:pt x="35548" y="44054"/>
                  </a:cubicBezTo>
                  <a:lnTo>
                    <a:pt x="47419" y="44054"/>
                  </a:lnTo>
                  <a:cubicBezTo>
                    <a:pt x="47501" y="44095"/>
                    <a:pt x="47687" y="44116"/>
                    <a:pt x="47770" y="44178"/>
                  </a:cubicBezTo>
                  <a:cubicBezTo>
                    <a:pt x="48533" y="44095"/>
                    <a:pt x="48719" y="44240"/>
                    <a:pt x="49091" y="44178"/>
                  </a:cubicBezTo>
                  <a:cubicBezTo>
                    <a:pt x="49462" y="44136"/>
                    <a:pt x="49153" y="44095"/>
                    <a:pt x="49091" y="44095"/>
                  </a:cubicBezTo>
                  <a:cubicBezTo>
                    <a:pt x="49297" y="44054"/>
                    <a:pt x="49380" y="43992"/>
                    <a:pt x="49607" y="43951"/>
                  </a:cubicBezTo>
                  <a:cubicBezTo>
                    <a:pt x="49896" y="44013"/>
                    <a:pt x="49153" y="44074"/>
                    <a:pt x="49318" y="44178"/>
                  </a:cubicBezTo>
                  <a:cubicBezTo>
                    <a:pt x="50825" y="44157"/>
                    <a:pt x="52332" y="43930"/>
                    <a:pt x="53777" y="43455"/>
                  </a:cubicBezTo>
                  <a:lnTo>
                    <a:pt x="53736" y="43311"/>
                  </a:lnTo>
                  <a:cubicBezTo>
                    <a:pt x="53983" y="43249"/>
                    <a:pt x="53818" y="43414"/>
                    <a:pt x="53942" y="43435"/>
                  </a:cubicBezTo>
                  <a:cubicBezTo>
                    <a:pt x="54788" y="43146"/>
                    <a:pt x="55883" y="42898"/>
                    <a:pt x="56688" y="42402"/>
                  </a:cubicBezTo>
                  <a:cubicBezTo>
                    <a:pt x="58277" y="41700"/>
                    <a:pt x="59722" y="40751"/>
                    <a:pt x="60981" y="39595"/>
                  </a:cubicBezTo>
                  <a:cubicBezTo>
                    <a:pt x="61704" y="38996"/>
                    <a:pt x="62344" y="38336"/>
                    <a:pt x="62881" y="37592"/>
                  </a:cubicBezTo>
                  <a:cubicBezTo>
                    <a:pt x="63500" y="36767"/>
                    <a:pt x="64057" y="35900"/>
                    <a:pt x="64532" y="34971"/>
                  </a:cubicBezTo>
                  <a:cubicBezTo>
                    <a:pt x="64883" y="34269"/>
                    <a:pt x="65255" y="33588"/>
                    <a:pt x="65502" y="32927"/>
                  </a:cubicBezTo>
                  <a:cubicBezTo>
                    <a:pt x="65895" y="31915"/>
                    <a:pt x="66204" y="30883"/>
                    <a:pt x="66390" y="29810"/>
                  </a:cubicBezTo>
                  <a:cubicBezTo>
                    <a:pt x="66452" y="29603"/>
                    <a:pt x="66473" y="29376"/>
                    <a:pt x="66514" y="29149"/>
                  </a:cubicBezTo>
                  <a:cubicBezTo>
                    <a:pt x="66535" y="28922"/>
                    <a:pt x="66576" y="28695"/>
                    <a:pt x="66597" y="28489"/>
                  </a:cubicBezTo>
                  <a:cubicBezTo>
                    <a:pt x="66638" y="28076"/>
                    <a:pt x="66659" y="27663"/>
                    <a:pt x="66659" y="27250"/>
                  </a:cubicBezTo>
                  <a:cubicBezTo>
                    <a:pt x="66700" y="26651"/>
                    <a:pt x="66720" y="26053"/>
                    <a:pt x="66720" y="25454"/>
                  </a:cubicBezTo>
                  <a:close/>
                  <a:moveTo>
                    <a:pt x="23905" y="1198"/>
                  </a:moveTo>
                  <a:cubicBezTo>
                    <a:pt x="23905" y="1136"/>
                    <a:pt x="23885" y="1094"/>
                    <a:pt x="23843" y="1053"/>
                  </a:cubicBezTo>
                  <a:cubicBezTo>
                    <a:pt x="23947" y="1012"/>
                    <a:pt x="24194" y="991"/>
                    <a:pt x="24153" y="909"/>
                  </a:cubicBezTo>
                  <a:cubicBezTo>
                    <a:pt x="24690" y="950"/>
                    <a:pt x="25227" y="1032"/>
                    <a:pt x="25743" y="1198"/>
                  </a:cubicBezTo>
                  <a:close/>
                  <a:moveTo>
                    <a:pt x="27229" y="537"/>
                  </a:moveTo>
                  <a:cubicBezTo>
                    <a:pt x="27229" y="496"/>
                    <a:pt x="27208" y="475"/>
                    <a:pt x="27146" y="454"/>
                  </a:cubicBezTo>
                  <a:cubicBezTo>
                    <a:pt x="27270" y="454"/>
                    <a:pt x="27415" y="434"/>
                    <a:pt x="27539" y="454"/>
                  </a:cubicBezTo>
                  <a:cubicBezTo>
                    <a:pt x="27539" y="496"/>
                    <a:pt x="27435" y="537"/>
                    <a:pt x="27229" y="537"/>
                  </a:cubicBezTo>
                  <a:close/>
                  <a:moveTo>
                    <a:pt x="27621" y="661"/>
                  </a:moveTo>
                  <a:cubicBezTo>
                    <a:pt x="27807" y="620"/>
                    <a:pt x="28014" y="620"/>
                    <a:pt x="28220" y="640"/>
                  </a:cubicBezTo>
                  <a:cubicBezTo>
                    <a:pt x="28303" y="743"/>
                    <a:pt x="27663" y="743"/>
                    <a:pt x="27601" y="661"/>
                  </a:cubicBezTo>
                  <a:close/>
                  <a:moveTo>
                    <a:pt x="28303" y="867"/>
                  </a:moveTo>
                  <a:cubicBezTo>
                    <a:pt x="28303" y="826"/>
                    <a:pt x="28261" y="764"/>
                    <a:pt x="28530" y="764"/>
                  </a:cubicBezTo>
                  <a:cubicBezTo>
                    <a:pt x="28530" y="826"/>
                    <a:pt x="28447" y="867"/>
                    <a:pt x="28282" y="867"/>
                  </a:cubicBezTo>
                  <a:close/>
                  <a:moveTo>
                    <a:pt x="46366" y="723"/>
                  </a:moveTo>
                  <a:cubicBezTo>
                    <a:pt x="46386" y="764"/>
                    <a:pt x="46097" y="805"/>
                    <a:pt x="45974" y="764"/>
                  </a:cubicBezTo>
                  <a:cubicBezTo>
                    <a:pt x="45932" y="723"/>
                    <a:pt x="46139" y="723"/>
                    <a:pt x="46345" y="723"/>
                  </a:cubicBezTo>
                  <a:close/>
                  <a:moveTo>
                    <a:pt x="45685" y="867"/>
                  </a:moveTo>
                  <a:cubicBezTo>
                    <a:pt x="45767" y="971"/>
                    <a:pt x="45251" y="950"/>
                    <a:pt x="45292" y="867"/>
                  </a:cubicBezTo>
                  <a:cubicBezTo>
                    <a:pt x="45416" y="847"/>
                    <a:pt x="45540" y="847"/>
                    <a:pt x="45664" y="867"/>
                  </a:cubicBezTo>
                  <a:close/>
                  <a:moveTo>
                    <a:pt x="42072" y="1198"/>
                  </a:moveTo>
                  <a:cubicBezTo>
                    <a:pt x="42320" y="1156"/>
                    <a:pt x="42588" y="1136"/>
                    <a:pt x="42836" y="1094"/>
                  </a:cubicBezTo>
                  <a:cubicBezTo>
                    <a:pt x="43166" y="1094"/>
                    <a:pt x="43496" y="1074"/>
                    <a:pt x="43827" y="1032"/>
                  </a:cubicBezTo>
                  <a:cubicBezTo>
                    <a:pt x="45045" y="1032"/>
                    <a:pt x="46263" y="1032"/>
                    <a:pt x="46737" y="1198"/>
                  </a:cubicBezTo>
                  <a:close/>
                  <a:moveTo>
                    <a:pt x="51300" y="1631"/>
                  </a:moveTo>
                  <a:lnTo>
                    <a:pt x="51382" y="1631"/>
                  </a:lnTo>
                  <a:lnTo>
                    <a:pt x="51692" y="1734"/>
                  </a:lnTo>
                  <a:close/>
                  <a:moveTo>
                    <a:pt x="55944" y="42382"/>
                  </a:moveTo>
                  <a:cubicBezTo>
                    <a:pt x="55903" y="42382"/>
                    <a:pt x="55614" y="42402"/>
                    <a:pt x="55903" y="42278"/>
                  </a:cubicBezTo>
                  <a:cubicBezTo>
                    <a:pt x="55800" y="42382"/>
                    <a:pt x="56275" y="42217"/>
                    <a:pt x="55944" y="42382"/>
                  </a:cubicBezTo>
                  <a:close/>
                  <a:moveTo>
                    <a:pt x="59433" y="40400"/>
                  </a:moveTo>
                  <a:cubicBezTo>
                    <a:pt x="59330" y="40482"/>
                    <a:pt x="59289" y="40482"/>
                    <a:pt x="59185" y="40586"/>
                  </a:cubicBezTo>
                  <a:cubicBezTo>
                    <a:pt x="59165" y="40544"/>
                    <a:pt x="59227" y="40462"/>
                    <a:pt x="59392" y="40317"/>
                  </a:cubicBezTo>
                  <a:cubicBezTo>
                    <a:pt x="59495" y="40276"/>
                    <a:pt x="59495" y="40317"/>
                    <a:pt x="59433" y="40400"/>
                  </a:cubicBezTo>
                  <a:close/>
                  <a:moveTo>
                    <a:pt x="65977" y="28138"/>
                  </a:moveTo>
                  <a:cubicBezTo>
                    <a:pt x="65647" y="31048"/>
                    <a:pt x="64635" y="33856"/>
                    <a:pt x="62984" y="36292"/>
                  </a:cubicBezTo>
                  <a:cubicBezTo>
                    <a:pt x="62117" y="37592"/>
                    <a:pt x="61043" y="38769"/>
                    <a:pt x="59805" y="39760"/>
                  </a:cubicBezTo>
                  <a:cubicBezTo>
                    <a:pt x="58649" y="40668"/>
                    <a:pt x="57389" y="41453"/>
                    <a:pt x="56048" y="42051"/>
                  </a:cubicBezTo>
                  <a:cubicBezTo>
                    <a:pt x="56048" y="42093"/>
                    <a:pt x="56192" y="42031"/>
                    <a:pt x="56068" y="42093"/>
                  </a:cubicBezTo>
                  <a:cubicBezTo>
                    <a:pt x="55759" y="42278"/>
                    <a:pt x="56151" y="42010"/>
                    <a:pt x="55903" y="42134"/>
                  </a:cubicBezTo>
                  <a:cubicBezTo>
                    <a:pt x="55015" y="42506"/>
                    <a:pt x="54087" y="42856"/>
                    <a:pt x="53158" y="43125"/>
                  </a:cubicBezTo>
                  <a:cubicBezTo>
                    <a:pt x="60713" y="40648"/>
                    <a:pt x="65791" y="33588"/>
                    <a:pt x="65791" y="25640"/>
                  </a:cubicBezTo>
                  <a:lnTo>
                    <a:pt x="65791" y="19632"/>
                  </a:lnTo>
                  <a:cubicBezTo>
                    <a:pt x="65791" y="18456"/>
                    <a:pt x="65688" y="17279"/>
                    <a:pt x="65461" y="16144"/>
                  </a:cubicBezTo>
                  <a:cubicBezTo>
                    <a:pt x="65502" y="16206"/>
                    <a:pt x="65523" y="16247"/>
                    <a:pt x="65564" y="16309"/>
                  </a:cubicBezTo>
                  <a:cubicBezTo>
                    <a:pt x="65812" y="17279"/>
                    <a:pt x="65957" y="18270"/>
                    <a:pt x="65957" y="19261"/>
                  </a:cubicBezTo>
                  <a:cubicBezTo>
                    <a:pt x="65977" y="20376"/>
                    <a:pt x="65957" y="21573"/>
                    <a:pt x="65977" y="22667"/>
                  </a:cubicBezTo>
                  <a:cubicBezTo>
                    <a:pt x="65977" y="23472"/>
                    <a:pt x="66019" y="24401"/>
                    <a:pt x="66060" y="25330"/>
                  </a:cubicBezTo>
                  <a:cubicBezTo>
                    <a:pt x="66101" y="26259"/>
                    <a:pt x="66060" y="27209"/>
                    <a:pt x="65977" y="28138"/>
                  </a:cubicBezTo>
                  <a:close/>
                  <a:moveTo>
                    <a:pt x="66225" y="20974"/>
                  </a:moveTo>
                  <a:cubicBezTo>
                    <a:pt x="66308" y="21717"/>
                    <a:pt x="66060" y="21181"/>
                    <a:pt x="66225" y="20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1"/>
            <p:cNvSpPr/>
            <p:nvPr/>
          </p:nvSpPr>
          <p:spPr>
            <a:xfrm>
              <a:off x="7209272" y="-228600"/>
              <a:ext cx="1089662" cy="1077299"/>
            </a:xfrm>
            <a:custGeom>
              <a:avLst/>
              <a:gdLst/>
              <a:ahLst/>
              <a:cxnLst/>
              <a:rect l="l" t="t" r="r" b="b"/>
              <a:pathLst>
                <a:path w="36313" h="35901" extrusionOk="0">
                  <a:moveTo>
                    <a:pt x="36044" y="11644"/>
                  </a:moveTo>
                  <a:cubicBezTo>
                    <a:pt x="36188" y="11499"/>
                    <a:pt x="36209" y="11128"/>
                    <a:pt x="36312" y="10921"/>
                  </a:cubicBezTo>
                  <a:cubicBezTo>
                    <a:pt x="36292" y="10736"/>
                    <a:pt x="36271" y="10550"/>
                    <a:pt x="36271" y="10364"/>
                  </a:cubicBezTo>
                  <a:cubicBezTo>
                    <a:pt x="36271" y="10178"/>
                    <a:pt x="36250" y="9992"/>
                    <a:pt x="36230" y="9827"/>
                  </a:cubicBezTo>
                  <a:cubicBezTo>
                    <a:pt x="36168" y="9435"/>
                    <a:pt x="36106" y="9064"/>
                    <a:pt x="36003" y="8713"/>
                  </a:cubicBezTo>
                  <a:cubicBezTo>
                    <a:pt x="35796" y="8279"/>
                    <a:pt x="35590" y="7887"/>
                    <a:pt x="35342" y="7495"/>
                  </a:cubicBezTo>
                  <a:cubicBezTo>
                    <a:pt x="35259" y="7536"/>
                    <a:pt x="35177" y="7515"/>
                    <a:pt x="35074" y="7371"/>
                  </a:cubicBezTo>
                  <a:cubicBezTo>
                    <a:pt x="34702" y="6235"/>
                    <a:pt x="33856" y="4852"/>
                    <a:pt x="33360" y="4811"/>
                  </a:cubicBezTo>
                  <a:cubicBezTo>
                    <a:pt x="33092" y="4419"/>
                    <a:pt x="33092" y="4666"/>
                    <a:pt x="32803" y="4315"/>
                  </a:cubicBezTo>
                  <a:cubicBezTo>
                    <a:pt x="32700" y="4192"/>
                    <a:pt x="32803" y="4192"/>
                    <a:pt x="32741" y="4068"/>
                  </a:cubicBezTo>
                  <a:cubicBezTo>
                    <a:pt x="32080" y="3056"/>
                    <a:pt x="30883" y="2169"/>
                    <a:pt x="30222" y="2003"/>
                  </a:cubicBezTo>
                  <a:cubicBezTo>
                    <a:pt x="29975" y="1694"/>
                    <a:pt x="29686" y="1384"/>
                    <a:pt x="29397" y="1116"/>
                  </a:cubicBezTo>
                  <a:cubicBezTo>
                    <a:pt x="29211" y="992"/>
                    <a:pt x="28922" y="868"/>
                    <a:pt x="28674" y="723"/>
                  </a:cubicBezTo>
                  <a:cubicBezTo>
                    <a:pt x="28406" y="579"/>
                    <a:pt x="28158" y="434"/>
                    <a:pt x="27972" y="331"/>
                  </a:cubicBezTo>
                  <a:cubicBezTo>
                    <a:pt x="27601" y="187"/>
                    <a:pt x="27229" y="125"/>
                    <a:pt x="26837" y="104"/>
                  </a:cubicBezTo>
                  <a:cubicBezTo>
                    <a:pt x="26589" y="125"/>
                    <a:pt x="26362" y="166"/>
                    <a:pt x="26156" y="249"/>
                  </a:cubicBezTo>
                  <a:cubicBezTo>
                    <a:pt x="25536" y="84"/>
                    <a:pt x="24896" y="63"/>
                    <a:pt x="24256" y="166"/>
                  </a:cubicBezTo>
                  <a:cubicBezTo>
                    <a:pt x="24071" y="104"/>
                    <a:pt x="23864" y="84"/>
                    <a:pt x="23637" y="63"/>
                  </a:cubicBezTo>
                  <a:cubicBezTo>
                    <a:pt x="23431" y="63"/>
                    <a:pt x="23224" y="42"/>
                    <a:pt x="23018" y="1"/>
                  </a:cubicBezTo>
                  <a:lnTo>
                    <a:pt x="22791" y="22"/>
                  </a:lnTo>
                  <a:lnTo>
                    <a:pt x="22584" y="42"/>
                  </a:lnTo>
                  <a:lnTo>
                    <a:pt x="22171" y="104"/>
                  </a:lnTo>
                  <a:cubicBezTo>
                    <a:pt x="21944" y="145"/>
                    <a:pt x="21717" y="207"/>
                    <a:pt x="21490" y="269"/>
                  </a:cubicBezTo>
                  <a:cubicBezTo>
                    <a:pt x="21284" y="538"/>
                    <a:pt x="21036" y="785"/>
                    <a:pt x="20768" y="992"/>
                  </a:cubicBezTo>
                  <a:cubicBezTo>
                    <a:pt x="20355" y="951"/>
                    <a:pt x="20210" y="765"/>
                    <a:pt x="19756" y="703"/>
                  </a:cubicBezTo>
                  <a:cubicBezTo>
                    <a:pt x="19467" y="682"/>
                    <a:pt x="18724" y="641"/>
                    <a:pt x="18414" y="641"/>
                  </a:cubicBezTo>
                  <a:cubicBezTo>
                    <a:pt x="18146" y="682"/>
                    <a:pt x="17898" y="703"/>
                    <a:pt x="17630" y="703"/>
                  </a:cubicBezTo>
                  <a:cubicBezTo>
                    <a:pt x="17196" y="827"/>
                    <a:pt x="16763" y="971"/>
                    <a:pt x="16350" y="1157"/>
                  </a:cubicBezTo>
                  <a:cubicBezTo>
                    <a:pt x="16205" y="1322"/>
                    <a:pt x="16040" y="1425"/>
                    <a:pt x="15854" y="1508"/>
                  </a:cubicBezTo>
                  <a:lnTo>
                    <a:pt x="12944" y="1508"/>
                  </a:lnTo>
                  <a:cubicBezTo>
                    <a:pt x="12944" y="1425"/>
                    <a:pt x="12923" y="1343"/>
                    <a:pt x="12902" y="1260"/>
                  </a:cubicBezTo>
                  <a:cubicBezTo>
                    <a:pt x="12820" y="1219"/>
                    <a:pt x="12737" y="1198"/>
                    <a:pt x="12655" y="1178"/>
                  </a:cubicBezTo>
                  <a:cubicBezTo>
                    <a:pt x="12655" y="951"/>
                    <a:pt x="12139" y="909"/>
                    <a:pt x="11932" y="765"/>
                  </a:cubicBezTo>
                  <a:cubicBezTo>
                    <a:pt x="11767" y="765"/>
                    <a:pt x="11705" y="744"/>
                    <a:pt x="11519" y="765"/>
                  </a:cubicBezTo>
                  <a:cubicBezTo>
                    <a:pt x="11457" y="744"/>
                    <a:pt x="11395" y="723"/>
                    <a:pt x="11354" y="662"/>
                  </a:cubicBezTo>
                  <a:cubicBezTo>
                    <a:pt x="11044" y="641"/>
                    <a:pt x="10735" y="641"/>
                    <a:pt x="10425" y="662"/>
                  </a:cubicBezTo>
                  <a:cubicBezTo>
                    <a:pt x="10095" y="682"/>
                    <a:pt x="9765" y="723"/>
                    <a:pt x="9434" y="785"/>
                  </a:cubicBezTo>
                  <a:cubicBezTo>
                    <a:pt x="9125" y="868"/>
                    <a:pt x="8815" y="971"/>
                    <a:pt x="8526" y="1074"/>
                  </a:cubicBezTo>
                  <a:cubicBezTo>
                    <a:pt x="8299" y="1157"/>
                    <a:pt x="8072" y="1302"/>
                    <a:pt x="7886" y="1446"/>
                  </a:cubicBezTo>
                  <a:cubicBezTo>
                    <a:pt x="7783" y="1446"/>
                    <a:pt x="7803" y="1487"/>
                    <a:pt x="7638" y="1549"/>
                  </a:cubicBezTo>
                  <a:cubicBezTo>
                    <a:pt x="7370" y="1776"/>
                    <a:pt x="7101" y="2024"/>
                    <a:pt x="6874" y="2292"/>
                  </a:cubicBezTo>
                  <a:cubicBezTo>
                    <a:pt x="6751" y="2416"/>
                    <a:pt x="6647" y="2561"/>
                    <a:pt x="6565" y="2685"/>
                  </a:cubicBezTo>
                  <a:cubicBezTo>
                    <a:pt x="6462" y="2788"/>
                    <a:pt x="6379" y="2932"/>
                    <a:pt x="6276" y="3077"/>
                  </a:cubicBezTo>
                  <a:cubicBezTo>
                    <a:pt x="5140" y="3737"/>
                    <a:pt x="4149" y="4605"/>
                    <a:pt x="3303" y="5616"/>
                  </a:cubicBezTo>
                  <a:lnTo>
                    <a:pt x="3262" y="5637"/>
                  </a:lnTo>
                  <a:lnTo>
                    <a:pt x="2931" y="5843"/>
                  </a:lnTo>
                  <a:cubicBezTo>
                    <a:pt x="2725" y="6008"/>
                    <a:pt x="2498" y="6277"/>
                    <a:pt x="2353" y="6297"/>
                  </a:cubicBezTo>
                  <a:cubicBezTo>
                    <a:pt x="2209" y="6462"/>
                    <a:pt x="2044" y="6628"/>
                    <a:pt x="1879" y="6813"/>
                  </a:cubicBezTo>
                  <a:cubicBezTo>
                    <a:pt x="1713" y="6999"/>
                    <a:pt x="1548" y="7206"/>
                    <a:pt x="1424" y="7412"/>
                  </a:cubicBezTo>
                  <a:cubicBezTo>
                    <a:pt x="1280" y="7639"/>
                    <a:pt x="1135" y="7866"/>
                    <a:pt x="991" y="8114"/>
                  </a:cubicBezTo>
                  <a:cubicBezTo>
                    <a:pt x="846" y="8362"/>
                    <a:pt x="764" y="8630"/>
                    <a:pt x="640" y="8919"/>
                  </a:cubicBezTo>
                  <a:cubicBezTo>
                    <a:pt x="578" y="9022"/>
                    <a:pt x="516" y="9146"/>
                    <a:pt x="475" y="9270"/>
                  </a:cubicBezTo>
                  <a:cubicBezTo>
                    <a:pt x="434" y="9414"/>
                    <a:pt x="413" y="9559"/>
                    <a:pt x="372" y="9703"/>
                  </a:cubicBezTo>
                  <a:lnTo>
                    <a:pt x="268" y="10158"/>
                  </a:lnTo>
                  <a:cubicBezTo>
                    <a:pt x="248" y="10240"/>
                    <a:pt x="227" y="10302"/>
                    <a:pt x="206" y="10385"/>
                  </a:cubicBezTo>
                  <a:cubicBezTo>
                    <a:pt x="186" y="10467"/>
                    <a:pt x="165" y="10529"/>
                    <a:pt x="165" y="10591"/>
                  </a:cubicBezTo>
                  <a:cubicBezTo>
                    <a:pt x="124" y="10736"/>
                    <a:pt x="206" y="10653"/>
                    <a:pt x="165" y="10818"/>
                  </a:cubicBezTo>
                  <a:cubicBezTo>
                    <a:pt x="124" y="10756"/>
                    <a:pt x="124" y="11004"/>
                    <a:pt x="103" y="11107"/>
                  </a:cubicBezTo>
                  <a:cubicBezTo>
                    <a:pt x="124" y="11293"/>
                    <a:pt x="103" y="11479"/>
                    <a:pt x="103" y="11706"/>
                  </a:cubicBezTo>
                  <a:cubicBezTo>
                    <a:pt x="103" y="11912"/>
                    <a:pt x="103" y="12139"/>
                    <a:pt x="83" y="12387"/>
                  </a:cubicBezTo>
                  <a:cubicBezTo>
                    <a:pt x="41" y="12862"/>
                    <a:pt x="21" y="13295"/>
                    <a:pt x="0" y="13667"/>
                  </a:cubicBezTo>
                  <a:cubicBezTo>
                    <a:pt x="0" y="14080"/>
                    <a:pt x="41" y="14513"/>
                    <a:pt x="83" y="14926"/>
                  </a:cubicBezTo>
                  <a:cubicBezTo>
                    <a:pt x="83" y="14988"/>
                    <a:pt x="62" y="15009"/>
                    <a:pt x="83" y="15112"/>
                  </a:cubicBezTo>
                  <a:cubicBezTo>
                    <a:pt x="103" y="15298"/>
                    <a:pt x="145" y="15442"/>
                    <a:pt x="145" y="15649"/>
                  </a:cubicBezTo>
                  <a:cubicBezTo>
                    <a:pt x="206" y="16619"/>
                    <a:pt x="351" y="17383"/>
                    <a:pt x="268" y="18250"/>
                  </a:cubicBezTo>
                  <a:cubicBezTo>
                    <a:pt x="496" y="19385"/>
                    <a:pt x="434" y="21367"/>
                    <a:pt x="537" y="22792"/>
                  </a:cubicBezTo>
                  <a:cubicBezTo>
                    <a:pt x="537" y="22998"/>
                    <a:pt x="475" y="22998"/>
                    <a:pt x="475" y="23225"/>
                  </a:cubicBezTo>
                  <a:cubicBezTo>
                    <a:pt x="475" y="23452"/>
                    <a:pt x="557" y="23762"/>
                    <a:pt x="599" y="24030"/>
                  </a:cubicBezTo>
                  <a:cubicBezTo>
                    <a:pt x="619" y="24175"/>
                    <a:pt x="640" y="24319"/>
                    <a:pt x="661" y="24464"/>
                  </a:cubicBezTo>
                  <a:lnTo>
                    <a:pt x="702" y="24691"/>
                  </a:lnTo>
                  <a:lnTo>
                    <a:pt x="743" y="24918"/>
                  </a:lnTo>
                  <a:cubicBezTo>
                    <a:pt x="557" y="25227"/>
                    <a:pt x="496" y="25909"/>
                    <a:pt x="496" y="26466"/>
                  </a:cubicBezTo>
                  <a:cubicBezTo>
                    <a:pt x="723" y="27870"/>
                    <a:pt x="1280" y="29191"/>
                    <a:pt x="2106" y="30368"/>
                  </a:cubicBezTo>
                  <a:cubicBezTo>
                    <a:pt x="3035" y="31668"/>
                    <a:pt x="4046" y="32845"/>
                    <a:pt x="5367" y="33691"/>
                  </a:cubicBezTo>
                  <a:cubicBezTo>
                    <a:pt x="5553" y="33857"/>
                    <a:pt x="5780" y="34001"/>
                    <a:pt x="6007" y="34166"/>
                  </a:cubicBezTo>
                  <a:lnTo>
                    <a:pt x="6193" y="34290"/>
                  </a:lnTo>
                  <a:lnTo>
                    <a:pt x="6379" y="34393"/>
                  </a:lnTo>
                  <a:lnTo>
                    <a:pt x="6771" y="34600"/>
                  </a:lnTo>
                  <a:lnTo>
                    <a:pt x="7246" y="34847"/>
                  </a:lnTo>
                  <a:lnTo>
                    <a:pt x="7741" y="35054"/>
                  </a:lnTo>
                  <a:cubicBezTo>
                    <a:pt x="8051" y="35178"/>
                    <a:pt x="8381" y="35302"/>
                    <a:pt x="8712" y="35384"/>
                  </a:cubicBezTo>
                  <a:cubicBezTo>
                    <a:pt x="8939" y="35446"/>
                    <a:pt x="9166" y="35508"/>
                    <a:pt x="9414" y="35549"/>
                  </a:cubicBezTo>
                  <a:cubicBezTo>
                    <a:pt x="9641" y="35611"/>
                    <a:pt x="9909" y="35632"/>
                    <a:pt x="10157" y="35673"/>
                  </a:cubicBezTo>
                  <a:cubicBezTo>
                    <a:pt x="10487" y="35756"/>
                    <a:pt x="10817" y="35797"/>
                    <a:pt x="11148" y="35818"/>
                  </a:cubicBezTo>
                  <a:cubicBezTo>
                    <a:pt x="11478" y="35838"/>
                    <a:pt x="11829" y="35880"/>
                    <a:pt x="12139" y="35880"/>
                  </a:cubicBezTo>
                  <a:cubicBezTo>
                    <a:pt x="12675" y="35900"/>
                    <a:pt x="13233" y="35880"/>
                    <a:pt x="13769" y="35797"/>
                  </a:cubicBezTo>
                  <a:cubicBezTo>
                    <a:pt x="14802" y="35756"/>
                    <a:pt x="15854" y="35673"/>
                    <a:pt x="16866" y="35508"/>
                  </a:cubicBezTo>
                  <a:cubicBezTo>
                    <a:pt x="17444" y="35549"/>
                    <a:pt x="18105" y="35343"/>
                    <a:pt x="18662" y="35322"/>
                  </a:cubicBezTo>
                  <a:cubicBezTo>
                    <a:pt x="18724" y="35281"/>
                    <a:pt x="18579" y="35178"/>
                    <a:pt x="18745" y="35178"/>
                  </a:cubicBezTo>
                  <a:lnTo>
                    <a:pt x="18745" y="35302"/>
                  </a:lnTo>
                  <a:cubicBezTo>
                    <a:pt x="19694" y="35260"/>
                    <a:pt x="20726" y="35157"/>
                    <a:pt x="21552" y="35033"/>
                  </a:cubicBezTo>
                  <a:cubicBezTo>
                    <a:pt x="21635" y="34930"/>
                    <a:pt x="21180" y="34971"/>
                    <a:pt x="21366" y="34868"/>
                  </a:cubicBezTo>
                  <a:cubicBezTo>
                    <a:pt x="21511" y="34868"/>
                    <a:pt x="21573" y="34930"/>
                    <a:pt x="21697" y="34930"/>
                  </a:cubicBezTo>
                  <a:cubicBezTo>
                    <a:pt x="21655" y="34930"/>
                    <a:pt x="21490" y="35033"/>
                    <a:pt x="21697" y="35033"/>
                  </a:cubicBezTo>
                  <a:cubicBezTo>
                    <a:pt x="21903" y="35033"/>
                    <a:pt x="22027" y="34909"/>
                    <a:pt x="22522" y="34951"/>
                  </a:cubicBezTo>
                  <a:cubicBezTo>
                    <a:pt x="22564" y="34909"/>
                    <a:pt x="22687" y="34889"/>
                    <a:pt x="22729" y="34847"/>
                  </a:cubicBezTo>
                  <a:lnTo>
                    <a:pt x="22749" y="34847"/>
                  </a:lnTo>
                  <a:cubicBezTo>
                    <a:pt x="25268" y="34847"/>
                    <a:pt x="27683" y="34001"/>
                    <a:pt x="29665" y="32473"/>
                  </a:cubicBezTo>
                  <a:cubicBezTo>
                    <a:pt x="29603" y="32577"/>
                    <a:pt x="29541" y="32680"/>
                    <a:pt x="29438" y="32762"/>
                  </a:cubicBezTo>
                  <a:cubicBezTo>
                    <a:pt x="29397" y="32804"/>
                    <a:pt x="29293" y="32886"/>
                    <a:pt x="29190" y="32969"/>
                  </a:cubicBezTo>
                  <a:cubicBezTo>
                    <a:pt x="29087" y="33031"/>
                    <a:pt x="28984" y="33093"/>
                    <a:pt x="28881" y="33155"/>
                  </a:cubicBezTo>
                  <a:cubicBezTo>
                    <a:pt x="28571" y="33340"/>
                    <a:pt x="28220" y="33526"/>
                    <a:pt x="27869" y="33671"/>
                  </a:cubicBezTo>
                  <a:cubicBezTo>
                    <a:pt x="27539" y="33815"/>
                    <a:pt x="27208" y="33980"/>
                    <a:pt x="26878" y="34104"/>
                  </a:cubicBezTo>
                  <a:cubicBezTo>
                    <a:pt x="26486" y="34249"/>
                    <a:pt x="26114" y="34414"/>
                    <a:pt x="25763" y="34496"/>
                  </a:cubicBezTo>
                  <a:cubicBezTo>
                    <a:pt x="25412" y="34600"/>
                    <a:pt x="25082" y="34744"/>
                    <a:pt x="24752" y="34806"/>
                  </a:cubicBezTo>
                  <a:lnTo>
                    <a:pt x="23864" y="35033"/>
                  </a:lnTo>
                  <a:cubicBezTo>
                    <a:pt x="23575" y="35075"/>
                    <a:pt x="23307" y="35136"/>
                    <a:pt x="23038" y="35198"/>
                  </a:cubicBezTo>
                  <a:cubicBezTo>
                    <a:pt x="23204" y="35302"/>
                    <a:pt x="22749" y="35322"/>
                    <a:pt x="22749" y="35425"/>
                  </a:cubicBezTo>
                  <a:cubicBezTo>
                    <a:pt x="22749" y="35529"/>
                    <a:pt x="23038" y="35549"/>
                    <a:pt x="23369" y="35591"/>
                  </a:cubicBezTo>
                  <a:cubicBezTo>
                    <a:pt x="23555" y="35591"/>
                    <a:pt x="23740" y="35611"/>
                    <a:pt x="23926" y="35611"/>
                  </a:cubicBezTo>
                  <a:cubicBezTo>
                    <a:pt x="24071" y="35611"/>
                    <a:pt x="24236" y="35591"/>
                    <a:pt x="24401" y="35570"/>
                  </a:cubicBezTo>
                  <a:cubicBezTo>
                    <a:pt x="24711" y="35508"/>
                    <a:pt x="25020" y="35425"/>
                    <a:pt x="25309" y="35322"/>
                  </a:cubicBezTo>
                  <a:cubicBezTo>
                    <a:pt x="25640" y="35198"/>
                    <a:pt x="25990" y="35095"/>
                    <a:pt x="26362" y="34971"/>
                  </a:cubicBezTo>
                  <a:cubicBezTo>
                    <a:pt x="26734" y="34868"/>
                    <a:pt x="27105" y="34703"/>
                    <a:pt x="27477" y="34558"/>
                  </a:cubicBezTo>
                  <a:cubicBezTo>
                    <a:pt x="27848" y="34414"/>
                    <a:pt x="28199" y="34228"/>
                    <a:pt x="28530" y="34042"/>
                  </a:cubicBezTo>
                  <a:cubicBezTo>
                    <a:pt x="28860" y="33857"/>
                    <a:pt x="29149" y="33650"/>
                    <a:pt x="29417" y="33485"/>
                  </a:cubicBezTo>
                  <a:cubicBezTo>
                    <a:pt x="29624" y="33382"/>
                    <a:pt x="29830" y="33258"/>
                    <a:pt x="30016" y="33134"/>
                  </a:cubicBezTo>
                  <a:lnTo>
                    <a:pt x="30635" y="32700"/>
                  </a:lnTo>
                  <a:cubicBezTo>
                    <a:pt x="30842" y="32473"/>
                    <a:pt x="31048" y="32246"/>
                    <a:pt x="31069" y="32102"/>
                  </a:cubicBezTo>
                  <a:cubicBezTo>
                    <a:pt x="31255" y="31937"/>
                    <a:pt x="31420" y="31730"/>
                    <a:pt x="31564" y="31503"/>
                  </a:cubicBezTo>
                  <a:cubicBezTo>
                    <a:pt x="31688" y="31317"/>
                    <a:pt x="31853" y="31132"/>
                    <a:pt x="32039" y="30987"/>
                  </a:cubicBezTo>
                  <a:lnTo>
                    <a:pt x="32101" y="31049"/>
                  </a:lnTo>
                  <a:cubicBezTo>
                    <a:pt x="32307" y="30925"/>
                    <a:pt x="32473" y="30760"/>
                    <a:pt x="32617" y="30595"/>
                  </a:cubicBezTo>
                  <a:cubicBezTo>
                    <a:pt x="32720" y="30492"/>
                    <a:pt x="32803" y="30388"/>
                    <a:pt x="32906" y="30285"/>
                  </a:cubicBezTo>
                  <a:cubicBezTo>
                    <a:pt x="32989" y="30182"/>
                    <a:pt x="33071" y="30099"/>
                    <a:pt x="33154" y="30017"/>
                  </a:cubicBezTo>
                  <a:cubicBezTo>
                    <a:pt x="33381" y="29666"/>
                    <a:pt x="33546" y="29294"/>
                    <a:pt x="33629" y="28902"/>
                  </a:cubicBezTo>
                  <a:cubicBezTo>
                    <a:pt x="33711" y="28716"/>
                    <a:pt x="33752" y="28758"/>
                    <a:pt x="33835" y="28551"/>
                  </a:cubicBezTo>
                  <a:cubicBezTo>
                    <a:pt x="33959" y="28324"/>
                    <a:pt x="34042" y="28097"/>
                    <a:pt x="34062" y="27870"/>
                  </a:cubicBezTo>
                  <a:cubicBezTo>
                    <a:pt x="34103" y="27705"/>
                    <a:pt x="34103" y="27560"/>
                    <a:pt x="34083" y="27395"/>
                  </a:cubicBezTo>
                  <a:cubicBezTo>
                    <a:pt x="34083" y="27271"/>
                    <a:pt x="34042" y="27168"/>
                    <a:pt x="34021" y="27044"/>
                  </a:cubicBezTo>
                  <a:cubicBezTo>
                    <a:pt x="34000" y="26920"/>
                    <a:pt x="33980" y="26776"/>
                    <a:pt x="33980" y="26652"/>
                  </a:cubicBezTo>
                  <a:cubicBezTo>
                    <a:pt x="34165" y="26631"/>
                    <a:pt x="34331" y="26322"/>
                    <a:pt x="34475" y="25888"/>
                  </a:cubicBezTo>
                  <a:cubicBezTo>
                    <a:pt x="34537" y="25682"/>
                    <a:pt x="34578" y="25434"/>
                    <a:pt x="34620" y="25186"/>
                  </a:cubicBezTo>
                  <a:cubicBezTo>
                    <a:pt x="34661" y="24959"/>
                    <a:pt x="34681" y="24711"/>
                    <a:pt x="34702" y="24484"/>
                  </a:cubicBezTo>
                  <a:cubicBezTo>
                    <a:pt x="34826" y="24443"/>
                    <a:pt x="34929" y="24299"/>
                    <a:pt x="35012" y="24030"/>
                  </a:cubicBezTo>
                  <a:cubicBezTo>
                    <a:pt x="35053" y="23865"/>
                    <a:pt x="35094" y="23721"/>
                    <a:pt x="35115" y="23555"/>
                  </a:cubicBezTo>
                  <a:cubicBezTo>
                    <a:pt x="35136" y="23390"/>
                    <a:pt x="35156" y="23225"/>
                    <a:pt x="35156" y="23019"/>
                  </a:cubicBezTo>
                  <a:cubicBezTo>
                    <a:pt x="35301" y="22895"/>
                    <a:pt x="35342" y="22523"/>
                    <a:pt x="35487" y="22399"/>
                  </a:cubicBezTo>
                  <a:cubicBezTo>
                    <a:pt x="35507" y="22255"/>
                    <a:pt x="35445" y="22296"/>
                    <a:pt x="35445" y="22193"/>
                  </a:cubicBezTo>
                  <a:cubicBezTo>
                    <a:pt x="35652" y="21883"/>
                    <a:pt x="35610" y="21078"/>
                    <a:pt x="35672" y="20418"/>
                  </a:cubicBezTo>
                  <a:cubicBezTo>
                    <a:pt x="35631" y="19757"/>
                    <a:pt x="35445" y="19592"/>
                    <a:pt x="35404" y="18869"/>
                  </a:cubicBezTo>
                  <a:cubicBezTo>
                    <a:pt x="35652" y="18642"/>
                    <a:pt x="35714" y="17300"/>
                    <a:pt x="35631" y="16516"/>
                  </a:cubicBezTo>
                  <a:cubicBezTo>
                    <a:pt x="35755" y="16516"/>
                    <a:pt x="35879" y="16351"/>
                    <a:pt x="35941" y="15938"/>
                  </a:cubicBezTo>
                  <a:lnTo>
                    <a:pt x="35941" y="15628"/>
                  </a:lnTo>
                  <a:cubicBezTo>
                    <a:pt x="35982" y="15174"/>
                    <a:pt x="36147" y="14988"/>
                    <a:pt x="36023" y="14534"/>
                  </a:cubicBezTo>
                  <a:cubicBezTo>
                    <a:pt x="36106" y="14080"/>
                    <a:pt x="36168" y="13626"/>
                    <a:pt x="36188" y="13172"/>
                  </a:cubicBezTo>
                  <a:lnTo>
                    <a:pt x="36188" y="12779"/>
                  </a:lnTo>
                  <a:cubicBezTo>
                    <a:pt x="36188" y="12656"/>
                    <a:pt x="36168" y="12490"/>
                    <a:pt x="36147" y="12346"/>
                  </a:cubicBezTo>
                  <a:cubicBezTo>
                    <a:pt x="36127" y="12098"/>
                    <a:pt x="36106" y="11871"/>
                    <a:pt x="36044" y="11644"/>
                  </a:cubicBezTo>
                  <a:close/>
                  <a:moveTo>
                    <a:pt x="434" y="11066"/>
                  </a:moveTo>
                  <a:cubicBezTo>
                    <a:pt x="454" y="10921"/>
                    <a:pt x="475" y="10798"/>
                    <a:pt x="516" y="10818"/>
                  </a:cubicBezTo>
                  <a:cubicBezTo>
                    <a:pt x="516" y="10901"/>
                    <a:pt x="475" y="11066"/>
                    <a:pt x="434" y="11066"/>
                  </a:cubicBezTo>
                  <a:close/>
                  <a:moveTo>
                    <a:pt x="7927" y="1570"/>
                  </a:moveTo>
                  <a:cubicBezTo>
                    <a:pt x="7907" y="1591"/>
                    <a:pt x="7886" y="1611"/>
                    <a:pt x="7907" y="1632"/>
                  </a:cubicBezTo>
                  <a:cubicBezTo>
                    <a:pt x="7762" y="1673"/>
                    <a:pt x="7700" y="1694"/>
                    <a:pt x="7680" y="1632"/>
                  </a:cubicBezTo>
                  <a:cubicBezTo>
                    <a:pt x="7762" y="1591"/>
                    <a:pt x="7845" y="1570"/>
                    <a:pt x="7927" y="1570"/>
                  </a:cubicBezTo>
                  <a:close/>
                  <a:moveTo>
                    <a:pt x="7721" y="1838"/>
                  </a:moveTo>
                  <a:cubicBezTo>
                    <a:pt x="7721" y="1880"/>
                    <a:pt x="7597" y="1941"/>
                    <a:pt x="7514" y="1962"/>
                  </a:cubicBezTo>
                  <a:cubicBezTo>
                    <a:pt x="7411" y="1983"/>
                    <a:pt x="7308" y="2024"/>
                    <a:pt x="7329" y="1962"/>
                  </a:cubicBezTo>
                  <a:cubicBezTo>
                    <a:pt x="7432" y="1880"/>
                    <a:pt x="7576" y="1838"/>
                    <a:pt x="7721" y="1838"/>
                  </a:cubicBezTo>
                  <a:close/>
                  <a:moveTo>
                    <a:pt x="7370" y="2189"/>
                  </a:moveTo>
                  <a:cubicBezTo>
                    <a:pt x="7267" y="2210"/>
                    <a:pt x="7205" y="2210"/>
                    <a:pt x="7205" y="2169"/>
                  </a:cubicBezTo>
                  <a:cubicBezTo>
                    <a:pt x="7349" y="2065"/>
                    <a:pt x="7349" y="2148"/>
                    <a:pt x="7370" y="2189"/>
                  </a:cubicBezTo>
                  <a:close/>
                  <a:moveTo>
                    <a:pt x="9331" y="1694"/>
                  </a:moveTo>
                  <a:cubicBezTo>
                    <a:pt x="9517" y="1570"/>
                    <a:pt x="9723" y="1487"/>
                    <a:pt x="9930" y="1446"/>
                  </a:cubicBezTo>
                  <a:cubicBezTo>
                    <a:pt x="9930" y="1508"/>
                    <a:pt x="10074" y="1487"/>
                    <a:pt x="10136" y="1529"/>
                  </a:cubicBezTo>
                  <a:cubicBezTo>
                    <a:pt x="10136" y="1570"/>
                    <a:pt x="10136" y="1611"/>
                    <a:pt x="10136" y="1652"/>
                  </a:cubicBezTo>
                  <a:cubicBezTo>
                    <a:pt x="9765" y="1714"/>
                    <a:pt x="9393" y="1797"/>
                    <a:pt x="9042" y="1921"/>
                  </a:cubicBezTo>
                  <a:cubicBezTo>
                    <a:pt x="9125" y="1838"/>
                    <a:pt x="9228" y="1756"/>
                    <a:pt x="9331" y="1694"/>
                  </a:cubicBezTo>
                  <a:close/>
                  <a:moveTo>
                    <a:pt x="1053" y="9518"/>
                  </a:moveTo>
                  <a:cubicBezTo>
                    <a:pt x="1135" y="9332"/>
                    <a:pt x="1239" y="9146"/>
                    <a:pt x="1301" y="8940"/>
                  </a:cubicBezTo>
                  <a:cubicBezTo>
                    <a:pt x="1383" y="8795"/>
                    <a:pt x="1466" y="8671"/>
                    <a:pt x="1569" y="8527"/>
                  </a:cubicBezTo>
                  <a:cubicBezTo>
                    <a:pt x="1197" y="9435"/>
                    <a:pt x="950" y="10385"/>
                    <a:pt x="826" y="11355"/>
                  </a:cubicBezTo>
                  <a:cubicBezTo>
                    <a:pt x="723" y="11004"/>
                    <a:pt x="826" y="10261"/>
                    <a:pt x="1053" y="9518"/>
                  </a:cubicBezTo>
                  <a:close/>
                  <a:moveTo>
                    <a:pt x="640" y="10632"/>
                  </a:moveTo>
                  <a:cubicBezTo>
                    <a:pt x="619" y="10550"/>
                    <a:pt x="640" y="10467"/>
                    <a:pt x="681" y="10385"/>
                  </a:cubicBezTo>
                  <a:cubicBezTo>
                    <a:pt x="743" y="10385"/>
                    <a:pt x="723" y="10715"/>
                    <a:pt x="640" y="10632"/>
                  </a:cubicBezTo>
                  <a:close/>
                  <a:moveTo>
                    <a:pt x="702" y="14307"/>
                  </a:moveTo>
                  <a:cubicBezTo>
                    <a:pt x="723" y="14286"/>
                    <a:pt x="723" y="14266"/>
                    <a:pt x="723" y="14266"/>
                  </a:cubicBezTo>
                  <a:lnTo>
                    <a:pt x="723" y="14513"/>
                  </a:lnTo>
                  <a:cubicBezTo>
                    <a:pt x="723" y="14431"/>
                    <a:pt x="723" y="14369"/>
                    <a:pt x="702" y="14307"/>
                  </a:cubicBezTo>
                  <a:close/>
                  <a:moveTo>
                    <a:pt x="2704" y="30574"/>
                  </a:moveTo>
                  <a:cubicBezTo>
                    <a:pt x="2911" y="30574"/>
                    <a:pt x="2952" y="31008"/>
                    <a:pt x="2704" y="30574"/>
                  </a:cubicBezTo>
                  <a:close/>
                  <a:moveTo>
                    <a:pt x="14802" y="35446"/>
                  </a:moveTo>
                  <a:cubicBezTo>
                    <a:pt x="14740" y="35425"/>
                    <a:pt x="14740" y="35384"/>
                    <a:pt x="14802" y="35364"/>
                  </a:cubicBezTo>
                  <a:cubicBezTo>
                    <a:pt x="14925" y="35364"/>
                    <a:pt x="14987" y="35384"/>
                    <a:pt x="15008" y="35425"/>
                  </a:cubicBezTo>
                  <a:cubicBezTo>
                    <a:pt x="14905" y="35405"/>
                    <a:pt x="14905" y="35446"/>
                    <a:pt x="14802" y="35446"/>
                  </a:cubicBezTo>
                  <a:close/>
                  <a:moveTo>
                    <a:pt x="17258" y="35198"/>
                  </a:moveTo>
                  <a:cubicBezTo>
                    <a:pt x="17052" y="35198"/>
                    <a:pt x="17361" y="35157"/>
                    <a:pt x="17258" y="35095"/>
                  </a:cubicBezTo>
                  <a:cubicBezTo>
                    <a:pt x="17465" y="35075"/>
                    <a:pt x="17299" y="35178"/>
                    <a:pt x="17258" y="35198"/>
                  </a:cubicBezTo>
                  <a:close/>
                  <a:moveTo>
                    <a:pt x="17217" y="34992"/>
                  </a:moveTo>
                  <a:cubicBezTo>
                    <a:pt x="17052" y="34992"/>
                    <a:pt x="17341" y="35054"/>
                    <a:pt x="17114" y="35033"/>
                  </a:cubicBezTo>
                  <a:cubicBezTo>
                    <a:pt x="17031" y="35033"/>
                    <a:pt x="17114" y="35013"/>
                    <a:pt x="17114" y="34992"/>
                  </a:cubicBezTo>
                  <a:cubicBezTo>
                    <a:pt x="16185" y="35054"/>
                    <a:pt x="15297" y="35136"/>
                    <a:pt x="14389" y="35198"/>
                  </a:cubicBezTo>
                  <a:cubicBezTo>
                    <a:pt x="13914" y="35240"/>
                    <a:pt x="13460" y="35260"/>
                    <a:pt x="12964" y="35281"/>
                  </a:cubicBezTo>
                  <a:cubicBezTo>
                    <a:pt x="12469" y="35302"/>
                    <a:pt x="11953" y="35302"/>
                    <a:pt x="11457" y="35281"/>
                  </a:cubicBezTo>
                  <a:cubicBezTo>
                    <a:pt x="11210" y="35260"/>
                    <a:pt x="10983" y="35260"/>
                    <a:pt x="10735" y="35219"/>
                  </a:cubicBezTo>
                  <a:lnTo>
                    <a:pt x="10033" y="35095"/>
                  </a:lnTo>
                  <a:lnTo>
                    <a:pt x="9682" y="35054"/>
                  </a:lnTo>
                  <a:lnTo>
                    <a:pt x="9331" y="34951"/>
                  </a:lnTo>
                  <a:lnTo>
                    <a:pt x="8650" y="34765"/>
                  </a:lnTo>
                  <a:cubicBezTo>
                    <a:pt x="8443" y="34703"/>
                    <a:pt x="8216" y="34600"/>
                    <a:pt x="8010" y="34517"/>
                  </a:cubicBezTo>
                  <a:cubicBezTo>
                    <a:pt x="7783" y="34435"/>
                    <a:pt x="7576" y="34352"/>
                    <a:pt x="7370" y="34269"/>
                  </a:cubicBezTo>
                  <a:lnTo>
                    <a:pt x="6771" y="33939"/>
                  </a:lnTo>
                  <a:lnTo>
                    <a:pt x="6462" y="33795"/>
                  </a:lnTo>
                  <a:lnTo>
                    <a:pt x="6193" y="33609"/>
                  </a:lnTo>
                  <a:cubicBezTo>
                    <a:pt x="5945" y="33444"/>
                    <a:pt x="5698" y="33279"/>
                    <a:pt x="5450" y="33093"/>
                  </a:cubicBezTo>
                  <a:lnTo>
                    <a:pt x="4769" y="32494"/>
                  </a:lnTo>
                  <a:cubicBezTo>
                    <a:pt x="4356" y="32102"/>
                    <a:pt x="3943" y="31689"/>
                    <a:pt x="3571" y="31276"/>
                  </a:cubicBezTo>
                  <a:lnTo>
                    <a:pt x="3220" y="30863"/>
                  </a:lnTo>
                  <a:cubicBezTo>
                    <a:pt x="3097" y="30739"/>
                    <a:pt x="2993" y="30574"/>
                    <a:pt x="2890" y="30430"/>
                  </a:cubicBezTo>
                  <a:lnTo>
                    <a:pt x="2560" y="29996"/>
                  </a:lnTo>
                  <a:cubicBezTo>
                    <a:pt x="2457" y="29852"/>
                    <a:pt x="2374" y="29687"/>
                    <a:pt x="2271" y="29521"/>
                  </a:cubicBezTo>
                  <a:cubicBezTo>
                    <a:pt x="2168" y="29377"/>
                    <a:pt x="2085" y="29212"/>
                    <a:pt x="2023" y="29067"/>
                  </a:cubicBezTo>
                  <a:cubicBezTo>
                    <a:pt x="1941" y="28923"/>
                    <a:pt x="1858" y="28778"/>
                    <a:pt x="1817" y="28634"/>
                  </a:cubicBezTo>
                  <a:cubicBezTo>
                    <a:pt x="1693" y="28365"/>
                    <a:pt x="1590" y="28097"/>
                    <a:pt x="1528" y="27808"/>
                  </a:cubicBezTo>
                  <a:cubicBezTo>
                    <a:pt x="1507" y="27787"/>
                    <a:pt x="1507" y="27746"/>
                    <a:pt x="1528" y="27705"/>
                  </a:cubicBezTo>
                  <a:cubicBezTo>
                    <a:pt x="3220" y="32019"/>
                    <a:pt x="7391" y="34847"/>
                    <a:pt x="12035" y="34847"/>
                  </a:cubicBezTo>
                  <a:lnTo>
                    <a:pt x="19054" y="34847"/>
                  </a:lnTo>
                  <a:cubicBezTo>
                    <a:pt x="18373" y="34889"/>
                    <a:pt x="17733" y="34930"/>
                    <a:pt x="17217" y="34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4" name="Google Shape;3554;p31"/>
            <p:cNvGrpSpPr/>
            <p:nvPr/>
          </p:nvGrpSpPr>
          <p:grpSpPr>
            <a:xfrm>
              <a:off x="8200909" y="270681"/>
              <a:ext cx="656024" cy="491883"/>
              <a:chOff x="5953325" y="906400"/>
              <a:chExt cx="546550" cy="409800"/>
            </a:xfrm>
          </p:grpSpPr>
          <p:sp>
            <p:nvSpPr>
              <p:cNvPr id="3555" name="Google Shape;3555;p31"/>
              <p:cNvSpPr/>
              <p:nvPr/>
            </p:nvSpPr>
            <p:spPr>
              <a:xfrm>
                <a:off x="5953325" y="906400"/>
                <a:ext cx="7742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623" extrusionOk="0">
                    <a:moveTo>
                      <a:pt x="1404" y="558"/>
                    </a:moveTo>
                    <a:lnTo>
                      <a:pt x="1404" y="579"/>
                    </a:lnTo>
                    <a:cubicBezTo>
                      <a:pt x="1755" y="620"/>
                      <a:pt x="2044" y="888"/>
                      <a:pt x="2085" y="1239"/>
                    </a:cubicBezTo>
                    <a:cubicBezTo>
                      <a:pt x="2127" y="1590"/>
                      <a:pt x="1941" y="1941"/>
                      <a:pt x="1610" y="2065"/>
                    </a:cubicBezTo>
                    <a:cubicBezTo>
                      <a:pt x="1528" y="2095"/>
                      <a:pt x="1443" y="2109"/>
                      <a:pt x="1360" y="2109"/>
                    </a:cubicBezTo>
                    <a:cubicBezTo>
                      <a:pt x="1152" y="2109"/>
                      <a:pt x="953" y="2021"/>
                      <a:pt x="805" y="1859"/>
                    </a:cubicBezTo>
                    <a:cubicBezTo>
                      <a:pt x="640" y="1714"/>
                      <a:pt x="558" y="1508"/>
                      <a:pt x="599" y="1301"/>
                    </a:cubicBezTo>
                    <a:cubicBezTo>
                      <a:pt x="661" y="1012"/>
                      <a:pt x="971" y="744"/>
                      <a:pt x="1404" y="558"/>
                    </a:cubicBezTo>
                    <a:close/>
                    <a:moveTo>
                      <a:pt x="1425" y="1"/>
                    </a:moveTo>
                    <a:cubicBezTo>
                      <a:pt x="888" y="166"/>
                      <a:pt x="227" y="558"/>
                      <a:pt x="83" y="1157"/>
                    </a:cubicBezTo>
                    <a:cubicBezTo>
                      <a:pt x="0" y="1549"/>
                      <a:pt x="145" y="1962"/>
                      <a:pt x="454" y="2210"/>
                    </a:cubicBezTo>
                    <a:cubicBezTo>
                      <a:pt x="682" y="2457"/>
                      <a:pt x="1012" y="2622"/>
                      <a:pt x="1363" y="2622"/>
                    </a:cubicBezTo>
                    <a:cubicBezTo>
                      <a:pt x="1528" y="2622"/>
                      <a:pt x="1672" y="2602"/>
                      <a:pt x="1838" y="2540"/>
                    </a:cubicBezTo>
                    <a:cubicBezTo>
                      <a:pt x="3097" y="2024"/>
                      <a:pt x="2808" y="166"/>
                      <a:pt x="1445" y="63"/>
                    </a:cubicBezTo>
                    <a:lnTo>
                      <a:pt x="1445" y="125"/>
                    </a:lnTo>
                    <a:lnTo>
                      <a:pt x="14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1"/>
              <p:cNvSpPr/>
              <p:nvPr/>
            </p:nvSpPr>
            <p:spPr>
              <a:xfrm>
                <a:off x="6073575" y="920350"/>
                <a:ext cx="562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27" extrusionOk="0">
                    <a:moveTo>
                      <a:pt x="1115" y="578"/>
                    </a:moveTo>
                    <a:cubicBezTo>
                      <a:pt x="1425" y="661"/>
                      <a:pt x="1652" y="908"/>
                      <a:pt x="1714" y="1218"/>
                    </a:cubicBezTo>
                    <a:cubicBezTo>
                      <a:pt x="1734" y="1383"/>
                      <a:pt x="1610" y="1507"/>
                      <a:pt x="1321" y="1590"/>
                    </a:cubicBezTo>
                    <a:cubicBezTo>
                      <a:pt x="1291" y="1593"/>
                      <a:pt x="1261" y="1595"/>
                      <a:pt x="1230" y="1595"/>
                    </a:cubicBezTo>
                    <a:cubicBezTo>
                      <a:pt x="1070" y="1595"/>
                      <a:pt x="902" y="1549"/>
                      <a:pt x="764" y="1445"/>
                    </a:cubicBezTo>
                    <a:cubicBezTo>
                      <a:pt x="681" y="1404"/>
                      <a:pt x="620" y="1321"/>
                      <a:pt x="578" y="1218"/>
                    </a:cubicBezTo>
                    <a:cubicBezTo>
                      <a:pt x="558" y="1074"/>
                      <a:pt x="867" y="764"/>
                      <a:pt x="1115" y="578"/>
                    </a:cubicBezTo>
                    <a:close/>
                    <a:moveTo>
                      <a:pt x="1012" y="0"/>
                    </a:moveTo>
                    <a:lnTo>
                      <a:pt x="1012" y="83"/>
                    </a:lnTo>
                    <a:lnTo>
                      <a:pt x="991" y="41"/>
                    </a:lnTo>
                    <a:cubicBezTo>
                      <a:pt x="785" y="145"/>
                      <a:pt x="0" y="702"/>
                      <a:pt x="62" y="1259"/>
                    </a:cubicBezTo>
                    <a:cubicBezTo>
                      <a:pt x="103" y="1507"/>
                      <a:pt x="269" y="1734"/>
                      <a:pt x="475" y="1858"/>
                    </a:cubicBezTo>
                    <a:cubicBezTo>
                      <a:pt x="702" y="2023"/>
                      <a:pt x="970" y="2106"/>
                      <a:pt x="1239" y="2126"/>
                    </a:cubicBezTo>
                    <a:cubicBezTo>
                      <a:pt x="1321" y="2126"/>
                      <a:pt x="1404" y="2106"/>
                      <a:pt x="1466" y="2085"/>
                    </a:cubicBezTo>
                    <a:cubicBezTo>
                      <a:pt x="2209" y="1858"/>
                      <a:pt x="2250" y="1363"/>
                      <a:pt x="2230" y="1156"/>
                    </a:cubicBezTo>
                    <a:cubicBezTo>
                      <a:pt x="2188" y="619"/>
                      <a:pt x="1610" y="83"/>
                      <a:pt x="10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1"/>
              <p:cNvSpPr/>
              <p:nvPr/>
            </p:nvSpPr>
            <p:spPr>
              <a:xfrm>
                <a:off x="6192275" y="923425"/>
                <a:ext cx="5627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045" extrusionOk="0">
                    <a:moveTo>
                      <a:pt x="929" y="538"/>
                    </a:moveTo>
                    <a:lnTo>
                      <a:pt x="929" y="600"/>
                    </a:lnTo>
                    <a:lnTo>
                      <a:pt x="1115" y="600"/>
                    </a:lnTo>
                    <a:cubicBezTo>
                      <a:pt x="1631" y="600"/>
                      <a:pt x="1652" y="600"/>
                      <a:pt x="1693" y="909"/>
                    </a:cubicBezTo>
                    <a:cubicBezTo>
                      <a:pt x="1714" y="1074"/>
                      <a:pt x="1672" y="1240"/>
                      <a:pt x="1569" y="1384"/>
                    </a:cubicBezTo>
                    <a:cubicBezTo>
                      <a:pt x="1487" y="1467"/>
                      <a:pt x="1383" y="1529"/>
                      <a:pt x="1260" y="1529"/>
                    </a:cubicBezTo>
                    <a:cubicBezTo>
                      <a:pt x="929" y="1529"/>
                      <a:pt x="702" y="1405"/>
                      <a:pt x="640" y="1198"/>
                    </a:cubicBezTo>
                    <a:cubicBezTo>
                      <a:pt x="599" y="951"/>
                      <a:pt x="702" y="682"/>
                      <a:pt x="929" y="538"/>
                    </a:cubicBezTo>
                    <a:close/>
                    <a:moveTo>
                      <a:pt x="785" y="1"/>
                    </a:moveTo>
                    <a:cubicBezTo>
                      <a:pt x="248" y="311"/>
                      <a:pt x="0" y="868"/>
                      <a:pt x="145" y="1343"/>
                    </a:cubicBezTo>
                    <a:cubicBezTo>
                      <a:pt x="248" y="1694"/>
                      <a:pt x="578" y="2045"/>
                      <a:pt x="1239" y="2045"/>
                    </a:cubicBezTo>
                    <a:lnTo>
                      <a:pt x="1280" y="2045"/>
                    </a:lnTo>
                    <a:cubicBezTo>
                      <a:pt x="1549" y="2045"/>
                      <a:pt x="1776" y="1921"/>
                      <a:pt x="1961" y="1714"/>
                    </a:cubicBezTo>
                    <a:cubicBezTo>
                      <a:pt x="2168" y="1467"/>
                      <a:pt x="2250" y="1157"/>
                      <a:pt x="2209" y="847"/>
                    </a:cubicBezTo>
                    <a:cubicBezTo>
                      <a:pt x="2111" y="102"/>
                      <a:pt x="1640" y="84"/>
                      <a:pt x="1169" y="84"/>
                    </a:cubicBezTo>
                    <a:cubicBezTo>
                      <a:pt x="1144" y="84"/>
                      <a:pt x="1119" y="84"/>
                      <a:pt x="1094" y="84"/>
                    </a:cubicBezTo>
                    <a:lnTo>
                      <a:pt x="909" y="84"/>
                    </a:lnTo>
                    <a:lnTo>
                      <a:pt x="909" y="207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1"/>
              <p:cNvSpPr/>
              <p:nvPr/>
            </p:nvSpPr>
            <p:spPr>
              <a:xfrm>
                <a:off x="6320775" y="919300"/>
                <a:ext cx="59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2210" extrusionOk="0">
                    <a:moveTo>
                      <a:pt x="1136" y="558"/>
                    </a:moveTo>
                    <a:lnTo>
                      <a:pt x="1136" y="579"/>
                    </a:lnTo>
                    <a:cubicBezTo>
                      <a:pt x="1177" y="575"/>
                      <a:pt x="1218" y="574"/>
                      <a:pt x="1258" y="574"/>
                    </a:cubicBezTo>
                    <a:cubicBezTo>
                      <a:pt x="1459" y="574"/>
                      <a:pt x="1649" y="617"/>
                      <a:pt x="1838" y="703"/>
                    </a:cubicBezTo>
                    <a:cubicBezTo>
                      <a:pt x="1879" y="992"/>
                      <a:pt x="1817" y="1322"/>
                      <a:pt x="1631" y="1570"/>
                    </a:cubicBezTo>
                    <a:cubicBezTo>
                      <a:pt x="1524" y="1646"/>
                      <a:pt x="1394" y="1689"/>
                      <a:pt x="1267" y="1689"/>
                    </a:cubicBezTo>
                    <a:cubicBezTo>
                      <a:pt x="1223" y="1689"/>
                      <a:pt x="1179" y="1684"/>
                      <a:pt x="1136" y="1673"/>
                    </a:cubicBezTo>
                    <a:cubicBezTo>
                      <a:pt x="930" y="1652"/>
                      <a:pt x="599" y="1549"/>
                      <a:pt x="579" y="1281"/>
                    </a:cubicBezTo>
                    <a:cubicBezTo>
                      <a:pt x="599" y="950"/>
                      <a:pt x="826" y="661"/>
                      <a:pt x="1136" y="558"/>
                    </a:cubicBezTo>
                    <a:close/>
                    <a:moveTo>
                      <a:pt x="1095" y="1"/>
                    </a:moveTo>
                    <a:cubicBezTo>
                      <a:pt x="434" y="249"/>
                      <a:pt x="1" y="806"/>
                      <a:pt x="63" y="1343"/>
                    </a:cubicBezTo>
                    <a:cubicBezTo>
                      <a:pt x="104" y="1797"/>
                      <a:pt x="475" y="2106"/>
                      <a:pt x="1074" y="2189"/>
                    </a:cubicBezTo>
                    <a:cubicBezTo>
                      <a:pt x="1136" y="2189"/>
                      <a:pt x="1198" y="2210"/>
                      <a:pt x="1280" y="2210"/>
                    </a:cubicBezTo>
                    <a:cubicBezTo>
                      <a:pt x="1528" y="2210"/>
                      <a:pt x="1797" y="2106"/>
                      <a:pt x="1982" y="1941"/>
                    </a:cubicBezTo>
                    <a:cubicBezTo>
                      <a:pt x="2375" y="1570"/>
                      <a:pt x="2395" y="950"/>
                      <a:pt x="2333" y="496"/>
                    </a:cubicBezTo>
                    <a:lnTo>
                      <a:pt x="2333" y="352"/>
                    </a:lnTo>
                    <a:lnTo>
                      <a:pt x="2209" y="290"/>
                    </a:lnTo>
                    <a:cubicBezTo>
                      <a:pt x="1894" y="141"/>
                      <a:pt x="1562" y="60"/>
                      <a:pt x="1228" y="60"/>
                    </a:cubicBezTo>
                    <a:cubicBezTo>
                      <a:pt x="1190" y="60"/>
                      <a:pt x="1153" y="61"/>
                      <a:pt x="1115" y="63"/>
                    </a:cubicBezTo>
                    <a:lnTo>
                      <a:pt x="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1"/>
              <p:cNvSpPr/>
              <p:nvPr/>
            </p:nvSpPr>
            <p:spPr>
              <a:xfrm>
                <a:off x="6434825" y="929125"/>
                <a:ext cx="578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38" extrusionOk="0">
                    <a:moveTo>
                      <a:pt x="930" y="516"/>
                    </a:moveTo>
                    <a:cubicBezTo>
                      <a:pt x="1343" y="578"/>
                      <a:pt x="1694" y="702"/>
                      <a:pt x="1735" y="785"/>
                    </a:cubicBezTo>
                    <a:cubicBezTo>
                      <a:pt x="1776" y="867"/>
                      <a:pt x="1776" y="970"/>
                      <a:pt x="1735" y="1074"/>
                    </a:cubicBezTo>
                    <a:cubicBezTo>
                      <a:pt x="1673" y="1177"/>
                      <a:pt x="1549" y="1280"/>
                      <a:pt x="1425" y="1301"/>
                    </a:cubicBezTo>
                    <a:cubicBezTo>
                      <a:pt x="1374" y="1313"/>
                      <a:pt x="1321" y="1318"/>
                      <a:pt x="1269" y="1318"/>
                    </a:cubicBezTo>
                    <a:cubicBezTo>
                      <a:pt x="1050" y="1318"/>
                      <a:pt x="832" y="1216"/>
                      <a:pt x="682" y="1032"/>
                    </a:cubicBezTo>
                    <a:cubicBezTo>
                      <a:pt x="599" y="950"/>
                      <a:pt x="558" y="826"/>
                      <a:pt x="599" y="702"/>
                    </a:cubicBezTo>
                    <a:cubicBezTo>
                      <a:pt x="620" y="619"/>
                      <a:pt x="765" y="557"/>
                      <a:pt x="930" y="516"/>
                    </a:cubicBezTo>
                    <a:close/>
                    <a:moveTo>
                      <a:pt x="806" y="0"/>
                    </a:moveTo>
                    <a:lnTo>
                      <a:pt x="806" y="21"/>
                    </a:lnTo>
                    <a:cubicBezTo>
                      <a:pt x="496" y="62"/>
                      <a:pt x="249" y="227"/>
                      <a:pt x="125" y="496"/>
                    </a:cubicBezTo>
                    <a:cubicBezTo>
                      <a:pt x="1" y="805"/>
                      <a:pt x="63" y="1135"/>
                      <a:pt x="290" y="1363"/>
                    </a:cubicBezTo>
                    <a:cubicBezTo>
                      <a:pt x="538" y="1652"/>
                      <a:pt x="889" y="1837"/>
                      <a:pt x="1281" y="1837"/>
                    </a:cubicBezTo>
                    <a:cubicBezTo>
                      <a:pt x="1363" y="1837"/>
                      <a:pt x="1446" y="1817"/>
                      <a:pt x="1528" y="1817"/>
                    </a:cubicBezTo>
                    <a:cubicBezTo>
                      <a:pt x="1817" y="1755"/>
                      <a:pt x="2065" y="1569"/>
                      <a:pt x="2210" y="1301"/>
                    </a:cubicBezTo>
                    <a:cubicBezTo>
                      <a:pt x="2313" y="1053"/>
                      <a:pt x="2313" y="785"/>
                      <a:pt x="2189" y="557"/>
                    </a:cubicBezTo>
                    <a:cubicBezTo>
                      <a:pt x="2003" y="186"/>
                      <a:pt x="1405" y="62"/>
                      <a:pt x="1033" y="21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1"/>
              <p:cNvSpPr/>
              <p:nvPr/>
            </p:nvSpPr>
            <p:spPr>
              <a:xfrm>
                <a:off x="5955900" y="1030800"/>
                <a:ext cx="54225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71" extrusionOk="0">
                    <a:moveTo>
                      <a:pt x="1175" y="535"/>
                    </a:moveTo>
                    <a:cubicBezTo>
                      <a:pt x="1190" y="535"/>
                      <a:pt x="1204" y="535"/>
                      <a:pt x="1218" y="537"/>
                    </a:cubicBezTo>
                    <a:lnTo>
                      <a:pt x="1342" y="537"/>
                    </a:lnTo>
                    <a:cubicBezTo>
                      <a:pt x="1487" y="557"/>
                      <a:pt x="1528" y="640"/>
                      <a:pt x="1549" y="681"/>
                    </a:cubicBezTo>
                    <a:cubicBezTo>
                      <a:pt x="1611" y="949"/>
                      <a:pt x="1363" y="1445"/>
                      <a:pt x="1198" y="1589"/>
                    </a:cubicBezTo>
                    <a:cubicBezTo>
                      <a:pt x="1133" y="1655"/>
                      <a:pt x="1003" y="1759"/>
                      <a:pt x="900" y="1759"/>
                    </a:cubicBezTo>
                    <a:cubicBezTo>
                      <a:pt x="873" y="1759"/>
                      <a:pt x="848" y="1751"/>
                      <a:pt x="826" y="1734"/>
                    </a:cubicBezTo>
                    <a:cubicBezTo>
                      <a:pt x="661" y="1631"/>
                      <a:pt x="579" y="1218"/>
                      <a:pt x="702" y="908"/>
                    </a:cubicBezTo>
                    <a:cubicBezTo>
                      <a:pt x="760" y="676"/>
                      <a:pt x="963" y="535"/>
                      <a:pt x="1175" y="535"/>
                    </a:cubicBezTo>
                    <a:close/>
                    <a:moveTo>
                      <a:pt x="1205" y="1"/>
                    </a:moveTo>
                    <a:cubicBezTo>
                      <a:pt x="765" y="1"/>
                      <a:pt x="369" y="291"/>
                      <a:pt x="207" y="722"/>
                    </a:cubicBezTo>
                    <a:cubicBezTo>
                      <a:pt x="0" y="1259"/>
                      <a:pt x="145" y="1899"/>
                      <a:pt x="517" y="2167"/>
                    </a:cubicBezTo>
                    <a:cubicBezTo>
                      <a:pt x="620" y="2229"/>
                      <a:pt x="764" y="2271"/>
                      <a:pt x="888" y="2271"/>
                    </a:cubicBezTo>
                    <a:cubicBezTo>
                      <a:pt x="1136" y="2250"/>
                      <a:pt x="1363" y="2147"/>
                      <a:pt x="1549" y="1961"/>
                    </a:cubicBezTo>
                    <a:cubicBezTo>
                      <a:pt x="1796" y="1734"/>
                      <a:pt x="2168" y="1053"/>
                      <a:pt x="2024" y="537"/>
                    </a:cubicBezTo>
                    <a:cubicBezTo>
                      <a:pt x="1941" y="268"/>
                      <a:pt x="1714" y="62"/>
                      <a:pt x="1425" y="21"/>
                    </a:cubicBezTo>
                    <a:lnTo>
                      <a:pt x="1404" y="21"/>
                    </a:lnTo>
                    <a:cubicBezTo>
                      <a:pt x="1337" y="7"/>
                      <a:pt x="1271" y="1"/>
                      <a:pt x="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1"/>
              <p:cNvSpPr/>
              <p:nvPr/>
            </p:nvSpPr>
            <p:spPr>
              <a:xfrm>
                <a:off x="6072025" y="1045700"/>
                <a:ext cx="5525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511" extrusionOk="0">
                    <a:moveTo>
                      <a:pt x="1528" y="209"/>
                    </a:moveTo>
                    <a:lnTo>
                      <a:pt x="1487" y="642"/>
                    </a:lnTo>
                    <a:cubicBezTo>
                      <a:pt x="1549" y="642"/>
                      <a:pt x="1611" y="663"/>
                      <a:pt x="1652" y="704"/>
                    </a:cubicBezTo>
                    <a:cubicBezTo>
                      <a:pt x="1672" y="766"/>
                      <a:pt x="1672" y="828"/>
                      <a:pt x="1652" y="870"/>
                    </a:cubicBezTo>
                    <a:cubicBezTo>
                      <a:pt x="1611" y="964"/>
                      <a:pt x="1597" y="997"/>
                      <a:pt x="1518" y="997"/>
                    </a:cubicBezTo>
                    <a:cubicBezTo>
                      <a:pt x="1476" y="997"/>
                      <a:pt x="1415" y="987"/>
                      <a:pt x="1322" y="973"/>
                    </a:cubicBezTo>
                    <a:lnTo>
                      <a:pt x="1156" y="952"/>
                    </a:lnTo>
                    <a:lnTo>
                      <a:pt x="991" y="952"/>
                    </a:lnTo>
                    <a:cubicBezTo>
                      <a:pt x="867" y="931"/>
                      <a:pt x="599" y="911"/>
                      <a:pt x="558" y="849"/>
                    </a:cubicBezTo>
                    <a:cubicBezTo>
                      <a:pt x="537" y="828"/>
                      <a:pt x="537" y="808"/>
                      <a:pt x="558" y="766"/>
                    </a:cubicBezTo>
                    <a:cubicBezTo>
                      <a:pt x="599" y="581"/>
                      <a:pt x="867" y="519"/>
                      <a:pt x="1115" y="519"/>
                    </a:cubicBezTo>
                    <a:cubicBezTo>
                      <a:pt x="1239" y="519"/>
                      <a:pt x="1342" y="539"/>
                      <a:pt x="1466" y="560"/>
                    </a:cubicBezTo>
                    <a:lnTo>
                      <a:pt x="1528" y="209"/>
                    </a:lnTo>
                    <a:close/>
                    <a:moveTo>
                      <a:pt x="1122" y="1"/>
                    </a:moveTo>
                    <a:cubicBezTo>
                      <a:pt x="614" y="1"/>
                      <a:pt x="158" y="183"/>
                      <a:pt x="62" y="663"/>
                    </a:cubicBezTo>
                    <a:cubicBezTo>
                      <a:pt x="0" y="828"/>
                      <a:pt x="42" y="1014"/>
                      <a:pt x="145" y="1179"/>
                    </a:cubicBezTo>
                    <a:cubicBezTo>
                      <a:pt x="331" y="1427"/>
                      <a:pt x="682" y="1448"/>
                      <a:pt x="950" y="1468"/>
                    </a:cubicBezTo>
                    <a:lnTo>
                      <a:pt x="1115" y="1468"/>
                    </a:lnTo>
                    <a:lnTo>
                      <a:pt x="1260" y="1489"/>
                    </a:lnTo>
                    <a:cubicBezTo>
                      <a:pt x="1342" y="1489"/>
                      <a:pt x="1425" y="1510"/>
                      <a:pt x="1507" y="1510"/>
                    </a:cubicBezTo>
                    <a:cubicBezTo>
                      <a:pt x="1521" y="1510"/>
                      <a:pt x="1534" y="1511"/>
                      <a:pt x="1547" y="1511"/>
                    </a:cubicBezTo>
                    <a:cubicBezTo>
                      <a:pt x="1821" y="1511"/>
                      <a:pt x="2068" y="1311"/>
                      <a:pt x="2127" y="1055"/>
                    </a:cubicBezTo>
                    <a:cubicBezTo>
                      <a:pt x="2209" y="849"/>
                      <a:pt x="2209" y="622"/>
                      <a:pt x="2106" y="436"/>
                    </a:cubicBezTo>
                    <a:cubicBezTo>
                      <a:pt x="1982" y="250"/>
                      <a:pt x="1776" y="147"/>
                      <a:pt x="1569" y="126"/>
                    </a:cubicBezTo>
                    <a:lnTo>
                      <a:pt x="1569" y="44"/>
                    </a:lnTo>
                    <a:cubicBezTo>
                      <a:pt x="1421" y="16"/>
                      <a:pt x="1269" y="1"/>
                      <a:pt x="1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1"/>
              <p:cNvSpPr/>
              <p:nvPr/>
            </p:nvSpPr>
            <p:spPr>
              <a:xfrm>
                <a:off x="6185050" y="1029750"/>
                <a:ext cx="5575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499" extrusionOk="0">
                    <a:moveTo>
                      <a:pt x="1177" y="579"/>
                    </a:moveTo>
                    <a:cubicBezTo>
                      <a:pt x="1404" y="682"/>
                      <a:pt x="1590" y="888"/>
                      <a:pt x="1672" y="1157"/>
                    </a:cubicBezTo>
                    <a:cubicBezTo>
                      <a:pt x="1693" y="1384"/>
                      <a:pt x="1590" y="1611"/>
                      <a:pt x="1404" y="1776"/>
                    </a:cubicBezTo>
                    <a:cubicBezTo>
                      <a:pt x="1285" y="1895"/>
                      <a:pt x="1137" y="1972"/>
                      <a:pt x="973" y="1972"/>
                    </a:cubicBezTo>
                    <a:cubicBezTo>
                      <a:pt x="939" y="1972"/>
                      <a:pt x="903" y="1969"/>
                      <a:pt x="867" y="1962"/>
                    </a:cubicBezTo>
                    <a:cubicBezTo>
                      <a:pt x="743" y="1941"/>
                      <a:pt x="640" y="1858"/>
                      <a:pt x="578" y="1755"/>
                    </a:cubicBezTo>
                    <a:cubicBezTo>
                      <a:pt x="537" y="1569"/>
                      <a:pt x="537" y="1384"/>
                      <a:pt x="620" y="1219"/>
                    </a:cubicBezTo>
                    <a:cubicBezTo>
                      <a:pt x="743" y="950"/>
                      <a:pt x="929" y="723"/>
                      <a:pt x="1177" y="579"/>
                    </a:cubicBezTo>
                    <a:close/>
                    <a:moveTo>
                      <a:pt x="1198" y="1"/>
                    </a:moveTo>
                    <a:lnTo>
                      <a:pt x="1094" y="42"/>
                    </a:lnTo>
                    <a:cubicBezTo>
                      <a:pt x="661" y="248"/>
                      <a:pt x="331" y="599"/>
                      <a:pt x="145" y="1033"/>
                    </a:cubicBezTo>
                    <a:cubicBezTo>
                      <a:pt x="0" y="1322"/>
                      <a:pt x="0" y="1652"/>
                      <a:pt x="124" y="1962"/>
                    </a:cubicBezTo>
                    <a:cubicBezTo>
                      <a:pt x="227" y="2230"/>
                      <a:pt x="475" y="2437"/>
                      <a:pt x="785" y="2478"/>
                    </a:cubicBezTo>
                    <a:cubicBezTo>
                      <a:pt x="826" y="2498"/>
                      <a:pt x="888" y="2498"/>
                      <a:pt x="950" y="2498"/>
                    </a:cubicBezTo>
                    <a:cubicBezTo>
                      <a:pt x="1260" y="2498"/>
                      <a:pt x="1569" y="2375"/>
                      <a:pt x="1776" y="2127"/>
                    </a:cubicBezTo>
                    <a:cubicBezTo>
                      <a:pt x="2085" y="1879"/>
                      <a:pt x="2230" y="1466"/>
                      <a:pt x="2189" y="1074"/>
                    </a:cubicBezTo>
                    <a:cubicBezTo>
                      <a:pt x="2127" y="702"/>
                      <a:pt x="1817" y="352"/>
                      <a:pt x="1301" y="63"/>
                    </a:cubicBezTo>
                    <a:lnTo>
                      <a:pt x="1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1"/>
              <p:cNvSpPr/>
              <p:nvPr/>
            </p:nvSpPr>
            <p:spPr>
              <a:xfrm>
                <a:off x="6303225" y="1037500"/>
                <a:ext cx="604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00" extrusionOk="0">
                    <a:moveTo>
                      <a:pt x="1673" y="516"/>
                    </a:moveTo>
                    <a:lnTo>
                      <a:pt x="1673" y="599"/>
                    </a:lnTo>
                    <a:cubicBezTo>
                      <a:pt x="1797" y="599"/>
                      <a:pt x="1838" y="661"/>
                      <a:pt x="1838" y="661"/>
                    </a:cubicBezTo>
                    <a:cubicBezTo>
                      <a:pt x="1859" y="826"/>
                      <a:pt x="1817" y="991"/>
                      <a:pt x="1714" y="1115"/>
                    </a:cubicBezTo>
                    <a:cubicBezTo>
                      <a:pt x="1601" y="1285"/>
                      <a:pt x="1401" y="1386"/>
                      <a:pt x="1209" y="1386"/>
                    </a:cubicBezTo>
                    <a:cubicBezTo>
                      <a:pt x="1192" y="1386"/>
                      <a:pt x="1174" y="1385"/>
                      <a:pt x="1157" y="1383"/>
                    </a:cubicBezTo>
                    <a:cubicBezTo>
                      <a:pt x="930" y="1342"/>
                      <a:pt x="723" y="1239"/>
                      <a:pt x="579" y="1053"/>
                    </a:cubicBezTo>
                    <a:cubicBezTo>
                      <a:pt x="537" y="1012"/>
                      <a:pt x="517" y="950"/>
                      <a:pt x="537" y="888"/>
                    </a:cubicBezTo>
                    <a:cubicBezTo>
                      <a:pt x="599" y="558"/>
                      <a:pt x="1012" y="537"/>
                      <a:pt x="1508" y="537"/>
                    </a:cubicBezTo>
                    <a:lnTo>
                      <a:pt x="1508" y="516"/>
                    </a:lnTo>
                    <a:close/>
                    <a:moveTo>
                      <a:pt x="1590" y="0"/>
                    </a:moveTo>
                    <a:cubicBezTo>
                      <a:pt x="1095" y="0"/>
                      <a:pt x="207" y="0"/>
                      <a:pt x="42" y="785"/>
                    </a:cubicBezTo>
                    <a:cubicBezTo>
                      <a:pt x="1" y="970"/>
                      <a:pt x="42" y="1177"/>
                      <a:pt x="145" y="1342"/>
                    </a:cubicBezTo>
                    <a:cubicBezTo>
                      <a:pt x="372" y="1631"/>
                      <a:pt x="703" y="1838"/>
                      <a:pt x="1074" y="1899"/>
                    </a:cubicBezTo>
                    <a:lnTo>
                      <a:pt x="1260" y="1899"/>
                    </a:lnTo>
                    <a:cubicBezTo>
                      <a:pt x="1590" y="1899"/>
                      <a:pt x="1921" y="1714"/>
                      <a:pt x="2127" y="1445"/>
                    </a:cubicBezTo>
                    <a:cubicBezTo>
                      <a:pt x="2354" y="1156"/>
                      <a:pt x="2416" y="785"/>
                      <a:pt x="2292" y="454"/>
                    </a:cubicBezTo>
                    <a:cubicBezTo>
                      <a:pt x="2168" y="207"/>
                      <a:pt x="1941" y="83"/>
                      <a:pt x="1673" y="83"/>
                    </a:cubicBezTo>
                    <a:lnTo>
                      <a:pt x="1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1"/>
              <p:cNvSpPr/>
              <p:nvPr/>
            </p:nvSpPr>
            <p:spPr>
              <a:xfrm>
                <a:off x="6439475" y="1029000"/>
                <a:ext cx="604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137" extrusionOk="0">
                    <a:moveTo>
                      <a:pt x="1322" y="505"/>
                    </a:moveTo>
                    <a:cubicBezTo>
                      <a:pt x="1508" y="567"/>
                      <a:pt x="1693" y="671"/>
                      <a:pt x="1838" y="815"/>
                    </a:cubicBezTo>
                    <a:cubicBezTo>
                      <a:pt x="1859" y="1021"/>
                      <a:pt x="1817" y="1228"/>
                      <a:pt x="1693" y="1393"/>
                    </a:cubicBezTo>
                    <a:cubicBezTo>
                      <a:pt x="1590" y="1558"/>
                      <a:pt x="1487" y="1620"/>
                      <a:pt x="1446" y="1620"/>
                    </a:cubicBezTo>
                    <a:cubicBezTo>
                      <a:pt x="1260" y="1599"/>
                      <a:pt x="682" y="1104"/>
                      <a:pt x="599" y="918"/>
                    </a:cubicBezTo>
                    <a:cubicBezTo>
                      <a:pt x="579" y="856"/>
                      <a:pt x="537" y="732"/>
                      <a:pt x="579" y="671"/>
                    </a:cubicBezTo>
                    <a:cubicBezTo>
                      <a:pt x="682" y="547"/>
                      <a:pt x="1012" y="526"/>
                      <a:pt x="1239" y="526"/>
                    </a:cubicBezTo>
                    <a:lnTo>
                      <a:pt x="1322" y="505"/>
                    </a:lnTo>
                    <a:close/>
                    <a:moveTo>
                      <a:pt x="1154" y="1"/>
                    </a:moveTo>
                    <a:cubicBezTo>
                      <a:pt x="806" y="1"/>
                      <a:pt x="374" y="56"/>
                      <a:pt x="166" y="361"/>
                    </a:cubicBezTo>
                    <a:cubicBezTo>
                      <a:pt x="21" y="588"/>
                      <a:pt x="1" y="856"/>
                      <a:pt x="124" y="1104"/>
                    </a:cubicBezTo>
                    <a:cubicBezTo>
                      <a:pt x="248" y="1414"/>
                      <a:pt x="992" y="2136"/>
                      <a:pt x="1446" y="2136"/>
                    </a:cubicBezTo>
                    <a:cubicBezTo>
                      <a:pt x="1735" y="2116"/>
                      <a:pt x="2003" y="1930"/>
                      <a:pt x="2127" y="1682"/>
                    </a:cubicBezTo>
                    <a:cubicBezTo>
                      <a:pt x="2354" y="1372"/>
                      <a:pt x="2416" y="980"/>
                      <a:pt x="2313" y="609"/>
                    </a:cubicBezTo>
                    <a:cubicBezTo>
                      <a:pt x="2168" y="299"/>
                      <a:pt x="1714" y="113"/>
                      <a:pt x="1466" y="10"/>
                    </a:cubicBezTo>
                    <a:lnTo>
                      <a:pt x="1425" y="134"/>
                    </a:lnTo>
                    <a:lnTo>
                      <a:pt x="1425" y="10"/>
                    </a:lnTo>
                    <a:cubicBezTo>
                      <a:pt x="1347" y="5"/>
                      <a:pt x="1254" y="1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1"/>
              <p:cNvSpPr/>
              <p:nvPr/>
            </p:nvSpPr>
            <p:spPr>
              <a:xfrm>
                <a:off x="5953325" y="1130400"/>
                <a:ext cx="758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22" extrusionOk="0">
                    <a:moveTo>
                      <a:pt x="1404" y="557"/>
                    </a:moveTo>
                    <a:lnTo>
                      <a:pt x="1404" y="578"/>
                    </a:lnTo>
                    <a:cubicBezTo>
                      <a:pt x="1755" y="619"/>
                      <a:pt x="2023" y="888"/>
                      <a:pt x="2085" y="1239"/>
                    </a:cubicBezTo>
                    <a:cubicBezTo>
                      <a:pt x="2147" y="1590"/>
                      <a:pt x="1941" y="1941"/>
                      <a:pt x="1610" y="2064"/>
                    </a:cubicBezTo>
                    <a:cubicBezTo>
                      <a:pt x="1528" y="2094"/>
                      <a:pt x="1443" y="2108"/>
                      <a:pt x="1360" y="2108"/>
                    </a:cubicBezTo>
                    <a:cubicBezTo>
                      <a:pt x="1152" y="2108"/>
                      <a:pt x="953" y="2020"/>
                      <a:pt x="805" y="1858"/>
                    </a:cubicBezTo>
                    <a:cubicBezTo>
                      <a:pt x="640" y="1714"/>
                      <a:pt x="558" y="1507"/>
                      <a:pt x="599" y="1301"/>
                    </a:cubicBezTo>
                    <a:cubicBezTo>
                      <a:pt x="661" y="1032"/>
                      <a:pt x="971" y="743"/>
                      <a:pt x="1404" y="557"/>
                    </a:cubicBezTo>
                    <a:close/>
                    <a:moveTo>
                      <a:pt x="1425" y="0"/>
                    </a:moveTo>
                    <a:cubicBezTo>
                      <a:pt x="888" y="165"/>
                      <a:pt x="227" y="578"/>
                      <a:pt x="83" y="1156"/>
                    </a:cubicBezTo>
                    <a:cubicBezTo>
                      <a:pt x="0" y="1548"/>
                      <a:pt x="145" y="1961"/>
                      <a:pt x="454" y="2209"/>
                    </a:cubicBezTo>
                    <a:cubicBezTo>
                      <a:pt x="682" y="2477"/>
                      <a:pt x="1012" y="2622"/>
                      <a:pt x="1363" y="2622"/>
                    </a:cubicBezTo>
                    <a:cubicBezTo>
                      <a:pt x="1528" y="2622"/>
                      <a:pt x="1672" y="2601"/>
                      <a:pt x="1817" y="2539"/>
                    </a:cubicBezTo>
                    <a:cubicBezTo>
                      <a:pt x="3035" y="2003"/>
                      <a:pt x="2767" y="207"/>
                      <a:pt x="1445" y="62"/>
                    </a:cubicBezTo>
                    <a:lnTo>
                      <a:pt x="1445" y="124"/>
                    </a:lnTo>
                    <a:lnTo>
                      <a:pt x="14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1"/>
              <p:cNvSpPr/>
              <p:nvPr/>
            </p:nvSpPr>
            <p:spPr>
              <a:xfrm>
                <a:off x="6073575" y="1144850"/>
                <a:ext cx="5627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06" extrusionOk="0">
                    <a:moveTo>
                      <a:pt x="1115" y="557"/>
                    </a:moveTo>
                    <a:cubicBezTo>
                      <a:pt x="1425" y="661"/>
                      <a:pt x="1652" y="888"/>
                      <a:pt x="1714" y="1197"/>
                    </a:cubicBezTo>
                    <a:cubicBezTo>
                      <a:pt x="1734" y="1363"/>
                      <a:pt x="1610" y="1507"/>
                      <a:pt x="1321" y="1590"/>
                    </a:cubicBezTo>
                    <a:cubicBezTo>
                      <a:pt x="1136" y="1590"/>
                      <a:pt x="929" y="1548"/>
                      <a:pt x="764" y="1425"/>
                    </a:cubicBezTo>
                    <a:cubicBezTo>
                      <a:pt x="681" y="1383"/>
                      <a:pt x="620" y="1301"/>
                      <a:pt x="578" y="1218"/>
                    </a:cubicBezTo>
                    <a:cubicBezTo>
                      <a:pt x="558" y="1053"/>
                      <a:pt x="867" y="743"/>
                      <a:pt x="1115" y="557"/>
                    </a:cubicBezTo>
                    <a:close/>
                    <a:moveTo>
                      <a:pt x="1012" y="0"/>
                    </a:moveTo>
                    <a:lnTo>
                      <a:pt x="1012" y="62"/>
                    </a:lnTo>
                    <a:lnTo>
                      <a:pt x="991" y="41"/>
                    </a:lnTo>
                    <a:cubicBezTo>
                      <a:pt x="785" y="145"/>
                      <a:pt x="0" y="702"/>
                      <a:pt x="62" y="1259"/>
                    </a:cubicBezTo>
                    <a:cubicBezTo>
                      <a:pt x="103" y="1507"/>
                      <a:pt x="269" y="1734"/>
                      <a:pt x="475" y="1858"/>
                    </a:cubicBezTo>
                    <a:cubicBezTo>
                      <a:pt x="702" y="2003"/>
                      <a:pt x="970" y="2106"/>
                      <a:pt x="1239" y="2106"/>
                    </a:cubicBezTo>
                    <a:cubicBezTo>
                      <a:pt x="1321" y="2106"/>
                      <a:pt x="1404" y="2085"/>
                      <a:pt x="1466" y="2064"/>
                    </a:cubicBezTo>
                    <a:cubicBezTo>
                      <a:pt x="2209" y="1858"/>
                      <a:pt x="2250" y="1363"/>
                      <a:pt x="2230" y="1156"/>
                    </a:cubicBezTo>
                    <a:cubicBezTo>
                      <a:pt x="2188" y="619"/>
                      <a:pt x="1610" y="83"/>
                      <a:pt x="10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1"/>
              <p:cNvSpPr/>
              <p:nvPr/>
            </p:nvSpPr>
            <p:spPr>
              <a:xfrm>
                <a:off x="6192275" y="1147425"/>
                <a:ext cx="5627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045" extrusionOk="0">
                    <a:moveTo>
                      <a:pt x="929" y="537"/>
                    </a:moveTo>
                    <a:lnTo>
                      <a:pt x="929" y="599"/>
                    </a:lnTo>
                    <a:lnTo>
                      <a:pt x="1115" y="599"/>
                    </a:lnTo>
                    <a:cubicBezTo>
                      <a:pt x="1631" y="599"/>
                      <a:pt x="1652" y="599"/>
                      <a:pt x="1693" y="909"/>
                    </a:cubicBezTo>
                    <a:cubicBezTo>
                      <a:pt x="1714" y="1074"/>
                      <a:pt x="1672" y="1260"/>
                      <a:pt x="1569" y="1383"/>
                    </a:cubicBezTo>
                    <a:cubicBezTo>
                      <a:pt x="1487" y="1466"/>
                      <a:pt x="1383" y="1528"/>
                      <a:pt x="1260" y="1528"/>
                    </a:cubicBezTo>
                    <a:cubicBezTo>
                      <a:pt x="929" y="1528"/>
                      <a:pt x="702" y="1425"/>
                      <a:pt x="640" y="1198"/>
                    </a:cubicBezTo>
                    <a:cubicBezTo>
                      <a:pt x="599" y="950"/>
                      <a:pt x="702" y="682"/>
                      <a:pt x="929" y="537"/>
                    </a:cubicBezTo>
                    <a:close/>
                    <a:moveTo>
                      <a:pt x="785" y="0"/>
                    </a:moveTo>
                    <a:cubicBezTo>
                      <a:pt x="248" y="331"/>
                      <a:pt x="0" y="867"/>
                      <a:pt x="145" y="1363"/>
                    </a:cubicBezTo>
                    <a:cubicBezTo>
                      <a:pt x="248" y="1693"/>
                      <a:pt x="578" y="2044"/>
                      <a:pt x="1239" y="2044"/>
                    </a:cubicBezTo>
                    <a:lnTo>
                      <a:pt x="1280" y="2044"/>
                    </a:lnTo>
                    <a:cubicBezTo>
                      <a:pt x="1549" y="2044"/>
                      <a:pt x="1776" y="1920"/>
                      <a:pt x="1961" y="1714"/>
                    </a:cubicBezTo>
                    <a:cubicBezTo>
                      <a:pt x="2168" y="1487"/>
                      <a:pt x="2250" y="1156"/>
                      <a:pt x="2209" y="847"/>
                    </a:cubicBezTo>
                    <a:cubicBezTo>
                      <a:pt x="2122" y="188"/>
                      <a:pt x="1745" y="97"/>
                      <a:pt x="1332" y="97"/>
                    </a:cubicBezTo>
                    <a:cubicBezTo>
                      <a:pt x="1254" y="97"/>
                      <a:pt x="1174" y="100"/>
                      <a:pt x="1094" y="104"/>
                    </a:cubicBezTo>
                    <a:lnTo>
                      <a:pt x="909" y="104"/>
                    </a:lnTo>
                    <a:lnTo>
                      <a:pt x="909" y="227"/>
                    </a:lnTo>
                    <a:lnTo>
                      <a:pt x="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1"/>
              <p:cNvSpPr/>
              <p:nvPr/>
            </p:nvSpPr>
            <p:spPr>
              <a:xfrm>
                <a:off x="6320775" y="1143800"/>
                <a:ext cx="599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2190" extrusionOk="0">
                    <a:moveTo>
                      <a:pt x="1136" y="538"/>
                    </a:moveTo>
                    <a:lnTo>
                      <a:pt x="1136" y="558"/>
                    </a:lnTo>
                    <a:cubicBezTo>
                      <a:pt x="1177" y="555"/>
                      <a:pt x="1218" y="553"/>
                      <a:pt x="1258" y="553"/>
                    </a:cubicBezTo>
                    <a:cubicBezTo>
                      <a:pt x="1459" y="553"/>
                      <a:pt x="1649" y="596"/>
                      <a:pt x="1838" y="682"/>
                    </a:cubicBezTo>
                    <a:cubicBezTo>
                      <a:pt x="1879" y="992"/>
                      <a:pt x="1817" y="1301"/>
                      <a:pt x="1631" y="1549"/>
                    </a:cubicBezTo>
                    <a:cubicBezTo>
                      <a:pt x="1524" y="1626"/>
                      <a:pt x="1394" y="1668"/>
                      <a:pt x="1267" y="1668"/>
                    </a:cubicBezTo>
                    <a:cubicBezTo>
                      <a:pt x="1223" y="1668"/>
                      <a:pt x="1179" y="1663"/>
                      <a:pt x="1136" y="1652"/>
                    </a:cubicBezTo>
                    <a:cubicBezTo>
                      <a:pt x="930" y="1632"/>
                      <a:pt x="599" y="1549"/>
                      <a:pt x="579" y="1281"/>
                    </a:cubicBezTo>
                    <a:cubicBezTo>
                      <a:pt x="599" y="930"/>
                      <a:pt x="826" y="641"/>
                      <a:pt x="1136" y="538"/>
                    </a:cubicBezTo>
                    <a:close/>
                    <a:moveTo>
                      <a:pt x="1095" y="1"/>
                    </a:moveTo>
                    <a:cubicBezTo>
                      <a:pt x="434" y="228"/>
                      <a:pt x="1" y="785"/>
                      <a:pt x="63" y="1322"/>
                    </a:cubicBezTo>
                    <a:cubicBezTo>
                      <a:pt x="104" y="1776"/>
                      <a:pt x="475" y="2086"/>
                      <a:pt x="1074" y="2168"/>
                    </a:cubicBezTo>
                    <a:cubicBezTo>
                      <a:pt x="1136" y="2189"/>
                      <a:pt x="1198" y="2189"/>
                      <a:pt x="1280" y="2189"/>
                    </a:cubicBezTo>
                    <a:cubicBezTo>
                      <a:pt x="1528" y="2189"/>
                      <a:pt x="1797" y="2106"/>
                      <a:pt x="1982" y="1921"/>
                    </a:cubicBezTo>
                    <a:cubicBezTo>
                      <a:pt x="2375" y="1549"/>
                      <a:pt x="2395" y="930"/>
                      <a:pt x="2333" y="476"/>
                    </a:cubicBezTo>
                    <a:lnTo>
                      <a:pt x="2333" y="352"/>
                    </a:lnTo>
                    <a:lnTo>
                      <a:pt x="2209" y="290"/>
                    </a:lnTo>
                    <a:cubicBezTo>
                      <a:pt x="1894" y="123"/>
                      <a:pt x="1561" y="39"/>
                      <a:pt x="1227" y="39"/>
                    </a:cubicBezTo>
                    <a:cubicBezTo>
                      <a:pt x="1190" y="39"/>
                      <a:pt x="1152" y="40"/>
                      <a:pt x="1115" y="42"/>
                    </a:cubicBezTo>
                    <a:lnTo>
                      <a:pt x="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1"/>
              <p:cNvSpPr/>
              <p:nvPr/>
            </p:nvSpPr>
            <p:spPr>
              <a:xfrm>
                <a:off x="6434825" y="1153100"/>
                <a:ext cx="578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38" extrusionOk="0">
                    <a:moveTo>
                      <a:pt x="930" y="537"/>
                    </a:moveTo>
                    <a:cubicBezTo>
                      <a:pt x="1343" y="578"/>
                      <a:pt x="1694" y="702"/>
                      <a:pt x="1735" y="785"/>
                    </a:cubicBezTo>
                    <a:cubicBezTo>
                      <a:pt x="1776" y="867"/>
                      <a:pt x="1776" y="971"/>
                      <a:pt x="1735" y="1074"/>
                    </a:cubicBezTo>
                    <a:cubicBezTo>
                      <a:pt x="1673" y="1198"/>
                      <a:pt x="1549" y="1280"/>
                      <a:pt x="1425" y="1301"/>
                    </a:cubicBezTo>
                    <a:cubicBezTo>
                      <a:pt x="1373" y="1313"/>
                      <a:pt x="1320" y="1319"/>
                      <a:pt x="1267" y="1319"/>
                    </a:cubicBezTo>
                    <a:cubicBezTo>
                      <a:pt x="1048" y="1319"/>
                      <a:pt x="832" y="1219"/>
                      <a:pt x="682" y="1053"/>
                    </a:cubicBezTo>
                    <a:cubicBezTo>
                      <a:pt x="599" y="950"/>
                      <a:pt x="558" y="826"/>
                      <a:pt x="599" y="723"/>
                    </a:cubicBezTo>
                    <a:cubicBezTo>
                      <a:pt x="620" y="620"/>
                      <a:pt x="744" y="558"/>
                      <a:pt x="930" y="537"/>
                    </a:cubicBezTo>
                    <a:close/>
                    <a:moveTo>
                      <a:pt x="806" y="0"/>
                    </a:moveTo>
                    <a:lnTo>
                      <a:pt x="806" y="21"/>
                    </a:lnTo>
                    <a:cubicBezTo>
                      <a:pt x="496" y="62"/>
                      <a:pt x="249" y="248"/>
                      <a:pt x="125" y="516"/>
                    </a:cubicBezTo>
                    <a:cubicBezTo>
                      <a:pt x="1" y="806"/>
                      <a:pt x="63" y="1136"/>
                      <a:pt x="290" y="1384"/>
                    </a:cubicBezTo>
                    <a:cubicBezTo>
                      <a:pt x="538" y="1673"/>
                      <a:pt x="889" y="1838"/>
                      <a:pt x="1281" y="1838"/>
                    </a:cubicBezTo>
                    <a:cubicBezTo>
                      <a:pt x="1363" y="1838"/>
                      <a:pt x="1446" y="1838"/>
                      <a:pt x="1528" y="1817"/>
                    </a:cubicBezTo>
                    <a:cubicBezTo>
                      <a:pt x="1817" y="1755"/>
                      <a:pt x="2065" y="1569"/>
                      <a:pt x="2210" y="1301"/>
                    </a:cubicBezTo>
                    <a:cubicBezTo>
                      <a:pt x="2313" y="1074"/>
                      <a:pt x="2313" y="785"/>
                      <a:pt x="2189" y="558"/>
                    </a:cubicBezTo>
                    <a:cubicBezTo>
                      <a:pt x="2003" y="207"/>
                      <a:pt x="1405" y="62"/>
                      <a:pt x="1033" y="21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1"/>
              <p:cNvSpPr/>
              <p:nvPr/>
            </p:nvSpPr>
            <p:spPr>
              <a:xfrm>
                <a:off x="5955900" y="1255275"/>
                <a:ext cx="542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72" extrusionOk="0">
                    <a:moveTo>
                      <a:pt x="1180" y="515"/>
                    </a:moveTo>
                    <a:cubicBezTo>
                      <a:pt x="1193" y="515"/>
                      <a:pt x="1206" y="516"/>
                      <a:pt x="1218" y="517"/>
                    </a:cubicBezTo>
                    <a:lnTo>
                      <a:pt x="1342" y="517"/>
                    </a:lnTo>
                    <a:cubicBezTo>
                      <a:pt x="1487" y="558"/>
                      <a:pt x="1528" y="620"/>
                      <a:pt x="1549" y="682"/>
                    </a:cubicBezTo>
                    <a:cubicBezTo>
                      <a:pt x="1611" y="950"/>
                      <a:pt x="1363" y="1425"/>
                      <a:pt x="1198" y="1570"/>
                    </a:cubicBezTo>
                    <a:cubicBezTo>
                      <a:pt x="1134" y="1649"/>
                      <a:pt x="1009" y="1741"/>
                      <a:pt x="908" y="1741"/>
                    </a:cubicBezTo>
                    <a:cubicBezTo>
                      <a:pt x="878" y="1741"/>
                      <a:pt x="850" y="1733"/>
                      <a:pt x="826" y="1714"/>
                    </a:cubicBezTo>
                    <a:cubicBezTo>
                      <a:pt x="661" y="1611"/>
                      <a:pt x="579" y="1219"/>
                      <a:pt x="702" y="889"/>
                    </a:cubicBezTo>
                    <a:cubicBezTo>
                      <a:pt x="761" y="674"/>
                      <a:pt x="966" y="515"/>
                      <a:pt x="1180" y="515"/>
                    </a:cubicBezTo>
                    <a:close/>
                    <a:moveTo>
                      <a:pt x="1196" y="1"/>
                    </a:moveTo>
                    <a:cubicBezTo>
                      <a:pt x="759" y="1"/>
                      <a:pt x="367" y="275"/>
                      <a:pt x="207" y="703"/>
                    </a:cubicBezTo>
                    <a:cubicBezTo>
                      <a:pt x="0" y="1239"/>
                      <a:pt x="145" y="1900"/>
                      <a:pt x="517" y="2148"/>
                    </a:cubicBezTo>
                    <a:cubicBezTo>
                      <a:pt x="620" y="2230"/>
                      <a:pt x="764" y="2251"/>
                      <a:pt x="888" y="2272"/>
                    </a:cubicBezTo>
                    <a:cubicBezTo>
                      <a:pt x="1136" y="2251"/>
                      <a:pt x="1363" y="2127"/>
                      <a:pt x="1549" y="1941"/>
                    </a:cubicBezTo>
                    <a:cubicBezTo>
                      <a:pt x="1796" y="1714"/>
                      <a:pt x="2168" y="1054"/>
                      <a:pt x="2024" y="538"/>
                    </a:cubicBezTo>
                    <a:cubicBezTo>
                      <a:pt x="1941" y="249"/>
                      <a:pt x="1714" y="42"/>
                      <a:pt x="1425" y="21"/>
                    </a:cubicBezTo>
                    <a:lnTo>
                      <a:pt x="1404" y="21"/>
                    </a:lnTo>
                    <a:cubicBezTo>
                      <a:pt x="1334" y="7"/>
                      <a:pt x="1264" y="1"/>
                      <a:pt x="1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1"/>
              <p:cNvSpPr/>
              <p:nvPr/>
            </p:nvSpPr>
            <p:spPr>
              <a:xfrm>
                <a:off x="6072025" y="1269475"/>
                <a:ext cx="552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520" extrusionOk="0">
                    <a:moveTo>
                      <a:pt x="1528" y="217"/>
                    </a:moveTo>
                    <a:lnTo>
                      <a:pt x="1487" y="651"/>
                    </a:lnTo>
                    <a:cubicBezTo>
                      <a:pt x="1549" y="651"/>
                      <a:pt x="1611" y="671"/>
                      <a:pt x="1652" y="733"/>
                    </a:cubicBezTo>
                    <a:cubicBezTo>
                      <a:pt x="1672" y="775"/>
                      <a:pt x="1672" y="837"/>
                      <a:pt x="1652" y="899"/>
                    </a:cubicBezTo>
                    <a:cubicBezTo>
                      <a:pt x="1611" y="993"/>
                      <a:pt x="1597" y="1026"/>
                      <a:pt x="1518" y="1026"/>
                    </a:cubicBezTo>
                    <a:cubicBezTo>
                      <a:pt x="1476" y="1026"/>
                      <a:pt x="1415" y="1016"/>
                      <a:pt x="1322" y="1002"/>
                    </a:cubicBezTo>
                    <a:lnTo>
                      <a:pt x="1156" y="981"/>
                    </a:lnTo>
                    <a:cubicBezTo>
                      <a:pt x="1115" y="960"/>
                      <a:pt x="1053" y="960"/>
                      <a:pt x="991" y="960"/>
                    </a:cubicBezTo>
                    <a:cubicBezTo>
                      <a:pt x="867" y="960"/>
                      <a:pt x="599" y="940"/>
                      <a:pt x="558" y="878"/>
                    </a:cubicBezTo>
                    <a:cubicBezTo>
                      <a:pt x="537" y="837"/>
                      <a:pt x="537" y="816"/>
                      <a:pt x="558" y="775"/>
                    </a:cubicBezTo>
                    <a:cubicBezTo>
                      <a:pt x="599" y="589"/>
                      <a:pt x="867" y="527"/>
                      <a:pt x="1115" y="527"/>
                    </a:cubicBezTo>
                    <a:cubicBezTo>
                      <a:pt x="1239" y="527"/>
                      <a:pt x="1342" y="527"/>
                      <a:pt x="1466" y="568"/>
                    </a:cubicBezTo>
                    <a:lnTo>
                      <a:pt x="1528" y="217"/>
                    </a:lnTo>
                    <a:close/>
                    <a:moveTo>
                      <a:pt x="1103" y="0"/>
                    </a:moveTo>
                    <a:cubicBezTo>
                      <a:pt x="603" y="0"/>
                      <a:pt x="157" y="192"/>
                      <a:pt x="62" y="651"/>
                    </a:cubicBezTo>
                    <a:cubicBezTo>
                      <a:pt x="0" y="837"/>
                      <a:pt x="42" y="1022"/>
                      <a:pt x="145" y="1167"/>
                    </a:cubicBezTo>
                    <a:cubicBezTo>
                      <a:pt x="331" y="1415"/>
                      <a:pt x="682" y="1435"/>
                      <a:pt x="950" y="1456"/>
                    </a:cubicBezTo>
                    <a:cubicBezTo>
                      <a:pt x="1012" y="1477"/>
                      <a:pt x="1053" y="1477"/>
                      <a:pt x="1115" y="1477"/>
                    </a:cubicBezTo>
                    <a:lnTo>
                      <a:pt x="1260" y="1497"/>
                    </a:lnTo>
                    <a:cubicBezTo>
                      <a:pt x="1342" y="1518"/>
                      <a:pt x="1425" y="1518"/>
                      <a:pt x="1507" y="1518"/>
                    </a:cubicBezTo>
                    <a:cubicBezTo>
                      <a:pt x="1521" y="1519"/>
                      <a:pt x="1534" y="1519"/>
                      <a:pt x="1547" y="1519"/>
                    </a:cubicBezTo>
                    <a:cubicBezTo>
                      <a:pt x="1821" y="1519"/>
                      <a:pt x="2068" y="1319"/>
                      <a:pt x="2127" y="1043"/>
                    </a:cubicBezTo>
                    <a:cubicBezTo>
                      <a:pt x="2209" y="857"/>
                      <a:pt x="2209" y="610"/>
                      <a:pt x="2106" y="424"/>
                    </a:cubicBezTo>
                    <a:cubicBezTo>
                      <a:pt x="1982" y="259"/>
                      <a:pt x="1776" y="135"/>
                      <a:pt x="1569" y="135"/>
                    </a:cubicBezTo>
                    <a:lnTo>
                      <a:pt x="1569" y="52"/>
                    </a:lnTo>
                    <a:cubicBezTo>
                      <a:pt x="1414" y="18"/>
                      <a:pt x="1256" y="0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1"/>
              <p:cNvSpPr/>
              <p:nvPr/>
            </p:nvSpPr>
            <p:spPr>
              <a:xfrm>
                <a:off x="6185050" y="1253725"/>
                <a:ext cx="5575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499" extrusionOk="0">
                    <a:moveTo>
                      <a:pt x="1177" y="579"/>
                    </a:moveTo>
                    <a:cubicBezTo>
                      <a:pt x="1404" y="682"/>
                      <a:pt x="1590" y="909"/>
                      <a:pt x="1672" y="1157"/>
                    </a:cubicBezTo>
                    <a:cubicBezTo>
                      <a:pt x="1693" y="1405"/>
                      <a:pt x="1590" y="1632"/>
                      <a:pt x="1404" y="1776"/>
                    </a:cubicBezTo>
                    <a:cubicBezTo>
                      <a:pt x="1274" y="1906"/>
                      <a:pt x="1111" y="1986"/>
                      <a:pt x="930" y="1986"/>
                    </a:cubicBezTo>
                    <a:cubicBezTo>
                      <a:pt x="909" y="1986"/>
                      <a:pt x="888" y="1985"/>
                      <a:pt x="867" y="1983"/>
                    </a:cubicBezTo>
                    <a:cubicBezTo>
                      <a:pt x="743" y="1962"/>
                      <a:pt x="640" y="1879"/>
                      <a:pt x="578" y="1756"/>
                    </a:cubicBezTo>
                    <a:cubicBezTo>
                      <a:pt x="537" y="1570"/>
                      <a:pt x="537" y="1384"/>
                      <a:pt x="620" y="1219"/>
                    </a:cubicBezTo>
                    <a:cubicBezTo>
                      <a:pt x="743" y="951"/>
                      <a:pt x="929" y="723"/>
                      <a:pt x="1177" y="579"/>
                    </a:cubicBezTo>
                    <a:close/>
                    <a:moveTo>
                      <a:pt x="1198" y="1"/>
                    </a:moveTo>
                    <a:lnTo>
                      <a:pt x="1094" y="42"/>
                    </a:lnTo>
                    <a:cubicBezTo>
                      <a:pt x="661" y="249"/>
                      <a:pt x="331" y="579"/>
                      <a:pt x="145" y="1012"/>
                    </a:cubicBezTo>
                    <a:cubicBezTo>
                      <a:pt x="0" y="1322"/>
                      <a:pt x="0" y="1652"/>
                      <a:pt x="124" y="1962"/>
                    </a:cubicBezTo>
                    <a:cubicBezTo>
                      <a:pt x="227" y="2230"/>
                      <a:pt x="475" y="2437"/>
                      <a:pt x="785" y="2478"/>
                    </a:cubicBezTo>
                    <a:cubicBezTo>
                      <a:pt x="826" y="2499"/>
                      <a:pt x="888" y="2499"/>
                      <a:pt x="950" y="2499"/>
                    </a:cubicBezTo>
                    <a:cubicBezTo>
                      <a:pt x="1260" y="2499"/>
                      <a:pt x="1569" y="2354"/>
                      <a:pt x="1776" y="2127"/>
                    </a:cubicBezTo>
                    <a:cubicBezTo>
                      <a:pt x="2085" y="1859"/>
                      <a:pt x="2230" y="1467"/>
                      <a:pt x="2189" y="1074"/>
                    </a:cubicBezTo>
                    <a:cubicBezTo>
                      <a:pt x="2127" y="682"/>
                      <a:pt x="1817" y="331"/>
                      <a:pt x="1301" y="63"/>
                    </a:cubicBezTo>
                    <a:lnTo>
                      <a:pt x="1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1"/>
              <p:cNvSpPr/>
              <p:nvPr/>
            </p:nvSpPr>
            <p:spPr>
              <a:xfrm>
                <a:off x="6303225" y="1261850"/>
                <a:ext cx="604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06" extrusionOk="0">
                    <a:moveTo>
                      <a:pt x="1673" y="522"/>
                    </a:moveTo>
                    <a:lnTo>
                      <a:pt x="1673" y="605"/>
                    </a:lnTo>
                    <a:cubicBezTo>
                      <a:pt x="1797" y="605"/>
                      <a:pt x="1817" y="667"/>
                      <a:pt x="1817" y="667"/>
                    </a:cubicBezTo>
                    <a:cubicBezTo>
                      <a:pt x="1859" y="832"/>
                      <a:pt x="1817" y="997"/>
                      <a:pt x="1714" y="1121"/>
                    </a:cubicBezTo>
                    <a:cubicBezTo>
                      <a:pt x="1591" y="1279"/>
                      <a:pt x="1423" y="1378"/>
                      <a:pt x="1248" y="1378"/>
                    </a:cubicBezTo>
                    <a:cubicBezTo>
                      <a:pt x="1218" y="1378"/>
                      <a:pt x="1187" y="1375"/>
                      <a:pt x="1157" y="1369"/>
                    </a:cubicBezTo>
                    <a:cubicBezTo>
                      <a:pt x="930" y="1327"/>
                      <a:pt x="723" y="1224"/>
                      <a:pt x="579" y="1059"/>
                    </a:cubicBezTo>
                    <a:cubicBezTo>
                      <a:pt x="537" y="997"/>
                      <a:pt x="517" y="935"/>
                      <a:pt x="537" y="873"/>
                    </a:cubicBezTo>
                    <a:cubicBezTo>
                      <a:pt x="599" y="564"/>
                      <a:pt x="1012" y="522"/>
                      <a:pt x="1508" y="522"/>
                    </a:cubicBezTo>
                    <a:close/>
                    <a:moveTo>
                      <a:pt x="1369" y="1"/>
                    </a:moveTo>
                    <a:cubicBezTo>
                      <a:pt x="876" y="1"/>
                      <a:pt x="184" y="95"/>
                      <a:pt x="42" y="770"/>
                    </a:cubicBezTo>
                    <a:cubicBezTo>
                      <a:pt x="1" y="956"/>
                      <a:pt x="42" y="1162"/>
                      <a:pt x="145" y="1327"/>
                    </a:cubicBezTo>
                    <a:cubicBezTo>
                      <a:pt x="372" y="1616"/>
                      <a:pt x="703" y="1823"/>
                      <a:pt x="1074" y="1885"/>
                    </a:cubicBezTo>
                    <a:cubicBezTo>
                      <a:pt x="1115" y="1885"/>
                      <a:pt x="1177" y="1885"/>
                      <a:pt x="1260" y="1905"/>
                    </a:cubicBezTo>
                    <a:cubicBezTo>
                      <a:pt x="1590" y="1885"/>
                      <a:pt x="1921" y="1720"/>
                      <a:pt x="2127" y="1431"/>
                    </a:cubicBezTo>
                    <a:cubicBezTo>
                      <a:pt x="2354" y="1162"/>
                      <a:pt x="2416" y="791"/>
                      <a:pt x="2292" y="440"/>
                    </a:cubicBezTo>
                    <a:cubicBezTo>
                      <a:pt x="2176" y="227"/>
                      <a:pt x="1970" y="87"/>
                      <a:pt x="1723" y="87"/>
                    </a:cubicBezTo>
                    <a:cubicBezTo>
                      <a:pt x="1707" y="87"/>
                      <a:pt x="1690" y="87"/>
                      <a:pt x="1673" y="89"/>
                    </a:cubicBezTo>
                    <a:lnTo>
                      <a:pt x="1673" y="6"/>
                    </a:lnTo>
                    <a:lnTo>
                      <a:pt x="1590" y="6"/>
                    </a:lnTo>
                    <a:cubicBezTo>
                      <a:pt x="1524" y="3"/>
                      <a:pt x="1449" y="1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1"/>
              <p:cNvSpPr/>
              <p:nvPr/>
            </p:nvSpPr>
            <p:spPr>
              <a:xfrm>
                <a:off x="6439475" y="1253050"/>
                <a:ext cx="60400" cy="5335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134" extrusionOk="0">
                    <a:moveTo>
                      <a:pt x="1322" y="523"/>
                    </a:moveTo>
                    <a:cubicBezTo>
                      <a:pt x="1508" y="565"/>
                      <a:pt x="1693" y="668"/>
                      <a:pt x="1838" y="833"/>
                    </a:cubicBezTo>
                    <a:cubicBezTo>
                      <a:pt x="1859" y="1019"/>
                      <a:pt x="1797" y="1225"/>
                      <a:pt x="1693" y="1390"/>
                    </a:cubicBezTo>
                    <a:cubicBezTo>
                      <a:pt x="1590" y="1556"/>
                      <a:pt x="1487" y="1617"/>
                      <a:pt x="1446" y="1617"/>
                    </a:cubicBezTo>
                    <a:cubicBezTo>
                      <a:pt x="1260" y="1617"/>
                      <a:pt x="682" y="1101"/>
                      <a:pt x="599" y="916"/>
                    </a:cubicBezTo>
                    <a:cubicBezTo>
                      <a:pt x="579" y="854"/>
                      <a:pt x="537" y="730"/>
                      <a:pt x="579" y="668"/>
                    </a:cubicBezTo>
                    <a:cubicBezTo>
                      <a:pt x="682" y="544"/>
                      <a:pt x="1012" y="523"/>
                      <a:pt x="1239" y="523"/>
                    </a:cubicBezTo>
                    <a:close/>
                    <a:moveTo>
                      <a:pt x="1197" y="0"/>
                    </a:moveTo>
                    <a:cubicBezTo>
                      <a:pt x="843" y="0"/>
                      <a:pt x="383" y="57"/>
                      <a:pt x="166" y="358"/>
                    </a:cubicBezTo>
                    <a:cubicBezTo>
                      <a:pt x="21" y="585"/>
                      <a:pt x="1" y="874"/>
                      <a:pt x="124" y="1101"/>
                    </a:cubicBezTo>
                    <a:cubicBezTo>
                      <a:pt x="248" y="1432"/>
                      <a:pt x="992" y="2134"/>
                      <a:pt x="1446" y="2134"/>
                    </a:cubicBezTo>
                    <a:cubicBezTo>
                      <a:pt x="1735" y="2113"/>
                      <a:pt x="1982" y="1948"/>
                      <a:pt x="2127" y="1679"/>
                    </a:cubicBezTo>
                    <a:cubicBezTo>
                      <a:pt x="2354" y="1370"/>
                      <a:pt x="2416" y="978"/>
                      <a:pt x="2313" y="606"/>
                    </a:cubicBezTo>
                    <a:cubicBezTo>
                      <a:pt x="2168" y="317"/>
                      <a:pt x="1714" y="110"/>
                      <a:pt x="1466" y="28"/>
                    </a:cubicBezTo>
                    <a:lnTo>
                      <a:pt x="1425" y="131"/>
                    </a:lnTo>
                    <a:lnTo>
                      <a:pt x="1425" y="7"/>
                    </a:lnTo>
                    <a:cubicBezTo>
                      <a:pt x="1358" y="3"/>
                      <a:pt x="1281" y="0"/>
                      <a:pt x="1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5" name="Google Shape;3575;p31"/>
            <p:cNvGrpSpPr/>
            <p:nvPr/>
          </p:nvGrpSpPr>
          <p:grpSpPr>
            <a:xfrm>
              <a:off x="8643189" y="1393802"/>
              <a:ext cx="538965" cy="877419"/>
              <a:chOff x="6321800" y="1842100"/>
              <a:chExt cx="449025" cy="731000"/>
            </a:xfrm>
          </p:grpSpPr>
          <p:sp>
            <p:nvSpPr>
              <p:cNvPr id="3576" name="Google Shape;3576;p31"/>
              <p:cNvSpPr/>
              <p:nvPr/>
            </p:nvSpPr>
            <p:spPr>
              <a:xfrm>
                <a:off x="6321800" y="1842100"/>
                <a:ext cx="449025" cy="731000"/>
              </a:xfrm>
              <a:custGeom>
                <a:avLst/>
                <a:gdLst/>
                <a:ahLst/>
                <a:cxnLst/>
                <a:rect l="l" t="t" r="r" b="b"/>
                <a:pathLst>
                  <a:path w="17961" h="29240" extrusionOk="0">
                    <a:moveTo>
                      <a:pt x="7774" y="280"/>
                    </a:moveTo>
                    <a:cubicBezTo>
                      <a:pt x="8701" y="280"/>
                      <a:pt x="9617" y="386"/>
                      <a:pt x="10426" y="578"/>
                    </a:cubicBezTo>
                    <a:cubicBezTo>
                      <a:pt x="13295" y="1259"/>
                      <a:pt x="16454" y="3550"/>
                      <a:pt x="16764" y="6213"/>
                    </a:cubicBezTo>
                    <a:cubicBezTo>
                      <a:pt x="17238" y="10177"/>
                      <a:pt x="17713" y="14884"/>
                      <a:pt x="17713" y="19632"/>
                    </a:cubicBezTo>
                    <a:lnTo>
                      <a:pt x="17713" y="19652"/>
                    </a:lnTo>
                    <a:lnTo>
                      <a:pt x="17713" y="19673"/>
                    </a:lnTo>
                    <a:cubicBezTo>
                      <a:pt x="17713" y="21366"/>
                      <a:pt x="16764" y="24277"/>
                      <a:pt x="15608" y="26031"/>
                    </a:cubicBezTo>
                    <a:cubicBezTo>
                      <a:pt x="14823" y="27270"/>
                      <a:pt x="13337" y="27703"/>
                      <a:pt x="11912" y="28116"/>
                    </a:cubicBezTo>
                    <a:lnTo>
                      <a:pt x="11396" y="28261"/>
                    </a:lnTo>
                    <a:cubicBezTo>
                      <a:pt x="10044" y="28670"/>
                      <a:pt x="8512" y="28991"/>
                      <a:pt x="7024" y="28991"/>
                    </a:cubicBezTo>
                    <a:cubicBezTo>
                      <a:pt x="4833" y="28991"/>
                      <a:pt x="2737" y="28294"/>
                      <a:pt x="1446" y="26155"/>
                    </a:cubicBezTo>
                    <a:cubicBezTo>
                      <a:pt x="290" y="24256"/>
                      <a:pt x="269" y="21779"/>
                      <a:pt x="269" y="19590"/>
                    </a:cubicBezTo>
                    <a:lnTo>
                      <a:pt x="269" y="19549"/>
                    </a:lnTo>
                    <a:cubicBezTo>
                      <a:pt x="269" y="16659"/>
                      <a:pt x="393" y="13769"/>
                      <a:pt x="517" y="10961"/>
                    </a:cubicBezTo>
                    <a:cubicBezTo>
                      <a:pt x="558" y="10260"/>
                      <a:pt x="600" y="9537"/>
                      <a:pt x="620" y="8814"/>
                    </a:cubicBezTo>
                    <a:lnTo>
                      <a:pt x="620" y="8732"/>
                    </a:lnTo>
                    <a:cubicBezTo>
                      <a:pt x="723" y="6255"/>
                      <a:pt x="847" y="3447"/>
                      <a:pt x="2850" y="1713"/>
                    </a:cubicBezTo>
                    <a:cubicBezTo>
                      <a:pt x="4008" y="707"/>
                      <a:pt x="5912" y="280"/>
                      <a:pt x="7774" y="280"/>
                    </a:cubicBezTo>
                    <a:close/>
                    <a:moveTo>
                      <a:pt x="7749" y="0"/>
                    </a:moveTo>
                    <a:cubicBezTo>
                      <a:pt x="5868" y="0"/>
                      <a:pt x="3919" y="429"/>
                      <a:pt x="2664" y="1507"/>
                    </a:cubicBezTo>
                    <a:cubicBezTo>
                      <a:pt x="600" y="3323"/>
                      <a:pt x="476" y="6172"/>
                      <a:pt x="372" y="8711"/>
                    </a:cubicBezTo>
                    <a:lnTo>
                      <a:pt x="372" y="8794"/>
                    </a:lnTo>
                    <a:cubicBezTo>
                      <a:pt x="331" y="9516"/>
                      <a:pt x="290" y="10239"/>
                      <a:pt x="269" y="10941"/>
                    </a:cubicBezTo>
                    <a:cubicBezTo>
                      <a:pt x="145" y="13624"/>
                      <a:pt x="1" y="16411"/>
                      <a:pt x="1" y="19178"/>
                    </a:cubicBezTo>
                    <a:lnTo>
                      <a:pt x="1" y="19529"/>
                    </a:lnTo>
                    <a:lnTo>
                      <a:pt x="1" y="19570"/>
                    </a:lnTo>
                    <a:cubicBezTo>
                      <a:pt x="22" y="21799"/>
                      <a:pt x="22" y="24318"/>
                      <a:pt x="1219" y="26279"/>
                    </a:cubicBezTo>
                    <a:cubicBezTo>
                      <a:pt x="2572" y="28513"/>
                      <a:pt x="4768" y="29240"/>
                      <a:pt x="7049" y="29240"/>
                    </a:cubicBezTo>
                    <a:cubicBezTo>
                      <a:pt x="8562" y="29240"/>
                      <a:pt x="10112" y="28920"/>
                      <a:pt x="11479" y="28509"/>
                    </a:cubicBezTo>
                    <a:lnTo>
                      <a:pt x="11974" y="28364"/>
                    </a:lnTo>
                    <a:cubicBezTo>
                      <a:pt x="13378" y="27951"/>
                      <a:pt x="14988" y="27476"/>
                      <a:pt x="15835" y="26155"/>
                    </a:cubicBezTo>
                    <a:cubicBezTo>
                      <a:pt x="16991" y="24380"/>
                      <a:pt x="17961" y="21407"/>
                      <a:pt x="17961" y="19652"/>
                    </a:cubicBezTo>
                    <a:lnTo>
                      <a:pt x="17961" y="19632"/>
                    </a:lnTo>
                    <a:cubicBezTo>
                      <a:pt x="17961" y="14863"/>
                      <a:pt x="17486" y="10156"/>
                      <a:pt x="17011" y="6172"/>
                    </a:cubicBezTo>
                    <a:cubicBezTo>
                      <a:pt x="16681" y="3406"/>
                      <a:pt x="13440" y="1011"/>
                      <a:pt x="10488" y="309"/>
                    </a:cubicBezTo>
                    <a:cubicBezTo>
                      <a:pt x="9662" y="113"/>
                      <a:pt x="8714" y="0"/>
                      <a:pt x="7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1"/>
              <p:cNvSpPr/>
              <p:nvPr/>
            </p:nvSpPr>
            <p:spPr>
              <a:xfrm>
                <a:off x="6353800" y="1884450"/>
                <a:ext cx="376250" cy="635625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5425" extrusionOk="0">
                    <a:moveTo>
                      <a:pt x="7858" y="268"/>
                    </a:moveTo>
                    <a:cubicBezTo>
                      <a:pt x="9086" y="268"/>
                      <a:pt x="10305" y="504"/>
                      <a:pt x="11458" y="969"/>
                    </a:cubicBezTo>
                    <a:cubicBezTo>
                      <a:pt x="12593" y="1423"/>
                      <a:pt x="13316" y="1898"/>
                      <a:pt x="13873" y="3178"/>
                    </a:cubicBezTo>
                    <a:cubicBezTo>
                      <a:pt x="14472" y="4519"/>
                      <a:pt x="14802" y="6006"/>
                      <a:pt x="14802" y="7492"/>
                    </a:cubicBezTo>
                    <a:cubicBezTo>
                      <a:pt x="14802" y="8627"/>
                      <a:pt x="14782" y="9784"/>
                      <a:pt x="14761" y="10919"/>
                    </a:cubicBezTo>
                    <a:cubicBezTo>
                      <a:pt x="14740" y="11580"/>
                      <a:pt x="14699" y="12219"/>
                      <a:pt x="14699" y="12880"/>
                    </a:cubicBezTo>
                    <a:lnTo>
                      <a:pt x="14699" y="13417"/>
                    </a:lnTo>
                    <a:cubicBezTo>
                      <a:pt x="14678" y="15213"/>
                      <a:pt x="14658" y="17091"/>
                      <a:pt x="14245" y="18867"/>
                    </a:cubicBezTo>
                    <a:cubicBezTo>
                      <a:pt x="14142" y="19342"/>
                      <a:pt x="14059" y="19816"/>
                      <a:pt x="13997" y="20270"/>
                    </a:cubicBezTo>
                    <a:cubicBezTo>
                      <a:pt x="13873" y="21241"/>
                      <a:pt x="13626" y="22211"/>
                      <a:pt x="13254" y="23119"/>
                    </a:cubicBezTo>
                    <a:cubicBezTo>
                      <a:pt x="12862" y="23986"/>
                      <a:pt x="11850" y="24957"/>
                      <a:pt x="10839" y="25101"/>
                    </a:cubicBezTo>
                    <a:cubicBezTo>
                      <a:pt x="10272" y="25154"/>
                      <a:pt x="9699" y="25181"/>
                      <a:pt x="9124" y="25181"/>
                    </a:cubicBezTo>
                    <a:cubicBezTo>
                      <a:pt x="8357" y="25181"/>
                      <a:pt x="7589" y="25134"/>
                      <a:pt x="6834" y="25039"/>
                    </a:cubicBezTo>
                    <a:cubicBezTo>
                      <a:pt x="6462" y="24998"/>
                      <a:pt x="6070" y="24977"/>
                      <a:pt x="5636" y="24957"/>
                    </a:cubicBezTo>
                    <a:cubicBezTo>
                      <a:pt x="4542" y="24895"/>
                      <a:pt x="3407" y="24853"/>
                      <a:pt x="2540" y="24379"/>
                    </a:cubicBezTo>
                    <a:cubicBezTo>
                      <a:pt x="1116" y="23594"/>
                      <a:pt x="269" y="21922"/>
                      <a:pt x="269" y="19899"/>
                    </a:cubicBezTo>
                    <a:lnTo>
                      <a:pt x="269" y="18702"/>
                    </a:lnTo>
                    <a:cubicBezTo>
                      <a:pt x="248" y="16204"/>
                      <a:pt x="248" y="13623"/>
                      <a:pt x="434" y="11167"/>
                    </a:cubicBezTo>
                    <a:cubicBezTo>
                      <a:pt x="476" y="10485"/>
                      <a:pt x="496" y="9804"/>
                      <a:pt x="517" y="9123"/>
                    </a:cubicBezTo>
                    <a:cubicBezTo>
                      <a:pt x="538" y="8091"/>
                      <a:pt x="599" y="7059"/>
                      <a:pt x="723" y="6026"/>
                    </a:cubicBezTo>
                    <a:cubicBezTo>
                      <a:pt x="765" y="5820"/>
                      <a:pt x="785" y="5613"/>
                      <a:pt x="806" y="5386"/>
                    </a:cubicBezTo>
                    <a:cubicBezTo>
                      <a:pt x="930" y="4354"/>
                      <a:pt x="1054" y="3178"/>
                      <a:pt x="1611" y="2352"/>
                    </a:cubicBezTo>
                    <a:cubicBezTo>
                      <a:pt x="2519" y="1031"/>
                      <a:pt x="4666" y="659"/>
                      <a:pt x="6256" y="411"/>
                    </a:cubicBezTo>
                    <a:lnTo>
                      <a:pt x="6462" y="370"/>
                    </a:lnTo>
                    <a:cubicBezTo>
                      <a:pt x="6927" y="302"/>
                      <a:pt x="7393" y="268"/>
                      <a:pt x="7858" y="268"/>
                    </a:cubicBezTo>
                    <a:close/>
                    <a:moveTo>
                      <a:pt x="7845" y="0"/>
                    </a:moveTo>
                    <a:cubicBezTo>
                      <a:pt x="7370" y="0"/>
                      <a:pt x="6894" y="34"/>
                      <a:pt x="6421" y="102"/>
                    </a:cubicBezTo>
                    <a:lnTo>
                      <a:pt x="6194" y="143"/>
                    </a:lnTo>
                    <a:cubicBezTo>
                      <a:pt x="4584" y="411"/>
                      <a:pt x="2375" y="783"/>
                      <a:pt x="1405" y="2187"/>
                    </a:cubicBezTo>
                    <a:cubicBezTo>
                      <a:pt x="806" y="3074"/>
                      <a:pt x="661" y="4272"/>
                      <a:pt x="558" y="5345"/>
                    </a:cubicBezTo>
                    <a:cubicBezTo>
                      <a:pt x="517" y="5572"/>
                      <a:pt x="496" y="5779"/>
                      <a:pt x="476" y="5985"/>
                    </a:cubicBezTo>
                    <a:cubicBezTo>
                      <a:pt x="352" y="7038"/>
                      <a:pt x="290" y="8070"/>
                      <a:pt x="269" y="9123"/>
                    </a:cubicBezTo>
                    <a:cubicBezTo>
                      <a:pt x="248" y="9784"/>
                      <a:pt x="228" y="10465"/>
                      <a:pt x="166" y="11125"/>
                    </a:cubicBezTo>
                    <a:cubicBezTo>
                      <a:pt x="21" y="12983"/>
                      <a:pt x="1" y="14882"/>
                      <a:pt x="1" y="16782"/>
                    </a:cubicBezTo>
                    <a:cubicBezTo>
                      <a:pt x="1" y="17422"/>
                      <a:pt x="1" y="18062"/>
                      <a:pt x="21" y="18681"/>
                    </a:cubicBezTo>
                    <a:lnTo>
                      <a:pt x="21" y="19878"/>
                    </a:lnTo>
                    <a:cubicBezTo>
                      <a:pt x="21" y="22005"/>
                      <a:pt x="930" y="23759"/>
                      <a:pt x="2437" y="24585"/>
                    </a:cubicBezTo>
                    <a:cubicBezTo>
                      <a:pt x="3345" y="25080"/>
                      <a:pt x="4563" y="25142"/>
                      <a:pt x="5636" y="25204"/>
                    </a:cubicBezTo>
                    <a:cubicBezTo>
                      <a:pt x="6049" y="25225"/>
                      <a:pt x="6442" y="25246"/>
                      <a:pt x="6813" y="25287"/>
                    </a:cubicBezTo>
                    <a:cubicBezTo>
                      <a:pt x="7551" y="25378"/>
                      <a:pt x="8295" y="25425"/>
                      <a:pt x="9038" y="25425"/>
                    </a:cubicBezTo>
                    <a:cubicBezTo>
                      <a:pt x="9647" y="25425"/>
                      <a:pt x="10255" y="25393"/>
                      <a:pt x="10859" y="25328"/>
                    </a:cubicBezTo>
                    <a:cubicBezTo>
                      <a:pt x="11974" y="25184"/>
                      <a:pt x="13068" y="24131"/>
                      <a:pt x="13481" y="23202"/>
                    </a:cubicBezTo>
                    <a:cubicBezTo>
                      <a:pt x="13853" y="22273"/>
                      <a:pt x="14100" y="21282"/>
                      <a:pt x="14224" y="20291"/>
                    </a:cubicBezTo>
                    <a:cubicBezTo>
                      <a:pt x="14307" y="19837"/>
                      <a:pt x="14389" y="19362"/>
                      <a:pt x="14493" y="18908"/>
                    </a:cubicBezTo>
                    <a:cubicBezTo>
                      <a:pt x="14885" y="17091"/>
                      <a:pt x="14926" y="15213"/>
                      <a:pt x="14947" y="13396"/>
                    </a:cubicBezTo>
                    <a:lnTo>
                      <a:pt x="14947" y="12859"/>
                    </a:lnTo>
                    <a:cubicBezTo>
                      <a:pt x="14967" y="12219"/>
                      <a:pt x="14988" y="11559"/>
                      <a:pt x="14988" y="10919"/>
                    </a:cubicBezTo>
                    <a:cubicBezTo>
                      <a:pt x="15029" y="9784"/>
                      <a:pt x="15050" y="8627"/>
                      <a:pt x="15050" y="7471"/>
                    </a:cubicBezTo>
                    <a:cubicBezTo>
                      <a:pt x="15050" y="5964"/>
                      <a:pt x="14720" y="4457"/>
                      <a:pt x="14100" y="3054"/>
                    </a:cubicBezTo>
                    <a:cubicBezTo>
                      <a:pt x="13522" y="1712"/>
                      <a:pt x="12759" y="1196"/>
                      <a:pt x="11541" y="721"/>
                    </a:cubicBezTo>
                    <a:cubicBezTo>
                      <a:pt x="10370" y="241"/>
                      <a:pt x="9111" y="0"/>
                      <a:pt x="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1"/>
              <p:cNvSpPr/>
              <p:nvPr/>
            </p:nvSpPr>
            <p:spPr>
              <a:xfrm>
                <a:off x="6385300" y="1920350"/>
                <a:ext cx="320500" cy="5561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22247" extrusionOk="0">
                    <a:moveTo>
                      <a:pt x="9585" y="247"/>
                    </a:moveTo>
                    <a:cubicBezTo>
                      <a:pt x="10235" y="247"/>
                      <a:pt x="10839" y="532"/>
                      <a:pt x="11272" y="1040"/>
                    </a:cubicBezTo>
                    <a:cubicBezTo>
                      <a:pt x="11395" y="1205"/>
                      <a:pt x="11540" y="1370"/>
                      <a:pt x="11643" y="1556"/>
                    </a:cubicBezTo>
                    <a:lnTo>
                      <a:pt x="11643" y="1535"/>
                    </a:lnTo>
                    <a:cubicBezTo>
                      <a:pt x="11891" y="1927"/>
                      <a:pt x="12077" y="2361"/>
                      <a:pt x="12200" y="2815"/>
                    </a:cubicBezTo>
                    <a:cubicBezTo>
                      <a:pt x="12572" y="4157"/>
                      <a:pt x="12551" y="5623"/>
                      <a:pt x="12531" y="7047"/>
                    </a:cubicBezTo>
                    <a:lnTo>
                      <a:pt x="12531" y="7419"/>
                    </a:lnTo>
                    <a:cubicBezTo>
                      <a:pt x="12531" y="8389"/>
                      <a:pt x="12489" y="9359"/>
                      <a:pt x="12469" y="10309"/>
                    </a:cubicBezTo>
                    <a:cubicBezTo>
                      <a:pt x="12428" y="10969"/>
                      <a:pt x="12407" y="11609"/>
                      <a:pt x="12407" y="12249"/>
                    </a:cubicBezTo>
                    <a:lnTo>
                      <a:pt x="12386" y="12910"/>
                    </a:lnTo>
                    <a:cubicBezTo>
                      <a:pt x="12324" y="15284"/>
                      <a:pt x="12283" y="18009"/>
                      <a:pt x="11292" y="20197"/>
                    </a:cubicBezTo>
                    <a:cubicBezTo>
                      <a:pt x="10673" y="21559"/>
                      <a:pt x="9517" y="21663"/>
                      <a:pt x="8196" y="21807"/>
                    </a:cubicBezTo>
                    <a:cubicBezTo>
                      <a:pt x="8030" y="21807"/>
                      <a:pt x="7845" y="21828"/>
                      <a:pt x="7679" y="21848"/>
                    </a:cubicBezTo>
                    <a:cubicBezTo>
                      <a:pt x="7059" y="21915"/>
                      <a:pt x="6414" y="21972"/>
                      <a:pt x="5771" y="21972"/>
                    </a:cubicBezTo>
                    <a:cubicBezTo>
                      <a:pt x="4231" y="21972"/>
                      <a:pt x="2705" y="21650"/>
                      <a:pt x="1569" y="20383"/>
                    </a:cubicBezTo>
                    <a:cubicBezTo>
                      <a:pt x="661" y="19351"/>
                      <a:pt x="578" y="17782"/>
                      <a:pt x="475" y="16378"/>
                    </a:cubicBezTo>
                    <a:cubicBezTo>
                      <a:pt x="475" y="16233"/>
                      <a:pt x="454" y="16110"/>
                      <a:pt x="454" y="15965"/>
                    </a:cubicBezTo>
                    <a:cubicBezTo>
                      <a:pt x="248" y="13281"/>
                      <a:pt x="227" y="10598"/>
                      <a:pt x="351" y="7914"/>
                    </a:cubicBezTo>
                    <a:cubicBezTo>
                      <a:pt x="372" y="7522"/>
                      <a:pt x="392" y="7088"/>
                      <a:pt x="392" y="6696"/>
                    </a:cubicBezTo>
                    <a:cubicBezTo>
                      <a:pt x="372" y="5829"/>
                      <a:pt x="454" y="4962"/>
                      <a:pt x="578" y="4116"/>
                    </a:cubicBezTo>
                    <a:cubicBezTo>
                      <a:pt x="723" y="3352"/>
                      <a:pt x="1321" y="2732"/>
                      <a:pt x="1920" y="2154"/>
                    </a:cubicBezTo>
                    <a:cubicBezTo>
                      <a:pt x="3489" y="627"/>
                      <a:pt x="5533" y="317"/>
                      <a:pt x="6998" y="317"/>
                    </a:cubicBezTo>
                    <a:cubicBezTo>
                      <a:pt x="7762" y="317"/>
                      <a:pt x="8567" y="296"/>
                      <a:pt x="9393" y="255"/>
                    </a:cubicBezTo>
                    <a:cubicBezTo>
                      <a:pt x="9457" y="250"/>
                      <a:pt x="9521" y="247"/>
                      <a:pt x="9585" y="247"/>
                    </a:cubicBezTo>
                    <a:close/>
                    <a:moveTo>
                      <a:pt x="9560" y="0"/>
                    </a:moveTo>
                    <a:cubicBezTo>
                      <a:pt x="9498" y="0"/>
                      <a:pt x="9435" y="3"/>
                      <a:pt x="9372" y="7"/>
                    </a:cubicBezTo>
                    <a:cubicBezTo>
                      <a:pt x="8547" y="49"/>
                      <a:pt x="7762" y="69"/>
                      <a:pt x="6978" y="69"/>
                    </a:cubicBezTo>
                    <a:cubicBezTo>
                      <a:pt x="4831" y="69"/>
                      <a:pt x="3014" y="730"/>
                      <a:pt x="1734" y="1969"/>
                    </a:cubicBezTo>
                    <a:cubicBezTo>
                      <a:pt x="1115" y="2588"/>
                      <a:pt x="475" y="3249"/>
                      <a:pt x="310" y="4074"/>
                    </a:cubicBezTo>
                    <a:cubicBezTo>
                      <a:pt x="186" y="4941"/>
                      <a:pt x="103" y="5808"/>
                      <a:pt x="124" y="6696"/>
                    </a:cubicBezTo>
                    <a:cubicBezTo>
                      <a:pt x="124" y="7109"/>
                      <a:pt x="103" y="7522"/>
                      <a:pt x="83" y="7914"/>
                    </a:cubicBezTo>
                    <a:cubicBezTo>
                      <a:pt x="21" y="8946"/>
                      <a:pt x="0" y="10020"/>
                      <a:pt x="0" y="11134"/>
                    </a:cubicBezTo>
                    <a:cubicBezTo>
                      <a:pt x="0" y="12724"/>
                      <a:pt x="62" y="14375"/>
                      <a:pt x="165" y="16006"/>
                    </a:cubicBezTo>
                    <a:cubicBezTo>
                      <a:pt x="186" y="16151"/>
                      <a:pt x="206" y="16275"/>
                      <a:pt x="206" y="16419"/>
                    </a:cubicBezTo>
                    <a:cubicBezTo>
                      <a:pt x="289" y="17864"/>
                      <a:pt x="392" y="19495"/>
                      <a:pt x="1363" y="20569"/>
                    </a:cubicBezTo>
                    <a:cubicBezTo>
                      <a:pt x="2549" y="21901"/>
                      <a:pt x="4140" y="22247"/>
                      <a:pt x="5738" y="22247"/>
                    </a:cubicBezTo>
                    <a:cubicBezTo>
                      <a:pt x="6393" y="22247"/>
                      <a:pt x="7049" y="22189"/>
                      <a:pt x="7679" y="22117"/>
                    </a:cubicBezTo>
                    <a:lnTo>
                      <a:pt x="8196" y="22076"/>
                    </a:lnTo>
                    <a:cubicBezTo>
                      <a:pt x="9558" y="21931"/>
                      <a:pt x="10838" y="21807"/>
                      <a:pt x="11519" y="20321"/>
                    </a:cubicBezTo>
                    <a:cubicBezTo>
                      <a:pt x="12531" y="18071"/>
                      <a:pt x="12572" y="15346"/>
                      <a:pt x="12634" y="12910"/>
                    </a:cubicBezTo>
                    <a:lnTo>
                      <a:pt x="12655" y="12270"/>
                    </a:lnTo>
                    <a:cubicBezTo>
                      <a:pt x="12655" y="11630"/>
                      <a:pt x="12675" y="10990"/>
                      <a:pt x="12717" y="10329"/>
                    </a:cubicBezTo>
                    <a:cubicBezTo>
                      <a:pt x="12737" y="9380"/>
                      <a:pt x="12778" y="8409"/>
                      <a:pt x="12778" y="7439"/>
                    </a:cubicBezTo>
                    <a:lnTo>
                      <a:pt x="12778" y="7068"/>
                    </a:lnTo>
                    <a:cubicBezTo>
                      <a:pt x="12799" y="5623"/>
                      <a:pt x="12820" y="4136"/>
                      <a:pt x="12428" y="2753"/>
                    </a:cubicBezTo>
                    <a:cubicBezTo>
                      <a:pt x="12304" y="2278"/>
                      <a:pt x="12097" y="1824"/>
                      <a:pt x="11850" y="1411"/>
                    </a:cubicBezTo>
                    <a:cubicBezTo>
                      <a:pt x="11726" y="1225"/>
                      <a:pt x="11581" y="1040"/>
                      <a:pt x="11437" y="875"/>
                    </a:cubicBezTo>
                    <a:cubicBezTo>
                      <a:pt x="10962" y="324"/>
                      <a:pt x="10277" y="0"/>
                      <a:pt x="9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1"/>
              <p:cNvSpPr/>
              <p:nvPr/>
            </p:nvSpPr>
            <p:spPr>
              <a:xfrm>
                <a:off x="6415750" y="1971025"/>
                <a:ext cx="265800" cy="459450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8378" extrusionOk="0">
                    <a:moveTo>
                      <a:pt x="6470" y="252"/>
                    </a:moveTo>
                    <a:cubicBezTo>
                      <a:pt x="7170" y="252"/>
                      <a:pt x="7847" y="362"/>
                      <a:pt x="8423" y="623"/>
                    </a:cubicBezTo>
                    <a:cubicBezTo>
                      <a:pt x="9186" y="953"/>
                      <a:pt x="9764" y="1614"/>
                      <a:pt x="9971" y="2419"/>
                    </a:cubicBezTo>
                    <a:lnTo>
                      <a:pt x="9971" y="2460"/>
                    </a:lnTo>
                    <a:cubicBezTo>
                      <a:pt x="10239" y="2997"/>
                      <a:pt x="10363" y="3616"/>
                      <a:pt x="10322" y="4236"/>
                    </a:cubicBezTo>
                    <a:cubicBezTo>
                      <a:pt x="10322" y="4525"/>
                      <a:pt x="10343" y="4814"/>
                      <a:pt x="10322" y="5123"/>
                    </a:cubicBezTo>
                    <a:cubicBezTo>
                      <a:pt x="10301" y="5412"/>
                      <a:pt x="10301" y="5722"/>
                      <a:pt x="10301" y="6011"/>
                    </a:cubicBezTo>
                    <a:cubicBezTo>
                      <a:pt x="10301" y="8344"/>
                      <a:pt x="10301" y="11254"/>
                      <a:pt x="9950" y="14000"/>
                    </a:cubicBezTo>
                    <a:cubicBezTo>
                      <a:pt x="9703" y="15879"/>
                      <a:pt x="8939" y="17035"/>
                      <a:pt x="7576" y="17509"/>
                    </a:cubicBezTo>
                    <a:cubicBezTo>
                      <a:pt x="6384" y="17925"/>
                      <a:pt x="5350" y="18136"/>
                      <a:pt x="4443" y="18136"/>
                    </a:cubicBezTo>
                    <a:cubicBezTo>
                      <a:pt x="3999" y="18136"/>
                      <a:pt x="3586" y="18086"/>
                      <a:pt x="3200" y="17984"/>
                    </a:cubicBezTo>
                    <a:cubicBezTo>
                      <a:pt x="330" y="17220"/>
                      <a:pt x="413" y="14805"/>
                      <a:pt x="495" y="12266"/>
                    </a:cubicBezTo>
                    <a:cubicBezTo>
                      <a:pt x="537" y="11585"/>
                      <a:pt x="537" y="10883"/>
                      <a:pt x="495" y="10202"/>
                    </a:cubicBezTo>
                    <a:lnTo>
                      <a:pt x="454" y="9665"/>
                    </a:lnTo>
                    <a:cubicBezTo>
                      <a:pt x="310" y="7662"/>
                      <a:pt x="165" y="5577"/>
                      <a:pt x="557" y="3575"/>
                    </a:cubicBezTo>
                    <a:cubicBezTo>
                      <a:pt x="805" y="2212"/>
                      <a:pt x="2002" y="1511"/>
                      <a:pt x="3117" y="994"/>
                    </a:cubicBezTo>
                    <a:cubicBezTo>
                      <a:pt x="4038" y="566"/>
                      <a:pt x="5286" y="252"/>
                      <a:pt x="6470" y="252"/>
                    </a:cubicBezTo>
                    <a:close/>
                    <a:moveTo>
                      <a:pt x="6438" y="1"/>
                    </a:moveTo>
                    <a:cubicBezTo>
                      <a:pt x="5213" y="1"/>
                      <a:pt x="3934" y="321"/>
                      <a:pt x="2993" y="747"/>
                    </a:cubicBezTo>
                    <a:cubicBezTo>
                      <a:pt x="1796" y="1304"/>
                      <a:pt x="557" y="2047"/>
                      <a:pt x="289" y="3513"/>
                    </a:cubicBezTo>
                    <a:cubicBezTo>
                      <a:pt x="103" y="4483"/>
                      <a:pt x="0" y="5474"/>
                      <a:pt x="21" y="6465"/>
                    </a:cubicBezTo>
                    <a:cubicBezTo>
                      <a:pt x="21" y="7538"/>
                      <a:pt x="103" y="8612"/>
                      <a:pt x="165" y="9665"/>
                    </a:cubicBezTo>
                    <a:lnTo>
                      <a:pt x="206" y="10202"/>
                    </a:lnTo>
                    <a:cubicBezTo>
                      <a:pt x="248" y="10841"/>
                      <a:pt x="227" y="11564"/>
                      <a:pt x="206" y="12245"/>
                    </a:cubicBezTo>
                    <a:cubicBezTo>
                      <a:pt x="124" y="14784"/>
                      <a:pt x="41" y="17406"/>
                      <a:pt x="3117" y="18211"/>
                    </a:cubicBezTo>
                    <a:cubicBezTo>
                      <a:pt x="3526" y="18322"/>
                      <a:pt x="3965" y="18377"/>
                      <a:pt x="4438" y="18377"/>
                    </a:cubicBezTo>
                    <a:cubicBezTo>
                      <a:pt x="5373" y="18377"/>
                      <a:pt x="6438" y="18162"/>
                      <a:pt x="7659" y="17736"/>
                    </a:cubicBezTo>
                    <a:cubicBezTo>
                      <a:pt x="9104" y="17220"/>
                      <a:pt x="9930" y="16002"/>
                      <a:pt x="10198" y="14021"/>
                    </a:cubicBezTo>
                    <a:cubicBezTo>
                      <a:pt x="10528" y="11275"/>
                      <a:pt x="10528" y="8344"/>
                      <a:pt x="10528" y="6011"/>
                    </a:cubicBezTo>
                    <a:cubicBezTo>
                      <a:pt x="10528" y="5722"/>
                      <a:pt x="10570" y="5412"/>
                      <a:pt x="10570" y="5123"/>
                    </a:cubicBezTo>
                    <a:cubicBezTo>
                      <a:pt x="10590" y="4070"/>
                      <a:pt x="10632" y="3100"/>
                      <a:pt x="10219" y="2336"/>
                    </a:cubicBezTo>
                    <a:cubicBezTo>
                      <a:pt x="9971" y="1469"/>
                      <a:pt x="9352" y="747"/>
                      <a:pt x="8505" y="396"/>
                    </a:cubicBezTo>
                    <a:cubicBezTo>
                      <a:pt x="7893" y="117"/>
                      <a:pt x="7175" y="1"/>
                      <a:pt x="6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1"/>
              <p:cNvSpPr/>
              <p:nvPr/>
            </p:nvSpPr>
            <p:spPr>
              <a:xfrm>
                <a:off x="6456000" y="2020425"/>
                <a:ext cx="197175" cy="354175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14167" extrusionOk="0">
                    <a:moveTo>
                      <a:pt x="3814" y="268"/>
                    </a:moveTo>
                    <a:cubicBezTo>
                      <a:pt x="4566" y="268"/>
                      <a:pt x="5443" y="382"/>
                      <a:pt x="6090" y="525"/>
                    </a:cubicBezTo>
                    <a:cubicBezTo>
                      <a:pt x="6833" y="711"/>
                      <a:pt x="7556" y="1372"/>
                      <a:pt x="7556" y="2198"/>
                    </a:cubicBezTo>
                    <a:cubicBezTo>
                      <a:pt x="7556" y="2239"/>
                      <a:pt x="7556" y="2260"/>
                      <a:pt x="7556" y="2301"/>
                    </a:cubicBezTo>
                    <a:lnTo>
                      <a:pt x="7556" y="5253"/>
                    </a:lnTo>
                    <a:cubicBezTo>
                      <a:pt x="7556" y="7297"/>
                      <a:pt x="7556" y="9609"/>
                      <a:pt x="7040" y="11590"/>
                    </a:cubicBezTo>
                    <a:cubicBezTo>
                      <a:pt x="6668" y="13035"/>
                      <a:pt x="5946" y="13779"/>
                      <a:pt x="4872" y="13861"/>
                    </a:cubicBezTo>
                    <a:cubicBezTo>
                      <a:pt x="4492" y="13887"/>
                      <a:pt x="4109" y="13906"/>
                      <a:pt x="3735" y="13906"/>
                    </a:cubicBezTo>
                    <a:cubicBezTo>
                      <a:pt x="2888" y="13906"/>
                      <a:pt x="2088" y="13806"/>
                      <a:pt x="1487" y="13448"/>
                    </a:cubicBezTo>
                    <a:cubicBezTo>
                      <a:pt x="805" y="13056"/>
                      <a:pt x="454" y="12272"/>
                      <a:pt x="392" y="11136"/>
                    </a:cubicBezTo>
                    <a:lnTo>
                      <a:pt x="392" y="10827"/>
                    </a:lnTo>
                    <a:cubicBezTo>
                      <a:pt x="331" y="9898"/>
                      <a:pt x="289" y="8969"/>
                      <a:pt x="289" y="8019"/>
                    </a:cubicBezTo>
                    <a:cubicBezTo>
                      <a:pt x="289" y="7689"/>
                      <a:pt x="269" y="7358"/>
                      <a:pt x="269" y="7008"/>
                    </a:cubicBezTo>
                    <a:cubicBezTo>
                      <a:pt x="248" y="5583"/>
                      <a:pt x="207" y="4097"/>
                      <a:pt x="764" y="2817"/>
                    </a:cubicBezTo>
                    <a:cubicBezTo>
                      <a:pt x="991" y="2301"/>
                      <a:pt x="1817" y="567"/>
                      <a:pt x="2932" y="340"/>
                    </a:cubicBezTo>
                    <a:cubicBezTo>
                      <a:pt x="3182" y="290"/>
                      <a:pt x="3486" y="268"/>
                      <a:pt x="3814" y="268"/>
                    </a:cubicBezTo>
                    <a:close/>
                    <a:moveTo>
                      <a:pt x="3780" y="0"/>
                    </a:moveTo>
                    <a:cubicBezTo>
                      <a:pt x="3443" y="0"/>
                      <a:pt x="3129" y="22"/>
                      <a:pt x="2870" y="71"/>
                    </a:cubicBezTo>
                    <a:cubicBezTo>
                      <a:pt x="1672" y="319"/>
                      <a:pt x="826" y="2012"/>
                      <a:pt x="516" y="2714"/>
                    </a:cubicBezTo>
                    <a:cubicBezTo>
                      <a:pt x="83" y="3705"/>
                      <a:pt x="0" y="4819"/>
                      <a:pt x="0" y="5934"/>
                    </a:cubicBezTo>
                    <a:cubicBezTo>
                      <a:pt x="0" y="6306"/>
                      <a:pt x="0" y="6677"/>
                      <a:pt x="21" y="7028"/>
                    </a:cubicBezTo>
                    <a:cubicBezTo>
                      <a:pt x="42" y="7358"/>
                      <a:pt x="42" y="7709"/>
                      <a:pt x="42" y="8040"/>
                    </a:cubicBezTo>
                    <a:cubicBezTo>
                      <a:pt x="42" y="8969"/>
                      <a:pt x="83" y="9918"/>
                      <a:pt x="124" y="10827"/>
                    </a:cubicBezTo>
                    <a:lnTo>
                      <a:pt x="145" y="11136"/>
                    </a:lnTo>
                    <a:cubicBezTo>
                      <a:pt x="207" y="12396"/>
                      <a:pt x="620" y="13242"/>
                      <a:pt x="1363" y="13675"/>
                    </a:cubicBezTo>
                    <a:cubicBezTo>
                      <a:pt x="1995" y="14055"/>
                      <a:pt x="2809" y="14166"/>
                      <a:pt x="3675" y="14166"/>
                    </a:cubicBezTo>
                    <a:cubicBezTo>
                      <a:pt x="4081" y="14166"/>
                      <a:pt x="4498" y="14142"/>
                      <a:pt x="4913" y="14109"/>
                    </a:cubicBezTo>
                    <a:cubicBezTo>
                      <a:pt x="6111" y="14026"/>
                      <a:pt x="6895" y="13221"/>
                      <a:pt x="7308" y="11652"/>
                    </a:cubicBezTo>
                    <a:cubicBezTo>
                      <a:pt x="7824" y="9650"/>
                      <a:pt x="7824" y="7317"/>
                      <a:pt x="7824" y="5253"/>
                    </a:cubicBezTo>
                    <a:lnTo>
                      <a:pt x="7824" y="2301"/>
                    </a:lnTo>
                    <a:cubicBezTo>
                      <a:pt x="7886" y="1289"/>
                      <a:pt x="7019" y="484"/>
                      <a:pt x="6131" y="278"/>
                    </a:cubicBezTo>
                    <a:cubicBezTo>
                      <a:pt x="5481" y="119"/>
                      <a:pt x="4567" y="0"/>
                      <a:pt x="3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1"/>
              <p:cNvSpPr/>
              <p:nvPr/>
            </p:nvSpPr>
            <p:spPr>
              <a:xfrm>
                <a:off x="6492125" y="2058325"/>
                <a:ext cx="137825" cy="301200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12048" extrusionOk="0">
                    <a:moveTo>
                      <a:pt x="2633" y="247"/>
                    </a:moveTo>
                    <a:cubicBezTo>
                      <a:pt x="2884" y="247"/>
                      <a:pt x="3144" y="281"/>
                      <a:pt x="3427" y="331"/>
                    </a:cubicBezTo>
                    <a:cubicBezTo>
                      <a:pt x="4501" y="537"/>
                      <a:pt x="5099" y="950"/>
                      <a:pt x="5223" y="1590"/>
                    </a:cubicBezTo>
                    <a:cubicBezTo>
                      <a:pt x="5244" y="1652"/>
                      <a:pt x="5244" y="1714"/>
                      <a:pt x="5244" y="1776"/>
                    </a:cubicBezTo>
                    <a:cubicBezTo>
                      <a:pt x="5244" y="1941"/>
                      <a:pt x="5223" y="2085"/>
                      <a:pt x="5202" y="2230"/>
                    </a:cubicBezTo>
                    <a:cubicBezTo>
                      <a:pt x="5182" y="2354"/>
                      <a:pt x="5161" y="2457"/>
                      <a:pt x="5161" y="2560"/>
                    </a:cubicBezTo>
                    <a:cubicBezTo>
                      <a:pt x="5161" y="2663"/>
                      <a:pt x="5161" y="2767"/>
                      <a:pt x="5161" y="2870"/>
                    </a:cubicBezTo>
                    <a:cubicBezTo>
                      <a:pt x="5182" y="3014"/>
                      <a:pt x="5161" y="3179"/>
                      <a:pt x="5141" y="3324"/>
                    </a:cubicBezTo>
                    <a:lnTo>
                      <a:pt x="5264" y="3365"/>
                    </a:lnTo>
                    <a:lnTo>
                      <a:pt x="5120" y="3365"/>
                    </a:lnTo>
                    <a:cubicBezTo>
                      <a:pt x="5079" y="3696"/>
                      <a:pt x="4996" y="4026"/>
                      <a:pt x="4913" y="4356"/>
                    </a:cubicBezTo>
                    <a:lnTo>
                      <a:pt x="4852" y="7040"/>
                    </a:lnTo>
                    <a:cubicBezTo>
                      <a:pt x="4872" y="8051"/>
                      <a:pt x="4810" y="9042"/>
                      <a:pt x="4666" y="10033"/>
                    </a:cubicBezTo>
                    <a:cubicBezTo>
                      <a:pt x="4563" y="10652"/>
                      <a:pt x="4191" y="11189"/>
                      <a:pt x="3654" y="11499"/>
                    </a:cubicBezTo>
                    <a:cubicBezTo>
                      <a:pt x="3277" y="11699"/>
                      <a:pt x="2863" y="11797"/>
                      <a:pt x="2449" y="11797"/>
                    </a:cubicBezTo>
                    <a:cubicBezTo>
                      <a:pt x="2094" y="11797"/>
                      <a:pt x="1738" y="11724"/>
                      <a:pt x="1404" y="11581"/>
                    </a:cubicBezTo>
                    <a:cubicBezTo>
                      <a:pt x="578" y="11251"/>
                      <a:pt x="269" y="9579"/>
                      <a:pt x="269" y="8526"/>
                    </a:cubicBezTo>
                    <a:lnTo>
                      <a:pt x="269" y="4790"/>
                    </a:lnTo>
                    <a:cubicBezTo>
                      <a:pt x="186" y="3097"/>
                      <a:pt x="454" y="1074"/>
                      <a:pt x="1549" y="516"/>
                    </a:cubicBezTo>
                    <a:cubicBezTo>
                      <a:pt x="1918" y="320"/>
                      <a:pt x="2265" y="247"/>
                      <a:pt x="2633" y="247"/>
                    </a:cubicBezTo>
                    <a:close/>
                    <a:moveTo>
                      <a:pt x="2623" y="1"/>
                    </a:moveTo>
                    <a:cubicBezTo>
                      <a:pt x="2217" y="1"/>
                      <a:pt x="1836" y="77"/>
                      <a:pt x="1425" y="289"/>
                    </a:cubicBezTo>
                    <a:cubicBezTo>
                      <a:pt x="186" y="909"/>
                      <a:pt x="0" y="2973"/>
                      <a:pt x="0" y="4150"/>
                    </a:cubicBezTo>
                    <a:cubicBezTo>
                      <a:pt x="0" y="4418"/>
                      <a:pt x="0" y="4645"/>
                      <a:pt x="21" y="4790"/>
                    </a:cubicBezTo>
                    <a:lnTo>
                      <a:pt x="21" y="8526"/>
                    </a:lnTo>
                    <a:cubicBezTo>
                      <a:pt x="21" y="9558"/>
                      <a:pt x="269" y="11416"/>
                      <a:pt x="1301" y="11808"/>
                    </a:cubicBezTo>
                    <a:cubicBezTo>
                      <a:pt x="1670" y="11969"/>
                      <a:pt x="2056" y="12048"/>
                      <a:pt x="2442" y="12048"/>
                    </a:cubicBezTo>
                    <a:cubicBezTo>
                      <a:pt x="2898" y="12048"/>
                      <a:pt x="3353" y="11938"/>
                      <a:pt x="3778" y="11726"/>
                    </a:cubicBezTo>
                    <a:cubicBezTo>
                      <a:pt x="4377" y="11375"/>
                      <a:pt x="4790" y="10756"/>
                      <a:pt x="4913" y="10074"/>
                    </a:cubicBezTo>
                    <a:cubicBezTo>
                      <a:pt x="5058" y="9063"/>
                      <a:pt x="5141" y="8051"/>
                      <a:pt x="5120" y="7060"/>
                    </a:cubicBezTo>
                    <a:lnTo>
                      <a:pt x="5141" y="4418"/>
                    </a:lnTo>
                    <a:cubicBezTo>
                      <a:pt x="5264" y="4088"/>
                      <a:pt x="5347" y="3757"/>
                      <a:pt x="5368" y="3407"/>
                    </a:cubicBezTo>
                    <a:cubicBezTo>
                      <a:pt x="5409" y="3221"/>
                      <a:pt x="5430" y="3035"/>
                      <a:pt x="5409" y="2849"/>
                    </a:cubicBezTo>
                    <a:cubicBezTo>
                      <a:pt x="5409" y="2767"/>
                      <a:pt x="5409" y="2684"/>
                      <a:pt x="5409" y="2601"/>
                    </a:cubicBezTo>
                    <a:cubicBezTo>
                      <a:pt x="5430" y="2498"/>
                      <a:pt x="5430" y="2395"/>
                      <a:pt x="5450" y="2292"/>
                    </a:cubicBezTo>
                    <a:cubicBezTo>
                      <a:pt x="5512" y="2044"/>
                      <a:pt x="5512" y="1796"/>
                      <a:pt x="5492" y="1549"/>
                    </a:cubicBezTo>
                    <a:cubicBezTo>
                      <a:pt x="5326" y="805"/>
                      <a:pt x="4666" y="310"/>
                      <a:pt x="3468" y="83"/>
                    </a:cubicBezTo>
                    <a:cubicBezTo>
                      <a:pt x="3166" y="34"/>
                      <a:pt x="2889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2" name="Google Shape;3582;p31"/>
            <p:cNvGrpSpPr/>
            <p:nvPr/>
          </p:nvGrpSpPr>
          <p:grpSpPr>
            <a:xfrm>
              <a:off x="7367090" y="962624"/>
              <a:ext cx="1250743" cy="524111"/>
              <a:chOff x="5258650" y="1482875"/>
              <a:chExt cx="1042025" cy="436650"/>
            </a:xfrm>
          </p:grpSpPr>
          <p:sp>
            <p:nvSpPr>
              <p:cNvPr id="3583" name="Google Shape;3583;p31"/>
              <p:cNvSpPr/>
              <p:nvPr/>
            </p:nvSpPr>
            <p:spPr>
              <a:xfrm>
                <a:off x="5295825" y="1482875"/>
                <a:ext cx="95480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192" h="932" extrusionOk="0">
                    <a:moveTo>
                      <a:pt x="38191" y="1"/>
                    </a:moveTo>
                    <a:cubicBezTo>
                      <a:pt x="34929" y="1"/>
                      <a:pt x="31606" y="63"/>
                      <a:pt x="28427" y="125"/>
                    </a:cubicBezTo>
                    <a:cubicBezTo>
                      <a:pt x="25227" y="186"/>
                      <a:pt x="21924" y="248"/>
                      <a:pt x="18683" y="248"/>
                    </a:cubicBezTo>
                    <a:cubicBezTo>
                      <a:pt x="17651" y="248"/>
                      <a:pt x="16598" y="228"/>
                      <a:pt x="15566" y="207"/>
                    </a:cubicBezTo>
                    <a:cubicBezTo>
                      <a:pt x="14601" y="192"/>
                      <a:pt x="13625" y="177"/>
                      <a:pt x="12646" y="177"/>
                    </a:cubicBezTo>
                    <a:cubicBezTo>
                      <a:pt x="10944" y="177"/>
                      <a:pt x="9233" y="223"/>
                      <a:pt x="7556" y="393"/>
                    </a:cubicBezTo>
                    <a:cubicBezTo>
                      <a:pt x="6299" y="515"/>
                      <a:pt x="4873" y="656"/>
                      <a:pt x="3477" y="656"/>
                    </a:cubicBezTo>
                    <a:cubicBezTo>
                      <a:pt x="2283" y="656"/>
                      <a:pt x="1111" y="553"/>
                      <a:pt x="83" y="248"/>
                    </a:cubicBezTo>
                    <a:lnTo>
                      <a:pt x="0" y="517"/>
                    </a:lnTo>
                    <a:cubicBezTo>
                      <a:pt x="1045" y="788"/>
                      <a:pt x="2126" y="932"/>
                      <a:pt x="3209" y="932"/>
                    </a:cubicBezTo>
                    <a:cubicBezTo>
                      <a:pt x="3282" y="932"/>
                      <a:pt x="3355" y="931"/>
                      <a:pt x="3427" y="930"/>
                    </a:cubicBezTo>
                    <a:cubicBezTo>
                      <a:pt x="4851" y="930"/>
                      <a:pt x="6297" y="785"/>
                      <a:pt x="7597" y="641"/>
                    </a:cubicBezTo>
                    <a:cubicBezTo>
                      <a:pt x="9152" y="481"/>
                      <a:pt x="10736" y="438"/>
                      <a:pt x="12315" y="438"/>
                    </a:cubicBezTo>
                    <a:cubicBezTo>
                      <a:pt x="13398" y="438"/>
                      <a:pt x="14478" y="459"/>
                      <a:pt x="15545" y="475"/>
                    </a:cubicBezTo>
                    <a:cubicBezTo>
                      <a:pt x="16577" y="496"/>
                      <a:pt x="17651" y="517"/>
                      <a:pt x="18683" y="517"/>
                    </a:cubicBezTo>
                    <a:cubicBezTo>
                      <a:pt x="21924" y="517"/>
                      <a:pt x="25227" y="455"/>
                      <a:pt x="28427" y="393"/>
                    </a:cubicBezTo>
                    <a:cubicBezTo>
                      <a:pt x="31626" y="331"/>
                      <a:pt x="34929" y="248"/>
                      <a:pt x="38191" y="248"/>
                    </a:cubicBezTo>
                    <a:lnTo>
                      <a:pt x="3819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1"/>
              <p:cNvSpPr/>
              <p:nvPr/>
            </p:nvSpPr>
            <p:spPr>
              <a:xfrm>
                <a:off x="5299950" y="1507850"/>
                <a:ext cx="9305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7221" h="922" extrusionOk="0">
                    <a:moveTo>
                      <a:pt x="28579" y="0"/>
                    </a:moveTo>
                    <a:cubicBezTo>
                      <a:pt x="25452" y="0"/>
                      <a:pt x="22285" y="31"/>
                      <a:pt x="19137" y="158"/>
                    </a:cubicBezTo>
                    <a:lnTo>
                      <a:pt x="18105" y="199"/>
                    </a:lnTo>
                    <a:cubicBezTo>
                      <a:pt x="12180" y="426"/>
                      <a:pt x="6070" y="653"/>
                      <a:pt x="0" y="653"/>
                    </a:cubicBezTo>
                    <a:lnTo>
                      <a:pt x="0" y="922"/>
                    </a:lnTo>
                    <a:cubicBezTo>
                      <a:pt x="6070" y="922"/>
                      <a:pt x="12180" y="674"/>
                      <a:pt x="18105" y="447"/>
                    </a:cubicBezTo>
                    <a:lnTo>
                      <a:pt x="19137" y="405"/>
                    </a:lnTo>
                    <a:cubicBezTo>
                      <a:pt x="22820" y="273"/>
                      <a:pt x="26529" y="260"/>
                      <a:pt x="30170" y="260"/>
                    </a:cubicBezTo>
                    <a:cubicBezTo>
                      <a:pt x="31080" y="260"/>
                      <a:pt x="31986" y="261"/>
                      <a:pt x="32886" y="261"/>
                    </a:cubicBezTo>
                    <a:lnTo>
                      <a:pt x="37221" y="261"/>
                    </a:lnTo>
                    <a:lnTo>
                      <a:pt x="37221" y="13"/>
                    </a:lnTo>
                    <a:lnTo>
                      <a:pt x="32886" y="13"/>
                    </a:lnTo>
                    <a:cubicBezTo>
                      <a:pt x="31463" y="7"/>
                      <a:pt x="30025" y="0"/>
                      <a:pt x="28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1"/>
              <p:cNvSpPr/>
              <p:nvPr/>
            </p:nvSpPr>
            <p:spPr>
              <a:xfrm>
                <a:off x="5258650" y="1546350"/>
                <a:ext cx="10420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41681" h="786" extrusionOk="0">
                    <a:moveTo>
                      <a:pt x="41680" y="1"/>
                    </a:moveTo>
                    <a:cubicBezTo>
                      <a:pt x="34724" y="1"/>
                      <a:pt x="27663" y="125"/>
                      <a:pt x="20851" y="269"/>
                    </a:cubicBezTo>
                    <a:cubicBezTo>
                      <a:pt x="14018" y="393"/>
                      <a:pt x="6958" y="517"/>
                      <a:pt x="1" y="517"/>
                    </a:cubicBezTo>
                    <a:lnTo>
                      <a:pt x="1" y="785"/>
                    </a:lnTo>
                    <a:cubicBezTo>
                      <a:pt x="6958" y="785"/>
                      <a:pt x="14018" y="641"/>
                      <a:pt x="20851" y="517"/>
                    </a:cubicBezTo>
                    <a:cubicBezTo>
                      <a:pt x="27663" y="393"/>
                      <a:pt x="34724" y="269"/>
                      <a:pt x="41680" y="269"/>
                    </a:cubicBezTo>
                    <a:lnTo>
                      <a:pt x="4168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1"/>
              <p:cNvSpPr/>
              <p:nvPr/>
            </p:nvSpPr>
            <p:spPr>
              <a:xfrm>
                <a:off x="5303050" y="1578350"/>
                <a:ext cx="915050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36602" h="827" extrusionOk="0">
                    <a:moveTo>
                      <a:pt x="27993" y="1"/>
                    </a:moveTo>
                    <a:cubicBezTo>
                      <a:pt x="25598" y="1"/>
                      <a:pt x="23183" y="125"/>
                      <a:pt x="20850" y="269"/>
                    </a:cubicBezTo>
                    <a:lnTo>
                      <a:pt x="18476" y="393"/>
                    </a:lnTo>
                    <a:cubicBezTo>
                      <a:pt x="15575" y="525"/>
                      <a:pt x="12657" y="564"/>
                      <a:pt x="9781" y="564"/>
                    </a:cubicBezTo>
                    <a:cubicBezTo>
                      <a:pt x="8176" y="564"/>
                      <a:pt x="6585" y="552"/>
                      <a:pt x="5017" y="537"/>
                    </a:cubicBezTo>
                    <a:cubicBezTo>
                      <a:pt x="3365" y="517"/>
                      <a:pt x="1672" y="517"/>
                      <a:pt x="0" y="517"/>
                    </a:cubicBezTo>
                    <a:lnTo>
                      <a:pt x="0" y="765"/>
                    </a:lnTo>
                    <a:cubicBezTo>
                      <a:pt x="1672" y="765"/>
                      <a:pt x="3386" y="785"/>
                      <a:pt x="5017" y="785"/>
                    </a:cubicBezTo>
                    <a:cubicBezTo>
                      <a:pt x="6647" y="806"/>
                      <a:pt x="8299" y="826"/>
                      <a:pt x="9950" y="826"/>
                    </a:cubicBezTo>
                    <a:cubicBezTo>
                      <a:pt x="12779" y="826"/>
                      <a:pt x="15648" y="785"/>
                      <a:pt x="18497" y="641"/>
                    </a:cubicBezTo>
                    <a:cubicBezTo>
                      <a:pt x="19281" y="599"/>
                      <a:pt x="20066" y="558"/>
                      <a:pt x="20871" y="517"/>
                    </a:cubicBezTo>
                    <a:cubicBezTo>
                      <a:pt x="23204" y="393"/>
                      <a:pt x="25619" y="269"/>
                      <a:pt x="27993" y="269"/>
                    </a:cubicBezTo>
                    <a:cubicBezTo>
                      <a:pt x="29417" y="269"/>
                      <a:pt x="30842" y="393"/>
                      <a:pt x="32266" y="517"/>
                    </a:cubicBezTo>
                    <a:cubicBezTo>
                      <a:pt x="33691" y="661"/>
                      <a:pt x="35156" y="785"/>
                      <a:pt x="36601" y="785"/>
                    </a:cubicBezTo>
                    <a:lnTo>
                      <a:pt x="36601" y="517"/>
                    </a:lnTo>
                    <a:cubicBezTo>
                      <a:pt x="35177" y="517"/>
                      <a:pt x="33691" y="393"/>
                      <a:pt x="32287" y="269"/>
                    </a:cubicBezTo>
                    <a:cubicBezTo>
                      <a:pt x="30883" y="125"/>
                      <a:pt x="29438" y="1"/>
                      <a:pt x="27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1"/>
              <p:cNvSpPr/>
              <p:nvPr/>
            </p:nvSpPr>
            <p:spPr>
              <a:xfrm>
                <a:off x="5277750" y="1621200"/>
                <a:ext cx="9945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9782" h="641" extrusionOk="0">
                    <a:moveTo>
                      <a:pt x="27890" y="0"/>
                    </a:moveTo>
                    <a:cubicBezTo>
                      <a:pt x="26383" y="0"/>
                      <a:pt x="24876" y="83"/>
                      <a:pt x="23411" y="186"/>
                    </a:cubicBezTo>
                    <a:cubicBezTo>
                      <a:pt x="22007" y="269"/>
                      <a:pt x="20562" y="372"/>
                      <a:pt x="19137" y="372"/>
                    </a:cubicBezTo>
                    <a:cubicBezTo>
                      <a:pt x="18745" y="375"/>
                      <a:pt x="18351" y="376"/>
                      <a:pt x="17956" y="376"/>
                    </a:cubicBezTo>
                    <a:cubicBezTo>
                      <a:pt x="15406" y="376"/>
                      <a:pt x="12828" y="322"/>
                      <a:pt x="10343" y="269"/>
                    </a:cubicBezTo>
                    <a:cubicBezTo>
                      <a:pt x="7705" y="221"/>
                      <a:pt x="5004" y="173"/>
                      <a:pt x="2328" y="173"/>
                    </a:cubicBezTo>
                    <a:cubicBezTo>
                      <a:pt x="1550" y="173"/>
                      <a:pt x="773" y="177"/>
                      <a:pt x="1" y="186"/>
                    </a:cubicBezTo>
                    <a:lnTo>
                      <a:pt x="1" y="434"/>
                    </a:lnTo>
                    <a:cubicBezTo>
                      <a:pt x="752" y="425"/>
                      <a:pt x="1507" y="421"/>
                      <a:pt x="2264" y="421"/>
                    </a:cubicBezTo>
                    <a:cubicBezTo>
                      <a:pt x="4960" y="421"/>
                      <a:pt x="7679" y="472"/>
                      <a:pt x="10323" y="537"/>
                    </a:cubicBezTo>
                    <a:cubicBezTo>
                      <a:pt x="12903" y="578"/>
                      <a:pt x="15566" y="640"/>
                      <a:pt x="18188" y="640"/>
                    </a:cubicBezTo>
                    <a:lnTo>
                      <a:pt x="19137" y="619"/>
                    </a:lnTo>
                    <a:cubicBezTo>
                      <a:pt x="20562" y="619"/>
                      <a:pt x="22027" y="537"/>
                      <a:pt x="23431" y="434"/>
                    </a:cubicBezTo>
                    <a:cubicBezTo>
                      <a:pt x="24876" y="351"/>
                      <a:pt x="26404" y="248"/>
                      <a:pt x="27890" y="248"/>
                    </a:cubicBezTo>
                    <a:lnTo>
                      <a:pt x="36623" y="248"/>
                    </a:lnTo>
                    <a:cubicBezTo>
                      <a:pt x="37159" y="248"/>
                      <a:pt x="37696" y="269"/>
                      <a:pt x="38212" y="289"/>
                    </a:cubicBezTo>
                    <a:cubicBezTo>
                      <a:pt x="38728" y="310"/>
                      <a:pt x="39265" y="310"/>
                      <a:pt x="39781" y="310"/>
                    </a:cubicBezTo>
                    <a:lnTo>
                      <a:pt x="39781" y="62"/>
                    </a:lnTo>
                    <a:cubicBezTo>
                      <a:pt x="39244" y="62"/>
                      <a:pt x="38749" y="41"/>
                      <a:pt x="38212" y="21"/>
                    </a:cubicBezTo>
                    <a:cubicBezTo>
                      <a:pt x="37696" y="21"/>
                      <a:pt x="37159" y="0"/>
                      <a:pt x="36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1"/>
              <p:cNvSpPr/>
              <p:nvPr/>
            </p:nvSpPr>
            <p:spPr>
              <a:xfrm>
                <a:off x="5293225" y="1649050"/>
                <a:ext cx="94035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37614" h="848" extrusionOk="0">
                    <a:moveTo>
                      <a:pt x="32267" y="1"/>
                    </a:moveTo>
                    <a:cubicBezTo>
                      <a:pt x="29728" y="42"/>
                      <a:pt x="27127" y="187"/>
                      <a:pt x="24629" y="311"/>
                    </a:cubicBezTo>
                    <a:cubicBezTo>
                      <a:pt x="22792" y="414"/>
                      <a:pt x="20913" y="517"/>
                      <a:pt x="19055" y="579"/>
                    </a:cubicBezTo>
                    <a:cubicBezTo>
                      <a:pt x="18536" y="594"/>
                      <a:pt x="18018" y="601"/>
                      <a:pt x="17502" y="601"/>
                    </a:cubicBezTo>
                    <a:cubicBezTo>
                      <a:pt x="15903" y="601"/>
                      <a:pt x="14319" y="538"/>
                      <a:pt x="12759" y="476"/>
                    </a:cubicBezTo>
                    <a:lnTo>
                      <a:pt x="11438" y="434"/>
                    </a:lnTo>
                    <a:cubicBezTo>
                      <a:pt x="9813" y="373"/>
                      <a:pt x="8166" y="356"/>
                      <a:pt x="6533" y="356"/>
                    </a:cubicBezTo>
                    <a:cubicBezTo>
                      <a:pt x="5405" y="356"/>
                      <a:pt x="4284" y="364"/>
                      <a:pt x="3180" y="373"/>
                    </a:cubicBezTo>
                    <a:lnTo>
                      <a:pt x="1" y="373"/>
                    </a:lnTo>
                    <a:lnTo>
                      <a:pt x="1" y="620"/>
                    </a:lnTo>
                    <a:lnTo>
                      <a:pt x="3180" y="620"/>
                    </a:lnTo>
                    <a:cubicBezTo>
                      <a:pt x="4082" y="620"/>
                      <a:pt x="4994" y="618"/>
                      <a:pt x="5913" y="618"/>
                    </a:cubicBezTo>
                    <a:cubicBezTo>
                      <a:pt x="7749" y="618"/>
                      <a:pt x="9607" y="627"/>
                      <a:pt x="11438" y="682"/>
                    </a:cubicBezTo>
                    <a:cubicBezTo>
                      <a:pt x="11871" y="703"/>
                      <a:pt x="12305" y="723"/>
                      <a:pt x="12738" y="744"/>
                    </a:cubicBezTo>
                    <a:cubicBezTo>
                      <a:pt x="14266" y="785"/>
                      <a:pt x="15835" y="847"/>
                      <a:pt x="17404" y="847"/>
                    </a:cubicBezTo>
                    <a:cubicBezTo>
                      <a:pt x="17961" y="847"/>
                      <a:pt x="18498" y="847"/>
                      <a:pt x="19055" y="827"/>
                    </a:cubicBezTo>
                    <a:cubicBezTo>
                      <a:pt x="20934" y="785"/>
                      <a:pt x="22812" y="682"/>
                      <a:pt x="24650" y="579"/>
                    </a:cubicBezTo>
                    <a:cubicBezTo>
                      <a:pt x="27147" y="434"/>
                      <a:pt x="29728" y="290"/>
                      <a:pt x="32267" y="269"/>
                    </a:cubicBezTo>
                    <a:cubicBezTo>
                      <a:pt x="32449" y="266"/>
                      <a:pt x="32630" y="264"/>
                      <a:pt x="32811" y="264"/>
                    </a:cubicBezTo>
                    <a:cubicBezTo>
                      <a:pt x="33614" y="264"/>
                      <a:pt x="34406" y="298"/>
                      <a:pt x="35198" y="331"/>
                    </a:cubicBezTo>
                    <a:cubicBezTo>
                      <a:pt x="35983" y="352"/>
                      <a:pt x="36809" y="393"/>
                      <a:pt x="37614" y="393"/>
                    </a:cubicBezTo>
                    <a:lnTo>
                      <a:pt x="37614" y="145"/>
                    </a:lnTo>
                    <a:cubicBezTo>
                      <a:pt x="36809" y="125"/>
                      <a:pt x="35983" y="104"/>
                      <a:pt x="35198" y="63"/>
                    </a:cubicBezTo>
                    <a:cubicBezTo>
                      <a:pt x="34249" y="42"/>
                      <a:pt x="33237" y="1"/>
                      <a:pt x="32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1"/>
              <p:cNvSpPr/>
              <p:nvPr/>
            </p:nvSpPr>
            <p:spPr>
              <a:xfrm>
                <a:off x="5316450" y="1677450"/>
                <a:ext cx="88720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5488" h="641" extrusionOk="0">
                    <a:moveTo>
                      <a:pt x="35364" y="0"/>
                    </a:moveTo>
                    <a:cubicBezTo>
                      <a:pt x="35181" y="92"/>
                      <a:pt x="34935" y="120"/>
                      <a:pt x="34672" y="120"/>
                    </a:cubicBezTo>
                    <a:cubicBezTo>
                      <a:pt x="34459" y="120"/>
                      <a:pt x="34234" y="101"/>
                      <a:pt x="34022" y="83"/>
                    </a:cubicBezTo>
                    <a:cubicBezTo>
                      <a:pt x="33836" y="83"/>
                      <a:pt x="33650" y="62"/>
                      <a:pt x="33464" y="62"/>
                    </a:cubicBezTo>
                    <a:lnTo>
                      <a:pt x="29625" y="62"/>
                    </a:lnTo>
                    <a:cubicBezTo>
                      <a:pt x="27333" y="62"/>
                      <a:pt x="24877" y="62"/>
                      <a:pt x="22379" y="186"/>
                    </a:cubicBezTo>
                    <a:cubicBezTo>
                      <a:pt x="19066" y="340"/>
                      <a:pt x="15705" y="382"/>
                      <a:pt x="12370" y="382"/>
                    </a:cubicBezTo>
                    <a:cubicBezTo>
                      <a:pt x="10344" y="382"/>
                      <a:pt x="8328" y="367"/>
                      <a:pt x="6339" y="351"/>
                    </a:cubicBezTo>
                    <a:cubicBezTo>
                      <a:pt x="4274" y="331"/>
                      <a:pt x="2127" y="310"/>
                      <a:pt x="1" y="310"/>
                    </a:cubicBezTo>
                    <a:lnTo>
                      <a:pt x="1" y="558"/>
                    </a:lnTo>
                    <a:cubicBezTo>
                      <a:pt x="2107" y="558"/>
                      <a:pt x="4254" y="578"/>
                      <a:pt x="6339" y="599"/>
                    </a:cubicBezTo>
                    <a:cubicBezTo>
                      <a:pt x="8444" y="620"/>
                      <a:pt x="10550" y="640"/>
                      <a:pt x="12676" y="640"/>
                    </a:cubicBezTo>
                    <a:cubicBezTo>
                      <a:pt x="15917" y="640"/>
                      <a:pt x="19179" y="599"/>
                      <a:pt x="22379" y="434"/>
                    </a:cubicBezTo>
                    <a:cubicBezTo>
                      <a:pt x="24877" y="310"/>
                      <a:pt x="27333" y="310"/>
                      <a:pt x="29625" y="310"/>
                    </a:cubicBezTo>
                    <a:lnTo>
                      <a:pt x="33464" y="310"/>
                    </a:lnTo>
                    <a:cubicBezTo>
                      <a:pt x="33630" y="310"/>
                      <a:pt x="33815" y="351"/>
                      <a:pt x="34001" y="351"/>
                    </a:cubicBezTo>
                    <a:cubicBezTo>
                      <a:pt x="34211" y="360"/>
                      <a:pt x="34430" y="371"/>
                      <a:pt x="34643" y="371"/>
                    </a:cubicBezTo>
                    <a:cubicBezTo>
                      <a:pt x="34956" y="371"/>
                      <a:pt x="35254" y="346"/>
                      <a:pt x="35487" y="248"/>
                    </a:cubicBezTo>
                    <a:lnTo>
                      <a:pt x="3536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1"/>
              <p:cNvSpPr/>
              <p:nvPr/>
            </p:nvSpPr>
            <p:spPr>
              <a:xfrm>
                <a:off x="5346400" y="1706875"/>
                <a:ext cx="7777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1111" h="517" extrusionOk="0">
                    <a:moveTo>
                      <a:pt x="19261" y="0"/>
                    </a:moveTo>
                    <a:cubicBezTo>
                      <a:pt x="16061" y="0"/>
                      <a:pt x="12779" y="83"/>
                      <a:pt x="9620" y="124"/>
                    </a:cubicBezTo>
                    <a:cubicBezTo>
                      <a:pt x="6482" y="186"/>
                      <a:pt x="3200" y="248"/>
                      <a:pt x="0" y="248"/>
                    </a:cubicBezTo>
                    <a:lnTo>
                      <a:pt x="0" y="516"/>
                    </a:lnTo>
                    <a:cubicBezTo>
                      <a:pt x="3221" y="516"/>
                      <a:pt x="6482" y="454"/>
                      <a:pt x="9641" y="392"/>
                    </a:cubicBezTo>
                    <a:cubicBezTo>
                      <a:pt x="12799" y="330"/>
                      <a:pt x="16061" y="268"/>
                      <a:pt x="19261" y="268"/>
                    </a:cubicBezTo>
                    <a:lnTo>
                      <a:pt x="31110" y="268"/>
                    </a:lnTo>
                    <a:lnTo>
                      <a:pt x="3111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1"/>
              <p:cNvSpPr/>
              <p:nvPr/>
            </p:nvSpPr>
            <p:spPr>
              <a:xfrm>
                <a:off x="5307700" y="1732250"/>
                <a:ext cx="9243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36973" h="616" extrusionOk="0">
                    <a:moveTo>
                      <a:pt x="15232" y="1"/>
                    </a:moveTo>
                    <a:cubicBezTo>
                      <a:pt x="13100" y="1"/>
                      <a:pt x="10958" y="29"/>
                      <a:pt x="8836" y="120"/>
                    </a:cubicBezTo>
                    <a:lnTo>
                      <a:pt x="7143" y="203"/>
                    </a:lnTo>
                    <a:cubicBezTo>
                      <a:pt x="5574" y="286"/>
                      <a:pt x="3943" y="368"/>
                      <a:pt x="2333" y="368"/>
                    </a:cubicBezTo>
                    <a:cubicBezTo>
                      <a:pt x="1982" y="368"/>
                      <a:pt x="1631" y="327"/>
                      <a:pt x="1301" y="306"/>
                    </a:cubicBezTo>
                    <a:cubicBezTo>
                      <a:pt x="975" y="260"/>
                      <a:pt x="650" y="237"/>
                      <a:pt x="325" y="237"/>
                    </a:cubicBezTo>
                    <a:cubicBezTo>
                      <a:pt x="217" y="237"/>
                      <a:pt x="108" y="239"/>
                      <a:pt x="0" y="244"/>
                    </a:cubicBezTo>
                    <a:lnTo>
                      <a:pt x="0" y="492"/>
                    </a:lnTo>
                    <a:cubicBezTo>
                      <a:pt x="434" y="492"/>
                      <a:pt x="846" y="513"/>
                      <a:pt x="1280" y="554"/>
                    </a:cubicBezTo>
                    <a:cubicBezTo>
                      <a:pt x="1590" y="595"/>
                      <a:pt x="1961" y="616"/>
                      <a:pt x="2312" y="616"/>
                    </a:cubicBezTo>
                    <a:lnTo>
                      <a:pt x="2477" y="616"/>
                    </a:lnTo>
                    <a:cubicBezTo>
                      <a:pt x="4046" y="616"/>
                      <a:pt x="5615" y="554"/>
                      <a:pt x="7163" y="471"/>
                    </a:cubicBezTo>
                    <a:lnTo>
                      <a:pt x="8856" y="389"/>
                    </a:lnTo>
                    <a:cubicBezTo>
                      <a:pt x="10967" y="297"/>
                      <a:pt x="13104" y="269"/>
                      <a:pt x="15234" y="269"/>
                    </a:cubicBezTo>
                    <a:cubicBezTo>
                      <a:pt x="16957" y="269"/>
                      <a:pt x="18677" y="288"/>
                      <a:pt x="20375" y="306"/>
                    </a:cubicBezTo>
                    <a:lnTo>
                      <a:pt x="21036" y="306"/>
                    </a:lnTo>
                    <a:cubicBezTo>
                      <a:pt x="26300" y="368"/>
                      <a:pt x="31585" y="368"/>
                      <a:pt x="36973" y="368"/>
                    </a:cubicBezTo>
                    <a:lnTo>
                      <a:pt x="36973" y="100"/>
                    </a:lnTo>
                    <a:cubicBezTo>
                      <a:pt x="31585" y="100"/>
                      <a:pt x="26300" y="100"/>
                      <a:pt x="21036" y="38"/>
                    </a:cubicBezTo>
                    <a:lnTo>
                      <a:pt x="20375" y="38"/>
                    </a:lnTo>
                    <a:cubicBezTo>
                      <a:pt x="18677" y="19"/>
                      <a:pt x="16957" y="1"/>
                      <a:pt x="15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1"/>
              <p:cNvSpPr/>
              <p:nvPr/>
            </p:nvSpPr>
            <p:spPr>
              <a:xfrm>
                <a:off x="5277750" y="1752275"/>
                <a:ext cx="993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39740" h="868" extrusionOk="0">
                    <a:moveTo>
                      <a:pt x="38267" y="0"/>
                    </a:moveTo>
                    <a:cubicBezTo>
                      <a:pt x="37799" y="0"/>
                      <a:pt x="37313" y="34"/>
                      <a:pt x="36850" y="63"/>
                    </a:cubicBezTo>
                    <a:cubicBezTo>
                      <a:pt x="36457" y="104"/>
                      <a:pt x="36065" y="125"/>
                      <a:pt x="35735" y="125"/>
                    </a:cubicBezTo>
                    <a:cubicBezTo>
                      <a:pt x="34207" y="125"/>
                      <a:pt x="32638" y="145"/>
                      <a:pt x="31111" y="166"/>
                    </a:cubicBezTo>
                    <a:cubicBezTo>
                      <a:pt x="29521" y="166"/>
                      <a:pt x="27870" y="186"/>
                      <a:pt x="26239" y="186"/>
                    </a:cubicBezTo>
                    <a:cubicBezTo>
                      <a:pt x="23741" y="186"/>
                      <a:pt x="21222" y="290"/>
                      <a:pt x="18766" y="393"/>
                    </a:cubicBezTo>
                    <a:cubicBezTo>
                      <a:pt x="17218" y="455"/>
                      <a:pt x="15607" y="517"/>
                      <a:pt x="14038" y="558"/>
                    </a:cubicBezTo>
                    <a:cubicBezTo>
                      <a:pt x="12469" y="599"/>
                      <a:pt x="10890" y="615"/>
                      <a:pt x="9319" y="615"/>
                    </a:cubicBezTo>
                    <a:cubicBezTo>
                      <a:pt x="7747" y="615"/>
                      <a:pt x="6183" y="599"/>
                      <a:pt x="4646" y="579"/>
                    </a:cubicBezTo>
                    <a:cubicBezTo>
                      <a:pt x="3118" y="558"/>
                      <a:pt x="1549" y="558"/>
                      <a:pt x="1" y="558"/>
                    </a:cubicBezTo>
                    <a:lnTo>
                      <a:pt x="1" y="826"/>
                    </a:lnTo>
                    <a:cubicBezTo>
                      <a:pt x="1549" y="826"/>
                      <a:pt x="3097" y="826"/>
                      <a:pt x="4646" y="847"/>
                    </a:cubicBezTo>
                    <a:cubicBezTo>
                      <a:pt x="6173" y="868"/>
                      <a:pt x="7742" y="868"/>
                      <a:pt x="9290" y="868"/>
                    </a:cubicBezTo>
                    <a:cubicBezTo>
                      <a:pt x="10859" y="868"/>
                      <a:pt x="12469" y="868"/>
                      <a:pt x="14059" y="826"/>
                    </a:cubicBezTo>
                    <a:cubicBezTo>
                      <a:pt x="15628" y="785"/>
                      <a:pt x="17238" y="723"/>
                      <a:pt x="18786" y="661"/>
                    </a:cubicBezTo>
                    <a:cubicBezTo>
                      <a:pt x="21202" y="558"/>
                      <a:pt x="23700" y="455"/>
                      <a:pt x="26156" y="455"/>
                    </a:cubicBezTo>
                    <a:lnTo>
                      <a:pt x="26259" y="455"/>
                    </a:lnTo>
                    <a:cubicBezTo>
                      <a:pt x="27890" y="455"/>
                      <a:pt x="29542" y="434"/>
                      <a:pt x="31131" y="414"/>
                    </a:cubicBezTo>
                    <a:cubicBezTo>
                      <a:pt x="32659" y="414"/>
                      <a:pt x="34207" y="393"/>
                      <a:pt x="35756" y="393"/>
                    </a:cubicBezTo>
                    <a:cubicBezTo>
                      <a:pt x="36086" y="393"/>
                      <a:pt x="36478" y="372"/>
                      <a:pt x="36891" y="331"/>
                    </a:cubicBezTo>
                    <a:cubicBezTo>
                      <a:pt x="37335" y="302"/>
                      <a:pt x="37811" y="269"/>
                      <a:pt x="38269" y="269"/>
                    </a:cubicBezTo>
                    <a:cubicBezTo>
                      <a:pt x="38791" y="269"/>
                      <a:pt x="39292" y="312"/>
                      <a:pt x="39698" y="455"/>
                    </a:cubicBezTo>
                    <a:lnTo>
                      <a:pt x="39740" y="186"/>
                    </a:lnTo>
                    <a:cubicBezTo>
                      <a:pt x="39311" y="44"/>
                      <a:pt x="38801" y="0"/>
                      <a:pt x="38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1"/>
              <p:cNvSpPr/>
              <p:nvPr/>
            </p:nvSpPr>
            <p:spPr>
              <a:xfrm>
                <a:off x="5277750" y="1778600"/>
                <a:ext cx="1013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0525" h="765" extrusionOk="0">
                    <a:moveTo>
                      <a:pt x="40524" y="0"/>
                    </a:moveTo>
                    <a:cubicBezTo>
                      <a:pt x="39471" y="0"/>
                      <a:pt x="38419" y="62"/>
                      <a:pt x="37386" y="124"/>
                    </a:cubicBezTo>
                    <a:cubicBezTo>
                      <a:pt x="36705" y="145"/>
                      <a:pt x="36024" y="186"/>
                      <a:pt x="35343" y="207"/>
                    </a:cubicBezTo>
                    <a:cubicBezTo>
                      <a:pt x="34620" y="228"/>
                      <a:pt x="33892" y="233"/>
                      <a:pt x="33167" y="233"/>
                    </a:cubicBezTo>
                    <a:cubicBezTo>
                      <a:pt x="32442" y="233"/>
                      <a:pt x="31720" y="228"/>
                      <a:pt x="31007" y="228"/>
                    </a:cubicBezTo>
                    <a:cubicBezTo>
                      <a:pt x="30430" y="222"/>
                      <a:pt x="29846" y="218"/>
                      <a:pt x="29259" y="218"/>
                    </a:cubicBezTo>
                    <a:cubicBezTo>
                      <a:pt x="27705" y="218"/>
                      <a:pt x="26125" y="247"/>
                      <a:pt x="24567" y="351"/>
                    </a:cubicBezTo>
                    <a:cubicBezTo>
                      <a:pt x="22783" y="474"/>
                      <a:pt x="20985" y="509"/>
                      <a:pt x="19207" y="509"/>
                    </a:cubicBezTo>
                    <a:cubicBezTo>
                      <a:pt x="17980" y="509"/>
                      <a:pt x="16763" y="492"/>
                      <a:pt x="15566" y="475"/>
                    </a:cubicBezTo>
                    <a:cubicBezTo>
                      <a:pt x="14307" y="455"/>
                      <a:pt x="12986" y="455"/>
                      <a:pt x="11685" y="455"/>
                    </a:cubicBezTo>
                    <a:lnTo>
                      <a:pt x="1" y="455"/>
                    </a:lnTo>
                    <a:lnTo>
                      <a:pt x="1" y="702"/>
                    </a:lnTo>
                    <a:lnTo>
                      <a:pt x="11685" y="702"/>
                    </a:lnTo>
                    <a:cubicBezTo>
                      <a:pt x="12986" y="702"/>
                      <a:pt x="14286" y="723"/>
                      <a:pt x="15566" y="744"/>
                    </a:cubicBezTo>
                    <a:cubicBezTo>
                      <a:pt x="16743" y="764"/>
                      <a:pt x="17961" y="764"/>
                      <a:pt x="19179" y="764"/>
                    </a:cubicBezTo>
                    <a:cubicBezTo>
                      <a:pt x="20975" y="764"/>
                      <a:pt x="22771" y="744"/>
                      <a:pt x="24567" y="620"/>
                    </a:cubicBezTo>
                    <a:cubicBezTo>
                      <a:pt x="26284" y="488"/>
                      <a:pt x="28028" y="474"/>
                      <a:pt x="29735" y="474"/>
                    </a:cubicBezTo>
                    <a:cubicBezTo>
                      <a:pt x="30162" y="474"/>
                      <a:pt x="30586" y="475"/>
                      <a:pt x="31007" y="475"/>
                    </a:cubicBezTo>
                    <a:cubicBezTo>
                      <a:pt x="31598" y="484"/>
                      <a:pt x="32195" y="489"/>
                      <a:pt x="32794" y="489"/>
                    </a:cubicBezTo>
                    <a:cubicBezTo>
                      <a:pt x="33643" y="489"/>
                      <a:pt x="34496" y="479"/>
                      <a:pt x="35343" y="455"/>
                    </a:cubicBezTo>
                    <a:cubicBezTo>
                      <a:pt x="36024" y="434"/>
                      <a:pt x="36726" y="413"/>
                      <a:pt x="37386" y="372"/>
                    </a:cubicBezTo>
                    <a:cubicBezTo>
                      <a:pt x="38419" y="310"/>
                      <a:pt x="39471" y="269"/>
                      <a:pt x="40524" y="269"/>
                    </a:cubicBezTo>
                    <a:lnTo>
                      <a:pt x="4052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1"/>
              <p:cNvSpPr/>
              <p:nvPr/>
            </p:nvSpPr>
            <p:spPr>
              <a:xfrm>
                <a:off x="5297375" y="1799250"/>
                <a:ext cx="9413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37655" h="1324" extrusionOk="0">
                    <a:moveTo>
                      <a:pt x="37613" y="0"/>
                    </a:moveTo>
                    <a:cubicBezTo>
                      <a:pt x="36539" y="132"/>
                      <a:pt x="35453" y="198"/>
                      <a:pt x="34374" y="198"/>
                    </a:cubicBezTo>
                    <a:cubicBezTo>
                      <a:pt x="34104" y="198"/>
                      <a:pt x="33835" y="194"/>
                      <a:pt x="33567" y="186"/>
                    </a:cubicBezTo>
                    <a:lnTo>
                      <a:pt x="33402" y="186"/>
                    </a:lnTo>
                    <a:cubicBezTo>
                      <a:pt x="30635" y="186"/>
                      <a:pt x="27869" y="351"/>
                      <a:pt x="25144" y="702"/>
                    </a:cubicBezTo>
                    <a:cubicBezTo>
                      <a:pt x="22863" y="945"/>
                      <a:pt x="20582" y="1065"/>
                      <a:pt x="18301" y="1065"/>
                    </a:cubicBezTo>
                    <a:cubicBezTo>
                      <a:pt x="16515" y="1065"/>
                      <a:pt x="14729" y="992"/>
                      <a:pt x="12944" y="847"/>
                    </a:cubicBezTo>
                    <a:cubicBezTo>
                      <a:pt x="11313" y="723"/>
                      <a:pt x="9641" y="681"/>
                      <a:pt x="8010" y="620"/>
                    </a:cubicBezTo>
                    <a:cubicBezTo>
                      <a:pt x="7163" y="599"/>
                      <a:pt x="6296" y="578"/>
                      <a:pt x="5429" y="537"/>
                    </a:cubicBezTo>
                    <a:cubicBezTo>
                      <a:pt x="4893" y="516"/>
                      <a:pt x="4356" y="454"/>
                      <a:pt x="3778" y="392"/>
                    </a:cubicBezTo>
                    <a:cubicBezTo>
                      <a:pt x="3021" y="307"/>
                      <a:pt x="2256" y="221"/>
                      <a:pt x="1510" y="221"/>
                    </a:cubicBezTo>
                    <a:cubicBezTo>
                      <a:pt x="995" y="221"/>
                      <a:pt x="489" y="262"/>
                      <a:pt x="0" y="372"/>
                    </a:cubicBezTo>
                    <a:lnTo>
                      <a:pt x="62" y="620"/>
                    </a:lnTo>
                    <a:cubicBezTo>
                      <a:pt x="508" y="522"/>
                      <a:pt x="980" y="485"/>
                      <a:pt x="1464" y="485"/>
                    </a:cubicBezTo>
                    <a:cubicBezTo>
                      <a:pt x="2210" y="485"/>
                      <a:pt x="2985" y="573"/>
                      <a:pt x="3737" y="661"/>
                    </a:cubicBezTo>
                    <a:cubicBezTo>
                      <a:pt x="4335" y="723"/>
                      <a:pt x="4893" y="785"/>
                      <a:pt x="5429" y="805"/>
                    </a:cubicBezTo>
                    <a:cubicBezTo>
                      <a:pt x="6276" y="847"/>
                      <a:pt x="7143" y="867"/>
                      <a:pt x="8010" y="888"/>
                    </a:cubicBezTo>
                    <a:cubicBezTo>
                      <a:pt x="9620" y="950"/>
                      <a:pt x="11292" y="991"/>
                      <a:pt x="12923" y="1115"/>
                    </a:cubicBezTo>
                    <a:cubicBezTo>
                      <a:pt x="14781" y="1259"/>
                      <a:pt x="16598" y="1321"/>
                      <a:pt x="18394" y="1321"/>
                    </a:cubicBezTo>
                    <a:cubicBezTo>
                      <a:pt x="18554" y="1323"/>
                      <a:pt x="18715" y="1324"/>
                      <a:pt x="18876" y="1324"/>
                    </a:cubicBezTo>
                    <a:cubicBezTo>
                      <a:pt x="20968" y="1324"/>
                      <a:pt x="23075" y="1199"/>
                      <a:pt x="25165" y="950"/>
                    </a:cubicBezTo>
                    <a:cubicBezTo>
                      <a:pt x="27848" y="620"/>
                      <a:pt x="30553" y="454"/>
                      <a:pt x="33257" y="434"/>
                    </a:cubicBezTo>
                    <a:lnTo>
                      <a:pt x="33567" y="434"/>
                    </a:lnTo>
                    <a:cubicBezTo>
                      <a:pt x="33839" y="442"/>
                      <a:pt x="34112" y="446"/>
                      <a:pt x="34384" y="446"/>
                    </a:cubicBezTo>
                    <a:cubicBezTo>
                      <a:pt x="35474" y="446"/>
                      <a:pt x="36564" y="380"/>
                      <a:pt x="37654" y="248"/>
                    </a:cubicBezTo>
                    <a:lnTo>
                      <a:pt x="376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1"/>
              <p:cNvSpPr/>
              <p:nvPr/>
            </p:nvSpPr>
            <p:spPr>
              <a:xfrm>
                <a:off x="5321100" y="1834225"/>
                <a:ext cx="92022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6809" h="542" extrusionOk="0">
                    <a:moveTo>
                      <a:pt x="2150" y="0"/>
                    </a:moveTo>
                    <a:cubicBezTo>
                      <a:pt x="1432" y="0"/>
                      <a:pt x="715" y="8"/>
                      <a:pt x="1" y="26"/>
                    </a:cubicBezTo>
                    <a:lnTo>
                      <a:pt x="1" y="294"/>
                    </a:lnTo>
                    <a:cubicBezTo>
                      <a:pt x="715" y="276"/>
                      <a:pt x="1432" y="269"/>
                      <a:pt x="2150" y="269"/>
                    </a:cubicBezTo>
                    <a:cubicBezTo>
                      <a:pt x="3964" y="269"/>
                      <a:pt x="5781" y="317"/>
                      <a:pt x="7556" y="377"/>
                    </a:cubicBezTo>
                    <a:cubicBezTo>
                      <a:pt x="9332" y="418"/>
                      <a:pt x="11190" y="480"/>
                      <a:pt x="12986" y="480"/>
                    </a:cubicBezTo>
                    <a:cubicBezTo>
                      <a:pt x="14410" y="480"/>
                      <a:pt x="15834" y="500"/>
                      <a:pt x="17259" y="521"/>
                    </a:cubicBezTo>
                    <a:cubicBezTo>
                      <a:pt x="18663" y="521"/>
                      <a:pt x="20108" y="542"/>
                      <a:pt x="21553" y="542"/>
                    </a:cubicBezTo>
                    <a:lnTo>
                      <a:pt x="22379" y="542"/>
                    </a:lnTo>
                    <a:cubicBezTo>
                      <a:pt x="24670" y="542"/>
                      <a:pt x="26982" y="480"/>
                      <a:pt x="29212" y="418"/>
                    </a:cubicBezTo>
                    <a:cubicBezTo>
                      <a:pt x="31689" y="356"/>
                      <a:pt x="34269" y="294"/>
                      <a:pt x="36808" y="294"/>
                    </a:cubicBezTo>
                    <a:lnTo>
                      <a:pt x="36808" y="26"/>
                    </a:lnTo>
                    <a:cubicBezTo>
                      <a:pt x="34269" y="26"/>
                      <a:pt x="31689" y="108"/>
                      <a:pt x="29212" y="170"/>
                    </a:cubicBezTo>
                    <a:cubicBezTo>
                      <a:pt x="26961" y="211"/>
                      <a:pt x="24649" y="294"/>
                      <a:pt x="22379" y="294"/>
                    </a:cubicBezTo>
                    <a:cubicBezTo>
                      <a:pt x="20686" y="294"/>
                      <a:pt x="18931" y="273"/>
                      <a:pt x="17259" y="253"/>
                    </a:cubicBezTo>
                    <a:cubicBezTo>
                      <a:pt x="15855" y="232"/>
                      <a:pt x="14410" y="232"/>
                      <a:pt x="12986" y="232"/>
                    </a:cubicBezTo>
                    <a:cubicBezTo>
                      <a:pt x="11169" y="232"/>
                      <a:pt x="9332" y="170"/>
                      <a:pt x="7556" y="108"/>
                    </a:cubicBezTo>
                    <a:cubicBezTo>
                      <a:pt x="5781" y="49"/>
                      <a:pt x="3964" y="0"/>
                      <a:pt x="2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1"/>
              <p:cNvSpPr/>
              <p:nvPr/>
            </p:nvSpPr>
            <p:spPr>
              <a:xfrm>
                <a:off x="5322650" y="1867875"/>
                <a:ext cx="9032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6128" h="517" extrusionOk="0">
                    <a:moveTo>
                      <a:pt x="1" y="1"/>
                    </a:moveTo>
                    <a:lnTo>
                      <a:pt x="1" y="269"/>
                    </a:lnTo>
                    <a:cubicBezTo>
                      <a:pt x="451" y="267"/>
                      <a:pt x="902" y="266"/>
                      <a:pt x="1353" y="266"/>
                    </a:cubicBezTo>
                    <a:cubicBezTo>
                      <a:pt x="5128" y="266"/>
                      <a:pt x="8947" y="338"/>
                      <a:pt x="12635" y="393"/>
                    </a:cubicBezTo>
                    <a:cubicBezTo>
                      <a:pt x="15772" y="434"/>
                      <a:pt x="18993" y="496"/>
                      <a:pt x="22193" y="517"/>
                    </a:cubicBezTo>
                    <a:lnTo>
                      <a:pt x="23349" y="517"/>
                    </a:lnTo>
                    <a:cubicBezTo>
                      <a:pt x="24918" y="517"/>
                      <a:pt x="26507" y="496"/>
                      <a:pt x="28014" y="476"/>
                    </a:cubicBezTo>
                    <a:cubicBezTo>
                      <a:pt x="29542" y="455"/>
                      <a:pt x="31111" y="455"/>
                      <a:pt x="32659" y="455"/>
                    </a:cubicBezTo>
                    <a:cubicBezTo>
                      <a:pt x="33258" y="455"/>
                      <a:pt x="33856" y="393"/>
                      <a:pt x="34414" y="352"/>
                    </a:cubicBezTo>
                    <a:cubicBezTo>
                      <a:pt x="34971" y="310"/>
                      <a:pt x="35549" y="269"/>
                      <a:pt x="36127" y="269"/>
                    </a:cubicBezTo>
                    <a:lnTo>
                      <a:pt x="36127" y="1"/>
                    </a:lnTo>
                    <a:cubicBezTo>
                      <a:pt x="35549" y="1"/>
                      <a:pt x="34950" y="42"/>
                      <a:pt x="34393" y="104"/>
                    </a:cubicBezTo>
                    <a:cubicBezTo>
                      <a:pt x="33836" y="145"/>
                      <a:pt x="33237" y="187"/>
                      <a:pt x="32659" y="187"/>
                    </a:cubicBezTo>
                    <a:cubicBezTo>
                      <a:pt x="31111" y="187"/>
                      <a:pt x="29542" y="207"/>
                      <a:pt x="28014" y="228"/>
                    </a:cubicBezTo>
                    <a:cubicBezTo>
                      <a:pt x="26115" y="249"/>
                      <a:pt x="24133" y="249"/>
                      <a:pt x="22193" y="249"/>
                    </a:cubicBezTo>
                    <a:cubicBezTo>
                      <a:pt x="19014" y="228"/>
                      <a:pt x="15772" y="187"/>
                      <a:pt x="12655" y="125"/>
                    </a:cubicBezTo>
                    <a:cubicBezTo>
                      <a:pt x="8506" y="63"/>
                      <a:pt x="4212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1"/>
              <p:cNvSpPr/>
              <p:nvPr/>
            </p:nvSpPr>
            <p:spPr>
              <a:xfrm>
                <a:off x="5304075" y="1892650"/>
                <a:ext cx="9465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37862" h="1075" extrusionOk="0">
                    <a:moveTo>
                      <a:pt x="0" y="1"/>
                    </a:moveTo>
                    <a:lnTo>
                      <a:pt x="0" y="269"/>
                    </a:lnTo>
                    <a:lnTo>
                      <a:pt x="2147" y="290"/>
                    </a:lnTo>
                    <a:cubicBezTo>
                      <a:pt x="5038" y="310"/>
                      <a:pt x="7783" y="331"/>
                      <a:pt x="10611" y="641"/>
                    </a:cubicBezTo>
                    <a:cubicBezTo>
                      <a:pt x="12485" y="850"/>
                      <a:pt x="14383" y="910"/>
                      <a:pt x="16264" y="910"/>
                    </a:cubicBezTo>
                    <a:cubicBezTo>
                      <a:pt x="17347" y="910"/>
                      <a:pt x="18425" y="890"/>
                      <a:pt x="19488" y="868"/>
                    </a:cubicBezTo>
                    <a:cubicBezTo>
                      <a:pt x="20583" y="856"/>
                      <a:pt x="21697" y="839"/>
                      <a:pt x="22812" y="839"/>
                    </a:cubicBezTo>
                    <a:cubicBezTo>
                      <a:pt x="23736" y="839"/>
                      <a:pt x="24661" y="851"/>
                      <a:pt x="25578" y="888"/>
                    </a:cubicBezTo>
                    <a:cubicBezTo>
                      <a:pt x="28262" y="1012"/>
                      <a:pt x="31111" y="1074"/>
                      <a:pt x="34269" y="1074"/>
                    </a:cubicBezTo>
                    <a:lnTo>
                      <a:pt x="34290" y="1074"/>
                    </a:lnTo>
                    <a:cubicBezTo>
                      <a:pt x="34847" y="1074"/>
                      <a:pt x="35404" y="1033"/>
                      <a:pt x="35962" y="971"/>
                    </a:cubicBezTo>
                    <a:cubicBezTo>
                      <a:pt x="36602" y="909"/>
                      <a:pt x="37242" y="888"/>
                      <a:pt x="37861" y="888"/>
                    </a:cubicBezTo>
                    <a:lnTo>
                      <a:pt x="37861" y="641"/>
                    </a:lnTo>
                    <a:cubicBezTo>
                      <a:pt x="37748" y="637"/>
                      <a:pt x="37634" y="635"/>
                      <a:pt x="37521" y="635"/>
                    </a:cubicBezTo>
                    <a:cubicBezTo>
                      <a:pt x="36994" y="635"/>
                      <a:pt x="36468" y="672"/>
                      <a:pt x="35941" y="723"/>
                    </a:cubicBezTo>
                    <a:cubicBezTo>
                      <a:pt x="35384" y="765"/>
                      <a:pt x="34826" y="826"/>
                      <a:pt x="34269" y="826"/>
                    </a:cubicBezTo>
                    <a:cubicBezTo>
                      <a:pt x="31111" y="806"/>
                      <a:pt x="28282" y="744"/>
                      <a:pt x="25599" y="641"/>
                    </a:cubicBezTo>
                    <a:cubicBezTo>
                      <a:pt x="24647" y="593"/>
                      <a:pt x="23692" y="576"/>
                      <a:pt x="22740" y="576"/>
                    </a:cubicBezTo>
                    <a:cubicBezTo>
                      <a:pt x="21647" y="576"/>
                      <a:pt x="20558" y="598"/>
                      <a:pt x="19488" y="620"/>
                    </a:cubicBezTo>
                    <a:cubicBezTo>
                      <a:pt x="18411" y="635"/>
                      <a:pt x="17322" y="653"/>
                      <a:pt x="16229" y="653"/>
                    </a:cubicBezTo>
                    <a:cubicBezTo>
                      <a:pt x="14370" y="653"/>
                      <a:pt x="12499" y="601"/>
                      <a:pt x="10653" y="393"/>
                    </a:cubicBezTo>
                    <a:cubicBezTo>
                      <a:pt x="7783" y="63"/>
                      <a:pt x="4914" y="42"/>
                      <a:pt x="2127" y="2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8" name="Google Shape;3598;p31"/>
            <p:cNvGrpSpPr/>
            <p:nvPr/>
          </p:nvGrpSpPr>
          <p:grpSpPr>
            <a:xfrm>
              <a:off x="6985515" y="4632331"/>
              <a:ext cx="1250713" cy="524111"/>
              <a:chOff x="4940750" y="4540200"/>
              <a:chExt cx="1042000" cy="436650"/>
            </a:xfrm>
          </p:grpSpPr>
          <p:sp>
            <p:nvSpPr>
              <p:cNvPr id="3599" name="Google Shape;3599;p31"/>
              <p:cNvSpPr/>
              <p:nvPr/>
            </p:nvSpPr>
            <p:spPr>
              <a:xfrm>
                <a:off x="4977900" y="4540200"/>
                <a:ext cx="95427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932" extrusionOk="0">
                    <a:moveTo>
                      <a:pt x="38171" y="1"/>
                    </a:moveTo>
                    <a:cubicBezTo>
                      <a:pt x="34909" y="1"/>
                      <a:pt x="31586" y="63"/>
                      <a:pt x="28406" y="124"/>
                    </a:cubicBezTo>
                    <a:cubicBezTo>
                      <a:pt x="25207" y="186"/>
                      <a:pt x="21924" y="248"/>
                      <a:pt x="18683" y="248"/>
                    </a:cubicBezTo>
                    <a:cubicBezTo>
                      <a:pt x="17651" y="248"/>
                      <a:pt x="16578" y="228"/>
                      <a:pt x="15545" y="207"/>
                    </a:cubicBezTo>
                    <a:cubicBezTo>
                      <a:pt x="14547" y="191"/>
                      <a:pt x="13539" y="176"/>
                      <a:pt x="12529" y="176"/>
                    </a:cubicBezTo>
                    <a:cubicBezTo>
                      <a:pt x="10868" y="176"/>
                      <a:pt x="9200" y="218"/>
                      <a:pt x="7556" y="372"/>
                    </a:cubicBezTo>
                    <a:cubicBezTo>
                      <a:pt x="6289" y="507"/>
                      <a:pt x="4850" y="654"/>
                      <a:pt x="3440" y="654"/>
                    </a:cubicBezTo>
                    <a:cubicBezTo>
                      <a:pt x="2255" y="654"/>
                      <a:pt x="1090" y="550"/>
                      <a:pt x="63" y="248"/>
                    </a:cubicBezTo>
                    <a:lnTo>
                      <a:pt x="1" y="517"/>
                    </a:lnTo>
                    <a:cubicBezTo>
                      <a:pt x="1045" y="788"/>
                      <a:pt x="2127" y="931"/>
                      <a:pt x="3210" y="931"/>
                    </a:cubicBezTo>
                    <a:cubicBezTo>
                      <a:pt x="3282" y="931"/>
                      <a:pt x="3355" y="931"/>
                      <a:pt x="3428" y="930"/>
                    </a:cubicBezTo>
                    <a:cubicBezTo>
                      <a:pt x="4852" y="930"/>
                      <a:pt x="6297" y="785"/>
                      <a:pt x="7577" y="641"/>
                    </a:cubicBezTo>
                    <a:cubicBezTo>
                      <a:pt x="9132" y="481"/>
                      <a:pt x="10716" y="438"/>
                      <a:pt x="12295" y="438"/>
                    </a:cubicBezTo>
                    <a:cubicBezTo>
                      <a:pt x="13378" y="438"/>
                      <a:pt x="14458" y="459"/>
                      <a:pt x="15525" y="475"/>
                    </a:cubicBezTo>
                    <a:cubicBezTo>
                      <a:pt x="16557" y="496"/>
                      <a:pt x="17630" y="517"/>
                      <a:pt x="18663" y="517"/>
                    </a:cubicBezTo>
                    <a:lnTo>
                      <a:pt x="18683" y="517"/>
                    </a:lnTo>
                    <a:cubicBezTo>
                      <a:pt x="21924" y="517"/>
                      <a:pt x="25207" y="455"/>
                      <a:pt x="28406" y="393"/>
                    </a:cubicBezTo>
                    <a:cubicBezTo>
                      <a:pt x="31606" y="310"/>
                      <a:pt x="34909" y="248"/>
                      <a:pt x="38171" y="248"/>
                    </a:cubicBezTo>
                    <a:lnTo>
                      <a:pt x="3817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1"/>
              <p:cNvSpPr/>
              <p:nvPr/>
            </p:nvSpPr>
            <p:spPr>
              <a:xfrm>
                <a:off x="4982025" y="4565175"/>
                <a:ext cx="93055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7222" h="922" extrusionOk="0">
                    <a:moveTo>
                      <a:pt x="28579" y="0"/>
                    </a:moveTo>
                    <a:cubicBezTo>
                      <a:pt x="25452" y="0"/>
                      <a:pt x="22285" y="31"/>
                      <a:pt x="19138" y="158"/>
                    </a:cubicBezTo>
                    <a:lnTo>
                      <a:pt x="18105" y="199"/>
                    </a:lnTo>
                    <a:cubicBezTo>
                      <a:pt x="12181" y="426"/>
                      <a:pt x="6070" y="653"/>
                      <a:pt x="1" y="653"/>
                    </a:cubicBezTo>
                    <a:lnTo>
                      <a:pt x="1" y="921"/>
                    </a:lnTo>
                    <a:cubicBezTo>
                      <a:pt x="6070" y="921"/>
                      <a:pt x="12201" y="694"/>
                      <a:pt x="18105" y="447"/>
                    </a:cubicBezTo>
                    <a:lnTo>
                      <a:pt x="19138" y="405"/>
                    </a:lnTo>
                    <a:cubicBezTo>
                      <a:pt x="22207" y="295"/>
                      <a:pt x="25294" y="268"/>
                      <a:pt x="28345" y="268"/>
                    </a:cubicBezTo>
                    <a:cubicBezTo>
                      <a:pt x="29870" y="268"/>
                      <a:pt x="31386" y="275"/>
                      <a:pt x="32886" y="281"/>
                    </a:cubicBezTo>
                    <a:lnTo>
                      <a:pt x="37221" y="281"/>
                    </a:lnTo>
                    <a:lnTo>
                      <a:pt x="37221" y="13"/>
                    </a:lnTo>
                    <a:lnTo>
                      <a:pt x="32886" y="13"/>
                    </a:lnTo>
                    <a:cubicBezTo>
                      <a:pt x="31463" y="7"/>
                      <a:pt x="30026" y="0"/>
                      <a:pt x="28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1"/>
              <p:cNvSpPr/>
              <p:nvPr/>
            </p:nvSpPr>
            <p:spPr>
              <a:xfrm>
                <a:off x="4940750" y="4603675"/>
                <a:ext cx="10420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86" extrusionOk="0">
                    <a:moveTo>
                      <a:pt x="41680" y="1"/>
                    </a:moveTo>
                    <a:cubicBezTo>
                      <a:pt x="34723" y="1"/>
                      <a:pt x="27663" y="145"/>
                      <a:pt x="20850" y="269"/>
                    </a:cubicBezTo>
                    <a:cubicBezTo>
                      <a:pt x="14017" y="393"/>
                      <a:pt x="6957" y="517"/>
                      <a:pt x="0" y="517"/>
                    </a:cubicBezTo>
                    <a:lnTo>
                      <a:pt x="0" y="785"/>
                    </a:lnTo>
                    <a:cubicBezTo>
                      <a:pt x="6957" y="785"/>
                      <a:pt x="14017" y="641"/>
                      <a:pt x="20850" y="517"/>
                    </a:cubicBezTo>
                    <a:cubicBezTo>
                      <a:pt x="27684" y="393"/>
                      <a:pt x="34723" y="269"/>
                      <a:pt x="41680" y="269"/>
                    </a:cubicBezTo>
                    <a:lnTo>
                      <a:pt x="4168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1"/>
              <p:cNvSpPr/>
              <p:nvPr/>
            </p:nvSpPr>
            <p:spPr>
              <a:xfrm>
                <a:off x="4985125" y="4635675"/>
                <a:ext cx="915050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36602" h="827" extrusionOk="0">
                    <a:moveTo>
                      <a:pt x="27994" y="1"/>
                    </a:moveTo>
                    <a:cubicBezTo>
                      <a:pt x="25599" y="1"/>
                      <a:pt x="23184" y="125"/>
                      <a:pt x="20851" y="269"/>
                    </a:cubicBezTo>
                    <a:cubicBezTo>
                      <a:pt x="20066" y="310"/>
                      <a:pt x="19261" y="352"/>
                      <a:pt x="18477" y="393"/>
                    </a:cubicBezTo>
                    <a:cubicBezTo>
                      <a:pt x="15576" y="525"/>
                      <a:pt x="12666" y="564"/>
                      <a:pt x="9791" y="564"/>
                    </a:cubicBezTo>
                    <a:cubicBezTo>
                      <a:pt x="8186" y="564"/>
                      <a:pt x="6592" y="552"/>
                      <a:pt x="5017" y="537"/>
                    </a:cubicBezTo>
                    <a:cubicBezTo>
                      <a:pt x="3386" y="517"/>
                      <a:pt x="1673" y="517"/>
                      <a:pt x="1" y="517"/>
                    </a:cubicBezTo>
                    <a:lnTo>
                      <a:pt x="1" y="764"/>
                    </a:lnTo>
                    <a:cubicBezTo>
                      <a:pt x="1673" y="764"/>
                      <a:pt x="3386" y="764"/>
                      <a:pt x="5017" y="785"/>
                    </a:cubicBezTo>
                    <a:cubicBezTo>
                      <a:pt x="6648" y="826"/>
                      <a:pt x="8299" y="826"/>
                      <a:pt x="9951" y="826"/>
                    </a:cubicBezTo>
                    <a:cubicBezTo>
                      <a:pt x="12779" y="826"/>
                      <a:pt x="15649" y="785"/>
                      <a:pt x="18497" y="641"/>
                    </a:cubicBezTo>
                    <a:cubicBezTo>
                      <a:pt x="19282" y="599"/>
                      <a:pt x="20066" y="558"/>
                      <a:pt x="20871" y="517"/>
                    </a:cubicBezTo>
                    <a:cubicBezTo>
                      <a:pt x="23204" y="393"/>
                      <a:pt x="25620" y="269"/>
                      <a:pt x="27994" y="269"/>
                    </a:cubicBezTo>
                    <a:cubicBezTo>
                      <a:pt x="29418" y="269"/>
                      <a:pt x="30842" y="393"/>
                      <a:pt x="32267" y="517"/>
                    </a:cubicBezTo>
                    <a:cubicBezTo>
                      <a:pt x="33691" y="641"/>
                      <a:pt x="35157" y="785"/>
                      <a:pt x="36602" y="785"/>
                    </a:cubicBezTo>
                    <a:lnTo>
                      <a:pt x="36602" y="517"/>
                    </a:lnTo>
                    <a:cubicBezTo>
                      <a:pt x="35178" y="517"/>
                      <a:pt x="33691" y="393"/>
                      <a:pt x="32287" y="269"/>
                    </a:cubicBezTo>
                    <a:cubicBezTo>
                      <a:pt x="30884" y="125"/>
                      <a:pt x="29439" y="1"/>
                      <a:pt x="27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1"/>
              <p:cNvSpPr/>
              <p:nvPr/>
            </p:nvSpPr>
            <p:spPr>
              <a:xfrm>
                <a:off x="4959850" y="4678525"/>
                <a:ext cx="9945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9781" h="641" extrusionOk="0">
                    <a:moveTo>
                      <a:pt x="27890" y="0"/>
                    </a:moveTo>
                    <a:cubicBezTo>
                      <a:pt x="26403" y="0"/>
                      <a:pt x="24876" y="103"/>
                      <a:pt x="23410" y="186"/>
                    </a:cubicBezTo>
                    <a:cubicBezTo>
                      <a:pt x="22006" y="268"/>
                      <a:pt x="20561" y="372"/>
                      <a:pt x="19137" y="372"/>
                    </a:cubicBezTo>
                    <a:cubicBezTo>
                      <a:pt x="18744" y="374"/>
                      <a:pt x="18351" y="376"/>
                      <a:pt x="17957" y="376"/>
                    </a:cubicBezTo>
                    <a:cubicBezTo>
                      <a:pt x="15410" y="376"/>
                      <a:pt x="12846" y="322"/>
                      <a:pt x="10343" y="268"/>
                    </a:cubicBezTo>
                    <a:cubicBezTo>
                      <a:pt x="7720" y="220"/>
                      <a:pt x="5023" y="172"/>
                      <a:pt x="2339" y="172"/>
                    </a:cubicBezTo>
                    <a:cubicBezTo>
                      <a:pt x="1557" y="172"/>
                      <a:pt x="777" y="177"/>
                      <a:pt x="0" y="186"/>
                    </a:cubicBezTo>
                    <a:lnTo>
                      <a:pt x="0" y="454"/>
                    </a:lnTo>
                    <a:cubicBezTo>
                      <a:pt x="972" y="437"/>
                      <a:pt x="1950" y="429"/>
                      <a:pt x="2930" y="429"/>
                    </a:cubicBezTo>
                    <a:cubicBezTo>
                      <a:pt x="5408" y="429"/>
                      <a:pt x="7902" y="478"/>
                      <a:pt x="10343" y="537"/>
                    </a:cubicBezTo>
                    <a:cubicBezTo>
                      <a:pt x="12902" y="578"/>
                      <a:pt x="15566" y="640"/>
                      <a:pt x="18187" y="640"/>
                    </a:cubicBezTo>
                    <a:lnTo>
                      <a:pt x="19137" y="640"/>
                    </a:lnTo>
                    <a:cubicBezTo>
                      <a:pt x="20561" y="619"/>
                      <a:pt x="22027" y="537"/>
                      <a:pt x="23431" y="454"/>
                    </a:cubicBezTo>
                    <a:cubicBezTo>
                      <a:pt x="24896" y="351"/>
                      <a:pt x="26403" y="248"/>
                      <a:pt x="27890" y="248"/>
                    </a:cubicBezTo>
                    <a:lnTo>
                      <a:pt x="36622" y="248"/>
                    </a:lnTo>
                    <a:cubicBezTo>
                      <a:pt x="37159" y="248"/>
                      <a:pt x="37716" y="268"/>
                      <a:pt x="38212" y="289"/>
                    </a:cubicBezTo>
                    <a:cubicBezTo>
                      <a:pt x="38728" y="310"/>
                      <a:pt x="39264" y="310"/>
                      <a:pt x="39781" y="310"/>
                    </a:cubicBezTo>
                    <a:lnTo>
                      <a:pt x="39781" y="62"/>
                    </a:lnTo>
                    <a:cubicBezTo>
                      <a:pt x="39264" y="62"/>
                      <a:pt x="38748" y="41"/>
                      <a:pt x="38232" y="21"/>
                    </a:cubicBezTo>
                    <a:cubicBezTo>
                      <a:pt x="37696" y="21"/>
                      <a:pt x="37159" y="0"/>
                      <a:pt x="36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1"/>
              <p:cNvSpPr/>
              <p:nvPr/>
            </p:nvSpPr>
            <p:spPr>
              <a:xfrm>
                <a:off x="4974800" y="4706375"/>
                <a:ext cx="94035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37614" h="848" extrusionOk="0">
                    <a:moveTo>
                      <a:pt x="32288" y="1"/>
                    </a:moveTo>
                    <a:cubicBezTo>
                      <a:pt x="29728" y="42"/>
                      <a:pt x="27147" y="187"/>
                      <a:pt x="24649" y="310"/>
                    </a:cubicBezTo>
                    <a:cubicBezTo>
                      <a:pt x="22812" y="414"/>
                      <a:pt x="20913" y="517"/>
                      <a:pt x="19055" y="579"/>
                    </a:cubicBezTo>
                    <a:cubicBezTo>
                      <a:pt x="18541" y="594"/>
                      <a:pt x="18027" y="600"/>
                      <a:pt x="17514" y="600"/>
                    </a:cubicBezTo>
                    <a:cubicBezTo>
                      <a:pt x="15924" y="600"/>
                      <a:pt x="14340" y="538"/>
                      <a:pt x="12779" y="476"/>
                    </a:cubicBezTo>
                    <a:lnTo>
                      <a:pt x="11458" y="434"/>
                    </a:lnTo>
                    <a:cubicBezTo>
                      <a:pt x="9833" y="373"/>
                      <a:pt x="8187" y="356"/>
                      <a:pt x="6553" y="356"/>
                    </a:cubicBezTo>
                    <a:cubicBezTo>
                      <a:pt x="5426" y="356"/>
                      <a:pt x="4305" y="364"/>
                      <a:pt x="3201" y="372"/>
                    </a:cubicBezTo>
                    <a:lnTo>
                      <a:pt x="1" y="372"/>
                    </a:lnTo>
                    <a:lnTo>
                      <a:pt x="1" y="620"/>
                    </a:lnTo>
                    <a:lnTo>
                      <a:pt x="3201" y="620"/>
                    </a:lnTo>
                    <a:cubicBezTo>
                      <a:pt x="4109" y="620"/>
                      <a:pt x="5024" y="618"/>
                      <a:pt x="5942" y="618"/>
                    </a:cubicBezTo>
                    <a:cubicBezTo>
                      <a:pt x="7779" y="618"/>
                      <a:pt x="9628" y="627"/>
                      <a:pt x="11458" y="682"/>
                    </a:cubicBezTo>
                    <a:lnTo>
                      <a:pt x="12779" y="744"/>
                    </a:lnTo>
                    <a:cubicBezTo>
                      <a:pt x="14307" y="806"/>
                      <a:pt x="15855" y="847"/>
                      <a:pt x="17424" y="847"/>
                    </a:cubicBezTo>
                    <a:cubicBezTo>
                      <a:pt x="17981" y="847"/>
                      <a:pt x="18518" y="847"/>
                      <a:pt x="19076" y="827"/>
                    </a:cubicBezTo>
                    <a:cubicBezTo>
                      <a:pt x="20934" y="785"/>
                      <a:pt x="22833" y="682"/>
                      <a:pt x="24649" y="579"/>
                    </a:cubicBezTo>
                    <a:cubicBezTo>
                      <a:pt x="27147" y="434"/>
                      <a:pt x="29748" y="290"/>
                      <a:pt x="32288" y="269"/>
                    </a:cubicBezTo>
                    <a:cubicBezTo>
                      <a:pt x="32466" y="265"/>
                      <a:pt x="32644" y="264"/>
                      <a:pt x="32823" y="264"/>
                    </a:cubicBezTo>
                    <a:cubicBezTo>
                      <a:pt x="33620" y="264"/>
                      <a:pt x="34423" y="297"/>
                      <a:pt x="35198" y="331"/>
                    </a:cubicBezTo>
                    <a:cubicBezTo>
                      <a:pt x="36003" y="352"/>
                      <a:pt x="36809" y="393"/>
                      <a:pt x="37614" y="393"/>
                    </a:cubicBezTo>
                    <a:lnTo>
                      <a:pt x="37614" y="145"/>
                    </a:lnTo>
                    <a:cubicBezTo>
                      <a:pt x="36809" y="125"/>
                      <a:pt x="35983" y="104"/>
                      <a:pt x="35219" y="83"/>
                    </a:cubicBezTo>
                    <a:cubicBezTo>
                      <a:pt x="34249" y="42"/>
                      <a:pt x="33258" y="1"/>
                      <a:pt x="32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1"/>
              <p:cNvSpPr/>
              <p:nvPr/>
            </p:nvSpPr>
            <p:spPr>
              <a:xfrm>
                <a:off x="4998550" y="4734775"/>
                <a:ext cx="887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5487" h="641" extrusionOk="0">
                    <a:moveTo>
                      <a:pt x="35384" y="0"/>
                    </a:moveTo>
                    <a:cubicBezTo>
                      <a:pt x="35190" y="92"/>
                      <a:pt x="34939" y="120"/>
                      <a:pt x="34673" y="120"/>
                    </a:cubicBezTo>
                    <a:cubicBezTo>
                      <a:pt x="34458" y="120"/>
                      <a:pt x="34234" y="101"/>
                      <a:pt x="34021" y="83"/>
                    </a:cubicBezTo>
                    <a:cubicBezTo>
                      <a:pt x="33835" y="62"/>
                      <a:pt x="33650" y="62"/>
                      <a:pt x="33485" y="62"/>
                    </a:cubicBezTo>
                    <a:lnTo>
                      <a:pt x="29624" y="62"/>
                    </a:lnTo>
                    <a:cubicBezTo>
                      <a:pt x="27333" y="62"/>
                      <a:pt x="24876" y="62"/>
                      <a:pt x="22378" y="186"/>
                    </a:cubicBezTo>
                    <a:cubicBezTo>
                      <a:pt x="19065" y="340"/>
                      <a:pt x="15712" y="382"/>
                      <a:pt x="12384" y="382"/>
                    </a:cubicBezTo>
                    <a:cubicBezTo>
                      <a:pt x="10362" y="382"/>
                      <a:pt x="8348" y="367"/>
                      <a:pt x="6359" y="351"/>
                    </a:cubicBezTo>
                    <a:cubicBezTo>
                      <a:pt x="4274" y="331"/>
                      <a:pt x="2127" y="310"/>
                      <a:pt x="0" y="310"/>
                    </a:cubicBezTo>
                    <a:lnTo>
                      <a:pt x="0" y="578"/>
                    </a:lnTo>
                    <a:cubicBezTo>
                      <a:pt x="2127" y="578"/>
                      <a:pt x="4253" y="578"/>
                      <a:pt x="6338" y="599"/>
                    </a:cubicBezTo>
                    <a:cubicBezTo>
                      <a:pt x="8444" y="620"/>
                      <a:pt x="10549" y="640"/>
                      <a:pt x="12676" y="640"/>
                    </a:cubicBezTo>
                    <a:cubicBezTo>
                      <a:pt x="15917" y="640"/>
                      <a:pt x="19178" y="599"/>
                      <a:pt x="22378" y="454"/>
                    </a:cubicBezTo>
                    <a:cubicBezTo>
                      <a:pt x="24876" y="310"/>
                      <a:pt x="27333" y="310"/>
                      <a:pt x="29624" y="310"/>
                    </a:cubicBezTo>
                    <a:lnTo>
                      <a:pt x="33485" y="310"/>
                    </a:lnTo>
                    <a:cubicBezTo>
                      <a:pt x="33629" y="310"/>
                      <a:pt x="33815" y="351"/>
                      <a:pt x="34001" y="351"/>
                    </a:cubicBezTo>
                    <a:cubicBezTo>
                      <a:pt x="34210" y="360"/>
                      <a:pt x="34430" y="371"/>
                      <a:pt x="34643" y="371"/>
                    </a:cubicBezTo>
                    <a:cubicBezTo>
                      <a:pt x="34955" y="371"/>
                      <a:pt x="35254" y="346"/>
                      <a:pt x="35487" y="248"/>
                    </a:cubicBezTo>
                    <a:lnTo>
                      <a:pt x="353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1"/>
              <p:cNvSpPr/>
              <p:nvPr/>
            </p:nvSpPr>
            <p:spPr>
              <a:xfrm>
                <a:off x="5028475" y="4764175"/>
                <a:ext cx="7777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1111" h="517" extrusionOk="0">
                    <a:moveTo>
                      <a:pt x="19261" y="1"/>
                    </a:moveTo>
                    <a:cubicBezTo>
                      <a:pt x="16062" y="1"/>
                      <a:pt x="12779" y="63"/>
                      <a:pt x="9641" y="125"/>
                    </a:cubicBezTo>
                    <a:cubicBezTo>
                      <a:pt x="6483" y="187"/>
                      <a:pt x="3221" y="249"/>
                      <a:pt x="1" y="249"/>
                    </a:cubicBezTo>
                    <a:lnTo>
                      <a:pt x="1" y="517"/>
                    </a:lnTo>
                    <a:cubicBezTo>
                      <a:pt x="3221" y="517"/>
                      <a:pt x="6483" y="455"/>
                      <a:pt x="9641" y="393"/>
                    </a:cubicBezTo>
                    <a:cubicBezTo>
                      <a:pt x="12800" y="331"/>
                      <a:pt x="16062" y="269"/>
                      <a:pt x="19261" y="269"/>
                    </a:cubicBezTo>
                    <a:lnTo>
                      <a:pt x="31111" y="269"/>
                    </a:lnTo>
                    <a:lnTo>
                      <a:pt x="31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1"/>
              <p:cNvSpPr/>
              <p:nvPr/>
            </p:nvSpPr>
            <p:spPr>
              <a:xfrm>
                <a:off x="4989775" y="4789575"/>
                <a:ext cx="9248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637" extrusionOk="0">
                    <a:moveTo>
                      <a:pt x="15243" y="1"/>
                    </a:moveTo>
                    <a:cubicBezTo>
                      <a:pt x="13110" y="1"/>
                      <a:pt x="10968" y="29"/>
                      <a:pt x="8857" y="120"/>
                    </a:cubicBezTo>
                    <a:lnTo>
                      <a:pt x="7143" y="203"/>
                    </a:lnTo>
                    <a:cubicBezTo>
                      <a:pt x="5574" y="285"/>
                      <a:pt x="3943" y="368"/>
                      <a:pt x="2333" y="368"/>
                    </a:cubicBezTo>
                    <a:cubicBezTo>
                      <a:pt x="1982" y="368"/>
                      <a:pt x="1631" y="327"/>
                      <a:pt x="1301" y="306"/>
                    </a:cubicBezTo>
                    <a:cubicBezTo>
                      <a:pt x="976" y="260"/>
                      <a:pt x="651" y="236"/>
                      <a:pt x="326" y="236"/>
                    </a:cubicBezTo>
                    <a:cubicBezTo>
                      <a:pt x="217" y="236"/>
                      <a:pt x="109" y="239"/>
                      <a:pt x="0" y="244"/>
                    </a:cubicBezTo>
                    <a:lnTo>
                      <a:pt x="0" y="492"/>
                    </a:lnTo>
                    <a:cubicBezTo>
                      <a:pt x="434" y="492"/>
                      <a:pt x="847" y="513"/>
                      <a:pt x="1280" y="554"/>
                    </a:cubicBezTo>
                    <a:cubicBezTo>
                      <a:pt x="1611" y="595"/>
                      <a:pt x="1962" y="636"/>
                      <a:pt x="2313" y="636"/>
                    </a:cubicBezTo>
                    <a:lnTo>
                      <a:pt x="2478" y="636"/>
                    </a:lnTo>
                    <a:cubicBezTo>
                      <a:pt x="4047" y="636"/>
                      <a:pt x="5616" y="554"/>
                      <a:pt x="7164" y="471"/>
                    </a:cubicBezTo>
                    <a:lnTo>
                      <a:pt x="8857" y="389"/>
                    </a:lnTo>
                    <a:cubicBezTo>
                      <a:pt x="10968" y="297"/>
                      <a:pt x="13110" y="269"/>
                      <a:pt x="15243" y="269"/>
                    </a:cubicBezTo>
                    <a:cubicBezTo>
                      <a:pt x="16968" y="269"/>
                      <a:pt x="18686" y="288"/>
                      <a:pt x="20376" y="306"/>
                    </a:cubicBezTo>
                    <a:lnTo>
                      <a:pt x="21057" y="306"/>
                    </a:lnTo>
                    <a:cubicBezTo>
                      <a:pt x="26301" y="368"/>
                      <a:pt x="31585" y="368"/>
                      <a:pt x="36994" y="368"/>
                    </a:cubicBezTo>
                    <a:lnTo>
                      <a:pt x="36994" y="120"/>
                    </a:lnTo>
                    <a:cubicBezTo>
                      <a:pt x="31585" y="120"/>
                      <a:pt x="26301" y="100"/>
                      <a:pt x="21057" y="38"/>
                    </a:cubicBezTo>
                    <a:lnTo>
                      <a:pt x="20376" y="38"/>
                    </a:lnTo>
                    <a:cubicBezTo>
                      <a:pt x="18686" y="19"/>
                      <a:pt x="16968" y="1"/>
                      <a:pt x="15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1"/>
              <p:cNvSpPr/>
              <p:nvPr/>
            </p:nvSpPr>
            <p:spPr>
              <a:xfrm>
                <a:off x="4959850" y="4809725"/>
                <a:ext cx="9940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39760" h="863" extrusionOk="0">
                    <a:moveTo>
                      <a:pt x="38288" y="0"/>
                    </a:moveTo>
                    <a:cubicBezTo>
                      <a:pt x="37811" y="0"/>
                      <a:pt x="37316" y="39"/>
                      <a:pt x="36849" y="78"/>
                    </a:cubicBezTo>
                    <a:cubicBezTo>
                      <a:pt x="36457" y="99"/>
                      <a:pt x="36065" y="119"/>
                      <a:pt x="35755" y="119"/>
                    </a:cubicBezTo>
                    <a:cubicBezTo>
                      <a:pt x="34207" y="119"/>
                      <a:pt x="32638" y="140"/>
                      <a:pt x="31131" y="161"/>
                    </a:cubicBezTo>
                    <a:cubicBezTo>
                      <a:pt x="29521" y="161"/>
                      <a:pt x="27869" y="181"/>
                      <a:pt x="26238" y="181"/>
                    </a:cubicBezTo>
                    <a:cubicBezTo>
                      <a:pt x="23740" y="181"/>
                      <a:pt x="21222" y="285"/>
                      <a:pt x="18765" y="388"/>
                    </a:cubicBezTo>
                    <a:cubicBezTo>
                      <a:pt x="17217" y="450"/>
                      <a:pt x="15607" y="512"/>
                      <a:pt x="14038" y="553"/>
                    </a:cubicBezTo>
                    <a:cubicBezTo>
                      <a:pt x="12303" y="599"/>
                      <a:pt x="10556" y="613"/>
                      <a:pt x="8821" y="613"/>
                    </a:cubicBezTo>
                    <a:cubicBezTo>
                      <a:pt x="7417" y="613"/>
                      <a:pt x="6021" y="603"/>
                      <a:pt x="4645" y="594"/>
                    </a:cubicBezTo>
                    <a:cubicBezTo>
                      <a:pt x="3117" y="553"/>
                      <a:pt x="1548" y="553"/>
                      <a:pt x="0" y="553"/>
                    </a:cubicBezTo>
                    <a:lnTo>
                      <a:pt x="0" y="821"/>
                    </a:lnTo>
                    <a:cubicBezTo>
                      <a:pt x="1548" y="821"/>
                      <a:pt x="3097" y="842"/>
                      <a:pt x="4645" y="842"/>
                    </a:cubicBezTo>
                    <a:cubicBezTo>
                      <a:pt x="6173" y="863"/>
                      <a:pt x="7742" y="863"/>
                      <a:pt x="9290" y="863"/>
                    </a:cubicBezTo>
                    <a:cubicBezTo>
                      <a:pt x="10859" y="863"/>
                      <a:pt x="12448" y="842"/>
                      <a:pt x="14038" y="821"/>
                    </a:cubicBezTo>
                    <a:cubicBezTo>
                      <a:pt x="15607" y="780"/>
                      <a:pt x="17217" y="718"/>
                      <a:pt x="18765" y="656"/>
                    </a:cubicBezTo>
                    <a:cubicBezTo>
                      <a:pt x="21181" y="553"/>
                      <a:pt x="23678" y="450"/>
                      <a:pt x="26135" y="450"/>
                    </a:cubicBezTo>
                    <a:lnTo>
                      <a:pt x="26238" y="450"/>
                    </a:lnTo>
                    <a:cubicBezTo>
                      <a:pt x="27869" y="450"/>
                      <a:pt x="29521" y="429"/>
                      <a:pt x="31131" y="408"/>
                    </a:cubicBezTo>
                    <a:cubicBezTo>
                      <a:pt x="32638" y="388"/>
                      <a:pt x="34186" y="388"/>
                      <a:pt x="35734" y="388"/>
                    </a:cubicBezTo>
                    <a:cubicBezTo>
                      <a:pt x="36085" y="388"/>
                      <a:pt x="36457" y="346"/>
                      <a:pt x="36870" y="326"/>
                    </a:cubicBezTo>
                    <a:cubicBezTo>
                      <a:pt x="37328" y="296"/>
                      <a:pt x="37821" y="261"/>
                      <a:pt x="38293" y="261"/>
                    </a:cubicBezTo>
                    <a:cubicBezTo>
                      <a:pt x="38799" y="261"/>
                      <a:pt x="39282" y="301"/>
                      <a:pt x="39677" y="429"/>
                    </a:cubicBezTo>
                    <a:lnTo>
                      <a:pt x="39760" y="202"/>
                    </a:lnTo>
                    <a:cubicBezTo>
                      <a:pt x="39334" y="49"/>
                      <a:pt x="38822" y="0"/>
                      <a:pt x="38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1"/>
              <p:cNvSpPr/>
              <p:nvPr/>
            </p:nvSpPr>
            <p:spPr>
              <a:xfrm>
                <a:off x="4959850" y="4836450"/>
                <a:ext cx="10131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24" h="764" extrusionOk="0">
                    <a:moveTo>
                      <a:pt x="40524" y="0"/>
                    </a:moveTo>
                    <a:cubicBezTo>
                      <a:pt x="39471" y="0"/>
                      <a:pt x="38418" y="41"/>
                      <a:pt x="37386" y="83"/>
                    </a:cubicBezTo>
                    <a:cubicBezTo>
                      <a:pt x="36705" y="124"/>
                      <a:pt x="36023" y="165"/>
                      <a:pt x="35342" y="186"/>
                    </a:cubicBezTo>
                    <a:cubicBezTo>
                      <a:pt x="34620" y="206"/>
                      <a:pt x="33892" y="212"/>
                      <a:pt x="33167" y="212"/>
                    </a:cubicBezTo>
                    <a:cubicBezTo>
                      <a:pt x="32442" y="212"/>
                      <a:pt x="31719" y="206"/>
                      <a:pt x="31007" y="206"/>
                    </a:cubicBezTo>
                    <a:cubicBezTo>
                      <a:pt x="30429" y="201"/>
                      <a:pt x="29846" y="197"/>
                      <a:pt x="29258" y="197"/>
                    </a:cubicBezTo>
                    <a:cubicBezTo>
                      <a:pt x="27704" y="197"/>
                      <a:pt x="26124" y="225"/>
                      <a:pt x="24566" y="330"/>
                    </a:cubicBezTo>
                    <a:cubicBezTo>
                      <a:pt x="22783" y="452"/>
                      <a:pt x="20985" y="488"/>
                      <a:pt x="19206" y="488"/>
                    </a:cubicBezTo>
                    <a:cubicBezTo>
                      <a:pt x="17980" y="488"/>
                      <a:pt x="16762" y="471"/>
                      <a:pt x="15566" y="454"/>
                    </a:cubicBezTo>
                    <a:cubicBezTo>
                      <a:pt x="14306" y="454"/>
                      <a:pt x="12985" y="434"/>
                      <a:pt x="11684" y="434"/>
                    </a:cubicBezTo>
                    <a:lnTo>
                      <a:pt x="0" y="434"/>
                    </a:lnTo>
                    <a:lnTo>
                      <a:pt x="0" y="681"/>
                    </a:lnTo>
                    <a:lnTo>
                      <a:pt x="11684" y="681"/>
                    </a:lnTo>
                    <a:cubicBezTo>
                      <a:pt x="12985" y="681"/>
                      <a:pt x="14306" y="702"/>
                      <a:pt x="15566" y="723"/>
                    </a:cubicBezTo>
                    <a:cubicBezTo>
                      <a:pt x="16763" y="743"/>
                      <a:pt x="17960" y="764"/>
                      <a:pt x="19178" y="764"/>
                    </a:cubicBezTo>
                    <a:cubicBezTo>
                      <a:pt x="20974" y="764"/>
                      <a:pt x="22770" y="723"/>
                      <a:pt x="24566" y="599"/>
                    </a:cubicBezTo>
                    <a:cubicBezTo>
                      <a:pt x="26284" y="467"/>
                      <a:pt x="28028" y="453"/>
                      <a:pt x="29735" y="453"/>
                    </a:cubicBezTo>
                    <a:cubicBezTo>
                      <a:pt x="30161" y="453"/>
                      <a:pt x="30586" y="454"/>
                      <a:pt x="31007" y="454"/>
                    </a:cubicBezTo>
                    <a:cubicBezTo>
                      <a:pt x="31597" y="463"/>
                      <a:pt x="32194" y="468"/>
                      <a:pt x="32795" y="468"/>
                    </a:cubicBezTo>
                    <a:cubicBezTo>
                      <a:pt x="33646" y="468"/>
                      <a:pt x="34504" y="458"/>
                      <a:pt x="35363" y="434"/>
                    </a:cubicBezTo>
                    <a:cubicBezTo>
                      <a:pt x="36044" y="413"/>
                      <a:pt x="36725" y="392"/>
                      <a:pt x="37386" y="351"/>
                    </a:cubicBezTo>
                    <a:cubicBezTo>
                      <a:pt x="38418" y="310"/>
                      <a:pt x="39471" y="248"/>
                      <a:pt x="40524" y="248"/>
                    </a:cubicBezTo>
                    <a:lnTo>
                      <a:pt x="4052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1"/>
              <p:cNvSpPr/>
              <p:nvPr/>
            </p:nvSpPr>
            <p:spPr>
              <a:xfrm>
                <a:off x="4979450" y="4856575"/>
                <a:ext cx="9413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37655" h="1324" extrusionOk="0">
                    <a:moveTo>
                      <a:pt x="37613" y="0"/>
                    </a:moveTo>
                    <a:cubicBezTo>
                      <a:pt x="36540" y="132"/>
                      <a:pt x="35453" y="198"/>
                      <a:pt x="34375" y="198"/>
                    </a:cubicBezTo>
                    <a:cubicBezTo>
                      <a:pt x="34105" y="198"/>
                      <a:pt x="33836" y="194"/>
                      <a:pt x="33567" y="186"/>
                    </a:cubicBezTo>
                    <a:lnTo>
                      <a:pt x="33402" y="186"/>
                    </a:lnTo>
                    <a:cubicBezTo>
                      <a:pt x="30636" y="186"/>
                      <a:pt x="27870" y="372"/>
                      <a:pt x="25145" y="702"/>
                    </a:cubicBezTo>
                    <a:cubicBezTo>
                      <a:pt x="22875" y="945"/>
                      <a:pt x="20593" y="1065"/>
                      <a:pt x="18308" y="1065"/>
                    </a:cubicBezTo>
                    <a:cubicBezTo>
                      <a:pt x="16520" y="1065"/>
                      <a:pt x="14730" y="992"/>
                      <a:pt x="12944" y="847"/>
                    </a:cubicBezTo>
                    <a:cubicBezTo>
                      <a:pt x="11313" y="723"/>
                      <a:pt x="9641" y="681"/>
                      <a:pt x="8010" y="640"/>
                    </a:cubicBezTo>
                    <a:cubicBezTo>
                      <a:pt x="7164" y="599"/>
                      <a:pt x="6297" y="578"/>
                      <a:pt x="5430" y="537"/>
                    </a:cubicBezTo>
                    <a:cubicBezTo>
                      <a:pt x="4914" y="516"/>
                      <a:pt x="4356" y="454"/>
                      <a:pt x="3778" y="392"/>
                    </a:cubicBezTo>
                    <a:cubicBezTo>
                      <a:pt x="3021" y="307"/>
                      <a:pt x="2257" y="221"/>
                      <a:pt x="1511" y="221"/>
                    </a:cubicBezTo>
                    <a:cubicBezTo>
                      <a:pt x="996" y="221"/>
                      <a:pt x="490" y="262"/>
                      <a:pt x="1" y="372"/>
                    </a:cubicBezTo>
                    <a:lnTo>
                      <a:pt x="63" y="619"/>
                    </a:lnTo>
                    <a:cubicBezTo>
                      <a:pt x="517" y="522"/>
                      <a:pt x="990" y="485"/>
                      <a:pt x="1474" y="485"/>
                    </a:cubicBezTo>
                    <a:cubicBezTo>
                      <a:pt x="2221" y="485"/>
                      <a:pt x="2993" y="573"/>
                      <a:pt x="3758" y="661"/>
                    </a:cubicBezTo>
                    <a:cubicBezTo>
                      <a:pt x="4336" y="723"/>
                      <a:pt x="4893" y="785"/>
                      <a:pt x="5430" y="805"/>
                    </a:cubicBezTo>
                    <a:cubicBezTo>
                      <a:pt x="6276" y="847"/>
                      <a:pt x="7143" y="867"/>
                      <a:pt x="8010" y="888"/>
                    </a:cubicBezTo>
                    <a:cubicBezTo>
                      <a:pt x="9621" y="929"/>
                      <a:pt x="11293" y="991"/>
                      <a:pt x="12924" y="1115"/>
                    </a:cubicBezTo>
                    <a:cubicBezTo>
                      <a:pt x="14782" y="1259"/>
                      <a:pt x="16598" y="1321"/>
                      <a:pt x="18394" y="1321"/>
                    </a:cubicBezTo>
                    <a:cubicBezTo>
                      <a:pt x="18556" y="1323"/>
                      <a:pt x="18717" y="1324"/>
                      <a:pt x="18879" y="1324"/>
                    </a:cubicBezTo>
                    <a:cubicBezTo>
                      <a:pt x="20970" y="1324"/>
                      <a:pt x="23077" y="1200"/>
                      <a:pt x="25165" y="970"/>
                    </a:cubicBezTo>
                    <a:cubicBezTo>
                      <a:pt x="27849" y="640"/>
                      <a:pt x="30553" y="454"/>
                      <a:pt x="33258" y="454"/>
                    </a:cubicBezTo>
                    <a:lnTo>
                      <a:pt x="33567" y="454"/>
                    </a:lnTo>
                    <a:cubicBezTo>
                      <a:pt x="33735" y="457"/>
                      <a:pt x="33903" y="458"/>
                      <a:pt x="34070" y="458"/>
                    </a:cubicBezTo>
                    <a:cubicBezTo>
                      <a:pt x="35265" y="458"/>
                      <a:pt x="36460" y="393"/>
                      <a:pt x="37655" y="248"/>
                    </a:cubicBezTo>
                    <a:lnTo>
                      <a:pt x="376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1"/>
              <p:cNvSpPr/>
              <p:nvPr/>
            </p:nvSpPr>
            <p:spPr>
              <a:xfrm>
                <a:off x="5003700" y="4891550"/>
                <a:ext cx="9197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6788" h="542" extrusionOk="0">
                    <a:moveTo>
                      <a:pt x="2137" y="0"/>
                    </a:moveTo>
                    <a:cubicBezTo>
                      <a:pt x="1422" y="0"/>
                      <a:pt x="709" y="8"/>
                      <a:pt x="1" y="26"/>
                    </a:cubicBezTo>
                    <a:lnTo>
                      <a:pt x="1" y="294"/>
                    </a:lnTo>
                    <a:cubicBezTo>
                      <a:pt x="709" y="276"/>
                      <a:pt x="1422" y="269"/>
                      <a:pt x="2137" y="269"/>
                    </a:cubicBezTo>
                    <a:cubicBezTo>
                      <a:pt x="3943" y="269"/>
                      <a:pt x="5761" y="317"/>
                      <a:pt x="7536" y="376"/>
                    </a:cubicBezTo>
                    <a:cubicBezTo>
                      <a:pt x="9311" y="418"/>
                      <a:pt x="11169" y="480"/>
                      <a:pt x="12965" y="480"/>
                    </a:cubicBezTo>
                    <a:cubicBezTo>
                      <a:pt x="14390" y="480"/>
                      <a:pt x="15814" y="500"/>
                      <a:pt x="17238" y="521"/>
                    </a:cubicBezTo>
                    <a:cubicBezTo>
                      <a:pt x="18642" y="521"/>
                      <a:pt x="20108" y="542"/>
                      <a:pt x="21532" y="542"/>
                    </a:cubicBezTo>
                    <a:lnTo>
                      <a:pt x="22379" y="542"/>
                    </a:lnTo>
                    <a:cubicBezTo>
                      <a:pt x="24649" y="521"/>
                      <a:pt x="26962" y="480"/>
                      <a:pt x="29191" y="418"/>
                    </a:cubicBezTo>
                    <a:cubicBezTo>
                      <a:pt x="31689" y="356"/>
                      <a:pt x="34249" y="294"/>
                      <a:pt x="36788" y="294"/>
                    </a:cubicBezTo>
                    <a:lnTo>
                      <a:pt x="36788" y="26"/>
                    </a:lnTo>
                    <a:cubicBezTo>
                      <a:pt x="34249" y="26"/>
                      <a:pt x="31668" y="87"/>
                      <a:pt x="29191" y="149"/>
                    </a:cubicBezTo>
                    <a:cubicBezTo>
                      <a:pt x="26941" y="211"/>
                      <a:pt x="24649" y="294"/>
                      <a:pt x="22379" y="294"/>
                    </a:cubicBezTo>
                    <a:cubicBezTo>
                      <a:pt x="20665" y="294"/>
                      <a:pt x="18910" y="273"/>
                      <a:pt x="17238" y="253"/>
                    </a:cubicBezTo>
                    <a:cubicBezTo>
                      <a:pt x="15835" y="232"/>
                      <a:pt x="14390" y="211"/>
                      <a:pt x="12965" y="211"/>
                    </a:cubicBezTo>
                    <a:cubicBezTo>
                      <a:pt x="11169" y="211"/>
                      <a:pt x="9332" y="170"/>
                      <a:pt x="7536" y="108"/>
                    </a:cubicBezTo>
                    <a:cubicBezTo>
                      <a:pt x="5761" y="49"/>
                      <a:pt x="3943" y="0"/>
                      <a:pt x="2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1"/>
              <p:cNvSpPr/>
              <p:nvPr/>
            </p:nvSpPr>
            <p:spPr>
              <a:xfrm>
                <a:off x="5004750" y="4925200"/>
                <a:ext cx="9031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6127" h="517" extrusionOk="0">
                    <a:moveTo>
                      <a:pt x="0" y="1"/>
                    </a:moveTo>
                    <a:lnTo>
                      <a:pt x="0" y="269"/>
                    </a:lnTo>
                    <a:cubicBezTo>
                      <a:pt x="450" y="267"/>
                      <a:pt x="901" y="266"/>
                      <a:pt x="1353" y="266"/>
                    </a:cubicBezTo>
                    <a:cubicBezTo>
                      <a:pt x="5127" y="266"/>
                      <a:pt x="8947" y="338"/>
                      <a:pt x="12634" y="393"/>
                    </a:cubicBezTo>
                    <a:cubicBezTo>
                      <a:pt x="15772" y="434"/>
                      <a:pt x="18992" y="496"/>
                      <a:pt x="22192" y="517"/>
                    </a:cubicBezTo>
                    <a:lnTo>
                      <a:pt x="23348" y="517"/>
                    </a:lnTo>
                    <a:cubicBezTo>
                      <a:pt x="24917" y="517"/>
                      <a:pt x="26507" y="496"/>
                      <a:pt x="28014" y="476"/>
                    </a:cubicBezTo>
                    <a:cubicBezTo>
                      <a:pt x="29541" y="476"/>
                      <a:pt x="31110" y="455"/>
                      <a:pt x="32658" y="455"/>
                    </a:cubicBezTo>
                    <a:cubicBezTo>
                      <a:pt x="33257" y="455"/>
                      <a:pt x="33856" y="393"/>
                      <a:pt x="34413" y="352"/>
                    </a:cubicBezTo>
                    <a:cubicBezTo>
                      <a:pt x="34971" y="310"/>
                      <a:pt x="35549" y="269"/>
                      <a:pt x="36127" y="269"/>
                    </a:cubicBezTo>
                    <a:lnTo>
                      <a:pt x="36127" y="1"/>
                    </a:lnTo>
                    <a:cubicBezTo>
                      <a:pt x="35549" y="1"/>
                      <a:pt x="34950" y="42"/>
                      <a:pt x="34393" y="104"/>
                    </a:cubicBezTo>
                    <a:cubicBezTo>
                      <a:pt x="33835" y="145"/>
                      <a:pt x="33237" y="187"/>
                      <a:pt x="32658" y="187"/>
                    </a:cubicBezTo>
                    <a:cubicBezTo>
                      <a:pt x="31110" y="187"/>
                      <a:pt x="29541" y="207"/>
                      <a:pt x="28014" y="228"/>
                    </a:cubicBezTo>
                    <a:cubicBezTo>
                      <a:pt x="26114" y="248"/>
                      <a:pt x="24133" y="248"/>
                      <a:pt x="22192" y="248"/>
                    </a:cubicBezTo>
                    <a:cubicBezTo>
                      <a:pt x="19013" y="228"/>
                      <a:pt x="15772" y="187"/>
                      <a:pt x="12655" y="125"/>
                    </a:cubicBezTo>
                    <a:cubicBezTo>
                      <a:pt x="8505" y="63"/>
                      <a:pt x="4232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1"/>
              <p:cNvSpPr/>
              <p:nvPr/>
            </p:nvSpPr>
            <p:spPr>
              <a:xfrm>
                <a:off x="4986150" y="4949975"/>
                <a:ext cx="9465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37862" h="1075" extrusionOk="0">
                    <a:moveTo>
                      <a:pt x="1" y="1"/>
                    </a:moveTo>
                    <a:lnTo>
                      <a:pt x="1" y="269"/>
                    </a:lnTo>
                    <a:cubicBezTo>
                      <a:pt x="724" y="290"/>
                      <a:pt x="1425" y="290"/>
                      <a:pt x="2148" y="290"/>
                    </a:cubicBezTo>
                    <a:cubicBezTo>
                      <a:pt x="5038" y="310"/>
                      <a:pt x="7784" y="331"/>
                      <a:pt x="10612" y="641"/>
                    </a:cubicBezTo>
                    <a:cubicBezTo>
                      <a:pt x="12485" y="850"/>
                      <a:pt x="14384" y="910"/>
                      <a:pt x="16265" y="910"/>
                    </a:cubicBezTo>
                    <a:cubicBezTo>
                      <a:pt x="17348" y="910"/>
                      <a:pt x="18425" y="890"/>
                      <a:pt x="19489" y="868"/>
                    </a:cubicBezTo>
                    <a:cubicBezTo>
                      <a:pt x="20584" y="856"/>
                      <a:pt x="21697" y="839"/>
                      <a:pt x="22813" y="839"/>
                    </a:cubicBezTo>
                    <a:cubicBezTo>
                      <a:pt x="23737" y="839"/>
                      <a:pt x="24662" y="851"/>
                      <a:pt x="25579" y="888"/>
                    </a:cubicBezTo>
                    <a:cubicBezTo>
                      <a:pt x="28262" y="1012"/>
                      <a:pt x="31111" y="1074"/>
                      <a:pt x="34270" y="1074"/>
                    </a:cubicBezTo>
                    <a:lnTo>
                      <a:pt x="34290" y="1074"/>
                    </a:lnTo>
                    <a:cubicBezTo>
                      <a:pt x="34848" y="1074"/>
                      <a:pt x="35405" y="1053"/>
                      <a:pt x="35962" y="992"/>
                    </a:cubicBezTo>
                    <a:cubicBezTo>
                      <a:pt x="36602" y="909"/>
                      <a:pt x="37242" y="888"/>
                      <a:pt x="37862" y="888"/>
                    </a:cubicBezTo>
                    <a:lnTo>
                      <a:pt x="37862" y="641"/>
                    </a:lnTo>
                    <a:cubicBezTo>
                      <a:pt x="37748" y="637"/>
                      <a:pt x="37635" y="635"/>
                      <a:pt x="37521" y="635"/>
                    </a:cubicBezTo>
                    <a:cubicBezTo>
                      <a:pt x="36995" y="635"/>
                      <a:pt x="36468" y="672"/>
                      <a:pt x="35942" y="723"/>
                    </a:cubicBezTo>
                    <a:cubicBezTo>
                      <a:pt x="35384" y="764"/>
                      <a:pt x="34827" y="826"/>
                      <a:pt x="34270" y="826"/>
                    </a:cubicBezTo>
                    <a:cubicBezTo>
                      <a:pt x="31111" y="806"/>
                      <a:pt x="28283" y="764"/>
                      <a:pt x="25599" y="641"/>
                    </a:cubicBezTo>
                    <a:cubicBezTo>
                      <a:pt x="24588" y="599"/>
                      <a:pt x="23561" y="584"/>
                      <a:pt x="22536" y="584"/>
                    </a:cubicBezTo>
                    <a:cubicBezTo>
                      <a:pt x="21512" y="584"/>
                      <a:pt x="20490" y="599"/>
                      <a:pt x="19489" y="620"/>
                    </a:cubicBezTo>
                    <a:cubicBezTo>
                      <a:pt x="18490" y="634"/>
                      <a:pt x="17482" y="648"/>
                      <a:pt x="16470" y="648"/>
                    </a:cubicBezTo>
                    <a:cubicBezTo>
                      <a:pt x="14532" y="648"/>
                      <a:pt x="12579" y="596"/>
                      <a:pt x="10653" y="393"/>
                    </a:cubicBezTo>
                    <a:cubicBezTo>
                      <a:pt x="7784" y="63"/>
                      <a:pt x="4914" y="42"/>
                      <a:pt x="2127" y="21"/>
                    </a:cubicBezTo>
                    <a:cubicBezTo>
                      <a:pt x="1425" y="21"/>
                      <a:pt x="72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0">
  <p:cSld name="CUSTOM_2_1_1_1_1_1_1_1_1_1_1_1_1_1_1_1_1_1_1">
    <p:spTree>
      <p:nvGrpSpPr>
        <p:cNvPr id="1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Google Shape;3615;p32"/>
          <p:cNvSpPr txBox="1">
            <a:spLocks noGrp="1"/>
          </p:cNvSpPr>
          <p:nvPr>
            <p:ph type="title"/>
          </p:nvPr>
        </p:nvSpPr>
        <p:spPr>
          <a:xfrm>
            <a:off x="2673450" y="1117675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6" name="Google Shape;3616;p32"/>
          <p:cNvSpPr txBox="1">
            <a:spLocks noGrp="1"/>
          </p:cNvSpPr>
          <p:nvPr>
            <p:ph type="subTitle" idx="1"/>
          </p:nvPr>
        </p:nvSpPr>
        <p:spPr>
          <a:xfrm>
            <a:off x="2151113" y="1882113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7" name="Google Shape;3617;p32"/>
          <p:cNvSpPr txBox="1">
            <a:spLocks noGrp="1"/>
          </p:cNvSpPr>
          <p:nvPr>
            <p:ph type="title" idx="2"/>
          </p:nvPr>
        </p:nvSpPr>
        <p:spPr>
          <a:xfrm>
            <a:off x="2151113" y="2166326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8" name="Google Shape;3618;p32"/>
          <p:cNvSpPr txBox="1">
            <a:spLocks noGrp="1"/>
          </p:cNvSpPr>
          <p:nvPr>
            <p:ph type="subTitle" idx="3"/>
          </p:nvPr>
        </p:nvSpPr>
        <p:spPr>
          <a:xfrm>
            <a:off x="2151125" y="2821976"/>
            <a:ext cx="45939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619" name="Google Shape;3619;p32"/>
          <p:cNvGrpSpPr/>
          <p:nvPr/>
        </p:nvGrpSpPr>
        <p:grpSpPr>
          <a:xfrm>
            <a:off x="-884471" y="-274968"/>
            <a:ext cx="10658544" cy="6256214"/>
            <a:chOff x="-742673" y="-191721"/>
            <a:chExt cx="10375299" cy="6089958"/>
          </a:xfrm>
        </p:grpSpPr>
        <p:grpSp>
          <p:nvGrpSpPr>
            <p:cNvPr id="3620" name="Google Shape;3620;p32"/>
            <p:cNvGrpSpPr/>
            <p:nvPr/>
          </p:nvGrpSpPr>
          <p:grpSpPr>
            <a:xfrm>
              <a:off x="6967979" y="-52209"/>
              <a:ext cx="1065022" cy="776065"/>
              <a:chOff x="5368100" y="467675"/>
              <a:chExt cx="567800" cy="413725"/>
            </a:xfrm>
          </p:grpSpPr>
          <p:sp>
            <p:nvSpPr>
              <p:cNvPr id="3621" name="Google Shape;3621;p32"/>
              <p:cNvSpPr/>
              <p:nvPr/>
            </p:nvSpPr>
            <p:spPr>
              <a:xfrm>
                <a:off x="5368100" y="831375"/>
                <a:ext cx="486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01" extrusionOk="0">
                    <a:moveTo>
                      <a:pt x="1315" y="1"/>
                    </a:moveTo>
                    <a:cubicBezTo>
                      <a:pt x="1138" y="1"/>
                      <a:pt x="913" y="73"/>
                      <a:pt x="640" y="243"/>
                    </a:cubicBezTo>
                    <a:cubicBezTo>
                      <a:pt x="252" y="494"/>
                      <a:pt x="23" y="928"/>
                      <a:pt x="23" y="1384"/>
                    </a:cubicBezTo>
                    <a:cubicBezTo>
                      <a:pt x="1" y="1590"/>
                      <a:pt x="92" y="1795"/>
                      <a:pt x="274" y="1909"/>
                    </a:cubicBezTo>
                    <a:cubicBezTo>
                      <a:pt x="343" y="1978"/>
                      <a:pt x="434" y="2001"/>
                      <a:pt x="525" y="2001"/>
                    </a:cubicBezTo>
                    <a:cubicBezTo>
                      <a:pt x="936" y="2001"/>
                      <a:pt x="1324" y="1772"/>
                      <a:pt x="1530" y="1407"/>
                    </a:cubicBezTo>
                    <a:cubicBezTo>
                      <a:pt x="1946" y="730"/>
                      <a:pt x="1875" y="1"/>
                      <a:pt x="1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5569525" y="765350"/>
                <a:ext cx="426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217" extrusionOk="0">
                    <a:moveTo>
                      <a:pt x="1054" y="0"/>
                    </a:moveTo>
                    <a:cubicBezTo>
                      <a:pt x="850" y="0"/>
                      <a:pt x="604" y="149"/>
                      <a:pt x="343" y="510"/>
                    </a:cubicBezTo>
                    <a:cubicBezTo>
                      <a:pt x="46" y="875"/>
                      <a:pt x="1" y="1355"/>
                      <a:pt x="161" y="1788"/>
                    </a:cubicBezTo>
                    <a:cubicBezTo>
                      <a:pt x="229" y="1994"/>
                      <a:pt x="389" y="2131"/>
                      <a:pt x="594" y="2199"/>
                    </a:cubicBezTo>
                    <a:cubicBezTo>
                      <a:pt x="640" y="2211"/>
                      <a:pt x="686" y="2216"/>
                      <a:pt x="731" y="2216"/>
                    </a:cubicBezTo>
                    <a:cubicBezTo>
                      <a:pt x="777" y="2216"/>
                      <a:pt x="823" y="2211"/>
                      <a:pt x="868" y="2199"/>
                    </a:cubicBezTo>
                    <a:cubicBezTo>
                      <a:pt x="1279" y="2039"/>
                      <a:pt x="1553" y="1674"/>
                      <a:pt x="1599" y="1263"/>
                    </a:cubicBezTo>
                    <a:cubicBezTo>
                      <a:pt x="1705" y="582"/>
                      <a:pt x="1459" y="0"/>
                      <a:pt x="1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5416025" y="708050"/>
                <a:ext cx="696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49" extrusionOk="0">
                    <a:moveTo>
                      <a:pt x="1165" y="1"/>
                    </a:moveTo>
                    <a:cubicBezTo>
                      <a:pt x="821" y="1"/>
                      <a:pt x="496" y="138"/>
                      <a:pt x="252" y="383"/>
                    </a:cubicBezTo>
                    <a:cubicBezTo>
                      <a:pt x="92" y="542"/>
                      <a:pt x="1" y="748"/>
                      <a:pt x="24" y="953"/>
                    </a:cubicBezTo>
                    <a:cubicBezTo>
                      <a:pt x="46" y="1045"/>
                      <a:pt x="92" y="1136"/>
                      <a:pt x="161" y="1204"/>
                    </a:cubicBezTo>
                    <a:cubicBezTo>
                      <a:pt x="376" y="1436"/>
                      <a:pt x="664" y="1548"/>
                      <a:pt x="963" y="1548"/>
                    </a:cubicBezTo>
                    <a:cubicBezTo>
                      <a:pt x="1075" y="1548"/>
                      <a:pt x="1189" y="1532"/>
                      <a:pt x="1302" y="1501"/>
                    </a:cubicBezTo>
                    <a:cubicBezTo>
                      <a:pt x="2306" y="1227"/>
                      <a:pt x="2786" y="337"/>
                      <a:pt x="1484" y="40"/>
                    </a:cubicBezTo>
                    <a:cubicBezTo>
                      <a:pt x="1377" y="13"/>
                      <a:pt x="1270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5509625" y="572600"/>
                <a:ext cx="810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18" extrusionOk="0">
                    <a:moveTo>
                      <a:pt x="1232" y="0"/>
                    </a:moveTo>
                    <a:cubicBezTo>
                      <a:pt x="874" y="0"/>
                      <a:pt x="523" y="128"/>
                      <a:pt x="251" y="368"/>
                    </a:cubicBezTo>
                    <a:cubicBezTo>
                      <a:pt x="69" y="528"/>
                      <a:pt x="0" y="756"/>
                      <a:pt x="46" y="985"/>
                    </a:cubicBezTo>
                    <a:cubicBezTo>
                      <a:pt x="69" y="1099"/>
                      <a:pt x="137" y="1190"/>
                      <a:pt x="206" y="1281"/>
                    </a:cubicBezTo>
                    <a:cubicBezTo>
                      <a:pt x="484" y="1560"/>
                      <a:pt x="883" y="1717"/>
                      <a:pt x="1281" y="1717"/>
                    </a:cubicBezTo>
                    <a:cubicBezTo>
                      <a:pt x="1372" y="1717"/>
                      <a:pt x="1463" y="1709"/>
                      <a:pt x="1552" y="1692"/>
                    </a:cubicBezTo>
                    <a:cubicBezTo>
                      <a:pt x="2739" y="1487"/>
                      <a:pt x="3241" y="505"/>
                      <a:pt x="1689" y="72"/>
                    </a:cubicBezTo>
                    <a:cubicBezTo>
                      <a:pt x="1539" y="24"/>
                      <a:pt x="1385" y="0"/>
                      <a:pt x="1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5462825" y="645650"/>
                <a:ext cx="810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06" extrusionOk="0">
                    <a:moveTo>
                      <a:pt x="1224" y="0"/>
                    </a:moveTo>
                    <a:cubicBezTo>
                      <a:pt x="874" y="0"/>
                      <a:pt x="524" y="128"/>
                      <a:pt x="252" y="368"/>
                    </a:cubicBezTo>
                    <a:cubicBezTo>
                      <a:pt x="69" y="528"/>
                      <a:pt x="1" y="756"/>
                      <a:pt x="46" y="984"/>
                    </a:cubicBezTo>
                    <a:cubicBezTo>
                      <a:pt x="69" y="1098"/>
                      <a:pt x="137" y="1190"/>
                      <a:pt x="206" y="1281"/>
                    </a:cubicBezTo>
                    <a:cubicBezTo>
                      <a:pt x="492" y="1549"/>
                      <a:pt x="863" y="1705"/>
                      <a:pt x="1240" y="1705"/>
                    </a:cubicBezTo>
                    <a:cubicBezTo>
                      <a:pt x="1344" y="1705"/>
                      <a:pt x="1449" y="1694"/>
                      <a:pt x="1553" y="1669"/>
                    </a:cubicBezTo>
                    <a:cubicBezTo>
                      <a:pt x="2740" y="1486"/>
                      <a:pt x="3242" y="505"/>
                      <a:pt x="1667" y="71"/>
                    </a:cubicBezTo>
                    <a:cubicBezTo>
                      <a:pt x="1523" y="23"/>
                      <a:pt x="1374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5374950" y="770250"/>
                <a:ext cx="696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36" extrusionOk="0">
                    <a:moveTo>
                      <a:pt x="1164" y="0"/>
                    </a:moveTo>
                    <a:cubicBezTo>
                      <a:pt x="821" y="0"/>
                      <a:pt x="496" y="138"/>
                      <a:pt x="251" y="383"/>
                    </a:cubicBezTo>
                    <a:cubicBezTo>
                      <a:pt x="92" y="542"/>
                      <a:pt x="0" y="748"/>
                      <a:pt x="23" y="953"/>
                    </a:cubicBezTo>
                    <a:cubicBezTo>
                      <a:pt x="46" y="1045"/>
                      <a:pt x="92" y="1136"/>
                      <a:pt x="160" y="1204"/>
                    </a:cubicBezTo>
                    <a:cubicBezTo>
                      <a:pt x="373" y="1417"/>
                      <a:pt x="656" y="1536"/>
                      <a:pt x="950" y="1536"/>
                    </a:cubicBezTo>
                    <a:cubicBezTo>
                      <a:pt x="1066" y="1536"/>
                      <a:pt x="1185" y="1517"/>
                      <a:pt x="1301" y="1478"/>
                    </a:cubicBezTo>
                    <a:cubicBezTo>
                      <a:pt x="2306" y="1227"/>
                      <a:pt x="2785" y="337"/>
                      <a:pt x="1484" y="40"/>
                    </a:cubicBezTo>
                    <a:cubicBezTo>
                      <a:pt x="1377" y="13"/>
                      <a:pt x="1270" y="0"/>
                      <a:pt x="1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5503350" y="782900"/>
                <a:ext cx="32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20" extrusionOk="0">
                    <a:moveTo>
                      <a:pt x="963" y="0"/>
                    </a:moveTo>
                    <a:cubicBezTo>
                      <a:pt x="760" y="0"/>
                      <a:pt x="501" y="213"/>
                      <a:pt x="320" y="516"/>
                    </a:cubicBezTo>
                    <a:cubicBezTo>
                      <a:pt x="160" y="790"/>
                      <a:pt x="69" y="1086"/>
                      <a:pt x="46" y="1383"/>
                    </a:cubicBezTo>
                    <a:cubicBezTo>
                      <a:pt x="0" y="1680"/>
                      <a:pt x="91" y="1999"/>
                      <a:pt x="274" y="2228"/>
                    </a:cubicBezTo>
                    <a:cubicBezTo>
                      <a:pt x="320" y="2296"/>
                      <a:pt x="365" y="2342"/>
                      <a:pt x="434" y="2387"/>
                    </a:cubicBezTo>
                    <a:cubicBezTo>
                      <a:pt x="492" y="2409"/>
                      <a:pt x="551" y="2420"/>
                      <a:pt x="608" y="2420"/>
                    </a:cubicBezTo>
                    <a:cubicBezTo>
                      <a:pt x="729" y="2420"/>
                      <a:pt x="843" y="2374"/>
                      <a:pt x="936" y="2296"/>
                    </a:cubicBezTo>
                    <a:cubicBezTo>
                      <a:pt x="1050" y="2159"/>
                      <a:pt x="1141" y="1999"/>
                      <a:pt x="1164" y="1840"/>
                    </a:cubicBezTo>
                    <a:cubicBezTo>
                      <a:pt x="1255" y="1429"/>
                      <a:pt x="1301" y="995"/>
                      <a:pt x="1278" y="584"/>
                    </a:cubicBezTo>
                    <a:cubicBezTo>
                      <a:pt x="1278" y="166"/>
                      <a:pt x="1143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5432575" y="829250"/>
                <a:ext cx="337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020" extrusionOk="0">
                    <a:moveTo>
                      <a:pt x="706" y="1"/>
                    </a:moveTo>
                    <a:cubicBezTo>
                      <a:pt x="598" y="1"/>
                      <a:pt x="476" y="74"/>
                      <a:pt x="343" y="259"/>
                    </a:cubicBezTo>
                    <a:cubicBezTo>
                      <a:pt x="92" y="625"/>
                      <a:pt x="1" y="1081"/>
                      <a:pt x="115" y="1515"/>
                    </a:cubicBezTo>
                    <a:cubicBezTo>
                      <a:pt x="138" y="1606"/>
                      <a:pt x="183" y="1720"/>
                      <a:pt x="252" y="1789"/>
                    </a:cubicBezTo>
                    <a:cubicBezTo>
                      <a:pt x="389" y="1926"/>
                      <a:pt x="571" y="1994"/>
                      <a:pt x="754" y="1994"/>
                    </a:cubicBezTo>
                    <a:cubicBezTo>
                      <a:pt x="798" y="2012"/>
                      <a:pt x="841" y="2019"/>
                      <a:pt x="884" y="2019"/>
                    </a:cubicBezTo>
                    <a:cubicBezTo>
                      <a:pt x="952" y="2019"/>
                      <a:pt x="1017" y="2000"/>
                      <a:pt x="1074" y="1971"/>
                    </a:cubicBezTo>
                    <a:cubicBezTo>
                      <a:pt x="1142" y="1926"/>
                      <a:pt x="1188" y="1857"/>
                      <a:pt x="1211" y="1789"/>
                    </a:cubicBezTo>
                    <a:cubicBezTo>
                      <a:pt x="1325" y="1515"/>
                      <a:pt x="1347" y="1218"/>
                      <a:pt x="1279" y="944"/>
                    </a:cubicBezTo>
                    <a:cubicBezTo>
                      <a:pt x="1228" y="638"/>
                      <a:pt x="102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5651700" y="724125"/>
                <a:ext cx="393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616" extrusionOk="0">
                    <a:moveTo>
                      <a:pt x="1095" y="0"/>
                    </a:moveTo>
                    <a:cubicBezTo>
                      <a:pt x="990" y="0"/>
                      <a:pt x="863" y="52"/>
                      <a:pt x="708" y="173"/>
                    </a:cubicBezTo>
                    <a:cubicBezTo>
                      <a:pt x="526" y="287"/>
                      <a:pt x="389" y="470"/>
                      <a:pt x="297" y="653"/>
                    </a:cubicBezTo>
                    <a:cubicBezTo>
                      <a:pt x="115" y="949"/>
                      <a:pt x="1" y="1315"/>
                      <a:pt x="24" y="1680"/>
                    </a:cubicBezTo>
                    <a:cubicBezTo>
                      <a:pt x="24" y="2045"/>
                      <a:pt x="229" y="2365"/>
                      <a:pt x="548" y="2547"/>
                    </a:cubicBezTo>
                    <a:cubicBezTo>
                      <a:pt x="594" y="2593"/>
                      <a:pt x="663" y="2616"/>
                      <a:pt x="754" y="2616"/>
                    </a:cubicBezTo>
                    <a:cubicBezTo>
                      <a:pt x="822" y="2616"/>
                      <a:pt x="914" y="2593"/>
                      <a:pt x="1005" y="2570"/>
                    </a:cubicBezTo>
                    <a:cubicBezTo>
                      <a:pt x="1210" y="2456"/>
                      <a:pt x="1370" y="2296"/>
                      <a:pt x="1439" y="2091"/>
                    </a:cubicBezTo>
                    <a:cubicBezTo>
                      <a:pt x="1507" y="1862"/>
                      <a:pt x="1553" y="1657"/>
                      <a:pt x="1553" y="1452"/>
                    </a:cubicBezTo>
                    <a:cubicBezTo>
                      <a:pt x="1571" y="1023"/>
                      <a:pt x="1560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5396625" y="467675"/>
                <a:ext cx="539275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21571" h="15316" fill="none" extrusionOk="0">
                    <a:moveTo>
                      <a:pt x="1" y="15316"/>
                    </a:moveTo>
                    <a:cubicBezTo>
                      <a:pt x="1" y="15316"/>
                      <a:pt x="6780" y="9153"/>
                      <a:pt x="12212" y="5912"/>
                    </a:cubicBezTo>
                    <a:cubicBezTo>
                      <a:pt x="17645" y="2671"/>
                      <a:pt x="21571" y="0"/>
                      <a:pt x="21571" y="0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5414900" y="784950"/>
                <a:ext cx="559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3" fill="none" extrusionOk="0">
                    <a:moveTo>
                      <a:pt x="0" y="183"/>
                    </a:moveTo>
                    <a:cubicBezTo>
                      <a:pt x="731" y="69"/>
                      <a:pt x="1484" y="0"/>
                      <a:pt x="2237" y="23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5448550" y="804900"/>
                <a:ext cx="2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9" fill="none" extrusionOk="0">
                    <a:moveTo>
                      <a:pt x="1" y="1"/>
                    </a:moveTo>
                    <a:cubicBezTo>
                      <a:pt x="115" y="640"/>
                      <a:pt x="115" y="1279"/>
                      <a:pt x="47" y="191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5453125" y="722750"/>
                <a:ext cx="87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297" fill="none" extrusionOk="0">
                    <a:moveTo>
                      <a:pt x="0" y="206"/>
                    </a:moveTo>
                    <a:cubicBezTo>
                      <a:pt x="1165" y="114"/>
                      <a:pt x="2351" y="0"/>
                      <a:pt x="3493" y="2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5522750" y="745000"/>
                <a:ext cx="68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7" fill="none" extrusionOk="0">
                    <a:moveTo>
                      <a:pt x="0" y="0"/>
                    </a:moveTo>
                    <a:cubicBezTo>
                      <a:pt x="251" y="776"/>
                      <a:pt x="274" y="1598"/>
                      <a:pt x="91" y="23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5506775" y="665675"/>
                <a:ext cx="101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9" fill="none" extrusionOk="0">
                    <a:moveTo>
                      <a:pt x="0" y="206"/>
                    </a:moveTo>
                    <a:cubicBezTo>
                      <a:pt x="1347" y="115"/>
                      <a:pt x="2785" y="1"/>
                      <a:pt x="4040" y="54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5588925" y="690775"/>
                <a:ext cx="12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1" fill="none" extrusionOk="0">
                    <a:moveTo>
                      <a:pt x="1" y="1"/>
                    </a:moveTo>
                    <a:cubicBezTo>
                      <a:pt x="435" y="1302"/>
                      <a:pt x="480" y="2717"/>
                      <a:pt x="161" y="4041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5664250" y="638850"/>
                <a:ext cx="14875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35" fill="none" extrusionOk="0">
                    <a:moveTo>
                      <a:pt x="1" y="1"/>
                    </a:moveTo>
                    <a:cubicBezTo>
                      <a:pt x="457" y="1507"/>
                      <a:pt x="594" y="3082"/>
                      <a:pt x="412" y="4634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5562125" y="597775"/>
                <a:ext cx="1158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1279" fill="none" extrusionOk="0">
                    <a:moveTo>
                      <a:pt x="0" y="0"/>
                    </a:moveTo>
                    <a:cubicBezTo>
                      <a:pt x="845" y="114"/>
                      <a:pt x="1735" y="274"/>
                      <a:pt x="2579" y="457"/>
                    </a:cubicBezTo>
                    <a:cubicBezTo>
                      <a:pt x="3310" y="617"/>
                      <a:pt x="4063" y="799"/>
                      <a:pt x="4634" y="1279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9" name="Google Shape;3639;p32"/>
            <p:cNvGrpSpPr/>
            <p:nvPr/>
          </p:nvGrpSpPr>
          <p:grpSpPr>
            <a:xfrm>
              <a:off x="7463129" y="-95657"/>
              <a:ext cx="1935192" cy="1184315"/>
              <a:chOff x="5715050" y="350700"/>
              <a:chExt cx="1655425" cy="1035150"/>
            </a:xfrm>
          </p:grpSpPr>
          <p:sp>
            <p:nvSpPr>
              <p:cNvPr id="3640" name="Google Shape;3640;p32"/>
              <p:cNvSpPr/>
              <p:nvPr/>
            </p:nvSpPr>
            <p:spPr>
              <a:xfrm>
                <a:off x="5715050" y="622200"/>
                <a:ext cx="5643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7974" extrusionOk="0">
                    <a:moveTo>
                      <a:pt x="6162" y="0"/>
                    </a:moveTo>
                    <a:cubicBezTo>
                      <a:pt x="4047" y="0"/>
                      <a:pt x="1651" y="163"/>
                      <a:pt x="0" y="735"/>
                    </a:cubicBezTo>
                    <a:cubicBezTo>
                      <a:pt x="434" y="1991"/>
                      <a:pt x="2443" y="3132"/>
                      <a:pt x="3470" y="3976"/>
                    </a:cubicBezTo>
                    <a:cubicBezTo>
                      <a:pt x="4588" y="4912"/>
                      <a:pt x="5707" y="5871"/>
                      <a:pt x="7030" y="6464"/>
                    </a:cubicBezTo>
                    <a:cubicBezTo>
                      <a:pt x="8103" y="6921"/>
                      <a:pt x="9222" y="7218"/>
                      <a:pt x="10363" y="7400"/>
                    </a:cubicBezTo>
                    <a:cubicBezTo>
                      <a:pt x="12214" y="7731"/>
                      <a:pt x="14126" y="7973"/>
                      <a:pt x="16012" y="7973"/>
                    </a:cubicBezTo>
                    <a:cubicBezTo>
                      <a:pt x="18289" y="7973"/>
                      <a:pt x="20527" y="7621"/>
                      <a:pt x="22575" y="6647"/>
                    </a:cubicBezTo>
                    <a:cubicBezTo>
                      <a:pt x="18375" y="3337"/>
                      <a:pt x="13604" y="302"/>
                      <a:pt x="8263" y="50"/>
                    </a:cubicBezTo>
                    <a:cubicBezTo>
                      <a:pt x="7629" y="21"/>
                      <a:pt x="6913" y="0"/>
                      <a:pt x="6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6421500" y="353550"/>
                <a:ext cx="284100" cy="663400"/>
              </a:xfrm>
              <a:custGeom>
                <a:avLst/>
                <a:gdLst/>
                <a:ahLst/>
                <a:cxnLst/>
                <a:rect l="l" t="t" r="r" b="b"/>
                <a:pathLst>
                  <a:path w="11364" h="26536" extrusionOk="0">
                    <a:moveTo>
                      <a:pt x="548" y="0"/>
                    </a:moveTo>
                    <a:cubicBezTo>
                      <a:pt x="1278" y="4565"/>
                      <a:pt x="0" y="9290"/>
                      <a:pt x="845" y="13832"/>
                    </a:cubicBezTo>
                    <a:cubicBezTo>
                      <a:pt x="1529" y="17393"/>
                      <a:pt x="5706" y="25291"/>
                      <a:pt x="9975" y="26523"/>
                    </a:cubicBezTo>
                    <a:cubicBezTo>
                      <a:pt x="10004" y="26532"/>
                      <a:pt x="10033" y="26536"/>
                      <a:pt x="10061" y="26536"/>
                    </a:cubicBezTo>
                    <a:cubicBezTo>
                      <a:pt x="11363" y="26536"/>
                      <a:pt x="10735" y="17288"/>
                      <a:pt x="10020" y="14494"/>
                    </a:cubicBezTo>
                    <a:cubicBezTo>
                      <a:pt x="9290" y="11618"/>
                      <a:pt x="8103" y="8879"/>
                      <a:pt x="6482" y="6391"/>
                    </a:cubicBezTo>
                    <a:cubicBezTo>
                      <a:pt x="5661" y="5136"/>
                      <a:pt x="4725" y="3949"/>
                      <a:pt x="3698" y="2853"/>
                    </a:cubicBezTo>
                    <a:cubicBezTo>
                      <a:pt x="3196" y="2306"/>
                      <a:pt x="639" y="571"/>
                      <a:pt x="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6540175" y="487075"/>
                <a:ext cx="163225" cy="52615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21046" extrusionOk="0">
                    <a:moveTo>
                      <a:pt x="1005" y="0"/>
                    </a:moveTo>
                    <a:cubicBezTo>
                      <a:pt x="617" y="1507"/>
                      <a:pt x="343" y="3059"/>
                      <a:pt x="229" y="4611"/>
                    </a:cubicBezTo>
                    <a:cubicBezTo>
                      <a:pt x="1" y="8491"/>
                      <a:pt x="1964" y="17028"/>
                      <a:pt x="5570" y="21045"/>
                    </a:cubicBezTo>
                    <a:cubicBezTo>
                      <a:pt x="6529" y="19835"/>
                      <a:pt x="5935" y="11755"/>
                      <a:pt x="5273" y="9153"/>
                    </a:cubicBezTo>
                    <a:cubicBezTo>
                      <a:pt x="4543" y="6277"/>
                      <a:pt x="3333" y="3538"/>
                      <a:pt x="1735" y="1027"/>
                    </a:cubicBezTo>
                    <a:cubicBezTo>
                      <a:pt x="1507" y="685"/>
                      <a:pt x="1256" y="343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5813775" y="863125"/>
                <a:ext cx="5038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2807" extrusionOk="0">
                    <a:moveTo>
                      <a:pt x="20155" y="0"/>
                    </a:moveTo>
                    <a:cubicBezTo>
                      <a:pt x="12166" y="1803"/>
                      <a:pt x="5044" y="6414"/>
                      <a:pt x="0" y="12805"/>
                    </a:cubicBezTo>
                    <a:cubicBezTo>
                      <a:pt x="84" y="12806"/>
                      <a:pt x="167" y="12806"/>
                      <a:pt x="250" y="12806"/>
                    </a:cubicBezTo>
                    <a:cubicBezTo>
                      <a:pt x="4911" y="12806"/>
                      <a:pt x="8835" y="11547"/>
                      <a:pt x="12782" y="8811"/>
                    </a:cubicBezTo>
                    <a:cubicBezTo>
                      <a:pt x="15978" y="6619"/>
                      <a:pt x="18671" y="3584"/>
                      <a:pt x="20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6148725" y="350700"/>
                <a:ext cx="26480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7051" extrusionOk="0">
                    <a:moveTo>
                      <a:pt x="1" y="0"/>
                    </a:moveTo>
                    <a:cubicBezTo>
                      <a:pt x="1439" y="6711"/>
                      <a:pt x="5136" y="12737"/>
                      <a:pt x="10500" y="17050"/>
                    </a:cubicBezTo>
                    <a:cubicBezTo>
                      <a:pt x="10591" y="13056"/>
                      <a:pt x="9587" y="9701"/>
                      <a:pt x="7305" y="6277"/>
                    </a:cubicBezTo>
                    <a:cubicBezTo>
                      <a:pt x="5501" y="3561"/>
                      <a:pt x="2991" y="127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5969550" y="1115500"/>
                <a:ext cx="6408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25634" h="8451" extrusionOk="0">
                    <a:moveTo>
                      <a:pt x="25633" y="1158"/>
                    </a:moveTo>
                    <a:lnTo>
                      <a:pt x="25633" y="1158"/>
                    </a:lnTo>
                    <a:cubicBezTo>
                      <a:pt x="25633" y="1158"/>
                      <a:pt x="25633" y="1158"/>
                      <a:pt x="25633" y="1158"/>
                    </a:cubicBezTo>
                    <a:lnTo>
                      <a:pt x="25633" y="1158"/>
                    </a:lnTo>
                    <a:cubicBezTo>
                      <a:pt x="25633" y="1158"/>
                      <a:pt x="25633" y="1158"/>
                      <a:pt x="25633" y="1158"/>
                    </a:cubicBezTo>
                    <a:close/>
                    <a:moveTo>
                      <a:pt x="18011" y="0"/>
                    </a:moveTo>
                    <a:cubicBezTo>
                      <a:pt x="17418" y="0"/>
                      <a:pt x="16824" y="21"/>
                      <a:pt x="16229" y="62"/>
                    </a:cubicBezTo>
                    <a:cubicBezTo>
                      <a:pt x="12897" y="268"/>
                      <a:pt x="9655" y="1112"/>
                      <a:pt x="6620" y="2527"/>
                    </a:cubicBezTo>
                    <a:cubicBezTo>
                      <a:pt x="5136" y="3189"/>
                      <a:pt x="3744" y="4011"/>
                      <a:pt x="2420" y="4970"/>
                    </a:cubicBezTo>
                    <a:cubicBezTo>
                      <a:pt x="822" y="6157"/>
                      <a:pt x="0" y="6476"/>
                      <a:pt x="1758" y="7503"/>
                    </a:cubicBezTo>
                    <a:cubicBezTo>
                      <a:pt x="2964" y="8201"/>
                      <a:pt x="4626" y="8451"/>
                      <a:pt x="6375" y="8451"/>
                    </a:cubicBezTo>
                    <a:cubicBezTo>
                      <a:pt x="8862" y="8451"/>
                      <a:pt x="11525" y="7946"/>
                      <a:pt x="13308" y="7503"/>
                    </a:cubicBezTo>
                    <a:cubicBezTo>
                      <a:pt x="17827" y="6385"/>
                      <a:pt x="22003" y="4080"/>
                      <a:pt x="25633" y="1158"/>
                    </a:cubicBezTo>
                    <a:lnTo>
                      <a:pt x="25633" y="1158"/>
                    </a:lnTo>
                    <a:cubicBezTo>
                      <a:pt x="25611" y="1175"/>
                      <a:pt x="25566" y="1183"/>
                      <a:pt x="25500" y="1183"/>
                    </a:cubicBezTo>
                    <a:cubicBezTo>
                      <a:pt x="24776" y="1183"/>
                      <a:pt x="21591" y="239"/>
                      <a:pt x="21068" y="176"/>
                    </a:cubicBezTo>
                    <a:cubicBezTo>
                      <a:pt x="20056" y="61"/>
                      <a:pt x="19035" y="0"/>
                      <a:pt x="180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6737625" y="370650"/>
                <a:ext cx="237400" cy="710375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28415" extrusionOk="0">
                    <a:moveTo>
                      <a:pt x="4542" y="1"/>
                    </a:moveTo>
                    <a:cubicBezTo>
                      <a:pt x="1712" y="4520"/>
                      <a:pt x="160" y="9747"/>
                      <a:pt x="46" y="15088"/>
                    </a:cubicBezTo>
                    <a:cubicBezTo>
                      <a:pt x="0" y="18786"/>
                      <a:pt x="571" y="24150"/>
                      <a:pt x="2899" y="27231"/>
                    </a:cubicBezTo>
                    <a:cubicBezTo>
                      <a:pt x="3514" y="28048"/>
                      <a:pt x="3955" y="28415"/>
                      <a:pt x="4374" y="28415"/>
                    </a:cubicBezTo>
                    <a:cubicBezTo>
                      <a:pt x="4904" y="28415"/>
                      <a:pt x="5398" y="27828"/>
                      <a:pt x="6163" y="26821"/>
                    </a:cubicBezTo>
                    <a:cubicBezTo>
                      <a:pt x="7373" y="25246"/>
                      <a:pt x="8560" y="23306"/>
                      <a:pt x="9085" y="21388"/>
                    </a:cubicBezTo>
                    <a:cubicBezTo>
                      <a:pt x="9359" y="20178"/>
                      <a:pt x="9496" y="18923"/>
                      <a:pt x="9427" y="17668"/>
                    </a:cubicBezTo>
                    <a:cubicBezTo>
                      <a:pt x="9336" y="11459"/>
                      <a:pt x="7647" y="5388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6237750" y="775250"/>
                <a:ext cx="1132725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45309" h="24424" fill="none" extrusionOk="0">
                    <a:moveTo>
                      <a:pt x="0" y="0"/>
                    </a:moveTo>
                    <a:cubicBezTo>
                      <a:pt x="2625" y="890"/>
                      <a:pt x="5250" y="1849"/>
                      <a:pt x="7624" y="3287"/>
                    </a:cubicBezTo>
                    <a:cubicBezTo>
                      <a:pt x="10249" y="4885"/>
                      <a:pt x="12463" y="7053"/>
                      <a:pt x="14814" y="9039"/>
                    </a:cubicBezTo>
                    <a:cubicBezTo>
                      <a:pt x="21479" y="14722"/>
                      <a:pt x="34855" y="23054"/>
                      <a:pt x="45309" y="24423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6575000" y="1098225"/>
                <a:ext cx="15522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6209" h="2192" fill="none" extrusionOk="0">
                    <a:moveTo>
                      <a:pt x="0" y="2191"/>
                    </a:moveTo>
                    <a:cubicBezTo>
                      <a:pt x="2146" y="1758"/>
                      <a:pt x="4246" y="1004"/>
                      <a:pt x="6209" y="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6281675" y="834575"/>
                <a:ext cx="1096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850" fill="none" extrusionOk="0">
                    <a:moveTo>
                      <a:pt x="4383" y="1"/>
                    </a:moveTo>
                    <a:cubicBezTo>
                      <a:pt x="2831" y="389"/>
                      <a:pt x="1348" y="1005"/>
                      <a:pt x="1" y="185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6355300" y="662250"/>
                <a:ext cx="71350" cy="192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7693" fill="none" extrusionOk="0">
                    <a:moveTo>
                      <a:pt x="2853" y="7693"/>
                    </a:moveTo>
                    <a:cubicBezTo>
                      <a:pt x="2488" y="4954"/>
                      <a:pt x="1507" y="2306"/>
                      <a:pt x="0" y="1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6846050" y="978375"/>
                <a:ext cx="12575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8150" fill="none" extrusionOk="0">
                    <a:moveTo>
                      <a:pt x="502" y="8149"/>
                    </a:moveTo>
                    <a:cubicBezTo>
                      <a:pt x="251" y="5433"/>
                      <a:pt x="69" y="2717"/>
                      <a:pt x="0" y="1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6638900" y="911625"/>
                <a:ext cx="4225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844" fill="none" extrusionOk="0">
                    <a:moveTo>
                      <a:pt x="1690" y="5844"/>
                    </a:moveTo>
                    <a:cubicBezTo>
                      <a:pt x="1416" y="3835"/>
                      <a:pt x="845" y="1849"/>
                      <a:pt x="0" y="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3" name="Google Shape;3653;p32"/>
            <p:cNvGrpSpPr/>
            <p:nvPr/>
          </p:nvGrpSpPr>
          <p:grpSpPr>
            <a:xfrm>
              <a:off x="-275499" y="1536624"/>
              <a:ext cx="1816885" cy="2070407"/>
              <a:chOff x="5554182" y="427430"/>
              <a:chExt cx="3026628" cy="3450679"/>
            </a:xfrm>
          </p:grpSpPr>
          <p:sp>
            <p:nvSpPr>
              <p:cNvPr id="3654" name="Google Shape;3654;p32"/>
              <p:cNvSpPr/>
              <p:nvPr/>
            </p:nvSpPr>
            <p:spPr>
              <a:xfrm>
                <a:off x="7270173" y="427430"/>
                <a:ext cx="366399" cy="1108857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4233" extrusionOk="0">
                    <a:moveTo>
                      <a:pt x="2994" y="1"/>
                    </a:moveTo>
                    <a:cubicBezTo>
                      <a:pt x="2948" y="1"/>
                      <a:pt x="2901" y="11"/>
                      <a:pt x="2854" y="33"/>
                    </a:cubicBezTo>
                    <a:cubicBezTo>
                      <a:pt x="2443" y="216"/>
                      <a:pt x="2169" y="1037"/>
                      <a:pt x="2009" y="1402"/>
                    </a:cubicBezTo>
                    <a:cubicBezTo>
                      <a:pt x="640" y="4301"/>
                      <a:pt x="1" y="7497"/>
                      <a:pt x="138" y="10715"/>
                    </a:cubicBezTo>
                    <a:cubicBezTo>
                      <a:pt x="183" y="11993"/>
                      <a:pt x="663" y="14185"/>
                      <a:pt x="1439" y="14230"/>
                    </a:cubicBezTo>
                    <a:cubicBezTo>
                      <a:pt x="1468" y="14232"/>
                      <a:pt x="1498" y="14232"/>
                      <a:pt x="1527" y="14232"/>
                    </a:cubicBezTo>
                    <a:cubicBezTo>
                      <a:pt x="2891" y="14232"/>
                      <a:pt x="3752" y="12679"/>
                      <a:pt x="4132" y="10578"/>
                    </a:cubicBezTo>
                    <a:cubicBezTo>
                      <a:pt x="4269" y="9779"/>
                      <a:pt x="4452" y="8684"/>
                      <a:pt x="4520" y="7885"/>
                    </a:cubicBezTo>
                    <a:cubicBezTo>
                      <a:pt x="4703" y="6264"/>
                      <a:pt x="4634" y="4621"/>
                      <a:pt x="4292" y="3023"/>
                    </a:cubicBezTo>
                    <a:cubicBezTo>
                      <a:pt x="4178" y="2270"/>
                      <a:pt x="3995" y="1517"/>
                      <a:pt x="3721" y="786"/>
                    </a:cubicBezTo>
                    <a:cubicBezTo>
                      <a:pt x="3621" y="525"/>
                      <a:pt x="3327" y="1"/>
                      <a:pt x="29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7480056" y="451269"/>
                <a:ext cx="40979" cy="26504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402" fill="none" extrusionOk="0">
                    <a:moveTo>
                      <a:pt x="91" y="1"/>
                    </a:moveTo>
                    <a:cubicBezTo>
                      <a:pt x="23" y="526"/>
                      <a:pt x="0" y="1074"/>
                      <a:pt x="23" y="1644"/>
                    </a:cubicBezTo>
                    <a:cubicBezTo>
                      <a:pt x="69" y="2261"/>
                      <a:pt x="228" y="2854"/>
                      <a:pt x="525" y="3402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7341302" y="451269"/>
                <a:ext cx="197496" cy="1236002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5865" fill="none" extrusionOk="0">
                    <a:moveTo>
                      <a:pt x="2420" y="1"/>
                    </a:moveTo>
                    <a:cubicBezTo>
                      <a:pt x="2534" y="3242"/>
                      <a:pt x="2055" y="6301"/>
                      <a:pt x="1507" y="9496"/>
                    </a:cubicBezTo>
                    <a:cubicBezTo>
                      <a:pt x="1256" y="11025"/>
                      <a:pt x="480" y="14381"/>
                      <a:pt x="1" y="1586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7528047" y="591815"/>
                <a:ext cx="60534" cy="117407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507" fill="none" extrusionOk="0">
                    <a:moveTo>
                      <a:pt x="0" y="1506"/>
                    </a:moveTo>
                    <a:cubicBezTo>
                      <a:pt x="411" y="1118"/>
                      <a:pt x="685" y="571"/>
                      <a:pt x="776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7419599" y="577557"/>
                <a:ext cx="186744" cy="266833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3425" fill="none" extrusionOk="0">
                    <a:moveTo>
                      <a:pt x="0" y="0"/>
                    </a:moveTo>
                    <a:cubicBezTo>
                      <a:pt x="0" y="891"/>
                      <a:pt x="160" y="2351"/>
                      <a:pt x="1210" y="3424"/>
                    </a:cubicBezTo>
                    <a:cubicBezTo>
                      <a:pt x="1826" y="3059"/>
                      <a:pt x="2237" y="2466"/>
                      <a:pt x="2397" y="178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7376906" y="698470"/>
                <a:ext cx="236527" cy="26145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356" fill="none" extrusionOk="0">
                    <a:moveTo>
                      <a:pt x="0" y="1"/>
                    </a:moveTo>
                    <a:cubicBezTo>
                      <a:pt x="91" y="389"/>
                      <a:pt x="206" y="777"/>
                      <a:pt x="320" y="1165"/>
                    </a:cubicBezTo>
                    <a:cubicBezTo>
                      <a:pt x="548" y="1941"/>
                      <a:pt x="868" y="2854"/>
                      <a:pt x="1507" y="3356"/>
                    </a:cubicBezTo>
                    <a:cubicBezTo>
                      <a:pt x="2237" y="3036"/>
                      <a:pt x="2808" y="2420"/>
                      <a:pt x="3036" y="164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7357351" y="785570"/>
                <a:ext cx="259666" cy="27041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471" fill="none" extrusionOk="0">
                    <a:moveTo>
                      <a:pt x="0" y="1"/>
                    </a:moveTo>
                    <a:cubicBezTo>
                      <a:pt x="206" y="914"/>
                      <a:pt x="502" y="1781"/>
                      <a:pt x="913" y="2626"/>
                    </a:cubicBezTo>
                    <a:cubicBezTo>
                      <a:pt x="1050" y="2945"/>
                      <a:pt x="1256" y="3242"/>
                      <a:pt x="1529" y="3470"/>
                    </a:cubicBezTo>
                    <a:cubicBezTo>
                      <a:pt x="1963" y="3425"/>
                      <a:pt x="2465" y="2923"/>
                      <a:pt x="2762" y="2626"/>
                    </a:cubicBezTo>
                    <a:cubicBezTo>
                      <a:pt x="3013" y="2352"/>
                      <a:pt x="3218" y="2055"/>
                      <a:pt x="3333" y="171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7336005" y="862076"/>
                <a:ext cx="126288" cy="277507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62" fill="none" extrusionOk="0">
                    <a:moveTo>
                      <a:pt x="0" y="0"/>
                    </a:moveTo>
                    <a:cubicBezTo>
                      <a:pt x="228" y="1301"/>
                      <a:pt x="776" y="2534"/>
                      <a:pt x="1621" y="356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7287936" y="1144802"/>
                <a:ext cx="138831" cy="222348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854" fill="none" extrusionOk="0">
                    <a:moveTo>
                      <a:pt x="1" y="1"/>
                    </a:moveTo>
                    <a:cubicBezTo>
                      <a:pt x="229" y="914"/>
                      <a:pt x="663" y="1735"/>
                      <a:pt x="1256" y="2443"/>
                    </a:cubicBezTo>
                    <a:cubicBezTo>
                      <a:pt x="1393" y="2626"/>
                      <a:pt x="1576" y="2763"/>
                      <a:pt x="1781" y="285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7309282" y="1011424"/>
                <a:ext cx="133456" cy="247278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174" fill="none" extrusionOk="0">
                    <a:moveTo>
                      <a:pt x="1" y="1"/>
                    </a:moveTo>
                    <a:cubicBezTo>
                      <a:pt x="252" y="937"/>
                      <a:pt x="640" y="1827"/>
                      <a:pt x="1165" y="2626"/>
                    </a:cubicBezTo>
                    <a:cubicBezTo>
                      <a:pt x="1302" y="2854"/>
                      <a:pt x="1507" y="3037"/>
                      <a:pt x="1713" y="317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2"/>
              <p:cNvSpPr/>
              <p:nvPr/>
            </p:nvSpPr>
            <p:spPr>
              <a:xfrm>
                <a:off x="7456917" y="1032771"/>
                <a:ext cx="161892" cy="183238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352" fill="none" extrusionOk="0">
                    <a:moveTo>
                      <a:pt x="0" y="2352"/>
                    </a:moveTo>
                    <a:cubicBezTo>
                      <a:pt x="320" y="2215"/>
                      <a:pt x="617" y="2009"/>
                      <a:pt x="845" y="1758"/>
                    </a:cubicBezTo>
                    <a:cubicBezTo>
                      <a:pt x="1530" y="1028"/>
                      <a:pt x="1667" y="914"/>
                      <a:pt x="2077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2"/>
              <p:cNvSpPr/>
              <p:nvPr/>
            </p:nvSpPr>
            <p:spPr>
              <a:xfrm>
                <a:off x="7435570" y="1219515"/>
                <a:ext cx="154802" cy="10673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370" fill="none" extrusionOk="0">
                    <a:moveTo>
                      <a:pt x="0" y="1370"/>
                    </a:moveTo>
                    <a:cubicBezTo>
                      <a:pt x="617" y="1370"/>
                      <a:pt x="1644" y="731"/>
                      <a:pt x="1986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7399967" y="1340428"/>
                <a:ext cx="161970" cy="11919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30" fill="none" extrusionOk="0">
                    <a:moveTo>
                      <a:pt x="1" y="1530"/>
                    </a:moveTo>
                    <a:cubicBezTo>
                      <a:pt x="937" y="1461"/>
                      <a:pt x="1644" y="822"/>
                      <a:pt x="2078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7165231" y="1820260"/>
                <a:ext cx="1129347" cy="346455"/>
              </a:xfrm>
              <a:custGeom>
                <a:avLst/>
                <a:gdLst/>
                <a:ahLst/>
                <a:cxnLst/>
                <a:rect l="l" t="t" r="r" b="b"/>
                <a:pathLst>
                  <a:path w="14496" h="4447" extrusionOk="0">
                    <a:moveTo>
                      <a:pt x="4594" y="1"/>
                    </a:moveTo>
                    <a:cubicBezTo>
                      <a:pt x="4243" y="1"/>
                      <a:pt x="3891" y="10"/>
                      <a:pt x="3539" y="27"/>
                    </a:cubicBezTo>
                    <a:cubicBezTo>
                      <a:pt x="2261" y="118"/>
                      <a:pt x="69" y="643"/>
                      <a:pt x="47" y="1397"/>
                    </a:cubicBezTo>
                    <a:cubicBezTo>
                      <a:pt x="1" y="2812"/>
                      <a:pt x="1599" y="3679"/>
                      <a:pt x="3744" y="4022"/>
                    </a:cubicBezTo>
                    <a:cubicBezTo>
                      <a:pt x="4543" y="4158"/>
                      <a:pt x="5639" y="4318"/>
                      <a:pt x="6461" y="4387"/>
                    </a:cubicBezTo>
                    <a:cubicBezTo>
                      <a:pt x="6927" y="4426"/>
                      <a:pt x="7395" y="4447"/>
                      <a:pt x="7863" y="4447"/>
                    </a:cubicBezTo>
                    <a:cubicBezTo>
                      <a:pt x="9023" y="4447"/>
                      <a:pt x="10184" y="4321"/>
                      <a:pt x="11322" y="4044"/>
                    </a:cubicBezTo>
                    <a:cubicBezTo>
                      <a:pt x="12098" y="3930"/>
                      <a:pt x="12829" y="3725"/>
                      <a:pt x="13559" y="3428"/>
                    </a:cubicBezTo>
                    <a:cubicBezTo>
                      <a:pt x="13856" y="3314"/>
                      <a:pt x="14495" y="2949"/>
                      <a:pt x="14312" y="2538"/>
                    </a:cubicBezTo>
                    <a:cubicBezTo>
                      <a:pt x="14107" y="2150"/>
                      <a:pt x="13262" y="1899"/>
                      <a:pt x="12920" y="1739"/>
                    </a:cubicBezTo>
                    <a:cubicBezTo>
                      <a:pt x="10277" y="580"/>
                      <a:pt x="7454" y="1"/>
                      <a:pt x="45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7992142" y="2010822"/>
                <a:ext cx="266833" cy="44563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572" fill="none" extrusionOk="0">
                    <a:moveTo>
                      <a:pt x="3425" y="46"/>
                    </a:moveTo>
                    <a:cubicBezTo>
                      <a:pt x="2877" y="1"/>
                      <a:pt x="2329" y="1"/>
                      <a:pt x="1781" y="46"/>
                    </a:cubicBezTo>
                    <a:cubicBezTo>
                      <a:pt x="1165" y="92"/>
                      <a:pt x="549" y="252"/>
                      <a:pt x="1" y="57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7015883" y="1891701"/>
                <a:ext cx="1241300" cy="179655"/>
              </a:xfrm>
              <a:custGeom>
                <a:avLst/>
                <a:gdLst/>
                <a:ahLst/>
                <a:cxnLst/>
                <a:rect l="l" t="t" r="r" b="b"/>
                <a:pathLst>
                  <a:path w="15933" h="2306" fill="none" extrusionOk="0">
                    <a:moveTo>
                      <a:pt x="15933" y="2146"/>
                    </a:moveTo>
                    <a:cubicBezTo>
                      <a:pt x="12692" y="2306"/>
                      <a:pt x="9633" y="1895"/>
                      <a:pt x="6415" y="1415"/>
                    </a:cubicBezTo>
                    <a:cubicBezTo>
                      <a:pt x="4862" y="1164"/>
                      <a:pt x="1507" y="457"/>
                      <a:pt x="1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7999309" y="2060605"/>
                <a:ext cx="119198" cy="5874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54" fill="none" extrusionOk="0">
                    <a:moveTo>
                      <a:pt x="0" y="1"/>
                    </a:moveTo>
                    <a:cubicBezTo>
                      <a:pt x="411" y="412"/>
                      <a:pt x="936" y="685"/>
                      <a:pt x="1529" y="75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7865931" y="1952157"/>
                <a:ext cx="265041" cy="186744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2397" fill="none" extrusionOk="0">
                    <a:moveTo>
                      <a:pt x="3401" y="0"/>
                    </a:moveTo>
                    <a:cubicBezTo>
                      <a:pt x="2488" y="0"/>
                      <a:pt x="1050" y="183"/>
                      <a:pt x="0" y="1256"/>
                    </a:cubicBezTo>
                    <a:cubicBezTo>
                      <a:pt x="365" y="1849"/>
                      <a:pt x="959" y="2260"/>
                      <a:pt x="1666" y="2397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7748525" y="1909464"/>
                <a:ext cx="257952" cy="238397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060" fill="none" extrusionOk="0">
                    <a:moveTo>
                      <a:pt x="3310" y="1"/>
                    </a:moveTo>
                    <a:lnTo>
                      <a:pt x="2169" y="343"/>
                    </a:lnTo>
                    <a:cubicBezTo>
                      <a:pt x="1393" y="594"/>
                      <a:pt x="480" y="914"/>
                      <a:pt x="1" y="1575"/>
                    </a:cubicBezTo>
                    <a:cubicBezTo>
                      <a:pt x="320" y="2306"/>
                      <a:pt x="959" y="2854"/>
                      <a:pt x="1735" y="3059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7648959" y="1891701"/>
                <a:ext cx="270339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379" fill="none" extrusionOk="0">
                    <a:moveTo>
                      <a:pt x="3470" y="0"/>
                    </a:moveTo>
                    <a:cubicBezTo>
                      <a:pt x="2557" y="229"/>
                      <a:pt x="1690" y="548"/>
                      <a:pt x="868" y="959"/>
                    </a:cubicBezTo>
                    <a:cubicBezTo>
                      <a:pt x="525" y="1096"/>
                      <a:pt x="229" y="1324"/>
                      <a:pt x="0" y="1598"/>
                    </a:cubicBezTo>
                    <a:cubicBezTo>
                      <a:pt x="69" y="2032"/>
                      <a:pt x="571" y="2534"/>
                      <a:pt x="913" y="2831"/>
                    </a:cubicBezTo>
                    <a:cubicBezTo>
                      <a:pt x="1165" y="3059"/>
                      <a:pt x="1484" y="3241"/>
                      <a:pt x="1826" y="337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7567156" y="1873938"/>
                <a:ext cx="275715" cy="128080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1644" fill="none" extrusionOk="0">
                    <a:moveTo>
                      <a:pt x="3538" y="0"/>
                    </a:moveTo>
                    <a:cubicBezTo>
                      <a:pt x="2237" y="251"/>
                      <a:pt x="1028" y="822"/>
                      <a:pt x="1" y="164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7337796" y="1829453"/>
                <a:ext cx="220556" cy="142337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827" fill="none" extrusionOk="0">
                    <a:moveTo>
                      <a:pt x="2830" y="0"/>
                    </a:moveTo>
                    <a:cubicBezTo>
                      <a:pt x="1940" y="251"/>
                      <a:pt x="1096" y="685"/>
                      <a:pt x="411" y="1301"/>
                    </a:cubicBezTo>
                    <a:cubicBezTo>
                      <a:pt x="228" y="1438"/>
                      <a:pt x="91" y="1621"/>
                      <a:pt x="0" y="1826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7446244" y="1849008"/>
                <a:ext cx="245487" cy="138753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781" fill="none" extrusionOk="0">
                    <a:moveTo>
                      <a:pt x="3150" y="0"/>
                    </a:moveTo>
                    <a:cubicBezTo>
                      <a:pt x="2214" y="252"/>
                      <a:pt x="1347" y="662"/>
                      <a:pt x="548" y="1210"/>
                    </a:cubicBezTo>
                    <a:cubicBezTo>
                      <a:pt x="320" y="1347"/>
                      <a:pt x="137" y="1553"/>
                      <a:pt x="0" y="178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7490729" y="2000148"/>
                <a:ext cx="186744" cy="156594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010" fill="none" extrusionOk="0">
                    <a:moveTo>
                      <a:pt x="0" y="1"/>
                    </a:moveTo>
                    <a:cubicBezTo>
                      <a:pt x="137" y="320"/>
                      <a:pt x="342" y="594"/>
                      <a:pt x="616" y="822"/>
                    </a:cubicBezTo>
                    <a:cubicBezTo>
                      <a:pt x="1347" y="1484"/>
                      <a:pt x="1461" y="1621"/>
                      <a:pt x="2397" y="2009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7378698" y="1980594"/>
                <a:ext cx="112109" cy="151218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941" fill="none" extrusionOk="0">
                    <a:moveTo>
                      <a:pt x="0" y="1"/>
                    </a:moveTo>
                    <a:cubicBezTo>
                      <a:pt x="23" y="617"/>
                      <a:pt x="685" y="1621"/>
                      <a:pt x="1438" y="194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7245320" y="1946782"/>
                <a:ext cx="122782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033" fill="none" extrusionOk="0">
                    <a:moveTo>
                      <a:pt x="0" y="1"/>
                    </a:moveTo>
                    <a:cubicBezTo>
                      <a:pt x="91" y="937"/>
                      <a:pt x="731" y="1644"/>
                      <a:pt x="1575" y="2032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6558877" y="915131"/>
                <a:ext cx="361101" cy="111213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4275" extrusionOk="0">
                    <a:moveTo>
                      <a:pt x="1595" y="0"/>
                    </a:moveTo>
                    <a:cubicBezTo>
                      <a:pt x="1525" y="0"/>
                      <a:pt x="1456" y="22"/>
                      <a:pt x="1393" y="73"/>
                    </a:cubicBezTo>
                    <a:cubicBezTo>
                      <a:pt x="1028" y="324"/>
                      <a:pt x="914" y="1168"/>
                      <a:pt x="822" y="1556"/>
                    </a:cubicBezTo>
                    <a:cubicBezTo>
                      <a:pt x="23" y="4661"/>
                      <a:pt x="1" y="7925"/>
                      <a:pt x="708" y="11074"/>
                    </a:cubicBezTo>
                    <a:cubicBezTo>
                      <a:pt x="997" y="12252"/>
                      <a:pt x="1849" y="14274"/>
                      <a:pt x="2589" y="14274"/>
                    </a:cubicBezTo>
                    <a:cubicBezTo>
                      <a:pt x="2609" y="14274"/>
                      <a:pt x="2629" y="14273"/>
                      <a:pt x="2648" y="14270"/>
                    </a:cubicBezTo>
                    <a:cubicBezTo>
                      <a:pt x="4041" y="14065"/>
                      <a:pt x="4634" y="12353"/>
                      <a:pt x="4634" y="10184"/>
                    </a:cubicBezTo>
                    <a:cubicBezTo>
                      <a:pt x="4634" y="9385"/>
                      <a:pt x="4588" y="8267"/>
                      <a:pt x="4520" y="7468"/>
                    </a:cubicBezTo>
                    <a:cubicBezTo>
                      <a:pt x="4383" y="5825"/>
                      <a:pt x="3995" y="4227"/>
                      <a:pt x="3379" y="2720"/>
                    </a:cubicBezTo>
                    <a:cubicBezTo>
                      <a:pt x="3105" y="1990"/>
                      <a:pt x="2785" y="1305"/>
                      <a:pt x="2374" y="643"/>
                    </a:cubicBezTo>
                    <a:cubicBezTo>
                      <a:pt x="2244" y="420"/>
                      <a:pt x="1902" y="0"/>
                      <a:pt x="1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6665611" y="940295"/>
                <a:ext cx="83595" cy="25436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265" fill="none" extrusionOk="0">
                    <a:moveTo>
                      <a:pt x="0" y="1"/>
                    </a:moveTo>
                    <a:cubicBezTo>
                      <a:pt x="46" y="526"/>
                      <a:pt x="137" y="1074"/>
                      <a:pt x="251" y="1621"/>
                    </a:cubicBezTo>
                    <a:cubicBezTo>
                      <a:pt x="411" y="2215"/>
                      <a:pt x="685" y="2785"/>
                      <a:pt x="1073" y="3265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6710018" y="934997"/>
                <a:ext cx="67702" cy="1161289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906" fill="none" extrusionOk="0">
                    <a:moveTo>
                      <a:pt x="1" y="0"/>
                    </a:moveTo>
                    <a:cubicBezTo>
                      <a:pt x="708" y="3150"/>
                      <a:pt x="800" y="6232"/>
                      <a:pt x="845" y="9473"/>
                    </a:cubicBezTo>
                    <a:cubicBezTo>
                      <a:pt x="868" y="11025"/>
                      <a:pt x="503" y="13170"/>
                      <a:pt x="777" y="14905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6754503" y="1061207"/>
                <a:ext cx="39187" cy="12636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622" fill="none" extrusionOk="0">
                    <a:moveTo>
                      <a:pt x="0" y="1621"/>
                    </a:moveTo>
                    <a:cubicBezTo>
                      <a:pt x="343" y="1142"/>
                      <a:pt x="502" y="572"/>
                      <a:pt x="480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6626423" y="1073672"/>
                <a:ext cx="206377" cy="249070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3197" fill="none" extrusionOk="0">
                    <a:moveTo>
                      <a:pt x="1" y="1"/>
                    </a:moveTo>
                    <a:cubicBezTo>
                      <a:pt x="138" y="891"/>
                      <a:pt x="526" y="2306"/>
                      <a:pt x="1758" y="3196"/>
                    </a:cubicBezTo>
                    <a:cubicBezTo>
                      <a:pt x="2283" y="2740"/>
                      <a:pt x="2603" y="2078"/>
                      <a:pt x="2649" y="139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6603362" y="1207050"/>
                <a:ext cx="256160" cy="233021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991" fill="none" extrusionOk="0">
                    <a:moveTo>
                      <a:pt x="0" y="1"/>
                    </a:moveTo>
                    <a:lnTo>
                      <a:pt x="548" y="1073"/>
                    </a:lnTo>
                    <a:cubicBezTo>
                      <a:pt x="913" y="1781"/>
                      <a:pt x="1415" y="2625"/>
                      <a:pt x="2100" y="2991"/>
                    </a:cubicBezTo>
                    <a:cubicBezTo>
                      <a:pt x="2785" y="2557"/>
                      <a:pt x="3219" y="1827"/>
                      <a:pt x="3287" y="102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6601571" y="1295943"/>
                <a:ext cx="281012" cy="241981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106" fill="none" extrusionOk="0">
                    <a:moveTo>
                      <a:pt x="0" y="1"/>
                    </a:moveTo>
                    <a:cubicBezTo>
                      <a:pt x="366" y="845"/>
                      <a:pt x="822" y="1644"/>
                      <a:pt x="1393" y="2397"/>
                    </a:cubicBezTo>
                    <a:cubicBezTo>
                      <a:pt x="1575" y="2694"/>
                      <a:pt x="1849" y="2945"/>
                      <a:pt x="2146" y="3105"/>
                    </a:cubicBezTo>
                    <a:cubicBezTo>
                      <a:pt x="2557" y="2991"/>
                      <a:pt x="2968" y="2397"/>
                      <a:pt x="3219" y="2032"/>
                    </a:cubicBezTo>
                    <a:cubicBezTo>
                      <a:pt x="3401" y="1736"/>
                      <a:pt x="3538" y="1393"/>
                      <a:pt x="3607" y="105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6594481" y="1374240"/>
                <a:ext cx="174279" cy="248992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3196" fill="none" extrusionOk="0">
                    <a:moveTo>
                      <a:pt x="0" y="0"/>
                    </a:moveTo>
                    <a:cubicBezTo>
                      <a:pt x="479" y="1233"/>
                      <a:pt x="1233" y="2328"/>
                      <a:pt x="2237" y="3196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6599779" y="1660550"/>
                <a:ext cx="177941" cy="19383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488" fill="none" extrusionOk="0">
                    <a:moveTo>
                      <a:pt x="1" y="0"/>
                    </a:moveTo>
                    <a:cubicBezTo>
                      <a:pt x="389" y="845"/>
                      <a:pt x="982" y="1575"/>
                      <a:pt x="1712" y="2168"/>
                    </a:cubicBezTo>
                    <a:cubicBezTo>
                      <a:pt x="1872" y="2305"/>
                      <a:pt x="2078" y="2419"/>
                      <a:pt x="2283" y="248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6596195" y="1525380"/>
                <a:ext cx="177941" cy="21876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808" fill="none" extrusionOk="0">
                    <a:moveTo>
                      <a:pt x="1" y="0"/>
                    </a:moveTo>
                    <a:cubicBezTo>
                      <a:pt x="412" y="868"/>
                      <a:pt x="960" y="1667"/>
                      <a:pt x="1644" y="2374"/>
                    </a:cubicBezTo>
                    <a:cubicBezTo>
                      <a:pt x="1827" y="2557"/>
                      <a:pt x="2032" y="2694"/>
                      <a:pt x="2283" y="280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6779355" y="1487984"/>
                <a:ext cx="124574" cy="209961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695" fill="none" extrusionOk="0">
                    <a:moveTo>
                      <a:pt x="1" y="2694"/>
                    </a:moveTo>
                    <a:cubicBezTo>
                      <a:pt x="298" y="2512"/>
                      <a:pt x="549" y="2261"/>
                      <a:pt x="708" y="1964"/>
                    </a:cubicBezTo>
                    <a:cubicBezTo>
                      <a:pt x="1256" y="1119"/>
                      <a:pt x="1370" y="982"/>
                      <a:pt x="1599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6779355" y="1678313"/>
                <a:ext cx="131664" cy="133456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713" fill="none" extrusionOk="0">
                    <a:moveTo>
                      <a:pt x="1" y="1712"/>
                    </a:moveTo>
                    <a:cubicBezTo>
                      <a:pt x="594" y="1598"/>
                      <a:pt x="1485" y="753"/>
                      <a:pt x="1690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6768682" y="1801017"/>
                <a:ext cx="137039" cy="14763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895" fill="none" extrusionOk="0">
                    <a:moveTo>
                      <a:pt x="1" y="1895"/>
                    </a:moveTo>
                    <a:cubicBezTo>
                      <a:pt x="914" y="1644"/>
                      <a:pt x="1485" y="890"/>
                      <a:pt x="1758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5554182" y="1941562"/>
                <a:ext cx="565531" cy="1034845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3283" extrusionOk="0">
                    <a:moveTo>
                      <a:pt x="586" y="0"/>
                    </a:moveTo>
                    <a:cubicBezTo>
                      <a:pt x="468" y="0"/>
                      <a:pt x="359" y="39"/>
                      <a:pt x="274" y="136"/>
                    </a:cubicBezTo>
                    <a:cubicBezTo>
                      <a:pt x="0" y="502"/>
                      <a:pt x="160" y="1346"/>
                      <a:pt x="206" y="1734"/>
                    </a:cubicBezTo>
                    <a:cubicBezTo>
                      <a:pt x="434" y="4952"/>
                      <a:pt x="1438" y="8057"/>
                      <a:pt x="3104" y="10796"/>
                    </a:cubicBezTo>
                    <a:cubicBezTo>
                      <a:pt x="3708" y="11774"/>
                      <a:pt x="5013" y="13283"/>
                      <a:pt x="5758" y="13283"/>
                    </a:cubicBezTo>
                    <a:cubicBezTo>
                      <a:pt x="5830" y="13283"/>
                      <a:pt x="5897" y="13268"/>
                      <a:pt x="5958" y="13238"/>
                    </a:cubicBezTo>
                    <a:cubicBezTo>
                      <a:pt x="7213" y="12599"/>
                      <a:pt x="7259" y="10796"/>
                      <a:pt x="6551" y="8741"/>
                    </a:cubicBezTo>
                    <a:cubicBezTo>
                      <a:pt x="6277" y="7965"/>
                      <a:pt x="5912" y="6938"/>
                      <a:pt x="5592" y="6185"/>
                    </a:cubicBezTo>
                    <a:cubicBezTo>
                      <a:pt x="4953" y="4679"/>
                      <a:pt x="4086" y="3286"/>
                      <a:pt x="3013" y="2054"/>
                    </a:cubicBezTo>
                    <a:cubicBezTo>
                      <a:pt x="2534" y="1437"/>
                      <a:pt x="2009" y="890"/>
                      <a:pt x="1415" y="387"/>
                    </a:cubicBezTo>
                    <a:cubicBezTo>
                      <a:pt x="1236" y="241"/>
                      <a:pt x="882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5580826" y="1971712"/>
                <a:ext cx="160100" cy="2170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786" fill="none" extrusionOk="0">
                    <a:moveTo>
                      <a:pt x="1" y="0"/>
                    </a:moveTo>
                    <a:cubicBezTo>
                      <a:pt x="206" y="503"/>
                      <a:pt x="457" y="1005"/>
                      <a:pt x="754" y="1461"/>
                    </a:cubicBezTo>
                    <a:cubicBezTo>
                      <a:pt x="1073" y="1986"/>
                      <a:pt x="1507" y="2443"/>
                      <a:pt x="2055" y="2785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5619936" y="1953949"/>
                <a:ext cx="428647" cy="113635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4586" fill="none" extrusionOk="0">
                    <a:moveTo>
                      <a:pt x="1" y="0"/>
                    </a:moveTo>
                    <a:cubicBezTo>
                      <a:pt x="1667" y="2762"/>
                      <a:pt x="2740" y="5661"/>
                      <a:pt x="3813" y="8719"/>
                    </a:cubicBezTo>
                    <a:cubicBezTo>
                      <a:pt x="4475" y="10660"/>
                      <a:pt x="5045" y="12600"/>
                      <a:pt x="5502" y="14586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5739135" y="2048139"/>
                <a:ext cx="17841" cy="13166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90" fill="none" extrusionOk="0">
                    <a:moveTo>
                      <a:pt x="46" y="1690"/>
                    </a:moveTo>
                    <a:cubicBezTo>
                      <a:pt x="228" y="1142"/>
                      <a:pt x="206" y="549"/>
                      <a:pt x="0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5584410" y="2115763"/>
                <a:ext cx="245487" cy="186744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397" fill="none" extrusionOk="0">
                    <a:moveTo>
                      <a:pt x="0" y="0"/>
                    </a:moveTo>
                    <a:cubicBezTo>
                      <a:pt x="434" y="776"/>
                      <a:pt x="1279" y="1986"/>
                      <a:pt x="2716" y="2397"/>
                    </a:cubicBezTo>
                    <a:cubicBezTo>
                      <a:pt x="3059" y="1781"/>
                      <a:pt x="3150" y="1073"/>
                      <a:pt x="2968" y="41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5605757" y="2240259"/>
                <a:ext cx="282804" cy="1742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2237" fill="none" extrusionOk="0">
                    <a:moveTo>
                      <a:pt x="0" y="46"/>
                    </a:moveTo>
                    <a:lnTo>
                      <a:pt x="868" y="913"/>
                    </a:lnTo>
                    <a:cubicBezTo>
                      <a:pt x="1438" y="1484"/>
                      <a:pt x="2146" y="2100"/>
                      <a:pt x="2945" y="2237"/>
                    </a:cubicBezTo>
                    <a:cubicBezTo>
                      <a:pt x="3447" y="1621"/>
                      <a:pt x="3629" y="776"/>
                      <a:pt x="3447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5630609" y="2320270"/>
                <a:ext cx="297061" cy="188536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420" fill="none" extrusionOk="0">
                    <a:moveTo>
                      <a:pt x="1" y="114"/>
                    </a:moveTo>
                    <a:cubicBezTo>
                      <a:pt x="617" y="799"/>
                      <a:pt x="1325" y="1438"/>
                      <a:pt x="2078" y="1963"/>
                    </a:cubicBezTo>
                    <a:cubicBezTo>
                      <a:pt x="2352" y="2191"/>
                      <a:pt x="2694" y="2351"/>
                      <a:pt x="3037" y="2420"/>
                    </a:cubicBezTo>
                    <a:cubicBezTo>
                      <a:pt x="3379" y="2146"/>
                      <a:pt x="3584" y="1484"/>
                      <a:pt x="3698" y="1050"/>
                    </a:cubicBezTo>
                    <a:cubicBezTo>
                      <a:pt x="3790" y="708"/>
                      <a:pt x="3813" y="343"/>
                      <a:pt x="3767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5650164" y="2407371"/>
                <a:ext cx="243695" cy="181447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329" fill="none" extrusionOk="0">
                    <a:moveTo>
                      <a:pt x="1" y="1"/>
                    </a:moveTo>
                    <a:cubicBezTo>
                      <a:pt x="823" y="1005"/>
                      <a:pt x="1918" y="1827"/>
                      <a:pt x="3128" y="2329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5746224" y="2675918"/>
                <a:ext cx="227724" cy="129872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667" fill="none" extrusionOk="0">
                    <a:moveTo>
                      <a:pt x="0" y="0"/>
                    </a:moveTo>
                    <a:cubicBezTo>
                      <a:pt x="617" y="685"/>
                      <a:pt x="1416" y="1210"/>
                      <a:pt x="2283" y="1530"/>
                    </a:cubicBezTo>
                    <a:cubicBezTo>
                      <a:pt x="2488" y="1621"/>
                      <a:pt x="2694" y="1666"/>
                      <a:pt x="2922" y="164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5699947" y="2549630"/>
                <a:ext cx="236605" cy="15121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41" fill="none" extrusionOk="0">
                    <a:moveTo>
                      <a:pt x="1" y="1"/>
                    </a:moveTo>
                    <a:cubicBezTo>
                      <a:pt x="663" y="708"/>
                      <a:pt x="1439" y="1279"/>
                      <a:pt x="2283" y="1735"/>
                    </a:cubicBezTo>
                    <a:cubicBezTo>
                      <a:pt x="2535" y="1849"/>
                      <a:pt x="2786" y="1918"/>
                      <a:pt x="3037" y="194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5927593" y="2418044"/>
                <a:ext cx="58742" cy="238397"/>
              </a:xfrm>
              <a:custGeom>
                <a:avLst/>
                <a:gdLst/>
                <a:ahLst/>
                <a:cxnLst/>
                <a:rect l="l" t="t" r="r" b="b"/>
                <a:pathLst>
                  <a:path w="754" h="3060" fill="none" extrusionOk="0">
                    <a:moveTo>
                      <a:pt x="1" y="3059"/>
                    </a:moveTo>
                    <a:cubicBezTo>
                      <a:pt x="229" y="2785"/>
                      <a:pt x="366" y="2466"/>
                      <a:pt x="434" y="2146"/>
                    </a:cubicBezTo>
                    <a:cubicBezTo>
                      <a:pt x="685" y="1165"/>
                      <a:pt x="754" y="1005"/>
                      <a:pt x="663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5963196" y="2595907"/>
                <a:ext cx="87178" cy="16898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169" fill="none" extrusionOk="0">
                    <a:moveTo>
                      <a:pt x="0" y="2169"/>
                    </a:moveTo>
                    <a:cubicBezTo>
                      <a:pt x="525" y="1849"/>
                      <a:pt x="1119" y="799"/>
                      <a:pt x="1050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5996930" y="2715028"/>
                <a:ext cx="85465" cy="18323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352" fill="none" extrusionOk="0">
                    <a:moveTo>
                      <a:pt x="1" y="2351"/>
                    </a:moveTo>
                    <a:cubicBezTo>
                      <a:pt x="777" y="1826"/>
                      <a:pt x="1096" y="936"/>
                      <a:pt x="1051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5596875" y="1420595"/>
                <a:ext cx="938941" cy="742458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9530" extrusionOk="0">
                    <a:moveTo>
                      <a:pt x="765" y="0"/>
                    </a:moveTo>
                    <a:cubicBezTo>
                      <a:pt x="457" y="0"/>
                      <a:pt x="129" y="78"/>
                      <a:pt x="69" y="364"/>
                    </a:cubicBezTo>
                    <a:cubicBezTo>
                      <a:pt x="0" y="797"/>
                      <a:pt x="548" y="1482"/>
                      <a:pt x="753" y="1825"/>
                    </a:cubicBezTo>
                    <a:cubicBezTo>
                      <a:pt x="2465" y="4541"/>
                      <a:pt x="4793" y="6823"/>
                      <a:pt x="7555" y="8467"/>
                    </a:cubicBezTo>
                    <a:cubicBezTo>
                      <a:pt x="8378" y="8947"/>
                      <a:pt x="9779" y="9529"/>
                      <a:pt x="10610" y="9529"/>
                    </a:cubicBezTo>
                    <a:cubicBezTo>
                      <a:pt x="10886" y="9529"/>
                      <a:pt x="11099" y="9465"/>
                      <a:pt x="11207" y="9311"/>
                    </a:cubicBezTo>
                    <a:cubicBezTo>
                      <a:pt x="12052" y="8170"/>
                      <a:pt x="11207" y="6549"/>
                      <a:pt x="9632" y="5043"/>
                    </a:cubicBezTo>
                    <a:cubicBezTo>
                      <a:pt x="9039" y="4495"/>
                      <a:pt x="8240" y="3742"/>
                      <a:pt x="7601" y="3263"/>
                    </a:cubicBezTo>
                    <a:cubicBezTo>
                      <a:pt x="6323" y="2213"/>
                      <a:pt x="4908" y="1368"/>
                      <a:pt x="3401" y="775"/>
                    </a:cubicBezTo>
                    <a:cubicBezTo>
                      <a:pt x="2693" y="455"/>
                      <a:pt x="1940" y="204"/>
                      <a:pt x="1187" y="44"/>
                    </a:cubicBezTo>
                    <a:cubicBezTo>
                      <a:pt x="1078" y="21"/>
                      <a:pt x="924" y="0"/>
                      <a:pt x="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5616430" y="1463132"/>
                <a:ext cx="243695" cy="117407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1507" fill="none" extrusionOk="0">
                    <a:moveTo>
                      <a:pt x="0" y="0"/>
                    </a:moveTo>
                    <a:cubicBezTo>
                      <a:pt x="434" y="366"/>
                      <a:pt x="868" y="662"/>
                      <a:pt x="1347" y="936"/>
                    </a:cubicBezTo>
                    <a:cubicBezTo>
                      <a:pt x="1895" y="1256"/>
                      <a:pt x="2488" y="1438"/>
                      <a:pt x="3127" y="1507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5643075" y="1429320"/>
                <a:ext cx="930138" cy="851919"/>
              </a:xfrm>
              <a:custGeom>
                <a:avLst/>
                <a:gdLst/>
                <a:ahLst/>
                <a:cxnLst/>
                <a:rect l="l" t="t" r="r" b="b"/>
                <a:pathLst>
                  <a:path w="11939" h="10935" fill="none" extrusionOk="0">
                    <a:moveTo>
                      <a:pt x="1" y="1"/>
                    </a:moveTo>
                    <a:cubicBezTo>
                      <a:pt x="2762" y="1667"/>
                      <a:pt x="5068" y="3744"/>
                      <a:pt x="7464" y="5935"/>
                    </a:cubicBezTo>
                    <a:cubicBezTo>
                      <a:pt x="8606" y="7008"/>
                      <a:pt x="11002" y="9542"/>
                      <a:pt x="11938" y="1093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5792423" y="1457756"/>
                <a:ext cx="64118" cy="11390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462" fill="none" extrusionOk="0">
                    <a:moveTo>
                      <a:pt x="823" y="1462"/>
                    </a:moveTo>
                    <a:cubicBezTo>
                      <a:pt x="731" y="891"/>
                      <a:pt x="435" y="366"/>
                      <a:pt x="1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5687560" y="1509331"/>
                <a:ext cx="277429" cy="16905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70" fill="none" extrusionOk="0">
                    <a:moveTo>
                      <a:pt x="0" y="1005"/>
                    </a:moveTo>
                    <a:cubicBezTo>
                      <a:pt x="753" y="1507"/>
                      <a:pt x="2054" y="2169"/>
                      <a:pt x="3515" y="1873"/>
                    </a:cubicBezTo>
                    <a:cubicBezTo>
                      <a:pt x="3561" y="1165"/>
                      <a:pt x="3287" y="480"/>
                      <a:pt x="2808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5765779" y="1564490"/>
                <a:ext cx="293478" cy="19212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66" fill="none" extrusionOk="0">
                    <a:moveTo>
                      <a:pt x="0" y="1644"/>
                    </a:moveTo>
                    <a:lnTo>
                      <a:pt x="1142" y="2009"/>
                    </a:lnTo>
                    <a:cubicBezTo>
                      <a:pt x="1918" y="2237"/>
                      <a:pt x="2854" y="2466"/>
                      <a:pt x="3607" y="2214"/>
                    </a:cubicBezTo>
                    <a:cubicBezTo>
                      <a:pt x="3767" y="1416"/>
                      <a:pt x="3538" y="594"/>
                      <a:pt x="3013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5828027" y="1610689"/>
                <a:ext cx="307735" cy="202793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2603" fill="none" extrusionOk="0">
                    <a:moveTo>
                      <a:pt x="0" y="1873"/>
                    </a:moveTo>
                    <a:cubicBezTo>
                      <a:pt x="868" y="2192"/>
                      <a:pt x="1781" y="2420"/>
                      <a:pt x="2717" y="2535"/>
                    </a:cubicBezTo>
                    <a:cubicBezTo>
                      <a:pt x="3059" y="2603"/>
                      <a:pt x="3424" y="2580"/>
                      <a:pt x="3767" y="2466"/>
                    </a:cubicBezTo>
                    <a:cubicBezTo>
                      <a:pt x="3949" y="2078"/>
                      <a:pt x="3812" y="1393"/>
                      <a:pt x="3721" y="960"/>
                    </a:cubicBezTo>
                    <a:cubicBezTo>
                      <a:pt x="3630" y="617"/>
                      <a:pt x="3493" y="298"/>
                      <a:pt x="3287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5881394" y="1815196"/>
                <a:ext cx="300567" cy="57028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732" fill="none" extrusionOk="0">
                    <a:moveTo>
                      <a:pt x="0" y="1"/>
                    </a:moveTo>
                    <a:cubicBezTo>
                      <a:pt x="1210" y="526"/>
                      <a:pt x="2534" y="731"/>
                      <a:pt x="3858" y="617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2"/>
              <p:cNvSpPr/>
              <p:nvPr/>
            </p:nvSpPr>
            <p:spPr>
              <a:xfrm>
                <a:off x="6091199" y="2009030"/>
                <a:ext cx="263249" cy="32098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12" fill="none" extrusionOk="0">
                    <a:moveTo>
                      <a:pt x="1" y="1"/>
                    </a:moveTo>
                    <a:cubicBezTo>
                      <a:pt x="891" y="320"/>
                      <a:pt x="1827" y="412"/>
                      <a:pt x="2740" y="297"/>
                    </a:cubicBezTo>
                    <a:cubicBezTo>
                      <a:pt x="2968" y="275"/>
                      <a:pt x="3196" y="206"/>
                      <a:pt x="3379" y="92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2"/>
              <p:cNvSpPr/>
              <p:nvPr/>
            </p:nvSpPr>
            <p:spPr>
              <a:xfrm>
                <a:off x="5991633" y="1918346"/>
                <a:ext cx="281012" cy="37396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480" fill="none" extrusionOk="0">
                    <a:moveTo>
                      <a:pt x="0" y="1"/>
                    </a:moveTo>
                    <a:cubicBezTo>
                      <a:pt x="913" y="320"/>
                      <a:pt x="1895" y="480"/>
                      <a:pt x="2853" y="480"/>
                    </a:cubicBezTo>
                    <a:cubicBezTo>
                      <a:pt x="3127" y="480"/>
                      <a:pt x="3378" y="412"/>
                      <a:pt x="3607" y="297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6178299" y="1672937"/>
                <a:ext cx="69493" cy="234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014" fill="none" extrusionOk="0">
                    <a:moveTo>
                      <a:pt x="823" y="3014"/>
                    </a:moveTo>
                    <a:cubicBezTo>
                      <a:pt x="891" y="2671"/>
                      <a:pt x="891" y="2329"/>
                      <a:pt x="777" y="2009"/>
                    </a:cubicBezTo>
                    <a:cubicBezTo>
                      <a:pt x="549" y="1028"/>
                      <a:pt x="526" y="868"/>
                      <a:pt x="1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6318844" y="1799225"/>
                <a:ext cx="33812" cy="186822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98" fill="none" extrusionOk="0">
                    <a:moveTo>
                      <a:pt x="91" y="2397"/>
                    </a:moveTo>
                    <a:cubicBezTo>
                      <a:pt x="411" y="1872"/>
                      <a:pt x="434" y="685"/>
                      <a:pt x="0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6404153" y="1888117"/>
                <a:ext cx="48147" cy="19928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558" fill="none" extrusionOk="0">
                    <a:moveTo>
                      <a:pt x="161" y="2557"/>
                    </a:moveTo>
                    <a:cubicBezTo>
                      <a:pt x="617" y="1735"/>
                      <a:pt x="480" y="800"/>
                      <a:pt x="1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6153447" y="2880815"/>
                <a:ext cx="1136359" cy="334457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4293" extrusionOk="0">
                    <a:moveTo>
                      <a:pt x="6778" y="1"/>
                    </a:moveTo>
                    <a:cubicBezTo>
                      <a:pt x="5641" y="1"/>
                      <a:pt x="4504" y="98"/>
                      <a:pt x="3379" y="292"/>
                    </a:cubicBezTo>
                    <a:cubicBezTo>
                      <a:pt x="2123" y="497"/>
                      <a:pt x="0" y="1251"/>
                      <a:pt x="69" y="2027"/>
                    </a:cubicBezTo>
                    <a:cubicBezTo>
                      <a:pt x="183" y="3419"/>
                      <a:pt x="1849" y="4127"/>
                      <a:pt x="4040" y="4241"/>
                    </a:cubicBezTo>
                    <a:cubicBezTo>
                      <a:pt x="4687" y="4259"/>
                      <a:pt x="5542" y="4293"/>
                      <a:pt x="6268" y="4293"/>
                    </a:cubicBezTo>
                    <a:cubicBezTo>
                      <a:pt x="6440" y="4293"/>
                      <a:pt x="6604" y="4291"/>
                      <a:pt x="6757" y="4286"/>
                    </a:cubicBezTo>
                    <a:cubicBezTo>
                      <a:pt x="8400" y="4263"/>
                      <a:pt x="10021" y="3967"/>
                      <a:pt x="11573" y="3419"/>
                    </a:cubicBezTo>
                    <a:cubicBezTo>
                      <a:pt x="12303" y="3214"/>
                      <a:pt x="13034" y="2917"/>
                      <a:pt x="13718" y="2574"/>
                    </a:cubicBezTo>
                    <a:cubicBezTo>
                      <a:pt x="13992" y="2415"/>
                      <a:pt x="14586" y="1981"/>
                      <a:pt x="14358" y="1616"/>
                    </a:cubicBezTo>
                    <a:cubicBezTo>
                      <a:pt x="14129" y="1228"/>
                      <a:pt x="13262" y="1068"/>
                      <a:pt x="12897" y="954"/>
                    </a:cubicBezTo>
                    <a:cubicBezTo>
                      <a:pt x="10909" y="321"/>
                      <a:pt x="8844" y="1"/>
                      <a:pt x="6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6084109" y="3031566"/>
                <a:ext cx="1170171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731" fill="none" extrusionOk="0">
                    <a:moveTo>
                      <a:pt x="15019" y="206"/>
                    </a:moveTo>
                    <a:cubicBezTo>
                      <a:pt x="11824" y="731"/>
                      <a:pt x="8719" y="639"/>
                      <a:pt x="5478" y="502"/>
                    </a:cubicBezTo>
                    <a:cubicBezTo>
                      <a:pt x="3629" y="434"/>
                      <a:pt x="1803" y="274"/>
                      <a:pt x="0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6571342" y="2221094"/>
                <a:ext cx="1136359" cy="334457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4293" extrusionOk="0">
                    <a:moveTo>
                      <a:pt x="6778" y="1"/>
                    </a:moveTo>
                    <a:cubicBezTo>
                      <a:pt x="5641" y="1"/>
                      <a:pt x="4504" y="97"/>
                      <a:pt x="3378" y="292"/>
                    </a:cubicBezTo>
                    <a:cubicBezTo>
                      <a:pt x="2123" y="520"/>
                      <a:pt x="0" y="1273"/>
                      <a:pt x="69" y="2026"/>
                    </a:cubicBezTo>
                    <a:cubicBezTo>
                      <a:pt x="183" y="3419"/>
                      <a:pt x="1849" y="4126"/>
                      <a:pt x="4040" y="4240"/>
                    </a:cubicBezTo>
                    <a:cubicBezTo>
                      <a:pt x="4687" y="4259"/>
                      <a:pt x="5527" y="4292"/>
                      <a:pt x="6260" y="4292"/>
                    </a:cubicBezTo>
                    <a:cubicBezTo>
                      <a:pt x="6433" y="4292"/>
                      <a:pt x="6600" y="4290"/>
                      <a:pt x="6757" y="4286"/>
                    </a:cubicBezTo>
                    <a:cubicBezTo>
                      <a:pt x="8400" y="4263"/>
                      <a:pt x="10021" y="3967"/>
                      <a:pt x="11573" y="3419"/>
                    </a:cubicBezTo>
                    <a:cubicBezTo>
                      <a:pt x="12303" y="3213"/>
                      <a:pt x="13034" y="2939"/>
                      <a:pt x="13718" y="2574"/>
                    </a:cubicBezTo>
                    <a:cubicBezTo>
                      <a:pt x="14015" y="2414"/>
                      <a:pt x="14586" y="1981"/>
                      <a:pt x="14357" y="1616"/>
                    </a:cubicBezTo>
                    <a:cubicBezTo>
                      <a:pt x="14152" y="1228"/>
                      <a:pt x="13262" y="1068"/>
                      <a:pt x="12897" y="954"/>
                    </a:cubicBezTo>
                    <a:cubicBezTo>
                      <a:pt x="10908" y="320"/>
                      <a:pt x="8844" y="1"/>
                      <a:pt x="6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6502005" y="2371845"/>
                <a:ext cx="1170171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731" fill="none" extrusionOk="0">
                    <a:moveTo>
                      <a:pt x="15019" y="206"/>
                    </a:moveTo>
                    <a:cubicBezTo>
                      <a:pt x="11824" y="731"/>
                      <a:pt x="8719" y="639"/>
                      <a:pt x="5478" y="502"/>
                    </a:cubicBezTo>
                    <a:cubicBezTo>
                      <a:pt x="3652" y="434"/>
                      <a:pt x="1826" y="274"/>
                      <a:pt x="0" y="0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5890275" y="1461340"/>
                <a:ext cx="1915278" cy="2416769"/>
              </a:xfrm>
              <a:custGeom>
                <a:avLst/>
                <a:gdLst/>
                <a:ahLst/>
                <a:cxnLst/>
                <a:rect l="l" t="t" r="r" b="b"/>
                <a:pathLst>
                  <a:path w="24584" h="31021" fill="none" extrusionOk="0">
                    <a:moveTo>
                      <a:pt x="1164" y="31020"/>
                    </a:moveTo>
                    <a:cubicBezTo>
                      <a:pt x="0" y="24515"/>
                      <a:pt x="2922" y="17850"/>
                      <a:pt x="7076" y="12669"/>
                    </a:cubicBezTo>
                    <a:cubicBezTo>
                      <a:pt x="11664" y="6939"/>
                      <a:pt x="17713" y="2580"/>
                      <a:pt x="24583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7558275" y="994596"/>
                <a:ext cx="1022536" cy="632921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8124" extrusionOk="0">
                    <a:moveTo>
                      <a:pt x="12347" y="1"/>
                    </a:moveTo>
                    <a:cubicBezTo>
                      <a:pt x="11935" y="1"/>
                      <a:pt x="11419" y="145"/>
                      <a:pt x="11139" y="194"/>
                    </a:cubicBezTo>
                    <a:cubicBezTo>
                      <a:pt x="7989" y="833"/>
                      <a:pt x="5022" y="2203"/>
                      <a:pt x="2488" y="4188"/>
                    </a:cubicBezTo>
                    <a:cubicBezTo>
                      <a:pt x="1507" y="4987"/>
                      <a:pt x="0" y="6676"/>
                      <a:pt x="434" y="7315"/>
                    </a:cubicBezTo>
                    <a:cubicBezTo>
                      <a:pt x="808" y="7876"/>
                      <a:pt x="1424" y="8124"/>
                      <a:pt x="2180" y="8124"/>
                    </a:cubicBezTo>
                    <a:cubicBezTo>
                      <a:pt x="2994" y="8124"/>
                      <a:pt x="3970" y="7836"/>
                      <a:pt x="4976" y="7338"/>
                    </a:cubicBezTo>
                    <a:cubicBezTo>
                      <a:pt x="5707" y="6973"/>
                      <a:pt x="6688" y="6471"/>
                      <a:pt x="7396" y="6060"/>
                    </a:cubicBezTo>
                    <a:cubicBezTo>
                      <a:pt x="8811" y="5261"/>
                      <a:pt x="10089" y="4211"/>
                      <a:pt x="11185" y="3001"/>
                    </a:cubicBezTo>
                    <a:cubicBezTo>
                      <a:pt x="11733" y="2454"/>
                      <a:pt x="12235" y="1860"/>
                      <a:pt x="12646" y="1221"/>
                    </a:cubicBezTo>
                    <a:cubicBezTo>
                      <a:pt x="12828" y="924"/>
                      <a:pt x="13125" y="285"/>
                      <a:pt x="12760" y="80"/>
                    </a:cubicBezTo>
                    <a:cubicBezTo>
                      <a:pt x="12651" y="22"/>
                      <a:pt x="12507" y="1"/>
                      <a:pt x="12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8337116" y="1007918"/>
                <a:ext cx="195704" cy="18495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374" fill="none" extrusionOk="0">
                    <a:moveTo>
                      <a:pt x="2512" y="0"/>
                    </a:moveTo>
                    <a:cubicBezTo>
                      <a:pt x="2032" y="274"/>
                      <a:pt x="1576" y="571"/>
                      <a:pt x="1142" y="936"/>
                    </a:cubicBezTo>
                    <a:cubicBezTo>
                      <a:pt x="663" y="1324"/>
                      <a:pt x="275" y="1826"/>
                      <a:pt x="1" y="237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7590295" y="1043444"/>
                <a:ext cx="965663" cy="510450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6552" fill="none" extrusionOk="0">
                    <a:moveTo>
                      <a:pt x="12394" y="1"/>
                    </a:moveTo>
                    <a:cubicBezTo>
                      <a:pt x="9838" y="2009"/>
                      <a:pt x="3264" y="5456"/>
                      <a:pt x="0" y="655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8347789" y="1173238"/>
                <a:ext cx="128158" cy="2859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67" fill="none" extrusionOk="0">
                    <a:moveTo>
                      <a:pt x="1" y="275"/>
                    </a:moveTo>
                    <a:cubicBezTo>
                      <a:pt x="549" y="366"/>
                      <a:pt x="1142" y="275"/>
                      <a:pt x="1644" y="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8228669" y="1030979"/>
                <a:ext cx="167267" cy="252654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3243" fill="none" extrusionOk="0">
                    <a:moveTo>
                      <a:pt x="2146" y="1"/>
                    </a:moveTo>
                    <a:cubicBezTo>
                      <a:pt x="1393" y="503"/>
                      <a:pt x="274" y="1462"/>
                      <a:pt x="1" y="2945"/>
                    </a:cubicBezTo>
                    <a:cubicBezTo>
                      <a:pt x="640" y="3219"/>
                      <a:pt x="1370" y="3242"/>
                      <a:pt x="2032" y="296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8123727" y="1066583"/>
                <a:ext cx="177941" cy="286388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3676" fill="none" extrusionOk="0">
                    <a:moveTo>
                      <a:pt x="1827" y="0"/>
                    </a:moveTo>
                    <a:lnTo>
                      <a:pt x="1074" y="936"/>
                    </a:lnTo>
                    <a:cubicBezTo>
                      <a:pt x="571" y="1575"/>
                      <a:pt x="46" y="2374"/>
                      <a:pt x="1" y="3173"/>
                    </a:cubicBezTo>
                    <a:cubicBezTo>
                      <a:pt x="686" y="3584"/>
                      <a:pt x="1530" y="3675"/>
                      <a:pt x="2283" y="3401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8036627" y="1102109"/>
                <a:ext cx="193912" cy="297061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813" fill="none" extrusionOk="0">
                    <a:moveTo>
                      <a:pt x="1895" y="1"/>
                    </a:moveTo>
                    <a:cubicBezTo>
                      <a:pt x="1279" y="708"/>
                      <a:pt x="754" y="1462"/>
                      <a:pt x="320" y="2283"/>
                    </a:cubicBezTo>
                    <a:cubicBezTo>
                      <a:pt x="115" y="2580"/>
                      <a:pt x="0" y="2922"/>
                      <a:pt x="0" y="3288"/>
                    </a:cubicBezTo>
                    <a:cubicBezTo>
                      <a:pt x="274" y="3607"/>
                      <a:pt x="982" y="3721"/>
                      <a:pt x="1416" y="3767"/>
                    </a:cubicBezTo>
                    <a:cubicBezTo>
                      <a:pt x="1781" y="3813"/>
                      <a:pt x="2146" y="3790"/>
                      <a:pt x="2488" y="3699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7958408" y="1130623"/>
                <a:ext cx="151218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3379" fill="none" extrusionOk="0">
                    <a:moveTo>
                      <a:pt x="1940" y="0"/>
                    </a:moveTo>
                    <a:cubicBezTo>
                      <a:pt x="1027" y="959"/>
                      <a:pt x="365" y="2123"/>
                      <a:pt x="0" y="337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7748525" y="1258625"/>
                <a:ext cx="103227" cy="231229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2968" fill="none" extrusionOk="0">
                    <a:moveTo>
                      <a:pt x="1325" y="0"/>
                    </a:moveTo>
                    <a:cubicBezTo>
                      <a:pt x="731" y="708"/>
                      <a:pt x="320" y="1553"/>
                      <a:pt x="115" y="2466"/>
                    </a:cubicBezTo>
                    <a:cubicBezTo>
                      <a:pt x="69" y="2671"/>
                      <a:pt x="1" y="2740"/>
                      <a:pt x="46" y="2968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7849882" y="1198169"/>
                <a:ext cx="122782" cy="24727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174" fill="none" extrusionOk="0">
                    <a:moveTo>
                      <a:pt x="1576" y="0"/>
                    </a:moveTo>
                    <a:cubicBezTo>
                      <a:pt x="959" y="731"/>
                      <a:pt x="480" y="1575"/>
                      <a:pt x="161" y="2488"/>
                    </a:cubicBezTo>
                    <a:cubicBezTo>
                      <a:pt x="46" y="2694"/>
                      <a:pt x="1" y="2945"/>
                      <a:pt x="1" y="317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7896159" y="1436488"/>
                <a:ext cx="241903" cy="39187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03" fill="none" extrusionOk="0">
                    <a:moveTo>
                      <a:pt x="0" y="0"/>
                    </a:moveTo>
                    <a:cubicBezTo>
                      <a:pt x="274" y="183"/>
                      <a:pt x="616" y="297"/>
                      <a:pt x="959" y="320"/>
                    </a:cubicBezTo>
                    <a:cubicBezTo>
                      <a:pt x="1963" y="434"/>
                      <a:pt x="2123" y="502"/>
                      <a:pt x="3104" y="274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7793010" y="1484479"/>
                <a:ext cx="177863" cy="7299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937" fill="none" extrusionOk="0">
                    <a:moveTo>
                      <a:pt x="0" y="0"/>
                    </a:moveTo>
                    <a:cubicBezTo>
                      <a:pt x="366" y="502"/>
                      <a:pt x="1484" y="936"/>
                      <a:pt x="2283" y="776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7664930" y="1536053"/>
                <a:ext cx="192198" cy="69416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891" fill="none" extrusionOk="0">
                    <a:moveTo>
                      <a:pt x="1" y="0"/>
                    </a:moveTo>
                    <a:cubicBezTo>
                      <a:pt x="617" y="685"/>
                      <a:pt x="1530" y="890"/>
                      <a:pt x="2466" y="753"/>
                    </a:cubicBezTo>
                  </a:path>
                </a:pathLst>
              </a:custGeom>
              <a:noFill/>
              <a:ln w="22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7" name="Google Shape;3737;p32"/>
            <p:cNvGrpSpPr/>
            <p:nvPr/>
          </p:nvGrpSpPr>
          <p:grpSpPr>
            <a:xfrm rot="-1753868">
              <a:off x="8445894" y="2095669"/>
              <a:ext cx="1065060" cy="776051"/>
              <a:chOff x="5368100" y="467675"/>
              <a:chExt cx="567800" cy="413725"/>
            </a:xfrm>
          </p:grpSpPr>
          <p:sp>
            <p:nvSpPr>
              <p:cNvPr id="3738" name="Google Shape;3738;p32"/>
              <p:cNvSpPr/>
              <p:nvPr/>
            </p:nvSpPr>
            <p:spPr>
              <a:xfrm>
                <a:off x="5368100" y="831375"/>
                <a:ext cx="486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01" extrusionOk="0">
                    <a:moveTo>
                      <a:pt x="1315" y="1"/>
                    </a:moveTo>
                    <a:cubicBezTo>
                      <a:pt x="1138" y="1"/>
                      <a:pt x="913" y="73"/>
                      <a:pt x="640" y="243"/>
                    </a:cubicBezTo>
                    <a:cubicBezTo>
                      <a:pt x="252" y="494"/>
                      <a:pt x="23" y="928"/>
                      <a:pt x="23" y="1384"/>
                    </a:cubicBezTo>
                    <a:cubicBezTo>
                      <a:pt x="1" y="1590"/>
                      <a:pt x="92" y="1795"/>
                      <a:pt x="274" y="1909"/>
                    </a:cubicBezTo>
                    <a:cubicBezTo>
                      <a:pt x="343" y="1978"/>
                      <a:pt x="434" y="2001"/>
                      <a:pt x="525" y="2001"/>
                    </a:cubicBezTo>
                    <a:cubicBezTo>
                      <a:pt x="936" y="2001"/>
                      <a:pt x="1324" y="1772"/>
                      <a:pt x="1530" y="1407"/>
                    </a:cubicBezTo>
                    <a:cubicBezTo>
                      <a:pt x="1946" y="730"/>
                      <a:pt x="1875" y="1"/>
                      <a:pt x="1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5569525" y="765350"/>
                <a:ext cx="426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217" extrusionOk="0">
                    <a:moveTo>
                      <a:pt x="1054" y="0"/>
                    </a:moveTo>
                    <a:cubicBezTo>
                      <a:pt x="850" y="0"/>
                      <a:pt x="604" y="149"/>
                      <a:pt x="343" y="510"/>
                    </a:cubicBezTo>
                    <a:cubicBezTo>
                      <a:pt x="46" y="875"/>
                      <a:pt x="1" y="1355"/>
                      <a:pt x="161" y="1788"/>
                    </a:cubicBezTo>
                    <a:cubicBezTo>
                      <a:pt x="229" y="1994"/>
                      <a:pt x="389" y="2131"/>
                      <a:pt x="594" y="2199"/>
                    </a:cubicBezTo>
                    <a:cubicBezTo>
                      <a:pt x="640" y="2211"/>
                      <a:pt x="686" y="2216"/>
                      <a:pt x="731" y="2216"/>
                    </a:cubicBezTo>
                    <a:cubicBezTo>
                      <a:pt x="777" y="2216"/>
                      <a:pt x="823" y="2211"/>
                      <a:pt x="868" y="2199"/>
                    </a:cubicBezTo>
                    <a:cubicBezTo>
                      <a:pt x="1279" y="2039"/>
                      <a:pt x="1553" y="1674"/>
                      <a:pt x="1599" y="1263"/>
                    </a:cubicBezTo>
                    <a:cubicBezTo>
                      <a:pt x="1705" y="582"/>
                      <a:pt x="1459" y="0"/>
                      <a:pt x="1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5416025" y="708050"/>
                <a:ext cx="696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49" extrusionOk="0">
                    <a:moveTo>
                      <a:pt x="1165" y="1"/>
                    </a:moveTo>
                    <a:cubicBezTo>
                      <a:pt x="821" y="1"/>
                      <a:pt x="496" y="138"/>
                      <a:pt x="252" y="383"/>
                    </a:cubicBezTo>
                    <a:cubicBezTo>
                      <a:pt x="92" y="542"/>
                      <a:pt x="1" y="748"/>
                      <a:pt x="24" y="953"/>
                    </a:cubicBezTo>
                    <a:cubicBezTo>
                      <a:pt x="46" y="1045"/>
                      <a:pt x="92" y="1136"/>
                      <a:pt x="161" y="1204"/>
                    </a:cubicBezTo>
                    <a:cubicBezTo>
                      <a:pt x="376" y="1436"/>
                      <a:pt x="664" y="1548"/>
                      <a:pt x="963" y="1548"/>
                    </a:cubicBezTo>
                    <a:cubicBezTo>
                      <a:pt x="1075" y="1548"/>
                      <a:pt x="1189" y="1532"/>
                      <a:pt x="1302" y="1501"/>
                    </a:cubicBezTo>
                    <a:cubicBezTo>
                      <a:pt x="2306" y="1227"/>
                      <a:pt x="2786" y="337"/>
                      <a:pt x="1484" y="40"/>
                    </a:cubicBezTo>
                    <a:cubicBezTo>
                      <a:pt x="1377" y="13"/>
                      <a:pt x="1270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5509625" y="572600"/>
                <a:ext cx="810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18" extrusionOk="0">
                    <a:moveTo>
                      <a:pt x="1232" y="0"/>
                    </a:moveTo>
                    <a:cubicBezTo>
                      <a:pt x="874" y="0"/>
                      <a:pt x="523" y="128"/>
                      <a:pt x="251" y="368"/>
                    </a:cubicBezTo>
                    <a:cubicBezTo>
                      <a:pt x="69" y="528"/>
                      <a:pt x="0" y="756"/>
                      <a:pt x="46" y="985"/>
                    </a:cubicBezTo>
                    <a:cubicBezTo>
                      <a:pt x="69" y="1099"/>
                      <a:pt x="137" y="1190"/>
                      <a:pt x="206" y="1281"/>
                    </a:cubicBezTo>
                    <a:cubicBezTo>
                      <a:pt x="484" y="1560"/>
                      <a:pt x="883" y="1717"/>
                      <a:pt x="1281" y="1717"/>
                    </a:cubicBezTo>
                    <a:cubicBezTo>
                      <a:pt x="1372" y="1717"/>
                      <a:pt x="1463" y="1709"/>
                      <a:pt x="1552" y="1692"/>
                    </a:cubicBezTo>
                    <a:cubicBezTo>
                      <a:pt x="2739" y="1487"/>
                      <a:pt x="3241" y="505"/>
                      <a:pt x="1689" y="72"/>
                    </a:cubicBezTo>
                    <a:cubicBezTo>
                      <a:pt x="1539" y="24"/>
                      <a:pt x="1385" y="0"/>
                      <a:pt x="1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5462825" y="645650"/>
                <a:ext cx="810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06" extrusionOk="0">
                    <a:moveTo>
                      <a:pt x="1224" y="0"/>
                    </a:moveTo>
                    <a:cubicBezTo>
                      <a:pt x="874" y="0"/>
                      <a:pt x="524" y="128"/>
                      <a:pt x="252" y="368"/>
                    </a:cubicBezTo>
                    <a:cubicBezTo>
                      <a:pt x="69" y="528"/>
                      <a:pt x="1" y="756"/>
                      <a:pt x="46" y="984"/>
                    </a:cubicBezTo>
                    <a:cubicBezTo>
                      <a:pt x="69" y="1098"/>
                      <a:pt x="137" y="1190"/>
                      <a:pt x="206" y="1281"/>
                    </a:cubicBezTo>
                    <a:cubicBezTo>
                      <a:pt x="492" y="1549"/>
                      <a:pt x="863" y="1705"/>
                      <a:pt x="1240" y="1705"/>
                    </a:cubicBezTo>
                    <a:cubicBezTo>
                      <a:pt x="1344" y="1705"/>
                      <a:pt x="1449" y="1694"/>
                      <a:pt x="1553" y="1669"/>
                    </a:cubicBezTo>
                    <a:cubicBezTo>
                      <a:pt x="2740" y="1486"/>
                      <a:pt x="3242" y="505"/>
                      <a:pt x="1667" y="71"/>
                    </a:cubicBezTo>
                    <a:cubicBezTo>
                      <a:pt x="1523" y="23"/>
                      <a:pt x="1374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5374950" y="770250"/>
                <a:ext cx="696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36" extrusionOk="0">
                    <a:moveTo>
                      <a:pt x="1164" y="0"/>
                    </a:moveTo>
                    <a:cubicBezTo>
                      <a:pt x="821" y="0"/>
                      <a:pt x="496" y="138"/>
                      <a:pt x="251" y="383"/>
                    </a:cubicBezTo>
                    <a:cubicBezTo>
                      <a:pt x="92" y="542"/>
                      <a:pt x="0" y="748"/>
                      <a:pt x="23" y="953"/>
                    </a:cubicBezTo>
                    <a:cubicBezTo>
                      <a:pt x="46" y="1045"/>
                      <a:pt x="92" y="1136"/>
                      <a:pt x="160" y="1204"/>
                    </a:cubicBezTo>
                    <a:cubicBezTo>
                      <a:pt x="373" y="1417"/>
                      <a:pt x="656" y="1536"/>
                      <a:pt x="950" y="1536"/>
                    </a:cubicBezTo>
                    <a:cubicBezTo>
                      <a:pt x="1066" y="1536"/>
                      <a:pt x="1185" y="1517"/>
                      <a:pt x="1301" y="1478"/>
                    </a:cubicBezTo>
                    <a:cubicBezTo>
                      <a:pt x="2306" y="1227"/>
                      <a:pt x="2785" y="337"/>
                      <a:pt x="1484" y="40"/>
                    </a:cubicBezTo>
                    <a:cubicBezTo>
                      <a:pt x="1377" y="13"/>
                      <a:pt x="1270" y="0"/>
                      <a:pt x="1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5503350" y="782900"/>
                <a:ext cx="32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20" extrusionOk="0">
                    <a:moveTo>
                      <a:pt x="963" y="0"/>
                    </a:moveTo>
                    <a:cubicBezTo>
                      <a:pt x="760" y="0"/>
                      <a:pt x="501" y="213"/>
                      <a:pt x="320" y="516"/>
                    </a:cubicBezTo>
                    <a:cubicBezTo>
                      <a:pt x="160" y="790"/>
                      <a:pt x="69" y="1086"/>
                      <a:pt x="46" y="1383"/>
                    </a:cubicBezTo>
                    <a:cubicBezTo>
                      <a:pt x="0" y="1680"/>
                      <a:pt x="91" y="1999"/>
                      <a:pt x="274" y="2228"/>
                    </a:cubicBezTo>
                    <a:cubicBezTo>
                      <a:pt x="320" y="2296"/>
                      <a:pt x="365" y="2342"/>
                      <a:pt x="434" y="2387"/>
                    </a:cubicBezTo>
                    <a:cubicBezTo>
                      <a:pt x="492" y="2409"/>
                      <a:pt x="551" y="2420"/>
                      <a:pt x="608" y="2420"/>
                    </a:cubicBezTo>
                    <a:cubicBezTo>
                      <a:pt x="729" y="2420"/>
                      <a:pt x="843" y="2374"/>
                      <a:pt x="936" y="2296"/>
                    </a:cubicBezTo>
                    <a:cubicBezTo>
                      <a:pt x="1050" y="2159"/>
                      <a:pt x="1141" y="1999"/>
                      <a:pt x="1164" y="1840"/>
                    </a:cubicBezTo>
                    <a:cubicBezTo>
                      <a:pt x="1255" y="1429"/>
                      <a:pt x="1301" y="995"/>
                      <a:pt x="1278" y="584"/>
                    </a:cubicBezTo>
                    <a:cubicBezTo>
                      <a:pt x="1278" y="166"/>
                      <a:pt x="1143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5432575" y="829250"/>
                <a:ext cx="337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020" extrusionOk="0">
                    <a:moveTo>
                      <a:pt x="706" y="1"/>
                    </a:moveTo>
                    <a:cubicBezTo>
                      <a:pt x="598" y="1"/>
                      <a:pt x="476" y="74"/>
                      <a:pt x="343" y="259"/>
                    </a:cubicBezTo>
                    <a:cubicBezTo>
                      <a:pt x="92" y="625"/>
                      <a:pt x="1" y="1081"/>
                      <a:pt x="115" y="1515"/>
                    </a:cubicBezTo>
                    <a:cubicBezTo>
                      <a:pt x="138" y="1606"/>
                      <a:pt x="183" y="1720"/>
                      <a:pt x="252" y="1789"/>
                    </a:cubicBezTo>
                    <a:cubicBezTo>
                      <a:pt x="389" y="1926"/>
                      <a:pt x="571" y="1994"/>
                      <a:pt x="754" y="1994"/>
                    </a:cubicBezTo>
                    <a:cubicBezTo>
                      <a:pt x="798" y="2012"/>
                      <a:pt x="841" y="2019"/>
                      <a:pt x="884" y="2019"/>
                    </a:cubicBezTo>
                    <a:cubicBezTo>
                      <a:pt x="952" y="2019"/>
                      <a:pt x="1017" y="2000"/>
                      <a:pt x="1074" y="1971"/>
                    </a:cubicBezTo>
                    <a:cubicBezTo>
                      <a:pt x="1142" y="1926"/>
                      <a:pt x="1188" y="1857"/>
                      <a:pt x="1211" y="1789"/>
                    </a:cubicBezTo>
                    <a:cubicBezTo>
                      <a:pt x="1325" y="1515"/>
                      <a:pt x="1347" y="1218"/>
                      <a:pt x="1279" y="944"/>
                    </a:cubicBezTo>
                    <a:cubicBezTo>
                      <a:pt x="1228" y="638"/>
                      <a:pt x="102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5651700" y="724125"/>
                <a:ext cx="393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616" extrusionOk="0">
                    <a:moveTo>
                      <a:pt x="1095" y="0"/>
                    </a:moveTo>
                    <a:cubicBezTo>
                      <a:pt x="990" y="0"/>
                      <a:pt x="863" y="52"/>
                      <a:pt x="708" y="173"/>
                    </a:cubicBezTo>
                    <a:cubicBezTo>
                      <a:pt x="526" y="287"/>
                      <a:pt x="389" y="470"/>
                      <a:pt x="297" y="653"/>
                    </a:cubicBezTo>
                    <a:cubicBezTo>
                      <a:pt x="115" y="949"/>
                      <a:pt x="1" y="1315"/>
                      <a:pt x="24" y="1680"/>
                    </a:cubicBezTo>
                    <a:cubicBezTo>
                      <a:pt x="24" y="2045"/>
                      <a:pt x="229" y="2365"/>
                      <a:pt x="548" y="2547"/>
                    </a:cubicBezTo>
                    <a:cubicBezTo>
                      <a:pt x="594" y="2593"/>
                      <a:pt x="663" y="2616"/>
                      <a:pt x="754" y="2616"/>
                    </a:cubicBezTo>
                    <a:cubicBezTo>
                      <a:pt x="822" y="2616"/>
                      <a:pt x="914" y="2593"/>
                      <a:pt x="1005" y="2570"/>
                    </a:cubicBezTo>
                    <a:cubicBezTo>
                      <a:pt x="1210" y="2456"/>
                      <a:pt x="1370" y="2296"/>
                      <a:pt x="1439" y="2091"/>
                    </a:cubicBezTo>
                    <a:cubicBezTo>
                      <a:pt x="1507" y="1862"/>
                      <a:pt x="1553" y="1657"/>
                      <a:pt x="1553" y="1452"/>
                    </a:cubicBezTo>
                    <a:cubicBezTo>
                      <a:pt x="1571" y="1023"/>
                      <a:pt x="1560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5396625" y="467675"/>
                <a:ext cx="539275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21571" h="15316" fill="none" extrusionOk="0">
                    <a:moveTo>
                      <a:pt x="1" y="15316"/>
                    </a:moveTo>
                    <a:cubicBezTo>
                      <a:pt x="1" y="15316"/>
                      <a:pt x="6780" y="9153"/>
                      <a:pt x="12212" y="5912"/>
                    </a:cubicBezTo>
                    <a:cubicBezTo>
                      <a:pt x="17645" y="2671"/>
                      <a:pt x="21571" y="0"/>
                      <a:pt x="21571" y="0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5414900" y="784950"/>
                <a:ext cx="559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3" fill="none" extrusionOk="0">
                    <a:moveTo>
                      <a:pt x="0" y="183"/>
                    </a:moveTo>
                    <a:cubicBezTo>
                      <a:pt x="731" y="69"/>
                      <a:pt x="1484" y="0"/>
                      <a:pt x="2237" y="23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5448550" y="804900"/>
                <a:ext cx="2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9" fill="none" extrusionOk="0">
                    <a:moveTo>
                      <a:pt x="1" y="1"/>
                    </a:moveTo>
                    <a:cubicBezTo>
                      <a:pt x="115" y="640"/>
                      <a:pt x="115" y="1279"/>
                      <a:pt x="47" y="191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5453125" y="722750"/>
                <a:ext cx="87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297" fill="none" extrusionOk="0">
                    <a:moveTo>
                      <a:pt x="0" y="206"/>
                    </a:moveTo>
                    <a:cubicBezTo>
                      <a:pt x="1165" y="114"/>
                      <a:pt x="2351" y="0"/>
                      <a:pt x="3493" y="2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5522750" y="745000"/>
                <a:ext cx="68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7" fill="none" extrusionOk="0">
                    <a:moveTo>
                      <a:pt x="0" y="0"/>
                    </a:moveTo>
                    <a:cubicBezTo>
                      <a:pt x="251" y="776"/>
                      <a:pt x="274" y="1598"/>
                      <a:pt x="91" y="23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5506775" y="665675"/>
                <a:ext cx="101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9" fill="none" extrusionOk="0">
                    <a:moveTo>
                      <a:pt x="0" y="206"/>
                    </a:moveTo>
                    <a:cubicBezTo>
                      <a:pt x="1347" y="115"/>
                      <a:pt x="2785" y="1"/>
                      <a:pt x="4040" y="54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5588925" y="690775"/>
                <a:ext cx="12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1" fill="none" extrusionOk="0">
                    <a:moveTo>
                      <a:pt x="1" y="1"/>
                    </a:moveTo>
                    <a:cubicBezTo>
                      <a:pt x="435" y="1302"/>
                      <a:pt x="480" y="2717"/>
                      <a:pt x="161" y="4041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5664250" y="638850"/>
                <a:ext cx="14875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35" fill="none" extrusionOk="0">
                    <a:moveTo>
                      <a:pt x="1" y="1"/>
                    </a:moveTo>
                    <a:cubicBezTo>
                      <a:pt x="457" y="1507"/>
                      <a:pt x="594" y="3082"/>
                      <a:pt x="412" y="4634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5562125" y="597775"/>
                <a:ext cx="1158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1279" fill="none" extrusionOk="0">
                    <a:moveTo>
                      <a:pt x="0" y="0"/>
                    </a:moveTo>
                    <a:cubicBezTo>
                      <a:pt x="845" y="114"/>
                      <a:pt x="1735" y="274"/>
                      <a:pt x="2579" y="457"/>
                    </a:cubicBezTo>
                    <a:cubicBezTo>
                      <a:pt x="3310" y="617"/>
                      <a:pt x="4063" y="799"/>
                      <a:pt x="4634" y="1279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6" name="Google Shape;3756;p32"/>
            <p:cNvSpPr/>
            <p:nvPr/>
          </p:nvSpPr>
          <p:spPr>
            <a:xfrm>
              <a:off x="4739850" y="3205875"/>
              <a:ext cx="3690875" cy="1398075"/>
            </a:xfrm>
            <a:custGeom>
              <a:avLst/>
              <a:gdLst/>
              <a:ahLst/>
              <a:cxnLst/>
              <a:rect l="l" t="t" r="r" b="b"/>
              <a:pathLst>
                <a:path w="147635" h="55923" fill="none" extrusionOk="0">
                  <a:moveTo>
                    <a:pt x="1" y="55922"/>
                  </a:moveTo>
                  <a:lnTo>
                    <a:pt x="147635" y="55922"/>
                  </a:lnTo>
                  <a:lnTo>
                    <a:pt x="147635" y="0"/>
                  </a:lnTo>
                </a:path>
              </a:pathLst>
            </a:custGeom>
            <a:noFill/>
            <a:ln w="74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7" name="Google Shape;3757;p32"/>
            <p:cNvGrpSpPr/>
            <p:nvPr/>
          </p:nvGrpSpPr>
          <p:grpSpPr>
            <a:xfrm>
              <a:off x="8144656" y="693366"/>
              <a:ext cx="1159963" cy="1691774"/>
              <a:chOff x="3299500" y="3611925"/>
              <a:chExt cx="733875" cy="1085375"/>
            </a:xfrm>
          </p:grpSpPr>
          <p:sp>
            <p:nvSpPr>
              <p:cNvPr id="3758" name="Google Shape;3758;p32"/>
              <p:cNvSpPr/>
              <p:nvPr/>
            </p:nvSpPr>
            <p:spPr>
              <a:xfrm>
                <a:off x="3323475" y="3801950"/>
                <a:ext cx="508450" cy="145625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5825" extrusionOk="0">
                    <a:moveTo>
                      <a:pt x="17028" y="1"/>
                    </a:moveTo>
                    <a:cubicBezTo>
                      <a:pt x="16777" y="685"/>
                      <a:pt x="16343" y="1302"/>
                      <a:pt x="15773" y="1758"/>
                    </a:cubicBezTo>
                    <a:cubicBezTo>
                      <a:pt x="13611" y="3551"/>
                      <a:pt x="10730" y="4072"/>
                      <a:pt x="7882" y="4072"/>
                    </a:cubicBezTo>
                    <a:cubicBezTo>
                      <a:pt x="7213" y="4072"/>
                      <a:pt x="6545" y="4043"/>
                      <a:pt x="5889" y="3995"/>
                    </a:cubicBezTo>
                    <a:cubicBezTo>
                      <a:pt x="4931" y="3927"/>
                      <a:pt x="2055" y="3881"/>
                      <a:pt x="1" y="3447"/>
                    </a:cubicBezTo>
                    <a:lnTo>
                      <a:pt x="1" y="3447"/>
                    </a:lnTo>
                    <a:cubicBezTo>
                      <a:pt x="3029" y="5005"/>
                      <a:pt x="6395" y="5825"/>
                      <a:pt x="9815" y="5825"/>
                    </a:cubicBezTo>
                    <a:cubicBezTo>
                      <a:pt x="9952" y="5825"/>
                      <a:pt x="10089" y="5824"/>
                      <a:pt x="10226" y="5821"/>
                    </a:cubicBezTo>
                    <a:cubicBezTo>
                      <a:pt x="12942" y="5730"/>
                      <a:pt x="16846" y="5159"/>
                      <a:pt x="19037" y="3379"/>
                    </a:cubicBezTo>
                    <a:cubicBezTo>
                      <a:pt x="20338" y="2306"/>
                      <a:pt x="19996" y="1941"/>
                      <a:pt x="18626" y="1005"/>
                    </a:cubicBezTo>
                    <a:cubicBezTo>
                      <a:pt x="18124" y="640"/>
                      <a:pt x="17576" y="297"/>
                      <a:pt x="170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3300650" y="3772700"/>
                <a:ext cx="448550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5242" extrusionOk="0">
                    <a:moveTo>
                      <a:pt x="13675" y="0"/>
                    </a:moveTo>
                    <a:cubicBezTo>
                      <a:pt x="13371" y="0"/>
                      <a:pt x="13065" y="17"/>
                      <a:pt x="12760" y="52"/>
                    </a:cubicBezTo>
                    <a:cubicBezTo>
                      <a:pt x="8240" y="303"/>
                      <a:pt x="3835" y="1718"/>
                      <a:pt x="1" y="4138"/>
                    </a:cubicBezTo>
                    <a:cubicBezTo>
                      <a:pt x="297" y="4298"/>
                      <a:pt x="617" y="4457"/>
                      <a:pt x="914" y="4617"/>
                    </a:cubicBezTo>
                    <a:cubicBezTo>
                      <a:pt x="2968" y="5051"/>
                      <a:pt x="5844" y="5097"/>
                      <a:pt x="6802" y="5165"/>
                    </a:cubicBezTo>
                    <a:cubicBezTo>
                      <a:pt x="7458" y="5213"/>
                      <a:pt x="8126" y="5242"/>
                      <a:pt x="8795" y="5242"/>
                    </a:cubicBezTo>
                    <a:cubicBezTo>
                      <a:pt x="11643" y="5242"/>
                      <a:pt x="14524" y="4721"/>
                      <a:pt x="16686" y="2928"/>
                    </a:cubicBezTo>
                    <a:cubicBezTo>
                      <a:pt x="17256" y="2472"/>
                      <a:pt x="17690" y="1855"/>
                      <a:pt x="17941" y="1171"/>
                    </a:cubicBezTo>
                    <a:cubicBezTo>
                      <a:pt x="16633" y="412"/>
                      <a:pt x="15167" y="0"/>
                      <a:pt x="13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3510075" y="4281275"/>
                <a:ext cx="146100" cy="416025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16641" extrusionOk="0">
                    <a:moveTo>
                      <a:pt x="4429" y="1"/>
                    </a:moveTo>
                    <a:cubicBezTo>
                      <a:pt x="2146" y="3151"/>
                      <a:pt x="46" y="6734"/>
                      <a:pt x="23" y="10637"/>
                    </a:cubicBezTo>
                    <a:cubicBezTo>
                      <a:pt x="0" y="12418"/>
                      <a:pt x="115" y="15020"/>
                      <a:pt x="754" y="16640"/>
                    </a:cubicBezTo>
                    <a:cubicBezTo>
                      <a:pt x="1689" y="16298"/>
                      <a:pt x="2443" y="14792"/>
                      <a:pt x="3036" y="14038"/>
                    </a:cubicBezTo>
                    <a:cubicBezTo>
                      <a:pt x="3698" y="13194"/>
                      <a:pt x="4360" y="12349"/>
                      <a:pt x="4748" y="11368"/>
                    </a:cubicBezTo>
                    <a:cubicBezTo>
                      <a:pt x="5045" y="10569"/>
                      <a:pt x="5227" y="9747"/>
                      <a:pt x="5319" y="8903"/>
                    </a:cubicBezTo>
                    <a:cubicBezTo>
                      <a:pt x="5752" y="5890"/>
                      <a:pt x="5844" y="2694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3299500" y="3975875"/>
                <a:ext cx="480725" cy="204425"/>
              </a:xfrm>
              <a:custGeom>
                <a:avLst/>
                <a:gdLst/>
                <a:ahLst/>
                <a:cxnLst/>
                <a:rect l="l" t="t" r="r" b="b"/>
                <a:pathLst>
                  <a:path w="19229" h="8177" extrusionOk="0">
                    <a:moveTo>
                      <a:pt x="17106" y="0"/>
                    </a:moveTo>
                    <a:cubicBezTo>
                      <a:pt x="14945" y="0"/>
                      <a:pt x="11657" y="436"/>
                      <a:pt x="10341" y="827"/>
                    </a:cubicBezTo>
                    <a:cubicBezTo>
                      <a:pt x="8264" y="1443"/>
                      <a:pt x="6301" y="2402"/>
                      <a:pt x="4520" y="3657"/>
                    </a:cubicBezTo>
                    <a:cubicBezTo>
                      <a:pt x="3607" y="4296"/>
                      <a:pt x="2786" y="5004"/>
                      <a:pt x="2010" y="5780"/>
                    </a:cubicBezTo>
                    <a:cubicBezTo>
                      <a:pt x="1621" y="6191"/>
                      <a:pt x="435" y="8085"/>
                      <a:pt x="1" y="8177"/>
                    </a:cubicBezTo>
                    <a:cubicBezTo>
                      <a:pt x="1195" y="7938"/>
                      <a:pt x="2413" y="7889"/>
                      <a:pt x="3638" y="7889"/>
                    </a:cubicBezTo>
                    <a:cubicBezTo>
                      <a:pt x="4480" y="7889"/>
                      <a:pt x="5324" y="7912"/>
                      <a:pt x="6167" y="7912"/>
                    </a:cubicBezTo>
                    <a:cubicBezTo>
                      <a:pt x="7496" y="7912"/>
                      <a:pt x="8818" y="7855"/>
                      <a:pt x="10112" y="7560"/>
                    </a:cubicBezTo>
                    <a:cubicBezTo>
                      <a:pt x="12692" y="6967"/>
                      <a:pt x="18330" y="3680"/>
                      <a:pt x="19128" y="530"/>
                    </a:cubicBezTo>
                    <a:cubicBezTo>
                      <a:pt x="19229" y="146"/>
                      <a:pt x="18356" y="0"/>
                      <a:pt x="17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2"/>
              <p:cNvSpPr/>
              <p:nvPr/>
            </p:nvSpPr>
            <p:spPr>
              <a:xfrm>
                <a:off x="3393675" y="3975925"/>
                <a:ext cx="381200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4639" extrusionOk="0">
                    <a:moveTo>
                      <a:pt x="13340" y="0"/>
                    </a:moveTo>
                    <a:cubicBezTo>
                      <a:pt x="11178" y="0"/>
                      <a:pt x="7887" y="441"/>
                      <a:pt x="6574" y="825"/>
                    </a:cubicBezTo>
                    <a:cubicBezTo>
                      <a:pt x="4474" y="1441"/>
                      <a:pt x="2511" y="2400"/>
                      <a:pt x="730" y="3655"/>
                    </a:cubicBezTo>
                    <a:cubicBezTo>
                      <a:pt x="479" y="3838"/>
                      <a:pt x="251" y="4021"/>
                      <a:pt x="0" y="4203"/>
                    </a:cubicBezTo>
                    <a:cubicBezTo>
                      <a:pt x="1118" y="4454"/>
                      <a:pt x="2260" y="4591"/>
                      <a:pt x="3401" y="4637"/>
                    </a:cubicBezTo>
                    <a:cubicBezTo>
                      <a:pt x="3456" y="4638"/>
                      <a:pt x="3513" y="4639"/>
                      <a:pt x="3571" y="4639"/>
                    </a:cubicBezTo>
                    <a:cubicBezTo>
                      <a:pt x="6472" y="4639"/>
                      <a:pt x="12472" y="2963"/>
                      <a:pt x="15247" y="277"/>
                    </a:cubicBezTo>
                    <a:cubicBezTo>
                      <a:pt x="14975" y="80"/>
                      <a:pt x="14260" y="0"/>
                      <a:pt x="13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2"/>
              <p:cNvSpPr/>
              <p:nvPr/>
            </p:nvSpPr>
            <p:spPr>
              <a:xfrm>
                <a:off x="3675550" y="4251050"/>
                <a:ext cx="247675" cy="358375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4335" extrusionOk="0">
                    <a:moveTo>
                      <a:pt x="1" y="0"/>
                    </a:moveTo>
                    <a:cubicBezTo>
                      <a:pt x="1553" y="5775"/>
                      <a:pt x="5045" y="10842"/>
                      <a:pt x="9907" y="14334"/>
                    </a:cubicBezTo>
                    <a:cubicBezTo>
                      <a:pt x="9793" y="10865"/>
                      <a:pt x="8766" y="7989"/>
                      <a:pt x="6620" y="5136"/>
                    </a:cubicBezTo>
                    <a:cubicBezTo>
                      <a:pt x="4908" y="2853"/>
                      <a:pt x="2648" y="98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2"/>
              <p:cNvSpPr/>
              <p:nvPr/>
            </p:nvSpPr>
            <p:spPr>
              <a:xfrm>
                <a:off x="3305775" y="4185425"/>
                <a:ext cx="303600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8172" extrusionOk="0">
                    <a:moveTo>
                      <a:pt x="12144" y="0"/>
                    </a:moveTo>
                    <a:lnTo>
                      <a:pt x="12144" y="0"/>
                    </a:lnTo>
                    <a:cubicBezTo>
                      <a:pt x="9337" y="23"/>
                      <a:pt x="6620" y="936"/>
                      <a:pt x="4383" y="2648"/>
                    </a:cubicBezTo>
                    <a:cubicBezTo>
                      <a:pt x="2420" y="4017"/>
                      <a:pt x="891" y="5935"/>
                      <a:pt x="1" y="8172"/>
                    </a:cubicBezTo>
                    <a:cubicBezTo>
                      <a:pt x="4863" y="6916"/>
                      <a:pt x="9154" y="4040"/>
                      <a:pt x="12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2"/>
              <p:cNvSpPr/>
              <p:nvPr/>
            </p:nvSpPr>
            <p:spPr>
              <a:xfrm>
                <a:off x="3855300" y="4029075"/>
                <a:ext cx="178075" cy="45030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18012" extrusionOk="0">
                    <a:moveTo>
                      <a:pt x="685" y="0"/>
                    </a:moveTo>
                    <a:cubicBezTo>
                      <a:pt x="686" y="0"/>
                      <a:pt x="686" y="0"/>
                      <a:pt x="686" y="0"/>
                    </a:cubicBezTo>
                    <a:lnTo>
                      <a:pt x="686" y="0"/>
                    </a:lnTo>
                    <a:cubicBezTo>
                      <a:pt x="686" y="0"/>
                      <a:pt x="686" y="0"/>
                      <a:pt x="685" y="0"/>
                    </a:cubicBezTo>
                    <a:close/>
                    <a:moveTo>
                      <a:pt x="686" y="0"/>
                    </a:moveTo>
                    <a:lnTo>
                      <a:pt x="686" y="0"/>
                    </a:lnTo>
                    <a:cubicBezTo>
                      <a:pt x="845" y="185"/>
                      <a:pt x="115" y="2968"/>
                      <a:pt x="92" y="3355"/>
                    </a:cubicBezTo>
                    <a:cubicBezTo>
                      <a:pt x="1" y="4542"/>
                      <a:pt x="24" y="5729"/>
                      <a:pt x="138" y="6916"/>
                    </a:cubicBezTo>
                    <a:cubicBezTo>
                      <a:pt x="389" y="9336"/>
                      <a:pt x="1096" y="11687"/>
                      <a:pt x="2215" y="13855"/>
                    </a:cubicBezTo>
                    <a:cubicBezTo>
                      <a:pt x="2740" y="14905"/>
                      <a:pt x="3379" y="15909"/>
                      <a:pt x="4132" y="16845"/>
                    </a:cubicBezTo>
                    <a:cubicBezTo>
                      <a:pt x="4663" y="17526"/>
                      <a:pt x="4967" y="18012"/>
                      <a:pt x="5276" y="18012"/>
                    </a:cubicBezTo>
                    <a:cubicBezTo>
                      <a:pt x="5484" y="18012"/>
                      <a:pt x="5696" y="17790"/>
                      <a:pt x="5981" y="17256"/>
                    </a:cubicBezTo>
                    <a:cubicBezTo>
                      <a:pt x="7122" y="15088"/>
                      <a:pt x="6301" y="11025"/>
                      <a:pt x="5661" y="8833"/>
                    </a:cubicBezTo>
                    <a:cubicBezTo>
                      <a:pt x="4726" y="5547"/>
                      <a:pt x="2922" y="2580"/>
                      <a:pt x="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2"/>
              <p:cNvSpPr/>
              <p:nvPr/>
            </p:nvSpPr>
            <p:spPr>
              <a:xfrm>
                <a:off x="3613350" y="3611925"/>
                <a:ext cx="374950" cy="700200"/>
              </a:xfrm>
              <a:custGeom>
                <a:avLst/>
                <a:gdLst/>
                <a:ahLst/>
                <a:cxnLst/>
                <a:rect l="l" t="t" r="r" b="b"/>
                <a:pathLst>
                  <a:path w="14998" h="28008" fill="none" extrusionOk="0">
                    <a:moveTo>
                      <a:pt x="1" y="28007"/>
                    </a:moveTo>
                    <a:cubicBezTo>
                      <a:pt x="571" y="26067"/>
                      <a:pt x="1188" y="24127"/>
                      <a:pt x="2192" y="22347"/>
                    </a:cubicBezTo>
                    <a:cubicBezTo>
                      <a:pt x="3288" y="20384"/>
                      <a:pt x="4794" y="18695"/>
                      <a:pt x="6186" y="16937"/>
                    </a:cubicBezTo>
                    <a:cubicBezTo>
                      <a:pt x="10135" y="11870"/>
                      <a:pt x="13125" y="6141"/>
                      <a:pt x="14997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2"/>
              <p:cNvSpPr/>
              <p:nvPr/>
            </p:nvSpPr>
            <p:spPr>
              <a:xfrm>
                <a:off x="3652725" y="4198550"/>
                <a:ext cx="36550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151" fill="none" extrusionOk="0">
                    <a:moveTo>
                      <a:pt x="1" y="0"/>
                    </a:moveTo>
                    <a:cubicBezTo>
                      <a:pt x="320" y="1119"/>
                      <a:pt x="800" y="2169"/>
                      <a:pt x="1462" y="315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2"/>
              <p:cNvSpPr/>
              <p:nvPr/>
            </p:nvSpPr>
            <p:spPr>
              <a:xfrm>
                <a:off x="3527200" y="4171725"/>
                <a:ext cx="138675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306" fill="none" extrusionOk="0">
                    <a:moveTo>
                      <a:pt x="5547" y="0"/>
                    </a:moveTo>
                    <a:cubicBezTo>
                      <a:pt x="3561" y="343"/>
                      <a:pt x="1644" y="1142"/>
                      <a:pt x="0" y="2306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2"/>
              <p:cNvSpPr/>
              <p:nvPr/>
            </p:nvSpPr>
            <p:spPr>
              <a:xfrm>
                <a:off x="3331475" y="3847025"/>
                <a:ext cx="5615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2461" h="1051" fill="none" extrusionOk="0">
                    <a:moveTo>
                      <a:pt x="22460" y="1"/>
                    </a:moveTo>
                    <a:cubicBezTo>
                      <a:pt x="20497" y="275"/>
                      <a:pt x="2237" y="1005"/>
                      <a:pt x="0" y="105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2"/>
              <p:cNvSpPr/>
              <p:nvPr/>
            </p:nvSpPr>
            <p:spPr>
              <a:xfrm>
                <a:off x="3701800" y="3980550"/>
                <a:ext cx="1056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1394" fill="none" extrusionOk="0">
                    <a:moveTo>
                      <a:pt x="4223" y="1"/>
                    </a:moveTo>
                    <a:cubicBezTo>
                      <a:pt x="2740" y="252"/>
                      <a:pt x="1325" y="731"/>
                      <a:pt x="1" y="1393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2"/>
              <p:cNvSpPr/>
              <p:nvPr/>
            </p:nvSpPr>
            <p:spPr>
              <a:xfrm>
                <a:off x="3542600" y="4282425"/>
                <a:ext cx="78775" cy="3909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5636" fill="none" extrusionOk="0">
                    <a:moveTo>
                      <a:pt x="0" y="15636"/>
                    </a:moveTo>
                    <a:cubicBezTo>
                      <a:pt x="617" y="10340"/>
                      <a:pt x="1667" y="5113"/>
                      <a:pt x="3150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2"/>
              <p:cNvSpPr/>
              <p:nvPr/>
            </p:nvSpPr>
            <p:spPr>
              <a:xfrm>
                <a:off x="3567125" y="4511250"/>
                <a:ext cx="34850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196" fill="none" extrusionOk="0">
                    <a:moveTo>
                      <a:pt x="1393" y="3196"/>
                    </a:moveTo>
                    <a:cubicBezTo>
                      <a:pt x="1028" y="2078"/>
                      <a:pt x="663" y="959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2"/>
              <p:cNvSpPr/>
              <p:nvPr/>
            </p:nvSpPr>
            <p:spPr>
              <a:xfrm>
                <a:off x="3580825" y="4459325"/>
                <a:ext cx="428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283" fill="none" extrusionOk="0">
                    <a:moveTo>
                      <a:pt x="1713" y="2283"/>
                    </a:moveTo>
                    <a:cubicBezTo>
                      <a:pt x="1165" y="1484"/>
                      <a:pt x="594" y="731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2"/>
              <p:cNvSpPr/>
              <p:nvPr/>
            </p:nvSpPr>
            <p:spPr>
              <a:xfrm>
                <a:off x="3587100" y="4411375"/>
                <a:ext cx="394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850" fill="none" extrusionOk="0">
                    <a:moveTo>
                      <a:pt x="1576" y="1850"/>
                    </a:moveTo>
                    <a:cubicBezTo>
                      <a:pt x="1119" y="1188"/>
                      <a:pt x="594" y="572"/>
                      <a:pt x="1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2"/>
              <p:cNvSpPr/>
              <p:nvPr/>
            </p:nvSpPr>
            <p:spPr>
              <a:xfrm>
                <a:off x="3535175" y="4437625"/>
                <a:ext cx="4510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554" fill="none" extrusionOk="0">
                    <a:moveTo>
                      <a:pt x="1804" y="1"/>
                    </a:moveTo>
                    <a:cubicBezTo>
                      <a:pt x="1119" y="412"/>
                      <a:pt x="503" y="937"/>
                      <a:pt x="1" y="1553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2"/>
              <p:cNvSpPr/>
              <p:nvPr/>
            </p:nvSpPr>
            <p:spPr>
              <a:xfrm>
                <a:off x="3835325" y="3943475"/>
                <a:ext cx="417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178" fill="none" extrusionOk="0">
                    <a:moveTo>
                      <a:pt x="1667" y="4177"/>
                    </a:moveTo>
                    <a:cubicBezTo>
                      <a:pt x="1325" y="2716"/>
                      <a:pt x="754" y="1301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2"/>
              <p:cNvSpPr/>
              <p:nvPr/>
            </p:nvSpPr>
            <p:spPr>
              <a:xfrm>
                <a:off x="3876425" y="4043900"/>
                <a:ext cx="104450" cy="3932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15728" fill="none" extrusionOk="0">
                    <a:moveTo>
                      <a:pt x="4177" y="15727"/>
                    </a:moveTo>
                    <a:cubicBezTo>
                      <a:pt x="3515" y="10340"/>
                      <a:pt x="662" y="5387"/>
                      <a:pt x="0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2"/>
              <p:cNvSpPr/>
              <p:nvPr/>
            </p:nvSpPr>
            <p:spPr>
              <a:xfrm>
                <a:off x="3930050" y="4333775"/>
                <a:ext cx="268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987" fill="none" extrusionOk="0">
                    <a:moveTo>
                      <a:pt x="1" y="1987"/>
                    </a:moveTo>
                    <a:cubicBezTo>
                      <a:pt x="275" y="1279"/>
                      <a:pt x="640" y="617"/>
                      <a:pt x="1074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2"/>
              <p:cNvSpPr/>
              <p:nvPr/>
            </p:nvSpPr>
            <p:spPr>
              <a:xfrm>
                <a:off x="3916375" y="4293275"/>
                <a:ext cx="2682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30" fill="none" extrusionOk="0">
                    <a:moveTo>
                      <a:pt x="1073" y="0"/>
                    </a:moveTo>
                    <a:cubicBezTo>
                      <a:pt x="594" y="411"/>
                      <a:pt x="228" y="936"/>
                      <a:pt x="0" y="1529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2"/>
              <p:cNvSpPr/>
              <p:nvPr/>
            </p:nvSpPr>
            <p:spPr>
              <a:xfrm>
                <a:off x="3936900" y="4268150"/>
                <a:ext cx="536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553" fill="none" extrusionOk="0">
                    <a:moveTo>
                      <a:pt x="2146" y="1553"/>
                    </a:moveTo>
                    <a:cubicBezTo>
                      <a:pt x="1690" y="754"/>
                      <a:pt x="891" y="183"/>
                      <a:pt x="1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2"/>
              <p:cNvSpPr/>
              <p:nvPr/>
            </p:nvSpPr>
            <p:spPr>
              <a:xfrm>
                <a:off x="3918650" y="4214525"/>
                <a:ext cx="439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845" fill="none" extrusionOk="0">
                    <a:moveTo>
                      <a:pt x="1758" y="845"/>
                    </a:moveTo>
                    <a:cubicBezTo>
                      <a:pt x="1256" y="411"/>
                      <a:pt x="639" y="137"/>
                      <a:pt x="0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2"/>
              <p:cNvSpPr/>
              <p:nvPr/>
            </p:nvSpPr>
            <p:spPr>
              <a:xfrm>
                <a:off x="3875850" y="4175725"/>
                <a:ext cx="2797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260" fill="none" extrusionOk="0">
                    <a:moveTo>
                      <a:pt x="1119" y="0"/>
                    </a:moveTo>
                    <a:cubicBezTo>
                      <a:pt x="640" y="685"/>
                      <a:pt x="252" y="1438"/>
                      <a:pt x="0" y="226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3" name="Google Shape;3783;p32"/>
            <p:cNvGrpSpPr/>
            <p:nvPr/>
          </p:nvGrpSpPr>
          <p:grpSpPr>
            <a:xfrm rot="-3246348" flipH="1">
              <a:off x="1076250" y="79133"/>
              <a:ext cx="1065018" cy="776078"/>
              <a:chOff x="5368100" y="467675"/>
              <a:chExt cx="567800" cy="413725"/>
            </a:xfrm>
          </p:grpSpPr>
          <p:sp>
            <p:nvSpPr>
              <p:cNvPr id="3784" name="Google Shape;3784;p32"/>
              <p:cNvSpPr/>
              <p:nvPr/>
            </p:nvSpPr>
            <p:spPr>
              <a:xfrm>
                <a:off x="5368100" y="831375"/>
                <a:ext cx="486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01" extrusionOk="0">
                    <a:moveTo>
                      <a:pt x="1315" y="1"/>
                    </a:moveTo>
                    <a:cubicBezTo>
                      <a:pt x="1138" y="1"/>
                      <a:pt x="913" y="73"/>
                      <a:pt x="640" y="243"/>
                    </a:cubicBezTo>
                    <a:cubicBezTo>
                      <a:pt x="252" y="494"/>
                      <a:pt x="23" y="928"/>
                      <a:pt x="23" y="1384"/>
                    </a:cubicBezTo>
                    <a:cubicBezTo>
                      <a:pt x="1" y="1590"/>
                      <a:pt x="92" y="1795"/>
                      <a:pt x="274" y="1909"/>
                    </a:cubicBezTo>
                    <a:cubicBezTo>
                      <a:pt x="343" y="1978"/>
                      <a:pt x="434" y="2001"/>
                      <a:pt x="525" y="2001"/>
                    </a:cubicBezTo>
                    <a:cubicBezTo>
                      <a:pt x="936" y="2001"/>
                      <a:pt x="1324" y="1772"/>
                      <a:pt x="1530" y="1407"/>
                    </a:cubicBezTo>
                    <a:cubicBezTo>
                      <a:pt x="1946" y="730"/>
                      <a:pt x="1875" y="1"/>
                      <a:pt x="1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2"/>
              <p:cNvSpPr/>
              <p:nvPr/>
            </p:nvSpPr>
            <p:spPr>
              <a:xfrm>
                <a:off x="5569525" y="765350"/>
                <a:ext cx="426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217" extrusionOk="0">
                    <a:moveTo>
                      <a:pt x="1054" y="0"/>
                    </a:moveTo>
                    <a:cubicBezTo>
                      <a:pt x="850" y="0"/>
                      <a:pt x="604" y="149"/>
                      <a:pt x="343" y="510"/>
                    </a:cubicBezTo>
                    <a:cubicBezTo>
                      <a:pt x="46" y="875"/>
                      <a:pt x="1" y="1355"/>
                      <a:pt x="161" y="1788"/>
                    </a:cubicBezTo>
                    <a:cubicBezTo>
                      <a:pt x="229" y="1994"/>
                      <a:pt x="389" y="2131"/>
                      <a:pt x="594" y="2199"/>
                    </a:cubicBezTo>
                    <a:cubicBezTo>
                      <a:pt x="640" y="2211"/>
                      <a:pt x="686" y="2216"/>
                      <a:pt x="731" y="2216"/>
                    </a:cubicBezTo>
                    <a:cubicBezTo>
                      <a:pt x="777" y="2216"/>
                      <a:pt x="823" y="2211"/>
                      <a:pt x="868" y="2199"/>
                    </a:cubicBezTo>
                    <a:cubicBezTo>
                      <a:pt x="1279" y="2039"/>
                      <a:pt x="1553" y="1674"/>
                      <a:pt x="1599" y="1263"/>
                    </a:cubicBezTo>
                    <a:cubicBezTo>
                      <a:pt x="1705" y="582"/>
                      <a:pt x="1459" y="0"/>
                      <a:pt x="1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2"/>
              <p:cNvSpPr/>
              <p:nvPr/>
            </p:nvSpPr>
            <p:spPr>
              <a:xfrm>
                <a:off x="5416025" y="708050"/>
                <a:ext cx="696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49" extrusionOk="0">
                    <a:moveTo>
                      <a:pt x="1165" y="1"/>
                    </a:moveTo>
                    <a:cubicBezTo>
                      <a:pt x="821" y="1"/>
                      <a:pt x="496" y="138"/>
                      <a:pt x="252" y="383"/>
                    </a:cubicBezTo>
                    <a:cubicBezTo>
                      <a:pt x="92" y="542"/>
                      <a:pt x="1" y="748"/>
                      <a:pt x="24" y="953"/>
                    </a:cubicBezTo>
                    <a:cubicBezTo>
                      <a:pt x="46" y="1045"/>
                      <a:pt x="92" y="1136"/>
                      <a:pt x="161" y="1204"/>
                    </a:cubicBezTo>
                    <a:cubicBezTo>
                      <a:pt x="376" y="1436"/>
                      <a:pt x="664" y="1548"/>
                      <a:pt x="963" y="1548"/>
                    </a:cubicBezTo>
                    <a:cubicBezTo>
                      <a:pt x="1075" y="1548"/>
                      <a:pt x="1189" y="1532"/>
                      <a:pt x="1302" y="1501"/>
                    </a:cubicBezTo>
                    <a:cubicBezTo>
                      <a:pt x="2306" y="1227"/>
                      <a:pt x="2786" y="337"/>
                      <a:pt x="1484" y="40"/>
                    </a:cubicBezTo>
                    <a:cubicBezTo>
                      <a:pt x="1377" y="13"/>
                      <a:pt x="1270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2"/>
              <p:cNvSpPr/>
              <p:nvPr/>
            </p:nvSpPr>
            <p:spPr>
              <a:xfrm>
                <a:off x="5509625" y="572600"/>
                <a:ext cx="810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18" extrusionOk="0">
                    <a:moveTo>
                      <a:pt x="1232" y="0"/>
                    </a:moveTo>
                    <a:cubicBezTo>
                      <a:pt x="874" y="0"/>
                      <a:pt x="523" y="128"/>
                      <a:pt x="251" y="368"/>
                    </a:cubicBezTo>
                    <a:cubicBezTo>
                      <a:pt x="69" y="528"/>
                      <a:pt x="0" y="756"/>
                      <a:pt x="46" y="985"/>
                    </a:cubicBezTo>
                    <a:cubicBezTo>
                      <a:pt x="69" y="1099"/>
                      <a:pt x="137" y="1190"/>
                      <a:pt x="206" y="1281"/>
                    </a:cubicBezTo>
                    <a:cubicBezTo>
                      <a:pt x="484" y="1560"/>
                      <a:pt x="883" y="1717"/>
                      <a:pt x="1281" y="1717"/>
                    </a:cubicBezTo>
                    <a:cubicBezTo>
                      <a:pt x="1372" y="1717"/>
                      <a:pt x="1463" y="1709"/>
                      <a:pt x="1552" y="1692"/>
                    </a:cubicBezTo>
                    <a:cubicBezTo>
                      <a:pt x="2739" y="1487"/>
                      <a:pt x="3241" y="505"/>
                      <a:pt x="1689" y="72"/>
                    </a:cubicBezTo>
                    <a:cubicBezTo>
                      <a:pt x="1539" y="24"/>
                      <a:pt x="1385" y="0"/>
                      <a:pt x="1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2"/>
              <p:cNvSpPr/>
              <p:nvPr/>
            </p:nvSpPr>
            <p:spPr>
              <a:xfrm>
                <a:off x="5462825" y="645650"/>
                <a:ext cx="810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06" extrusionOk="0">
                    <a:moveTo>
                      <a:pt x="1224" y="0"/>
                    </a:moveTo>
                    <a:cubicBezTo>
                      <a:pt x="874" y="0"/>
                      <a:pt x="524" y="128"/>
                      <a:pt x="252" y="368"/>
                    </a:cubicBezTo>
                    <a:cubicBezTo>
                      <a:pt x="69" y="528"/>
                      <a:pt x="1" y="756"/>
                      <a:pt x="46" y="984"/>
                    </a:cubicBezTo>
                    <a:cubicBezTo>
                      <a:pt x="69" y="1098"/>
                      <a:pt x="137" y="1190"/>
                      <a:pt x="206" y="1281"/>
                    </a:cubicBezTo>
                    <a:cubicBezTo>
                      <a:pt x="492" y="1549"/>
                      <a:pt x="863" y="1705"/>
                      <a:pt x="1240" y="1705"/>
                    </a:cubicBezTo>
                    <a:cubicBezTo>
                      <a:pt x="1344" y="1705"/>
                      <a:pt x="1449" y="1694"/>
                      <a:pt x="1553" y="1669"/>
                    </a:cubicBezTo>
                    <a:cubicBezTo>
                      <a:pt x="2740" y="1486"/>
                      <a:pt x="3242" y="505"/>
                      <a:pt x="1667" y="71"/>
                    </a:cubicBezTo>
                    <a:cubicBezTo>
                      <a:pt x="1523" y="23"/>
                      <a:pt x="1374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2"/>
              <p:cNvSpPr/>
              <p:nvPr/>
            </p:nvSpPr>
            <p:spPr>
              <a:xfrm>
                <a:off x="5374950" y="770250"/>
                <a:ext cx="696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36" extrusionOk="0">
                    <a:moveTo>
                      <a:pt x="1164" y="0"/>
                    </a:moveTo>
                    <a:cubicBezTo>
                      <a:pt x="821" y="0"/>
                      <a:pt x="496" y="138"/>
                      <a:pt x="251" y="383"/>
                    </a:cubicBezTo>
                    <a:cubicBezTo>
                      <a:pt x="92" y="542"/>
                      <a:pt x="0" y="748"/>
                      <a:pt x="23" y="953"/>
                    </a:cubicBezTo>
                    <a:cubicBezTo>
                      <a:pt x="46" y="1045"/>
                      <a:pt x="92" y="1136"/>
                      <a:pt x="160" y="1204"/>
                    </a:cubicBezTo>
                    <a:cubicBezTo>
                      <a:pt x="373" y="1417"/>
                      <a:pt x="656" y="1536"/>
                      <a:pt x="950" y="1536"/>
                    </a:cubicBezTo>
                    <a:cubicBezTo>
                      <a:pt x="1066" y="1536"/>
                      <a:pt x="1185" y="1517"/>
                      <a:pt x="1301" y="1478"/>
                    </a:cubicBezTo>
                    <a:cubicBezTo>
                      <a:pt x="2306" y="1227"/>
                      <a:pt x="2785" y="337"/>
                      <a:pt x="1484" y="40"/>
                    </a:cubicBezTo>
                    <a:cubicBezTo>
                      <a:pt x="1377" y="13"/>
                      <a:pt x="1270" y="0"/>
                      <a:pt x="1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2"/>
              <p:cNvSpPr/>
              <p:nvPr/>
            </p:nvSpPr>
            <p:spPr>
              <a:xfrm>
                <a:off x="5503350" y="782900"/>
                <a:ext cx="32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20" extrusionOk="0">
                    <a:moveTo>
                      <a:pt x="963" y="0"/>
                    </a:moveTo>
                    <a:cubicBezTo>
                      <a:pt x="760" y="0"/>
                      <a:pt x="501" y="213"/>
                      <a:pt x="320" y="516"/>
                    </a:cubicBezTo>
                    <a:cubicBezTo>
                      <a:pt x="160" y="790"/>
                      <a:pt x="69" y="1086"/>
                      <a:pt x="46" y="1383"/>
                    </a:cubicBezTo>
                    <a:cubicBezTo>
                      <a:pt x="0" y="1680"/>
                      <a:pt x="91" y="1999"/>
                      <a:pt x="274" y="2228"/>
                    </a:cubicBezTo>
                    <a:cubicBezTo>
                      <a:pt x="320" y="2296"/>
                      <a:pt x="365" y="2342"/>
                      <a:pt x="434" y="2387"/>
                    </a:cubicBezTo>
                    <a:cubicBezTo>
                      <a:pt x="492" y="2409"/>
                      <a:pt x="551" y="2420"/>
                      <a:pt x="608" y="2420"/>
                    </a:cubicBezTo>
                    <a:cubicBezTo>
                      <a:pt x="729" y="2420"/>
                      <a:pt x="843" y="2374"/>
                      <a:pt x="936" y="2296"/>
                    </a:cubicBezTo>
                    <a:cubicBezTo>
                      <a:pt x="1050" y="2159"/>
                      <a:pt x="1141" y="1999"/>
                      <a:pt x="1164" y="1840"/>
                    </a:cubicBezTo>
                    <a:cubicBezTo>
                      <a:pt x="1255" y="1429"/>
                      <a:pt x="1301" y="995"/>
                      <a:pt x="1278" y="584"/>
                    </a:cubicBezTo>
                    <a:cubicBezTo>
                      <a:pt x="1278" y="166"/>
                      <a:pt x="1143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2"/>
              <p:cNvSpPr/>
              <p:nvPr/>
            </p:nvSpPr>
            <p:spPr>
              <a:xfrm>
                <a:off x="5432575" y="829250"/>
                <a:ext cx="337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020" extrusionOk="0">
                    <a:moveTo>
                      <a:pt x="706" y="1"/>
                    </a:moveTo>
                    <a:cubicBezTo>
                      <a:pt x="598" y="1"/>
                      <a:pt x="476" y="74"/>
                      <a:pt x="343" y="259"/>
                    </a:cubicBezTo>
                    <a:cubicBezTo>
                      <a:pt x="92" y="625"/>
                      <a:pt x="1" y="1081"/>
                      <a:pt x="115" y="1515"/>
                    </a:cubicBezTo>
                    <a:cubicBezTo>
                      <a:pt x="138" y="1606"/>
                      <a:pt x="183" y="1720"/>
                      <a:pt x="252" y="1789"/>
                    </a:cubicBezTo>
                    <a:cubicBezTo>
                      <a:pt x="389" y="1926"/>
                      <a:pt x="571" y="1994"/>
                      <a:pt x="754" y="1994"/>
                    </a:cubicBezTo>
                    <a:cubicBezTo>
                      <a:pt x="798" y="2012"/>
                      <a:pt x="841" y="2019"/>
                      <a:pt x="884" y="2019"/>
                    </a:cubicBezTo>
                    <a:cubicBezTo>
                      <a:pt x="952" y="2019"/>
                      <a:pt x="1017" y="2000"/>
                      <a:pt x="1074" y="1971"/>
                    </a:cubicBezTo>
                    <a:cubicBezTo>
                      <a:pt x="1142" y="1926"/>
                      <a:pt x="1188" y="1857"/>
                      <a:pt x="1211" y="1789"/>
                    </a:cubicBezTo>
                    <a:cubicBezTo>
                      <a:pt x="1325" y="1515"/>
                      <a:pt x="1347" y="1218"/>
                      <a:pt x="1279" y="944"/>
                    </a:cubicBezTo>
                    <a:cubicBezTo>
                      <a:pt x="1228" y="638"/>
                      <a:pt x="102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2"/>
              <p:cNvSpPr/>
              <p:nvPr/>
            </p:nvSpPr>
            <p:spPr>
              <a:xfrm>
                <a:off x="5651700" y="724125"/>
                <a:ext cx="393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616" extrusionOk="0">
                    <a:moveTo>
                      <a:pt x="1095" y="0"/>
                    </a:moveTo>
                    <a:cubicBezTo>
                      <a:pt x="990" y="0"/>
                      <a:pt x="863" y="52"/>
                      <a:pt x="708" y="173"/>
                    </a:cubicBezTo>
                    <a:cubicBezTo>
                      <a:pt x="526" y="287"/>
                      <a:pt x="389" y="470"/>
                      <a:pt x="297" y="653"/>
                    </a:cubicBezTo>
                    <a:cubicBezTo>
                      <a:pt x="115" y="949"/>
                      <a:pt x="1" y="1315"/>
                      <a:pt x="24" y="1680"/>
                    </a:cubicBezTo>
                    <a:cubicBezTo>
                      <a:pt x="24" y="2045"/>
                      <a:pt x="229" y="2365"/>
                      <a:pt x="548" y="2547"/>
                    </a:cubicBezTo>
                    <a:cubicBezTo>
                      <a:pt x="594" y="2593"/>
                      <a:pt x="663" y="2616"/>
                      <a:pt x="754" y="2616"/>
                    </a:cubicBezTo>
                    <a:cubicBezTo>
                      <a:pt x="822" y="2616"/>
                      <a:pt x="914" y="2593"/>
                      <a:pt x="1005" y="2570"/>
                    </a:cubicBezTo>
                    <a:cubicBezTo>
                      <a:pt x="1210" y="2456"/>
                      <a:pt x="1370" y="2296"/>
                      <a:pt x="1439" y="2091"/>
                    </a:cubicBezTo>
                    <a:cubicBezTo>
                      <a:pt x="1507" y="1862"/>
                      <a:pt x="1553" y="1657"/>
                      <a:pt x="1553" y="1452"/>
                    </a:cubicBezTo>
                    <a:cubicBezTo>
                      <a:pt x="1571" y="1023"/>
                      <a:pt x="1560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2"/>
              <p:cNvSpPr/>
              <p:nvPr/>
            </p:nvSpPr>
            <p:spPr>
              <a:xfrm>
                <a:off x="5396625" y="467675"/>
                <a:ext cx="539275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21571" h="15316" fill="none" extrusionOk="0">
                    <a:moveTo>
                      <a:pt x="1" y="15316"/>
                    </a:moveTo>
                    <a:cubicBezTo>
                      <a:pt x="1" y="15316"/>
                      <a:pt x="6780" y="9153"/>
                      <a:pt x="12212" y="5912"/>
                    </a:cubicBezTo>
                    <a:cubicBezTo>
                      <a:pt x="17645" y="2671"/>
                      <a:pt x="21571" y="0"/>
                      <a:pt x="21571" y="0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2"/>
              <p:cNvSpPr/>
              <p:nvPr/>
            </p:nvSpPr>
            <p:spPr>
              <a:xfrm>
                <a:off x="5414900" y="784950"/>
                <a:ext cx="559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3" fill="none" extrusionOk="0">
                    <a:moveTo>
                      <a:pt x="0" y="183"/>
                    </a:moveTo>
                    <a:cubicBezTo>
                      <a:pt x="731" y="69"/>
                      <a:pt x="1484" y="0"/>
                      <a:pt x="2237" y="23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2"/>
              <p:cNvSpPr/>
              <p:nvPr/>
            </p:nvSpPr>
            <p:spPr>
              <a:xfrm>
                <a:off x="5448550" y="804900"/>
                <a:ext cx="2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9" fill="none" extrusionOk="0">
                    <a:moveTo>
                      <a:pt x="1" y="1"/>
                    </a:moveTo>
                    <a:cubicBezTo>
                      <a:pt x="115" y="640"/>
                      <a:pt x="115" y="1279"/>
                      <a:pt x="47" y="191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2"/>
              <p:cNvSpPr/>
              <p:nvPr/>
            </p:nvSpPr>
            <p:spPr>
              <a:xfrm>
                <a:off x="5453125" y="722750"/>
                <a:ext cx="87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297" fill="none" extrusionOk="0">
                    <a:moveTo>
                      <a:pt x="0" y="206"/>
                    </a:moveTo>
                    <a:cubicBezTo>
                      <a:pt x="1165" y="114"/>
                      <a:pt x="2351" y="0"/>
                      <a:pt x="3493" y="2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2"/>
              <p:cNvSpPr/>
              <p:nvPr/>
            </p:nvSpPr>
            <p:spPr>
              <a:xfrm>
                <a:off x="5522750" y="745000"/>
                <a:ext cx="68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7" fill="none" extrusionOk="0">
                    <a:moveTo>
                      <a:pt x="0" y="0"/>
                    </a:moveTo>
                    <a:cubicBezTo>
                      <a:pt x="251" y="776"/>
                      <a:pt x="274" y="1598"/>
                      <a:pt x="91" y="23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2"/>
              <p:cNvSpPr/>
              <p:nvPr/>
            </p:nvSpPr>
            <p:spPr>
              <a:xfrm>
                <a:off x="5506775" y="665675"/>
                <a:ext cx="101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9" fill="none" extrusionOk="0">
                    <a:moveTo>
                      <a:pt x="0" y="206"/>
                    </a:moveTo>
                    <a:cubicBezTo>
                      <a:pt x="1347" y="115"/>
                      <a:pt x="2785" y="1"/>
                      <a:pt x="4040" y="54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2"/>
              <p:cNvSpPr/>
              <p:nvPr/>
            </p:nvSpPr>
            <p:spPr>
              <a:xfrm>
                <a:off x="5588925" y="690775"/>
                <a:ext cx="12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1" fill="none" extrusionOk="0">
                    <a:moveTo>
                      <a:pt x="1" y="1"/>
                    </a:moveTo>
                    <a:cubicBezTo>
                      <a:pt x="435" y="1302"/>
                      <a:pt x="480" y="2717"/>
                      <a:pt x="161" y="4041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2"/>
              <p:cNvSpPr/>
              <p:nvPr/>
            </p:nvSpPr>
            <p:spPr>
              <a:xfrm>
                <a:off x="5664250" y="638850"/>
                <a:ext cx="14875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35" fill="none" extrusionOk="0">
                    <a:moveTo>
                      <a:pt x="1" y="1"/>
                    </a:moveTo>
                    <a:cubicBezTo>
                      <a:pt x="457" y="1507"/>
                      <a:pt x="594" y="3082"/>
                      <a:pt x="412" y="4634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2"/>
              <p:cNvSpPr/>
              <p:nvPr/>
            </p:nvSpPr>
            <p:spPr>
              <a:xfrm>
                <a:off x="5562125" y="597775"/>
                <a:ext cx="1158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1279" fill="none" extrusionOk="0">
                    <a:moveTo>
                      <a:pt x="0" y="0"/>
                    </a:moveTo>
                    <a:cubicBezTo>
                      <a:pt x="845" y="114"/>
                      <a:pt x="1735" y="274"/>
                      <a:pt x="2579" y="457"/>
                    </a:cubicBezTo>
                    <a:cubicBezTo>
                      <a:pt x="3310" y="617"/>
                      <a:pt x="4063" y="799"/>
                      <a:pt x="4634" y="1279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2" name="Google Shape;3802;p32"/>
            <p:cNvGrpSpPr/>
            <p:nvPr/>
          </p:nvGrpSpPr>
          <p:grpSpPr>
            <a:xfrm rot="4669067">
              <a:off x="47502" y="2398101"/>
              <a:ext cx="917079" cy="2356956"/>
              <a:chOff x="4079481" y="384741"/>
              <a:chExt cx="1727886" cy="4459744"/>
            </a:xfrm>
          </p:grpSpPr>
          <p:sp>
            <p:nvSpPr>
              <p:cNvPr id="3803" name="Google Shape;3803;p32"/>
              <p:cNvSpPr/>
              <p:nvPr/>
            </p:nvSpPr>
            <p:spPr>
              <a:xfrm>
                <a:off x="4506729" y="819458"/>
                <a:ext cx="547725" cy="1575511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17929" extrusionOk="0">
                    <a:moveTo>
                      <a:pt x="1480" y="0"/>
                    </a:moveTo>
                    <a:cubicBezTo>
                      <a:pt x="1397" y="0"/>
                      <a:pt x="1306" y="68"/>
                      <a:pt x="1279" y="176"/>
                    </a:cubicBezTo>
                    <a:cubicBezTo>
                      <a:pt x="1051" y="975"/>
                      <a:pt x="868" y="1774"/>
                      <a:pt x="731" y="2596"/>
                    </a:cubicBezTo>
                    <a:cubicBezTo>
                      <a:pt x="1" y="6065"/>
                      <a:pt x="115" y="9763"/>
                      <a:pt x="1576" y="13004"/>
                    </a:cubicBezTo>
                    <a:cubicBezTo>
                      <a:pt x="2192" y="14305"/>
                      <a:pt x="2922" y="15560"/>
                      <a:pt x="3767" y="16747"/>
                    </a:cubicBezTo>
                    <a:cubicBezTo>
                      <a:pt x="4037" y="17134"/>
                      <a:pt x="4390" y="17929"/>
                      <a:pt x="4768" y="17929"/>
                    </a:cubicBezTo>
                    <a:cubicBezTo>
                      <a:pt x="4837" y="17929"/>
                      <a:pt x="4907" y="17903"/>
                      <a:pt x="4977" y="17843"/>
                    </a:cubicBezTo>
                    <a:cubicBezTo>
                      <a:pt x="5342" y="17523"/>
                      <a:pt x="5502" y="16473"/>
                      <a:pt x="5616" y="16017"/>
                    </a:cubicBezTo>
                    <a:cubicBezTo>
                      <a:pt x="6232" y="13506"/>
                      <a:pt x="5890" y="10813"/>
                      <a:pt x="5091" y="8370"/>
                    </a:cubicBezTo>
                    <a:cubicBezTo>
                      <a:pt x="4201" y="5517"/>
                      <a:pt x="2763" y="2870"/>
                      <a:pt x="1621" y="108"/>
                    </a:cubicBezTo>
                    <a:cubicBezTo>
                      <a:pt x="1593" y="33"/>
                      <a:pt x="1539" y="0"/>
                      <a:pt x="1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2"/>
              <p:cNvSpPr/>
              <p:nvPr/>
            </p:nvSpPr>
            <p:spPr>
              <a:xfrm>
                <a:off x="4673252" y="1163840"/>
                <a:ext cx="186647" cy="103710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802" fill="none" extrusionOk="0">
                    <a:moveTo>
                      <a:pt x="2123" y="11801"/>
                    </a:moveTo>
                    <a:cubicBezTo>
                      <a:pt x="1073" y="7944"/>
                      <a:pt x="365" y="399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2"/>
              <p:cNvSpPr/>
              <p:nvPr/>
            </p:nvSpPr>
            <p:spPr>
              <a:xfrm>
                <a:off x="4761479" y="1663322"/>
                <a:ext cx="106417" cy="12241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393" fill="none" extrusionOk="0">
                    <a:moveTo>
                      <a:pt x="1" y="1392"/>
                    </a:moveTo>
                    <a:cubicBezTo>
                      <a:pt x="320" y="845"/>
                      <a:pt x="731" y="388"/>
                      <a:pt x="1210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2"/>
              <p:cNvSpPr/>
              <p:nvPr/>
            </p:nvSpPr>
            <p:spPr>
              <a:xfrm>
                <a:off x="4741443" y="1490823"/>
                <a:ext cx="66258" cy="9033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028" fill="none" extrusionOk="0">
                    <a:moveTo>
                      <a:pt x="0" y="1027"/>
                    </a:moveTo>
                    <a:cubicBezTo>
                      <a:pt x="206" y="662"/>
                      <a:pt x="457" y="297"/>
                      <a:pt x="754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2"/>
              <p:cNvSpPr/>
              <p:nvPr/>
            </p:nvSpPr>
            <p:spPr>
              <a:xfrm>
                <a:off x="4711302" y="1338360"/>
                <a:ext cx="90423" cy="12645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439" fill="none" extrusionOk="0">
                    <a:moveTo>
                      <a:pt x="1" y="1438"/>
                    </a:moveTo>
                    <a:cubicBezTo>
                      <a:pt x="252" y="913"/>
                      <a:pt x="617" y="411"/>
                      <a:pt x="1028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2"/>
              <p:cNvSpPr/>
              <p:nvPr/>
            </p:nvSpPr>
            <p:spPr>
              <a:xfrm>
                <a:off x="5068338" y="384741"/>
                <a:ext cx="550976" cy="1526389"/>
              </a:xfrm>
              <a:custGeom>
                <a:avLst/>
                <a:gdLst/>
                <a:ahLst/>
                <a:cxnLst/>
                <a:rect l="l" t="t" r="r" b="b"/>
                <a:pathLst>
                  <a:path w="6270" h="17370" extrusionOk="0">
                    <a:moveTo>
                      <a:pt x="6107" y="1"/>
                    </a:moveTo>
                    <a:cubicBezTo>
                      <a:pt x="6051" y="1"/>
                      <a:pt x="5988" y="26"/>
                      <a:pt x="5935" y="79"/>
                    </a:cubicBezTo>
                    <a:cubicBezTo>
                      <a:pt x="5342" y="672"/>
                      <a:pt x="4794" y="1289"/>
                      <a:pt x="4292" y="1950"/>
                    </a:cubicBezTo>
                    <a:cubicBezTo>
                      <a:pt x="1987" y="4644"/>
                      <a:pt x="343" y="7954"/>
                      <a:pt x="92" y="11491"/>
                    </a:cubicBezTo>
                    <a:cubicBezTo>
                      <a:pt x="1" y="12929"/>
                      <a:pt x="46" y="14390"/>
                      <a:pt x="229" y="15828"/>
                    </a:cubicBezTo>
                    <a:cubicBezTo>
                      <a:pt x="294" y="16345"/>
                      <a:pt x="176" y="17369"/>
                      <a:pt x="660" y="17369"/>
                    </a:cubicBezTo>
                    <a:cubicBezTo>
                      <a:pt x="689" y="17369"/>
                      <a:pt x="720" y="17365"/>
                      <a:pt x="754" y="17358"/>
                    </a:cubicBezTo>
                    <a:cubicBezTo>
                      <a:pt x="1233" y="17243"/>
                      <a:pt x="1873" y="16422"/>
                      <a:pt x="2192" y="16079"/>
                    </a:cubicBezTo>
                    <a:cubicBezTo>
                      <a:pt x="3950" y="14162"/>
                      <a:pt x="4908" y="11628"/>
                      <a:pt x="5388" y="9095"/>
                    </a:cubicBezTo>
                    <a:cubicBezTo>
                      <a:pt x="5958" y="6173"/>
                      <a:pt x="5958" y="3160"/>
                      <a:pt x="6255" y="193"/>
                    </a:cubicBezTo>
                    <a:cubicBezTo>
                      <a:pt x="6269" y="66"/>
                      <a:pt x="6197" y="1"/>
                      <a:pt x="6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2"/>
              <p:cNvSpPr/>
              <p:nvPr/>
            </p:nvSpPr>
            <p:spPr>
              <a:xfrm>
                <a:off x="5150589" y="706539"/>
                <a:ext cx="329092" cy="1000984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11391" fill="none" extrusionOk="0">
                    <a:moveTo>
                      <a:pt x="1" y="11390"/>
                    </a:moveTo>
                    <a:cubicBezTo>
                      <a:pt x="937" y="7510"/>
                      <a:pt x="2169" y="3675"/>
                      <a:pt x="3744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2"/>
              <p:cNvSpPr/>
              <p:nvPr/>
            </p:nvSpPr>
            <p:spPr>
              <a:xfrm>
                <a:off x="5262893" y="1240028"/>
                <a:ext cx="152551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41" fill="none" extrusionOk="0">
                    <a:moveTo>
                      <a:pt x="1" y="640"/>
                    </a:moveTo>
                    <a:cubicBezTo>
                      <a:pt x="526" y="320"/>
                      <a:pt x="1119" y="92"/>
                      <a:pt x="1736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2"/>
              <p:cNvSpPr/>
              <p:nvPr/>
            </p:nvSpPr>
            <p:spPr>
              <a:xfrm>
                <a:off x="5341190" y="1057512"/>
                <a:ext cx="102374" cy="48243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9" fill="none" extrusionOk="0">
                    <a:moveTo>
                      <a:pt x="0" y="549"/>
                    </a:moveTo>
                    <a:cubicBezTo>
                      <a:pt x="365" y="320"/>
                      <a:pt x="753" y="138"/>
                      <a:pt x="1164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2"/>
              <p:cNvSpPr/>
              <p:nvPr/>
            </p:nvSpPr>
            <p:spPr>
              <a:xfrm>
                <a:off x="5371243" y="923151"/>
                <a:ext cx="138491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754" fill="none" extrusionOk="0">
                    <a:moveTo>
                      <a:pt x="0" y="754"/>
                    </a:moveTo>
                    <a:cubicBezTo>
                      <a:pt x="480" y="411"/>
                      <a:pt x="1005" y="160"/>
                      <a:pt x="1575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2"/>
              <p:cNvSpPr/>
              <p:nvPr/>
            </p:nvSpPr>
            <p:spPr>
              <a:xfrm>
                <a:off x="4691266" y="1897069"/>
                <a:ext cx="1116100" cy="1205469"/>
              </a:xfrm>
              <a:custGeom>
                <a:avLst/>
                <a:gdLst/>
                <a:ahLst/>
                <a:cxnLst/>
                <a:rect l="l" t="t" r="r" b="b"/>
                <a:pathLst>
                  <a:path w="12701" h="13718" extrusionOk="0">
                    <a:moveTo>
                      <a:pt x="12444" y="1"/>
                    </a:moveTo>
                    <a:cubicBezTo>
                      <a:pt x="12420" y="1"/>
                      <a:pt x="12396" y="4"/>
                      <a:pt x="12372" y="11"/>
                    </a:cubicBezTo>
                    <a:cubicBezTo>
                      <a:pt x="11596" y="307"/>
                      <a:pt x="10843" y="673"/>
                      <a:pt x="10089" y="1061"/>
                    </a:cubicBezTo>
                    <a:cubicBezTo>
                      <a:pt x="6917" y="2590"/>
                      <a:pt x="4064" y="4941"/>
                      <a:pt x="2375" y="8068"/>
                    </a:cubicBezTo>
                    <a:cubicBezTo>
                      <a:pt x="1713" y="9346"/>
                      <a:pt x="1165" y="10693"/>
                      <a:pt x="754" y="12085"/>
                    </a:cubicBezTo>
                    <a:cubicBezTo>
                      <a:pt x="571" y="12610"/>
                      <a:pt x="1" y="13592"/>
                      <a:pt x="594" y="13706"/>
                    </a:cubicBezTo>
                    <a:cubicBezTo>
                      <a:pt x="635" y="13714"/>
                      <a:pt x="679" y="13717"/>
                      <a:pt x="726" y="13717"/>
                    </a:cubicBezTo>
                    <a:cubicBezTo>
                      <a:pt x="1230" y="13717"/>
                      <a:pt x="2046" y="13300"/>
                      <a:pt x="2443" y="13112"/>
                    </a:cubicBezTo>
                    <a:cubicBezTo>
                      <a:pt x="4817" y="12085"/>
                      <a:pt x="6734" y="10145"/>
                      <a:pt x="8195" y="8045"/>
                    </a:cubicBezTo>
                    <a:cubicBezTo>
                      <a:pt x="9907" y="5580"/>
                      <a:pt x="11117" y="2841"/>
                      <a:pt x="12623" y="262"/>
                    </a:cubicBezTo>
                    <a:cubicBezTo>
                      <a:pt x="12701" y="106"/>
                      <a:pt x="12580" y="1"/>
                      <a:pt x="12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2"/>
              <p:cNvSpPr/>
              <p:nvPr/>
            </p:nvSpPr>
            <p:spPr>
              <a:xfrm>
                <a:off x="4841708" y="2140659"/>
                <a:ext cx="708097" cy="782351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8903" fill="none" extrusionOk="0">
                    <a:moveTo>
                      <a:pt x="1" y="8902"/>
                    </a:moveTo>
                    <a:cubicBezTo>
                      <a:pt x="2420" y="5707"/>
                      <a:pt x="5113" y="2739"/>
                      <a:pt x="8058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2"/>
              <p:cNvSpPr/>
              <p:nvPr/>
            </p:nvSpPr>
            <p:spPr>
              <a:xfrm>
                <a:off x="5110518" y="2583900"/>
                <a:ext cx="162569" cy="1819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07" fill="none" extrusionOk="0">
                    <a:moveTo>
                      <a:pt x="0" y="92"/>
                    </a:moveTo>
                    <a:cubicBezTo>
                      <a:pt x="616" y="1"/>
                      <a:pt x="1256" y="46"/>
                      <a:pt x="1849" y="206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2"/>
              <p:cNvSpPr/>
              <p:nvPr/>
            </p:nvSpPr>
            <p:spPr>
              <a:xfrm>
                <a:off x="5260960" y="2443564"/>
                <a:ext cx="112392" cy="808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2" fill="none" extrusionOk="0">
                    <a:moveTo>
                      <a:pt x="0" y="91"/>
                    </a:moveTo>
                    <a:cubicBezTo>
                      <a:pt x="411" y="23"/>
                      <a:pt x="845" y="0"/>
                      <a:pt x="1278" y="46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2"/>
              <p:cNvSpPr/>
              <p:nvPr/>
            </p:nvSpPr>
            <p:spPr>
              <a:xfrm>
                <a:off x="5335127" y="2343211"/>
                <a:ext cx="154572" cy="1414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1" fill="none" extrusionOk="0">
                    <a:moveTo>
                      <a:pt x="1" y="161"/>
                    </a:moveTo>
                    <a:cubicBezTo>
                      <a:pt x="571" y="24"/>
                      <a:pt x="1165" y="1"/>
                      <a:pt x="1758" y="9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2"/>
              <p:cNvSpPr/>
              <p:nvPr/>
            </p:nvSpPr>
            <p:spPr>
              <a:xfrm>
                <a:off x="4146441" y="1794168"/>
                <a:ext cx="589026" cy="1508638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17168" extrusionOk="0">
                    <a:moveTo>
                      <a:pt x="171" y="1"/>
                    </a:moveTo>
                    <a:cubicBezTo>
                      <a:pt x="78" y="1"/>
                      <a:pt x="1" y="62"/>
                      <a:pt x="15" y="177"/>
                    </a:cubicBezTo>
                    <a:cubicBezTo>
                      <a:pt x="426" y="3145"/>
                      <a:pt x="517" y="6158"/>
                      <a:pt x="1179" y="9056"/>
                    </a:cubicBezTo>
                    <a:cubicBezTo>
                      <a:pt x="1750" y="11567"/>
                      <a:pt x="2800" y="14078"/>
                      <a:pt x="4626" y="15927"/>
                    </a:cubicBezTo>
                    <a:cubicBezTo>
                      <a:pt x="4968" y="16269"/>
                      <a:pt x="5630" y="17068"/>
                      <a:pt x="6109" y="17159"/>
                    </a:cubicBezTo>
                    <a:cubicBezTo>
                      <a:pt x="6138" y="17165"/>
                      <a:pt x="6166" y="17168"/>
                      <a:pt x="6191" y="17168"/>
                    </a:cubicBezTo>
                    <a:cubicBezTo>
                      <a:pt x="6688" y="17168"/>
                      <a:pt x="6545" y="16151"/>
                      <a:pt x="6589" y="15630"/>
                    </a:cubicBezTo>
                    <a:cubicBezTo>
                      <a:pt x="6703" y="14169"/>
                      <a:pt x="6703" y="12708"/>
                      <a:pt x="6589" y="11270"/>
                    </a:cubicBezTo>
                    <a:cubicBezTo>
                      <a:pt x="6201" y="7755"/>
                      <a:pt x="4443" y="4514"/>
                      <a:pt x="2046" y="1889"/>
                    </a:cubicBezTo>
                    <a:cubicBezTo>
                      <a:pt x="1522" y="1250"/>
                      <a:pt x="951" y="634"/>
                      <a:pt x="335" y="63"/>
                    </a:cubicBezTo>
                    <a:cubicBezTo>
                      <a:pt x="284" y="21"/>
                      <a:pt x="225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2"/>
              <p:cNvSpPr/>
              <p:nvPr/>
            </p:nvSpPr>
            <p:spPr>
              <a:xfrm>
                <a:off x="4296180" y="2110606"/>
                <a:ext cx="363100" cy="990879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11276" fill="none" extrusionOk="0">
                    <a:moveTo>
                      <a:pt x="4131" y="11276"/>
                    </a:moveTo>
                    <a:cubicBezTo>
                      <a:pt x="3082" y="7395"/>
                      <a:pt x="1689" y="3629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2"/>
              <p:cNvSpPr/>
              <p:nvPr/>
            </p:nvSpPr>
            <p:spPr>
              <a:xfrm>
                <a:off x="4380365" y="2642074"/>
                <a:ext cx="154572" cy="5228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95" fill="none" extrusionOk="0">
                    <a:moveTo>
                      <a:pt x="1758" y="594"/>
                    </a:moveTo>
                    <a:cubicBezTo>
                      <a:pt x="1211" y="275"/>
                      <a:pt x="617" y="6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2"/>
              <p:cNvSpPr/>
              <p:nvPr/>
            </p:nvSpPr>
            <p:spPr>
              <a:xfrm>
                <a:off x="4344248" y="2461578"/>
                <a:ext cx="104396" cy="44201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03" fill="none" extrusionOk="0">
                    <a:moveTo>
                      <a:pt x="1188" y="503"/>
                    </a:moveTo>
                    <a:cubicBezTo>
                      <a:pt x="823" y="297"/>
                      <a:pt x="412" y="115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2"/>
              <p:cNvSpPr/>
              <p:nvPr/>
            </p:nvSpPr>
            <p:spPr>
              <a:xfrm>
                <a:off x="4274124" y="2327218"/>
                <a:ext cx="140424" cy="64237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731" fill="none" extrusionOk="0">
                    <a:moveTo>
                      <a:pt x="1598" y="731"/>
                    </a:moveTo>
                    <a:cubicBezTo>
                      <a:pt x="1096" y="388"/>
                      <a:pt x="571" y="160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2"/>
              <p:cNvSpPr/>
              <p:nvPr/>
            </p:nvSpPr>
            <p:spPr>
              <a:xfrm>
                <a:off x="4079481" y="1777647"/>
                <a:ext cx="1081214" cy="3066838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34900" fill="none" extrusionOk="0">
                    <a:moveTo>
                      <a:pt x="12304" y="0"/>
                    </a:moveTo>
                    <a:cubicBezTo>
                      <a:pt x="11299" y="3835"/>
                      <a:pt x="8971" y="7190"/>
                      <a:pt x="7853" y="10979"/>
                    </a:cubicBezTo>
                    <a:cubicBezTo>
                      <a:pt x="6894" y="14312"/>
                      <a:pt x="6917" y="17849"/>
                      <a:pt x="6255" y="21250"/>
                    </a:cubicBezTo>
                    <a:cubicBezTo>
                      <a:pt x="5319" y="26226"/>
                      <a:pt x="2968" y="30814"/>
                      <a:pt x="1" y="3490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4" name="Google Shape;3824;p32"/>
            <p:cNvGrpSpPr/>
            <p:nvPr/>
          </p:nvGrpSpPr>
          <p:grpSpPr>
            <a:xfrm rot="-5400000" flipH="1">
              <a:off x="3417266" y="4365016"/>
              <a:ext cx="1065022" cy="776065"/>
              <a:chOff x="5368100" y="467675"/>
              <a:chExt cx="567800" cy="413725"/>
            </a:xfrm>
          </p:grpSpPr>
          <p:sp>
            <p:nvSpPr>
              <p:cNvPr id="3825" name="Google Shape;3825;p32"/>
              <p:cNvSpPr/>
              <p:nvPr/>
            </p:nvSpPr>
            <p:spPr>
              <a:xfrm>
                <a:off x="5368100" y="831375"/>
                <a:ext cx="486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01" extrusionOk="0">
                    <a:moveTo>
                      <a:pt x="1315" y="1"/>
                    </a:moveTo>
                    <a:cubicBezTo>
                      <a:pt x="1138" y="1"/>
                      <a:pt x="913" y="73"/>
                      <a:pt x="640" y="243"/>
                    </a:cubicBezTo>
                    <a:cubicBezTo>
                      <a:pt x="252" y="494"/>
                      <a:pt x="23" y="928"/>
                      <a:pt x="23" y="1384"/>
                    </a:cubicBezTo>
                    <a:cubicBezTo>
                      <a:pt x="1" y="1590"/>
                      <a:pt x="92" y="1795"/>
                      <a:pt x="274" y="1909"/>
                    </a:cubicBezTo>
                    <a:cubicBezTo>
                      <a:pt x="343" y="1978"/>
                      <a:pt x="434" y="2001"/>
                      <a:pt x="525" y="2001"/>
                    </a:cubicBezTo>
                    <a:cubicBezTo>
                      <a:pt x="936" y="2001"/>
                      <a:pt x="1324" y="1772"/>
                      <a:pt x="1530" y="1407"/>
                    </a:cubicBezTo>
                    <a:cubicBezTo>
                      <a:pt x="1946" y="730"/>
                      <a:pt x="1875" y="1"/>
                      <a:pt x="1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2"/>
              <p:cNvSpPr/>
              <p:nvPr/>
            </p:nvSpPr>
            <p:spPr>
              <a:xfrm>
                <a:off x="5569525" y="765350"/>
                <a:ext cx="426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217" extrusionOk="0">
                    <a:moveTo>
                      <a:pt x="1054" y="0"/>
                    </a:moveTo>
                    <a:cubicBezTo>
                      <a:pt x="850" y="0"/>
                      <a:pt x="604" y="149"/>
                      <a:pt x="343" y="510"/>
                    </a:cubicBezTo>
                    <a:cubicBezTo>
                      <a:pt x="46" y="875"/>
                      <a:pt x="1" y="1355"/>
                      <a:pt x="161" y="1788"/>
                    </a:cubicBezTo>
                    <a:cubicBezTo>
                      <a:pt x="229" y="1994"/>
                      <a:pt x="389" y="2131"/>
                      <a:pt x="594" y="2199"/>
                    </a:cubicBezTo>
                    <a:cubicBezTo>
                      <a:pt x="640" y="2211"/>
                      <a:pt x="686" y="2216"/>
                      <a:pt x="731" y="2216"/>
                    </a:cubicBezTo>
                    <a:cubicBezTo>
                      <a:pt x="777" y="2216"/>
                      <a:pt x="823" y="2211"/>
                      <a:pt x="868" y="2199"/>
                    </a:cubicBezTo>
                    <a:cubicBezTo>
                      <a:pt x="1279" y="2039"/>
                      <a:pt x="1553" y="1674"/>
                      <a:pt x="1599" y="1263"/>
                    </a:cubicBezTo>
                    <a:cubicBezTo>
                      <a:pt x="1705" y="582"/>
                      <a:pt x="1459" y="0"/>
                      <a:pt x="1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2"/>
              <p:cNvSpPr/>
              <p:nvPr/>
            </p:nvSpPr>
            <p:spPr>
              <a:xfrm>
                <a:off x="5416025" y="708050"/>
                <a:ext cx="696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49" extrusionOk="0">
                    <a:moveTo>
                      <a:pt x="1165" y="1"/>
                    </a:moveTo>
                    <a:cubicBezTo>
                      <a:pt x="821" y="1"/>
                      <a:pt x="496" y="138"/>
                      <a:pt x="252" y="383"/>
                    </a:cubicBezTo>
                    <a:cubicBezTo>
                      <a:pt x="92" y="542"/>
                      <a:pt x="1" y="748"/>
                      <a:pt x="24" y="953"/>
                    </a:cubicBezTo>
                    <a:cubicBezTo>
                      <a:pt x="46" y="1045"/>
                      <a:pt x="92" y="1136"/>
                      <a:pt x="161" y="1204"/>
                    </a:cubicBezTo>
                    <a:cubicBezTo>
                      <a:pt x="376" y="1436"/>
                      <a:pt x="664" y="1548"/>
                      <a:pt x="963" y="1548"/>
                    </a:cubicBezTo>
                    <a:cubicBezTo>
                      <a:pt x="1075" y="1548"/>
                      <a:pt x="1189" y="1532"/>
                      <a:pt x="1302" y="1501"/>
                    </a:cubicBezTo>
                    <a:cubicBezTo>
                      <a:pt x="2306" y="1227"/>
                      <a:pt x="2786" y="337"/>
                      <a:pt x="1484" y="40"/>
                    </a:cubicBezTo>
                    <a:cubicBezTo>
                      <a:pt x="1377" y="13"/>
                      <a:pt x="1270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2"/>
              <p:cNvSpPr/>
              <p:nvPr/>
            </p:nvSpPr>
            <p:spPr>
              <a:xfrm>
                <a:off x="5509625" y="572600"/>
                <a:ext cx="810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18" extrusionOk="0">
                    <a:moveTo>
                      <a:pt x="1232" y="0"/>
                    </a:moveTo>
                    <a:cubicBezTo>
                      <a:pt x="874" y="0"/>
                      <a:pt x="523" y="128"/>
                      <a:pt x="251" y="368"/>
                    </a:cubicBezTo>
                    <a:cubicBezTo>
                      <a:pt x="69" y="528"/>
                      <a:pt x="0" y="756"/>
                      <a:pt x="46" y="985"/>
                    </a:cubicBezTo>
                    <a:cubicBezTo>
                      <a:pt x="69" y="1099"/>
                      <a:pt x="137" y="1190"/>
                      <a:pt x="206" y="1281"/>
                    </a:cubicBezTo>
                    <a:cubicBezTo>
                      <a:pt x="484" y="1560"/>
                      <a:pt x="883" y="1717"/>
                      <a:pt x="1281" y="1717"/>
                    </a:cubicBezTo>
                    <a:cubicBezTo>
                      <a:pt x="1372" y="1717"/>
                      <a:pt x="1463" y="1709"/>
                      <a:pt x="1552" y="1692"/>
                    </a:cubicBezTo>
                    <a:cubicBezTo>
                      <a:pt x="2739" y="1487"/>
                      <a:pt x="3241" y="505"/>
                      <a:pt x="1689" y="72"/>
                    </a:cubicBezTo>
                    <a:cubicBezTo>
                      <a:pt x="1539" y="24"/>
                      <a:pt x="1385" y="0"/>
                      <a:pt x="1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2"/>
              <p:cNvSpPr/>
              <p:nvPr/>
            </p:nvSpPr>
            <p:spPr>
              <a:xfrm>
                <a:off x="5462825" y="645650"/>
                <a:ext cx="810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06" extrusionOk="0">
                    <a:moveTo>
                      <a:pt x="1224" y="0"/>
                    </a:moveTo>
                    <a:cubicBezTo>
                      <a:pt x="874" y="0"/>
                      <a:pt x="524" y="128"/>
                      <a:pt x="252" y="368"/>
                    </a:cubicBezTo>
                    <a:cubicBezTo>
                      <a:pt x="69" y="528"/>
                      <a:pt x="1" y="756"/>
                      <a:pt x="46" y="984"/>
                    </a:cubicBezTo>
                    <a:cubicBezTo>
                      <a:pt x="69" y="1098"/>
                      <a:pt x="137" y="1190"/>
                      <a:pt x="206" y="1281"/>
                    </a:cubicBezTo>
                    <a:cubicBezTo>
                      <a:pt x="492" y="1549"/>
                      <a:pt x="863" y="1705"/>
                      <a:pt x="1240" y="1705"/>
                    </a:cubicBezTo>
                    <a:cubicBezTo>
                      <a:pt x="1344" y="1705"/>
                      <a:pt x="1449" y="1694"/>
                      <a:pt x="1553" y="1669"/>
                    </a:cubicBezTo>
                    <a:cubicBezTo>
                      <a:pt x="2740" y="1486"/>
                      <a:pt x="3242" y="505"/>
                      <a:pt x="1667" y="71"/>
                    </a:cubicBezTo>
                    <a:cubicBezTo>
                      <a:pt x="1523" y="23"/>
                      <a:pt x="1374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2"/>
              <p:cNvSpPr/>
              <p:nvPr/>
            </p:nvSpPr>
            <p:spPr>
              <a:xfrm>
                <a:off x="5374950" y="770250"/>
                <a:ext cx="696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36" extrusionOk="0">
                    <a:moveTo>
                      <a:pt x="1164" y="0"/>
                    </a:moveTo>
                    <a:cubicBezTo>
                      <a:pt x="821" y="0"/>
                      <a:pt x="496" y="138"/>
                      <a:pt x="251" y="383"/>
                    </a:cubicBezTo>
                    <a:cubicBezTo>
                      <a:pt x="92" y="542"/>
                      <a:pt x="0" y="748"/>
                      <a:pt x="23" y="953"/>
                    </a:cubicBezTo>
                    <a:cubicBezTo>
                      <a:pt x="46" y="1045"/>
                      <a:pt x="92" y="1136"/>
                      <a:pt x="160" y="1204"/>
                    </a:cubicBezTo>
                    <a:cubicBezTo>
                      <a:pt x="373" y="1417"/>
                      <a:pt x="656" y="1536"/>
                      <a:pt x="950" y="1536"/>
                    </a:cubicBezTo>
                    <a:cubicBezTo>
                      <a:pt x="1066" y="1536"/>
                      <a:pt x="1185" y="1517"/>
                      <a:pt x="1301" y="1478"/>
                    </a:cubicBezTo>
                    <a:cubicBezTo>
                      <a:pt x="2306" y="1227"/>
                      <a:pt x="2785" y="337"/>
                      <a:pt x="1484" y="40"/>
                    </a:cubicBezTo>
                    <a:cubicBezTo>
                      <a:pt x="1377" y="13"/>
                      <a:pt x="1270" y="0"/>
                      <a:pt x="1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2"/>
              <p:cNvSpPr/>
              <p:nvPr/>
            </p:nvSpPr>
            <p:spPr>
              <a:xfrm>
                <a:off x="5503350" y="782900"/>
                <a:ext cx="32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20" extrusionOk="0">
                    <a:moveTo>
                      <a:pt x="963" y="0"/>
                    </a:moveTo>
                    <a:cubicBezTo>
                      <a:pt x="760" y="0"/>
                      <a:pt x="501" y="213"/>
                      <a:pt x="320" y="516"/>
                    </a:cubicBezTo>
                    <a:cubicBezTo>
                      <a:pt x="160" y="790"/>
                      <a:pt x="69" y="1086"/>
                      <a:pt x="46" y="1383"/>
                    </a:cubicBezTo>
                    <a:cubicBezTo>
                      <a:pt x="0" y="1680"/>
                      <a:pt x="91" y="1999"/>
                      <a:pt x="274" y="2228"/>
                    </a:cubicBezTo>
                    <a:cubicBezTo>
                      <a:pt x="320" y="2296"/>
                      <a:pt x="365" y="2342"/>
                      <a:pt x="434" y="2387"/>
                    </a:cubicBezTo>
                    <a:cubicBezTo>
                      <a:pt x="492" y="2409"/>
                      <a:pt x="551" y="2420"/>
                      <a:pt x="608" y="2420"/>
                    </a:cubicBezTo>
                    <a:cubicBezTo>
                      <a:pt x="729" y="2420"/>
                      <a:pt x="843" y="2374"/>
                      <a:pt x="936" y="2296"/>
                    </a:cubicBezTo>
                    <a:cubicBezTo>
                      <a:pt x="1050" y="2159"/>
                      <a:pt x="1141" y="1999"/>
                      <a:pt x="1164" y="1840"/>
                    </a:cubicBezTo>
                    <a:cubicBezTo>
                      <a:pt x="1255" y="1429"/>
                      <a:pt x="1301" y="995"/>
                      <a:pt x="1278" y="584"/>
                    </a:cubicBezTo>
                    <a:cubicBezTo>
                      <a:pt x="1278" y="166"/>
                      <a:pt x="1143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2"/>
              <p:cNvSpPr/>
              <p:nvPr/>
            </p:nvSpPr>
            <p:spPr>
              <a:xfrm>
                <a:off x="5432575" y="829250"/>
                <a:ext cx="337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020" extrusionOk="0">
                    <a:moveTo>
                      <a:pt x="706" y="1"/>
                    </a:moveTo>
                    <a:cubicBezTo>
                      <a:pt x="598" y="1"/>
                      <a:pt x="476" y="74"/>
                      <a:pt x="343" y="259"/>
                    </a:cubicBezTo>
                    <a:cubicBezTo>
                      <a:pt x="92" y="625"/>
                      <a:pt x="1" y="1081"/>
                      <a:pt x="115" y="1515"/>
                    </a:cubicBezTo>
                    <a:cubicBezTo>
                      <a:pt x="138" y="1606"/>
                      <a:pt x="183" y="1720"/>
                      <a:pt x="252" y="1789"/>
                    </a:cubicBezTo>
                    <a:cubicBezTo>
                      <a:pt x="389" y="1926"/>
                      <a:pt x="571" y="1994"/>
                      <a:pt x="754" y="1994"/>
                    </a:cubicBezTo>
                    <a:cubicBezTo>
                      <a:pt x="798" y="2012"/>
                      <a:pt x="841" y="2019"/>
                      <a:pt x="884" y="2019"/>
                    </a:cubicBezTo>
                    <a:cubicBezTo>
                      <a:pt x="952" y="2019"/>
                      <a:pt x="1017" y="2000"/>
                      <a:pt x="1074" y="1971"/>
                    </a:cubicBezTo>
                    <a:cubicBezTo>
                      <a:pt x="1142" y="1926"/>
                      <a:pt x="1188" y="1857"/>
                      <a:pt x="1211" y="1789"/>
                    </a:cubicBezTo>
                    <a:cubicBezTo>
                      <a:pt x="1325" y="1515"/>
                      <a:pt x="1347" y="1218"/>
                      <a:pt x="1279" y="944"/>
                    </a:cubicBezTo>
                    <a:cubicBezTo>
                      <a:pt x="1228" y="638"/>
                      <a:pt x="102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2"/>
              <p:cNvSpPr/>
              <p:nvPr/>
            </p:nvSpPr>
            <p:spPr>
              <a:xfrm>
                <a:off x="5651700" y="724125"/>
                <a:ext cx="393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616" extrusionOk="0">
                    <a:moveTo>
                      <a:pt x="1095" y="0"/>
                    </a:moveTo>
                    <a:cubicBezTo>
                      <a:pt x="990" y="0"/>
                      <a:pt x="863" y="52"/>
                      <a:pt x="708" y="173"/>
                    </a:cubicBezTo>
                    <a:cubicBezTo>
                      <a:pt x="526" y="287"/>
                      <a:pt x="389" y="470"/>
                      <a:pt x="297" y="653"/>
                    </a:cubicBezTo>
                    <a:cubicBezTo>
                      <a:pt x="115" y="949"/>
                      <a:pt x="1" y="1315"/>
                      <a:pt x="24" y="1680"/>
                    </a:cubicBezTo>
                    <a:cubicBezTo>
                      <a:pt x="24" y="2045"/>
                      <a:pt x="229" y="2365"/>
                      <a:pt x="548" y="2547"/>
                    </a:cubicBezTo>
                    <a:cubicBezTo>
                      <a:pt x="594" y="2593"/>
                      <a:pt x="663" y="2616"/>
                      <a:pt x="754" y="2616"/>
                    </a:cubicBezTo>
                    <a:cubicBezTo>
                      <a:pt x="822" y="2616"/>
                      <a:pt x="914" y="2593"/>
                      <a:pt x="1005" y="2570"/>
                    </a:cubicBezTo>
                    <a:cubicBezTo>
                      <a:pt x="1210" y="2456"/>
                      <a:pt x="1370" y="2296"/>
                      <a:pt x="1439" y="2091"/>
                    </a:cubicBezTo>
                    <a:cubicBezTo>
                      <a:pt x="1507" y="1862"/>
                      <a:pt x="1553" y="1657"/>
                      <a:pt x="1553" y="1452"/>
                    </a:cubicBezTo>
                    <a:cubicBezTo>
                      <a:pt x="1571" y="1023"/>
                      <a:pt x="1560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2"/>
              <p:cNvSpPr/>
              <p:nvPr/>
            </p:nvSpPr>
            <p:spPr>
              <a:xfrm>
                <a:off x="5396625" y="467675"/>
                <a:ext cx="539275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21571" h="15316" fill="none" extrusionOk="0">
                    <a:moveTo>
                      <a:pt x="1" y="15316"/>
                    </a:moveTo>
                    <a:cubicBezTo>
                      <a:pt x="1" y="15316"/>
                      <a:pt x="6780" y="9153"/>
                      <a:pt x="12212" y="5912"/>
                    </a:cubicBezTo>
                    <a:cubicBezTo>
                      <a:pt x="17645" y="2671"/>
                      <a:pt x="21571" y="0"/>
                      <a:pt x="21571" y="0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2"/>
              <p:cNvSpPr/>
              <p:nvPr/>
            </p:nvSpPr>
            <p:spPr>
              <a:xfrm>
                <a:off x="5414900" y="784950"/>
                <a:ext cx="559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3" fill="none" extrusionOk="0">
                    <a:moveTo>
                      <a:pt x="0" y="183"/>
                    </a:moveTo>
                    <a:cubicBezTo>
                      <a:pt x="731" y="69"/>
                      <a:pt x="1484" y="0"/>
                      <a:pt x="2237" y="23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2"/>
              <p:cNvSpPr/>
              <p:nvPr/>
            </p:nvSpPr>
            <p:spPr>
              <a:xfrm>
                <a:off x="5448550" y="804900"/>
                <a:ext cx="2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9" fill="none" extrusionOk="0">
                    <a:moveTo>
                      <a:pt x="1" y="1"/>
                    </a:moveTo>
                    <a:cubicBezTo>
                      <a:pt x="115" y="640"/>
                      <a:pt x="115" y="1279"/>
                      <a:pt x="47" y="191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2"/>
              <p:cNvSpPr/>
              <p:nvPr/>
            </p:nvSpPr>
            <p:spPr>
              <a:xfrm>
                <a:off x="5453125" y="722750"/>
                <a:ext cx="87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297" fill="none" extrusionOk="0">
                    <a:moveTo>
                      <a:pt x="0" y="206"/>
                    </a:moveTo>
                    <a:cubicBezTo>
                      <a:pt x="1165" y="114"/>
                      <a:pt x="2351" y="0"/>
                      <a:pt x="3493" y="2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2"/>
              <p:cNvSpPr/>
              <p:nvPr/>
            </p:nvSpPr>
            <p:spPr>
              <a:xfrm>
                <a:off x="5522750" y="745000"/>
                <a:ext cx="68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7" fill="none" extrusionOk="0">
                    <a:moveTo>
                      <a:pt x="0" y="0"/>
                    </a:moveTo>
                    <a:cubicBezTo>
                      <a:pt x="251" y="776"/>
                      <a:pt x="274" y="1598"/>
                      <a:pt x="91" y="23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2"/>
              <p:cNvSpPr/>
              <p:nvPr/>
            </p:nvSpPr>
            <p:spPr>
              <a:xfrm>
                <a:off x="5506775" y="665675"/>
                <a:ext cx="101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9" fill="none" extrusionOk="0">
                    <a:moveTo>
                      <a:pt x="0" y="206"/>
                    </a:moveTo>
                    <a:cubicBezTo>
                      <a:pt x="1347" y="115"/>
                      <a:pt x="2785" y="1"/>
                      <a:pt x="4040" y="54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2"/>
              <p:cNvSpPr/>
              <p:nvPr/>
            </p:nvSpPr>
            <p:spPr>
              <a:xfrm>
                <a:off x="5588925" y="690775"/>
                <a:ext cx="12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1" fill="none" extrusionOk="0">
                    <a:moveTo>
                      <a:pt x="1" y="1"/>
                    </a:moveTo>
                    <a:cubicBezTo>
                      <a:pt x="435" y="1302"/>
                      <a:pt x="480" y="2717"/>
                      <a:pt x="161" y="4041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2"/>
              <p:cNvSpPr/>
              <p:nvPr/>
            </p:nvSpPr>
            <p:spPr>
              <a:xfrm>
                <a:off x="5664250" y="638850"/>
                <a:ext cx="14875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35" fill="none" extrusionOk="0">
                    <a:moveTo>
                      <a:pt x="1" y="1"/>
                    </a:moveTo>
                    <a:cubicBezTo>
                      <a:pt x="457" y="1507"/>
                      <a:pt x="594" y="3082"/>
                      <a:pt x="412" y="4634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2"/>
              <p:cNvSpPr/>
              <p:nvPr/>
            </p:nvSpPr>
            <p:spPr>
              <a:xfrm>
                <a:off x="5562125" y="597775"/>
                <a:ext cx="1158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1279" fill="none" extrusionOk="0">
                    <a:moveTo>
                      <a:pt x="0" y="0"/>
                    </a:moveTo>
                    <a:cubicBezTo>
                      <a:pt x="845" y="114"/>
                      <a:pt x="1735" y="274"/>
                      <a:pt x="2579" y="457"/>
                    </a:cubicBezTo>
                    <a:cubicBezTo>
                      <a:pt x="3310" y="617"/>
                      <a:pt x="4063" y="799"/>
                      <a:pt x="4634" y="1279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3" name="Google Shape;3843;p32"/>
            <p:cNvGrpSpPr/>
            <p:nvPr/>
          </p:nvGrpSpPr>
          <p:grpSpPr>
            <a:xfrm flipH="1">
              <a:off x="-414111" y="152402"/>
              <a:ext cx="2094110" cy="1700095"/>
              <a:chOff x="377224" y="278276"/>
              <a:chExt cx="4451765" cy="3554454"/>
            </a:xfrm>
          </p:grpSpPr>
          <p:sp>
            <p:nvSpPr>
              <p:cNvPr id="3844" name="Google Shape;3844;p32"/>
              <p:cNvSpPr/>
              <p:nvPr/>
            </p:nvSpPr>
            <p:spPr>
              <a:xfrm>
                <a:off x="1858019" y="1179329"/>
                <a:ext cx="1450441" cy="284122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2124" fill="none" extrusionOk="0">
                    <a:moveTo>
                      <a:pt x="1" y="982"/>
                    </a:moveTo>
                    <a:cubicBezTo>
                      <a:pt x="3562" y="0"/>
                      <a:pt x="7328" y="1028"/>
                      <a:pt x="10843" y="2123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2"/>
              <p:cNvSpPr/>
              <p:nvPr/>
            </p:nvSpPr>
            <p:spPr>
              <a:xfrm>
                <a:off x="703881" y="278276"/>
                <a:ext cx="1786331" cy="1966650"/>
              </a:xfrm>
              <a:custGeom>
                <a:avLst/>
                <a:gdLst/>
                <a:ahLst/>
                <a:cxnLst/>
                <a:rect l="l" t="t" r="r" b="b"/>
                <a:pathLst>
                  <a:path w="13354" h="14702" extrusionOk="0">
                    <a:moveTo>
                      <a:pt x="7031" y="5709"/>
                    </a:moveTo>
                    <a:lnTo>
                      <a:pt x="6894" y="5823"/>
                    </a:lnTo>
                    <a:cubicBezTo>
                      <a:pt x="6917" y="5778"/>
                      <a:pt x="6940" y="5755"/>
                      <a:pt x="6963" y="5709"/>
                    </a:cubicBezTo>
                    <a:close/>
                    <a:moveTo>
                      <a:pt x="7061" y="0"/>
                    </a:moveTo>
                    <a:cubicBezTo>
                      <a:pt x="6864" y="0"/>
                      <a:pt x="6670" y="47"/>
                      <a:pt x="6483" y="140"/>
                    </a:cubicBezTo>
                    <a:cubicBezTo>
                      <a:pt x="6095" y="345"/>
                      <a:pt x="5913" y="802"/>
                      <a:pt x="5776" y="1236"/>
                    </a:cubicBezTo>
                    <a:cubicBezTo>
                      <a:pt x="5616" y="1783"/>
                      <a:pt x="5502" y="2331"/>
                      <a:pt x="5433" y="2879"/>
                    </a:cubicBezTo>
                    <a:cubicBezTo>
                      <a:pt x="5296" y="2537"/>
                      <a:pt x="5114" y="2217"/>
                      <a:pt x="4908" y="1920"/>
                    </a:cubicBezTo>
                    <a:cubicBezTo>
                      <a:pt x="4566" y="1441"/>
                      <a:pt x="4018" y="1121"/>
                      <a:pt x="3447" y="1076"/>
                    </a:cubicBezTo>
                    <a:cubicBezTo>
                      <a:pt x="2603" y="1076"/>
                      <a:pt x="1873" y="1624"/>
                      <a:pt x="1621" y="2423"/>
                    </a:cubicBezTo>
                    <a:cubicBezTo>
                      <a:pt x="1393" y="3199"/>
                      <a:pt x="1530" y="4043"/>
                      <a:pt x="1964" y="4751"/>
                    </a:cubicBezTo>
                    <a:cubicBezTo>
                      <a:pt x="2055" y="4910"/>
                      <a:pt x="2169" y="5047"/>
                      <a:pt x="2283" y="5184"/>
                    </a:cubicBezTo>
                    <a:cubicBezTo>
                      <a:pt x="2124" y="5184"/>
                      <a:pt x="1987" y="5184"/>
                      <a:pt x="1827" y="5207"/>
                    </a:cubicBezTo>
                    <a:cubicBezTo>
                      <a:pt x="1211" y="5276"/>
                      <a:pt x="663" y="5641"/>
                      <a:pt x="320" y="6166"/>
                    </a:cubicBezTo>
                    <a:cubicBezTo>
                      <a:pt x="1" y="6714"/>
                      <a:pt x="69" y="7421"/>
                      <a:pt x="503" y="7901"/>
                    </a:cubicBezTo>
                    <a:cubicBezTo>
                      <a:pt x="800" y="8197"/>
                      <a:pt x="1211" y="8403"/>
                      <a:pt x="1644" y="8448"/>
                    </a:cubicBezTo>
                    <a:cubicBezTo>
                      <a:pt x="1935" y="8503"/>
                      <a:pt x="2228" y="8531"/>
                      <a:pt x="2520" y="8531"/>
                    </a:cubicBezTo>
                    <a:cubicBezTo>
                      <a:pt x="3078" y="8531"/>
                      <a:pt x="3631" y="8430"/>
                      <a:pt x="4155" y="8220"/>
                    </a:cubicBezTo>
                    <a:lnTo>
                      <a:pt x="4155" y="8220"/>
                    </a:lnTo>
                    <a:cubicBezTo>
                      <a:pt x="2831" y="8814"/>
                      <a:pt x="1736" y="9795"/>
                      <a:pt x="982" y="11050"/>
                    </a:cubicBezTo>
                    <a:cubicBezTo>
                      <a:pt x="868" y="11187"/>
                      <a:pt x="800" y="11347"/>
                      <a:pt x="800" y="11530"/>
                    </a:cubicBezTo>
                    <a:cubicBezTo>
                      <a:pt x="845" y="11827"/>
                      <a:pt x="1074" y="12078"/>
                      <a:pt x="1370" y="12123"/>
                    </a:cubicBezTo>
                    <a:cubicBezTo>
                      <a:pt x="1437" y="12128"/>
                      <a:pt x="1504" y="12131"/>
                      <a:pt x="1570" y="12131"/>
                    </a:cubicBezTo>
                    <a:cubicBezTo>
                      <a:pt x="1799" y="12131"/>
                      <a:pt x="2025" y="12098"/>
                      <a:pt x="2238" y="12009"/>
                    </a:cubicBezTo>
                    <a:cubicBezTo>
                      <a:pt x="3333" y="11598"/>
                      <a:pt x="4292" y="10914"/>
                      <a:pt x="5045" y="10001"/>
                    </a:cubicBezTo>
                    <a:cubicBezTo>
                      <a:pt x="5045" y="10046"/>
                      <a:pt x="5045" y="10069"/>
                      <a:pt x="5045" y="10069"/>
                    </a:cubicBezTo>
                    <a:cubicBezTo>
                      <a:pt x="4383" y="11028"/>
                      <a:pt x="3858" y="12100"/>
                      <a:pt x="3539" y="13219"/>
                    </a:cubicBezTo>
                    <a:cubicBezTo>
                      <a:pt x="3447" y="13424"/>
                      <a:pt x="3470" y="13675"/>
                      <a:pt x="3584" y="13881"/>
                    </a:cubicBezTo>
                    <a:cubicBezTo>
                      <a:pt x="3678" y="13975"/>
                      <a:pt x="3805" y="14037"/>
                      <a:pt x="3941" y="14037"/>
                    </a:cubicBezTo>
                    <a:cubicBezTo>
                      <a:pt x="4003" y="14037"/>
                      <a:pt x="4068" y="14024"/>
                      <a:pt x="4132" y="13995"/>
                    </a:cubicBezTo>
                    <a:cubicBezTo>
                      <a:pt x="4315" y="13926"/>
                      <a:pt x="4475" y="13812"/>
                      <a:pt x="4612" y="13653"/>
                    </a:cubicBezTo>
                    <a:cubicBezTo>
                      <a:pt x="5365" y="12899"/>
                      <a:pt x="5935" y="11963"/>
                      <a:pt x="6255" y="10936"/>
                    </a:cubicBezTo>
                    <a:lnTo>
                      <a:pt x="6255" y="10936"/>
                    </a:lnTo>
                    <a:cubicBezTo>
                      <a:pt x="6232" y="11142"/>
                      <a:pt x="6232" y="11324"/>
                      <a:pt x="6255" y="11530"/>
                    </a:cubicBezTo>
                    <a:cubicBezTo>
                      <a:pt x="6255" y="12420"/>
                      <a:pt x="6575" y="13287"/>
                      <a:pt x="7191" y="13972"/>
                    </a:cubicBezTo>
                    <a:cubicBezTo>
                      <a:pt x="7624" y="14421"/>
                      <a:pt x="8249" y="14701"/>
                      <a:pt x="8867" y="14701"/>
                    </a:cubicBezTo>
                    <a:cubicBezTo>
                      <a:pt x="9129" y="14701"/>
                      <a:pt x="9389" y="14651"/>
                      <a:pt x="9633" y="14543"/>
                    </a:cubicBezTo>
                    <a:cubicBezTo>
                      <a:pt x="9930" y="14406"/>
                      <a:pt x="10204" y="14200"/>
                      <a:pt x="10409" y="13949"/>
                    </a:cubicBezTo>
                    <a:cubicBezTo>
                      <a:pt x="10706" y="13653"/>
                      <a:pt x="10911" y="13287"/>
                      <a:pt x="11025" y="12876"/>
                    </a:cubicBezTo>
                    <a:cubicBezTo>
                      <a:pt x="11140" y="12237"/>
                      <a:pt x="11025" y="11575"/>
                      <a:pt x="10706" y="11005"/>
                    </a:cubicBezTo>
                    <a:cubicBezTo>
                      <a:pt x="10318" y="10206"/>
                      <a:pt x="9747" y="9544"/>
                      <a:pt x="9040" y="9042"/>
                    </a:cubicBezTo>
                    <a:lnTo>
                      <a:pt x="9040" y="9042"/>
                    </a:lnTo>
                    <a:cubicBezTo>
                      <a:pt x="9291" y="9179"/>
                      <a:pt x="9519" y="9339"/>
                      <a:pt x="9770" y="9498"/>
                    </a:cubicBezTo>
                    <a:cubicBezTo>
                      <a:pt x="10227" y="9909"/>
                      <a:pt x="10752" y="10229"/>
                      <a:pt x="11322" y="10457"/>
                    </a:cubicBezTo>
                    <a:cubicBezTo>
                      <a:pt x="11502" y="10522"/>
                      <a:pt x="11697" y="10555"/>
                      <a:pt x="11891" y="10555"/>
                    </a:cubicBezTo>
                    <a:cubicBezTo>
                      <a:pt x="12316" y="10555"/>
                      <a:pt x="12738" y="10398"/>
                      <a:pt x="12988" y="10069"/>
                    </a:cubicBezTo>
                    <a:cubicBezTo>
                      <a:pt x="13354" y="9590"/>
                      <a:pt x="13217" y="8768"/>
                      <a:pt x="12760" y="8289"/>
                    </a:cubicBezTo>
                    <a:cubicBezTo>
                      <a:pt x="12281" y="7832"/>
                      <a:pt x="11687" y="7535"/>
                      <a:pt x="11025" y="7421"/>
                    </a:cubicBezTo>
                    <a:cubicBezTo>
                      <a:pt x="10478" y="7284"/>
                      <a:pt x="9930" y="7193"/>
                      <a:pt x="9359" y="7125"/>
                    </a:cubicBezTo>
                    <a:lnTo>
                      <a:pt x="9359" y="7125"/>
                    </a:lnTo>
                    <a:cubicBezTo>
                      <a:pt x="9522" y="7135"/>
                      <a:pt x="9684" y="7141"/>
                      <a:pt x="9846" y="7141"/>
                    </a:cubicBezTo>
                    <a:cubicBezTo>
                      <a:pt x="10752" y="7141"/>
                      <a:pt x="11636" y="6963"/>
                      <a:pt x="12372" y="6440"/>
                    </a:cubicBezTo>
                    <a:cubicBezTo>
                      <a:pt x="12829" y="6120"/>
                      <a:pt x="13217" y="5504"/>
                      <a:pt x="12920" y="5025"/>
                    </a:cubicBezTo>
                    <a:cubicBezTo>
                      <a:pt x="12852" y="4910"/>
                      <a:pt x="12623" y="4180"/>
                      <a:pt x="11208" y="3883"/>
                    </a:cubicBezTo>
                    <a:cubicBezTo>
                      <a:pt x="11042" y="3854"/>
                      <a:pt x="10876" y="3839"/>
                      <a:pt x="10711" y="3839"/>
                    </a:cubicBezTo>
                    <a:cubicBezTo>
                      <a:pt x="10241" y="3839"/>
                      <a:pt x="9781" y="3955"/>
                      <a:pt x="9359" y="4157"/>
                    </a:cubicBezTo>
                    <a:cubicBezTo>
                      <a:pt x="9291" y="4203"/>
                      <a:pt x="9199" y="4249"/>
                      <a:pt x="9108" y="4294"/>
                    </a:cubicBezTo>
                    <a:cubicBezTo>
                      <a:pt x="10181" y="2696"/>
                      <a:pt x="9336" y="528"/>
                      <a:pt x="7488" y="72"/>
                    </a:cubicBezTo>
                    <a:cubicBezTo>
                      <a:pt x="7345" y="24"/>
                      <a:pt x="7202" y="0"/>
                      <a:pt x="7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2"/>
              <p:cNvSpPr/>
              <p:nvPr/>
            </p:nvSpPr>
            <p:spPr>
              <a:xfrm>
                <a:off x="1485613" y="1072048"/>
                <a:ext cx="311545" cy="32197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407" extrusionOk="0">
                    <a:moveTo>
                      <a:pt x="584" y="0"/>
                    </a:moveTo>
                    <a:cubicBezTo>
                      <a:pt x="494" y="0"/>
                      <a:pt x="404" y="17"/>
                      <a:pt x="320" y="49"/>
                    </a:cubicBezTo>
                    <a:cubicBezTo>
                      <a:pt x="23" y="232"/>
                      <a:pt x="0" y="643"/>
                      <a:pt x="69" y="985"/>
                    </a:cubicBezTo>
                    <a:cubicBezTo>
                      <a:pt x="137" y="1350"/>
                      <a:pt x="274" y="1738"/>
                      <a:pt x="479" y="2058"/>
                    </a:cubicBezTo>
                    <a:lnTo>
                      <a:pt x="388" y="2149"/>
                    </a:lnTo>
                    <a:cubicBezTo>
                      <a:pt x="619" y="2322"/>
                      <a:pt x="890" y="2406"/>
                      <a:pt x="1159" y="2406"/>
                    </a:cubicBezTo>
                    <a:cubicBezTo>
                      <a:pt x="1529" y="2406"/>
                      <a:pt x="1895" y="2248"/>
                      <a:pt x="2146" y="1944"/>
                    </a:cubicBezTo>
                    <a:cubicBezTo>
                      <a:pt x="2260" y="1807"/>
                      <a:pt x="2328" y="1624"/>
                      <a:pt x="2306" y="1442"/>
                    </a:cubicBezTo>
                    <a:cubicBezTo>
                      <a:pt x="2306" y="1259"/>
                      <a:pt x="2146" y="1122"/>
                      <a:pt x="1963" y="1099"/>
                    </a:cubicBezTo>
                    <a:cubicBezTo>
                      <a:pt x="1815" y="1099"/>
                      <a:pt x="1632" y="1206"/>
                      <a:pt x="1498" y="1206"/>
                    </a:cubicBezTo>
                    <a:cubicBezTo>
                      <a:pt x="1446" y="1206"/>
                      <a:pt x="1402" y="1190"/>
                      <a:pt x="1370" y="1145"/>
                    </a:cubicBezTo>
                    <a:cubicBezTo>
                      <a:pt x="1324" y="1054"/>
                      <a:pt x="1301" y="939"/>
                      <a:pt x="1324" y="848"/>
                    </a:cubicBezTo>
                    <a:cubicBezTo>
                      <a:pt x="1347" y="529"/>
                      <a:pt x="1164" y="232"/>
                      <a:pt x="890" y="72"/>
                    </a:cubicBezTo>
                    <a:cubicBezTo>
                      <a:pt x="792" y="23"/>
                      <a:pt x="688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2"/>
              <p:cNvSpPr/>
              <p:nvPr/>
            </p:nvSpPr>
            <p:spPr>
              <a:xfrm>
                <a:off x="1384753" y="1189897"/>
                <a:ext cx="223124" cy="22633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92" extrusionOk="0">
                    <a:moveTo>
                      <a:pt x="729" y="1"/>
                    </a:moveTo>
                    <a:cubicBezTo>
                      <a:pt x="547" y="1"/>
                      <a:pt x="367" y="41"/>
                      <a:pt x="206" y="127"/>
                    </a:cubicBezTo>
                    <a:cubicBezTo>
                      <a:pt x="138" y="173"/>
                      <a:pt x="69" y="241"/>
                      <a:pt x="47" y="310"/>
                    </a:cubicBezTo>
                    <a:cubicBezTo>
                      <a:pt x="1" y="424"/>
                      <a:pt x="47" y="561"/>
                      <a:pt x="161" y="629"/>
                    </a:cubicBezTo>
                    <a:cubicBezTo>
                      <a:pt x="275" y="698"/>
                      <a:pt x="366" y="743"/>
                      <a:pt x="503" y="743"/>
                    </a:cubicBezTo>
                    <a:cubicBezTo>
                      <a:pt x="366" y="926"/>
                      <a:pt x="320" y="1131"/>
                      <a:pt x="366" y="1337"/>
                    </a:cubicBezTo>
                    <a:cubicBezTo>
                      <a:pt x="425" y="1595"/>
                      <a:pt x="546" y="1691"/>
                      <a:pt x="690" y="1691"/>
                    </a:cubicBezTo>
                    <a:cubicBezTo>
                      <a:pt x="991" y="1691"/>
                      <a:pt x="1391" y="1272"/>
                      <a:pt x="1530" y="1040"/>
                    </a:cubicBezTo>
                    <a:cubicBezTo>
                      <a:pt x="1622" y="903"/>
                      <a:pt x="1667" y="743"/>
                      <a:pt x="1667" y="561"/>
                    </a:cubicBezTo>
                    <a:cubicBezTo>
                      <a:pt x="1622" y="378"/>
                      <a:pt x="1485" y="241"/>
                      <a:pt x="1325" y="150"/>
                    </a:cubicBezTo>
                    <a:cubicBezTo>
                      <a:pt x="1143" y="53"/>
                      <a:pt x="935" y="1"/>
                      <a:pt x="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2"/>
              <p:cNvSpPr/>
              <p:nvPr/>
            </p:nvSpPr>
            <p:spPr>
              <a:xfrm>
                <a:off x="1711545" y="1514014"/>
                <a:ext cx="177242" cy="35956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2688" extrusionOk="0">
                    <a:moveTo>
                      <a:pt x="97" y="0"/>
                    </a:moveTo>
                    <a:cubicBezTo>
                      <a:pt x="58" y="0"/>
                      <a:pt x="17" y="22"/>
                      <a:pt x="0" y="55"/>
                    </a:cubicBezTo>
                    <a:cubicBezTo>
                      <a:pt x="0" y="101"/>
                      <a:pt x="0" y="123"/>
                      <a:pt x="0" y="169"/>
                    </a:cubicBezTo>
                    <a:cubicBezTo>
                      <a:pt x="114" y="945"/>
                      <a:pt x="343" y="1698"/>
                      <a:pt x="708" y="2383"/>
                    </a:cubicBezTo>
                    <a:cubicBezTo>
                      <a:pt x="788" y="2544"/>
                      <a:pt x="940" y="2688"/>
                      <a:pt x="1085" y="2688"/>
                    </a:cubicBezTo>
                    <a:cubicBezTo>
                      <a:pt x="1104" y="2688"/>
                      <a:pt x="1123" y="2685"/>
                      <a:pt x="1141" y="2680"/>
                    </a:cubicBezTo>
                    <a:cubicBezTo>
                      <a:pt x="1301" y="2611"/>
                      <a:pt x="1324" y="2383"/>
                      <a:pt x="1324" y="2223"/>
                    </a:cubicBezTo>
                    <a:cubicBezTo>
                      <a:pt x="1278" y="1539"/>
                      <a:pt x="868" y="283"/>
                      <a:pt x="137" y="9"/>
                    </a:cubicBezTo>
                    <a:cubicBezTo>
                      <a:pt x="125" y="3"/>
                      <a:pt x="111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2"/>
              <p:cNvSpPr/>
              <p:nvPr/>
            </p:nvSpPr>
            <p:spPr>
              <a:xfrm>
                <a:off x="1812271" y="979616"/>
                <a:ext cx="363446" cy="189013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413" extrusionOk="0">
                    <a:moveTo>
                      <a:pt x="2204" y="1"/>
                    </a:moveTo>
                    <a:cubicBezTo>
                      <a:pt x="2117" y="1"/>
                      <a:pt x="2029" y="18"/>
                      <a:pt x="1941" y="56"/>
                    </a:cubicBezTo>
                    <a:cubicBezTo>
                      <a:pt x="1507" y="170"/>
                      <a:pt x="1073" y="352"/>
                      <a:pt x="685" y="580"/>
                    </a:cubicBezTo>
                    <a:cubicBezTo>
                      <a:pt x="480" y="717"/>
                      <a:pt x="0" y="1037"/>
                      <a:pt x="297" y="1288"/>
                    </a:cubicBezTo>
                    <a:cubicBezTo>
                      <a:pt x="388" y="1379"/>
                      <a:pt x="528" y="1412"/>
                      <a:pt x="684" y="1412"/>
                    </a:cubicBezTo>
                    <a:cubicBezTo>
                      <a:pt x="995" y="1412"/>
                      <a:pt x="1370" y="1280"/>
                      <a:pt x="1553" y="1220"/>
                    </a:cubicBezTo>
                    <a:cubicBezTo>
                      <a:pt x="1941" y="1128"/>
                      <a:pt x="2306" y="900"/>
                      <a:pt x="2580" y="626"/>
                    </a:cubicBezTo>
                    <a:cubicBezTo>
                      <a:pt x="2648" y="558"/>
                      <a:pt x="2694" y="489"/>
                      <a:pt x="2717" y="398"/>
                    </a:cubicBezTo>
                    <a:cubicBezTo>
                      <a:pt x="2717" y="215"/>
                      <a:pt x="2603" y="56"/>
                      <a:pt x="2420" y="33"/>
                    </a:cubicBezTo>
                    <a:cubicBezTo>
                      <a:pt x="2348" y="12"/>
                      <a:pt x="2276" y="1"/>
                      <a:pt x="2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2"/>
              <p:cNvSpPr/>
              <p:nvPr/>
            </p:nvSpPr>
            <p:spPr>
              <a:xfrm>
                <a:off x="1557713" y="612426"/>
                <a:ext cx="218041" cy="3261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438" extrusionOk="0">
                    <a:moveTo>
                      <a:pt x="1056" y="0"/>
                    </a:moveTo>
                    <a:cubicBezTo>
                      <a:pt x="951" y="0"/>
                      <a:pt x="848" y="36"/>
                      <a:pt x="762" y="107"/>
                    </a:cubicBezTo>
                    <a:cubicBezTo>
                      <a:pt x="648" y="198"/>
                      <a:pt x="534" y="335"/>
                      <a:pt x="488" y="495"/>
                    </a:cubicBezTo>
                    <a:cubicBezTo>
                      <a:pt x="332" y="875"/>
                      <a:pt x="0" y="2437"/>
                      <a:pt x="673" y="2437"/>
                    </a:cubicBezTo>
                    <a:cubicBezTo>
                      <a:pt x="687" y="2437"/>
                      <a:pt x="701" y="2437"/>
                      <a:pt x="717" y="2435"/>
                    </a:cubicBezTo>
                    <a:cubicBezTo>
                      <a:pt x="1515" y="2367"/>
                      <a:pt x="1630" y="1180"/>
                      <a:pt x="1561" y="609"/>
                    </a:cubicBezTo>
                    <a:cubicBezTo>
                      <a:pt x="1561" y="358"/>
                      <a:pt x="1424" y="153"/>
                      <a:pt x="1242" y="39"/>
                    </a:cubicBezTo>
                    <a:cubicBezTo>
                      <a:pt x="1182" y="13"/>
                      <a:pt x="1118" y="0"/>
                      <a:pt x="1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2"/>
              <p:cNvSpPr/>
              <p:nvPr/>
            </p:nvSpPr>
            <p:spPr>
              <a:xfrm>
                <a:off x="1073345" y="644530"/>
                <a:ext cx="336024" cy="34846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605" extrusionOk="0">
                    <a:moveTo>
                      <a:pt x="477" y="0"/>
                    </a:moveTo>
                    <a:cubicBezTo>
                      <a:pt x="448" y="0"/>
                      <a:pt x="418" y="2"/>
                      <a:pt x="389" y="4"/>
                    </a:cubicBezTo>
                    <a:cubicBezTo>
                      <a:pt x="320" y="4"/>
                      <a:pt x="229" y="50"/>
                      <a:pt x="161" y="95"/>
                    </a:cubicBezTo>
                    <a:cubicBezTo>
                      <a:pt x="1" y="232"/>
                      <a:pt x="24" y="483"/>
                      <a:pt x="115" y="689"/>
                    </a:cubicBezTo>
                    <a:cubicBezTo>
                      <a:pt x="275" y="1008"/>
                      <a:pt x="480" y="1282"/>
                      <a:pt x="731" y="1533"/>
                    </a:cubicBezTo>
                    <a:cubicBezTo>
                      <a:pt x="941" y="1743"/>
                      <a:pt x="1516" y="2605"/>
                      <a:pt x="1926" y="2605"/>
                    </a:cubicBezTo>
                    <a:cubicBezTo>
                      <a:pt x="2008" y="2605"/>
                      <a:pt x="2082" y="2571"/>
                      <a:pt x="2146" y="2492"/>
                    </a:cubicBezTo>
                    <a:cubicBezTo>
                      <a:pt x="2512" y="2036"/>
                      <a:pt x="1987" y="1168"/>
                      <a:pt x="1735" y="780"/>
                    </a:cubicBezTo>
                    <a:cubicBezTo>
                      <a:pt x="1455" y="370"/>
                      <a:pt x="990" y="0"/>
                      <a:pt x="4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2"/>
              <p:cNvSpPr/>
              <p:nvPr/>
            </p:nvSpPr>
            <p:spPr>
              <a:xfrm>
                <a:off x="1058095" y="1481642"/>
                <a:ext cx="299372" cy="24747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50" extrusionOk="0">
                    <a:moveTo>
                      <a:pt x="2215" y="0"/>
                    </a:moveTo>
                    <a:cubicBezTo>
                      <a:pt x="2055" y="0"/>
                      <a:pt x="1895" y="46"/>
                      <a:pt x="1781" y="160"/>
                    </a:cubicBezTo>
                    <a:cubicBezTo>
                      <a:pt x="1393" y="365"/>
                      <a:pt x="1028" y="594"/>
                      <a:pt x="685" y="845"/>
                    </a:cubicBezTo>
                    <a:cubicBezTo>
                      <a:pt x="389" y="1027"/>
                      <a:pt x="160" y="1278"/>
                      <a:pt x="23" y="1598"/>
                    </a:cubicBezTo>
                    <a:cubicBezTo>
                      <a:pt x="1" y="1644"/>
                      <a:pt x="1" y="1689"/>
                      <a:pt x="23" y="1735"/>
                    </a:cubicBezTo>
                    <a:cubicBezTo>
                      <a:pt x="46" y="1803"/>
                      <a:pt x="115" y="1849"/>
                      <a:pt x="183" y="1849"/>
                    </a:cubicBezTo>
                    <a:cubicBezTo>
                      <a:pt x="229" y="1826"/>
                      <a:pt x="297" y="1826"/>
                      <a:pt x="366" y="1781"/>
                    </a:cubicBezTo>
                    <a:cubicBezTo>
                      <a:pt x="777" y="1598"/>
                      <a:pt x="1165" y="1347"/>
                      <a:pt x="1484" y="1005"/>
                    </a:cubicBezTo>
                    <a:cubicBezTo>
                      <a:pt x="1667" y="822"/>
                      <a:pt x="1849" y="639"/>
                      <a:pt x="2009" y="434"/>
                    </a:cubicBezTo>
                    <a:cubicBezTo>
                      <a:pt x="2101" y="343"/>
                      <a:pt x="2237" y="137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2"/>
              <p:cNvSpPr/>
              <p:nvPr/>
            </p:nvSpPr>
            <p:spPr>
              <a:xfrm>
                <a:off x="960446" y="1127963"/>
                <a:ext cx="332947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78" extrusionOk="0">
                    <a:moveTo>
                      <a:pt x="811" y="0"/>
                    </a:moveTo>
                    <a:cubicBezTo>
                      <a:pt x="715" y="0"/>
                      <a:pt x="619" y="6"/>
                      <a:pt x="525" y="19"/>
                    </a:cubicBezTo>
                    <a:cubicBezTo>
                      <a:pt x="297" y="42"/>
                      <a:pt x="23" y="156"/>
                      <a:pt x="0" y="384"/>
                    </a:cubicBezTo>
                    <a:cubicBezTo>
                      <a:pt x="0" y="521"/>
                      <a:pt x="69" y="636"/>
                      <a:pt x="183" y="704"/>
                    </a:cubicBezTo>
                    <a:cubicBezTo>
                      <a:pt x="297" y="773"/>
                      <a:pt x="411" y="818"/>
                      <a:pt x="548" y="841"/>
                    </a:cubicBezTo>
                    <a:cubicBezTo>
                      <a:pt x="913" y="909"/>
                      <a:pt x="1278" y="955"/>
                      <a:pt x="1644" y="978"/>
                    </a:cubicBezTo>
                    <a:cubicBezTo>
                      <a:pt x="2146" y="978"/>
                      <a:pt x="2488" y="750"/>
                      <a:pt x="2009" y="362"/>
                    </a:cubicBezTo>
                    <a:cubicBezTo>
                      <a:pt x="1656" y="121"/>
                      <a:pt x="1229" y="0"/>
                      <a:pt x="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2"/>
              <p:cNvSpPr/>
              <p:nvPr/>
            </p:nvSpPr>
            <p:spPr>
              <a:xfrm>
                <a:off x="2835050" y="709139"/>
                <a:ext cx="1993938" cy="2195392"/>
              </a:xfrm>
              <a:custGeom>
                <a:avLst/>
                <a:gdLst/>
                <a:ahLst/>
                <a:cxnLst/>
                <a:rect l="l" t="t" r="r" b="b"/>
                <a:pathLst>
                  <a:path w="14906" h="16412" fill="none" extrusionOk="0">
                    <a:moveTo>
                      <a:pt x="14906" y="0"/>
                    </a:moveTo>
                    <a:cubicBezTo>
                      <a:pt x="9519" y="3470"/>
                      <a:pt x="1005" y="12851"/>
                      <a:pt x="1" y="16412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2"/>
              <p:cNvSpPr/>
              <p:nvPr/>
            </p:nvSpPr>
            <p:spPr>
              <a:xfrm>
                <a:off x="1778695" y="626739"/>
                <a:ext cx="2647259" cy="2650335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9813" fill="none" extrusionOk="0">
                    <a:moveTo>
                      <a:pt x="0" y="19812"/>
                    </a:moveTo>
                    <a:cubicBezTo>
                      <a:pt x="2260" y="14882"/>
                      <a:pt x="11847" y="5045"/>
                      <a:pt x="19790" y="0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2"/>
              <p:cNvSpPr/>
              <p:nvPr/>
            </p:nvSpPr>
            <p:spPr>
              <a:xfrm>
                <a:off x="1467287" y="2400620"/>
                <a:ext cx="824543" cy="131493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983" fill="none" extrusionOk="0">
                    <a:moveTo>
                      <a:pt x="0" y="754"/>
                    </a:moveTo>
                    <a:cubicBezTo>
                      <a:pt x="1826" y="1"/>
                      <a:pt x="4314" y="275"/>
                      <a:pt x="6163" y="982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2"/>
              <p:cNvSpPr/>
              <p:nvPr/>
            </p:nvSpPr>
            <p:spPr>
              <a:xfrm>
                <a:off x="1171128" y="2928865"/>
                <a:ext cx="290142" cy="48865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653" fill="none" extrusionOk="0">
                    <a:moveTo>
                      <a:pt x="0" y="3652"/>
                    </a:moveTo>
                    <a:cubicBezTo>
                      <a:pt x="1119" y="2717"/>
                      <a:pt x="1895" y="1416"/>
                      <a:pt x="2169" y="0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2"/>
              <p:cNvSpPr/>
              <p:nvPr/>
            </p:nvSpPr>
            <p:spPr>
              <a:xfrm>
                <a:off x="731437" y="2788409"/>
                <a:ext cx="494672" cy="12534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937" fill="none" extrusionOk="0">
                    <a:moveTo>
                      <a:pt x="3698" y="274"/>
                    </a:moveTo>
                    <a:cubicBezTo>
                      <a:pt x="2420" y="0"/>
                      <a:pt x="1096" y="251"/>
                      <a:pt x="0" y="936"/>
                    </a:cubicBezTo>
                  </a:path>
                </a:pathLst>
              </a:custGeom>
              <a:noFill/>
              <a:ln w="2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2"/>
              <p:cNvSpPr/>
              <p:nvPr/>
            </p:nvSpPr>
            <p:spPr>
              <a:xfrm>
                <a:off x="994021" y="2136564"/>
                <a:ext cx="891694" cy="93316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976" extrusionOk="0">
                    <a:moveTo>
                      <a:pt x="3698" y="0"/>
                    </a:moveTo>
                    <a:cubicBezTo>
                      <a:pt x="3635" y="0"/>
                      <a:pt x="3572" y="12"/>
                      <a:pt x="3515" y="34"/>
                    </a:cubicBezTo>
                    <a:cubicBezTo>
                      <a:pt x="3356" y="149"/>
                      <a:pt x="3241" y="308"/>
                      <a:pt x="3196" y="514"/>
                    </a:cubicBezTo>
                    <a:cubicBezTo>
                      <a:pt x="2990" y="1153"/>
                      <a:pt x="2853" y="1792"/>
                      <a:pt x="2762" y="2454"/>
                    </a:cubicBezTo>
                    <a:cubicBezTo>
                      <a:pt x="2716" y="2271"/>
                      <a:pt x="2694" y="2089"/>
                      <a:pt x="2716" y="1883"/>
                    </a:cubicBezTo>
                    <a:cubicBezTo>
                      <a:pt x="2671" y="1381"/>
                      <a:pt x="2488" y="902"/>
                      <a:pt x="2214" y="491"/>
                    </a:cubicBezTo>
                    <a:cubicBezTo>
                      <a:pt x="2146" y="400"/>
                      <a:pt x="2055" y="308"/>
                      <a:pt x="1963" y="286"/>
                    </a:cubicBezTo>
                    <a:cubicBezTo>
                      <a:pt x="1942" y="281"/>
                      <a:pt x="1920" y="278"/>
                      <a:pt x="1900" y="278"/>
                    </a:cubicBezTo>
                    <a:cubicBezTo>
                      <a:pt x="1725" y="278"/>
                      <a:pt x="1593" y="442"/>
                      <a:pt x="1552" y="605"/>
                    </a:cubicBezTo>
                    <a:cubicBezTo>
                      <a:pt x="1461" y="879"/>
                      <a:pt x="1461" y="1153"/>
                      <a:pt x="1552" y="1427"/>
                    </a:cubicBezTo>
                    <a:cubicBezTo>
                      <a:pt x="1735" y="1952"/>
                      <a:pt x="2055" y="2454"/>
                      <a:pt x="2465" y="2842"/>
                    </a:cubicBezTo>
                    <a:cubicBezTo>
                      <a:pt x="2260" y="2705"/>
                      <a:pt x="2032" y="2545"/>
                      <a:pt x="1803" y="2431"/>
                    </a:cubicBezTo>
                    <a:cubicBezTo>
                      <a:pt x="1585" y="2304"/>
                      <a:pt x="1339" y="2235"/>
                      <a:pt x="1097" y="2235"/>
                    </a:cubicBezTo>
                    <a:cubicBezTo>
                      <a:pt x="1035" y="2235"/>
                      <a:pt x="974" y="2239"/>
                      <a:pt x="913" y="2249"/>
                    </a:cubicBezTo>
                    <a:cubicBezTo>
                      <a:pt x="594" y="2271"/>
                      <a:pt x="320" y="2454"/>
                      <a:pt x="160" y="2728"/>
                    </a:cubicBezTo>
                    <a:cubicBezTo>
                      <a:pt x="0" y="3002"/>
                      <a:pt x="46" y="3344"/>
                      <a:pt x="229" y="3572"/>
                    </a:cubicBezTo>
                    <a:cubicBezTo>
                      <a:pt x="388" y="3732"/>
                      <a:pt x="594" y="3823"/>
                      <a:pt x="799" y="3869"/>
                    </a:cubicBezTo>
                    <a:cubicBezTo>
                      <a:pt x="943" y="3895"/>
                      <a:pt x="1086" y="3908"/>
                      <a:pt x="1229" y="3908"/>
                    </a:cubicBezTo>
                    <a:cubicBezTo>
                      <a:pt x="1510" y="3908"/>
                      <a:pt x="1788" y="3857"/>
                      <a:pt x="2053" y="3755"/>
                    </a:cubicBezTo>
                    <a:lnTo>
                      <a:pt x="2053" y="3755"/>
                    </a:lnTo>
                    <a:cubicBezTo>
                      <a:pt x="1409" y="4063"/>
                      <a:pt x="851" y="4551"/>
                      <a:pt x="480" y="5170"/>
                    </a:cubicBezTo>
                    <a:cubicBezTo>
                      <a:pt x="434" y="5239"/>
                      <a:pt x="388" y="5330"/>
                      <a:pt x="388" y="5398"/>
                    </a:cubicBezTo>
                    <a:cubicBezTo>
                      <a:pt x="411" y="5558"/>
                      <a:pt x="525" y="5672"/>
                      <a:pt x="685" y="5695"/>
                    </a:cubicBezTo>
                    <a:cubicBezTo>
                      <a:pt x="719" y="5701"/>
                      <a:pt x="755" y="5704"/>
                      <a:pt x="791" y="5704"/>
                    </a:cubicBezTo>
                    <a:cubicBezTo>
                      <a:pt x="900" y="5704"/>
                      <a:pt x="1016" y="5678"/>
                      <a:pt x="1119" y="5627"/>
                    </a:cubicBezTo>
                    <a:cubicBezTo>
                      <a:pt x="1652" y="5449"/>
                      <a:pt x="2141" y="5099"/>
                      <a:pt x="2504" y="4660"/>
                    </a:cubicBezTo>
                    <a:lnTo>
                      <a:pt x="2504" y="4660"/>
                    </a:lnTo>
                    <a:cubicBezTo>
                      <a:pt x="2505" y="4665"/>
                      <a:pt x="2508" y="4668"/>
                      <a:pt x="2511" y="4668"/>
                    </a:cubicBezTo>
                    <a:cubicBezTo>
                      <a:pt x="2192" y="5147"/>
                      <a:pt x="1918" y="5672"/>
                      <a:pt x="1758" y="6243"/>
                    </a:cubicBezTo>
                    <a:cubicBezTo>
                      <a:pt x="1712" y="6357"/>
                      <a:pt x="1735" y="6471"/>
                      <a:pt x="1781" y="6562"/>
                    </a:cubicBezTo>
                    <a:cubicBezTo>
                      <a:pt x="1826" y="6623"/>
                      <a:pt x="1892" y="6654"/>
                      <a:pt x="1965" y="6654"/>
                    </a:cubicBezTo>
                    <a:cubicBezTo>
                      <a:pt x="2001" y="6654"/>
                      <a:pt x="2039" y="6646"/>
                      <a:pt x="2077" y="6631"/>
                    </a:cubicBezTo>
                    <a:cubicBezTo>
                      <a:pt x="2169" y="6585"/>
                      <a:pt x="2237" y="6540"/>
                      <a:pt x="2306" y="6471"/>
                    </a:cubicBezTo>
                    <a:cubicBezTo>
                      <a:pt x="2696" y="6080"/>
                      <a:pt x="2976" y="5604"/>
                      <a:pt x="3135" y="5090"/>
                    </a:cubicBezTo>
                    <a:lnTo>
                      <a:pt x="3135" y="5090"/>
                    </a:lnTo>
                    <a:cubicBezTo>
                      <a:pt x="3130" y="5192"/>
                      <a:pt x="3127" y="5294"/>
                      <a:pt x="3127" y="5398"/>
                    </a:cubicBezTo>
                    <a:cubicBezTo>
                      <a:pt x="3127" y="5855"/>
                      <a:pt x="3287" y="6289"/>
                      <a:pt x="3584" y="6608"/>
                    </a:cubicBezTo>
                    <a:cubicBezTo>
                      <a:pt x="3808" y="6848"/>
                      <a:pt x="4110" y="6976"/>
                      <a:pt x="4420" y="6976"/>
                    </a:cubicBezTo>
                    <a:cubicBezTo>
                      <a:pt x="4553" y="6976"/>
                      <a:pt x="4687" y="6953"/>
                      <a:pt x="4816" y="6905"/>
                    </a:cubicBezTo>
                    <a:cubicBezTo>
                      <a:pt x="4953" y="6836"/>
                      <a:pt x="5090" y="6745"/>
                      <a:pt x="5204" y="6608"/>
                    </a:cubicBezTo>
                    <a:cubicBezTo>
                      <a:pt x="5341" y="6471"/>
                      <a:pt x="5433" y="6289"/>
                      <a:pt x="5501" y="6083"/>
                    </a:cubicBezTo>
                    <a:cubicBezTo>
                      <a:pt x="5547" y="5764"/>
                      <a:pt x="5501" y="5421"/>
                      <a:pt x="5341" y="5147"/>
                    </a:cubicBezTo>
                    <a:cubicBezTo>
                      <a:pt x="5121" y="4707"/>
                      <a:pt x="4793" y="4354"/>
                      <a:pt x="4394" y="4102"/>
                    </a:cubicBezTo>
                    <a:lnTo>
                      <a:pt x="4394" y="4102"/>
                    </a:lnTo>
                    <a:cubicBezTo>
                      <a:pt x="4551" y="4192"/>
                      <a:pt x="4707" y="4291"/>
                      <a:pt x="4862" y="4394"/>
                    </a:cubicBezTo>
                    <a:cubicBezTo>
                      <a:pt x="5090" y="4577"/>
                      <a:pt x="5341" y="4759"/>
                      <a:pt x="5638" y="4873"/>
                    </a:cubicBezTo>
                    <a:cubicBezTo>
                      <a:pt x="5725" y="4907"/>
                      <a:pt x="5815" y="4923"/>
                      <a:pt x="5905" y="4923"/>
                    </a:cubicBezTo>
                    <a:cubicBezTo>
                      <a:pt x="6123" y="4923"/>
                      <a:pt x="6337" y="4830"/>
                      <a:pt x="6483" y="4668"/>
                    </a:cubicBezTo>
                    <a:cubicBezTo>
                      <a:pt x="6665" y="4371"/>
                      <a:pt x="6620" y="4006"/>
                      <a:pt x="6369" y="3778"/>
                    </a:cubicBezTo>
                    <a:cubicBezTo>
                      <a:pt x="6140" y="3550"/>
                      <a:pt x="5844" y="3413"/>
                      <a:pt x="5524" y="3344"/>
                    </a:cubicBezTo>
                    <a:cubicBezTo>
                      <a:pt x="5233" y="3276"/>
                      <a:pt x="4930" y="3220"/>
                      <a:pt x="4633" y="3187"/>
                    </a:cubicBezTo>
                    <a:lnTo>
                      <a:pt x="4633" y="3187"/>
                    </a:lnTo>
                    <a:cubicBezTo>
                      <a:pt x="4726" y="3193"/>
                      <a:pt x="4818" y="3196"/>
                      <a:pt x="4911" y="3196"/>
                    </a:cubicBezTo>
                    <a:cubicBezTo>
                      <a:pt x="5367" y="3196"/>
                      <a:pt x="5816" y="3115"/>
                      <a:pt x="6186" y="2842"/>
                    </a:cubicBezTo>
                    <a:cubicBezTo>
                      <a:pt x="6437" y="2682"/>
                      <a:pt x="6620" y="2385"/>
                      <a:pt x="6483" y="2134"/>
                    </a:cubicBezTo>
                    <a:cubicBezTo>
                      <a:pt x="6437" y="2089"/>
                      <a:pt x="6323" y="1724"/>
                      <a:pt x="5615" y="1564"/>
                    </a:cubicBezTo>
                    <a:cubicBezTo>
                      <a:pt x="5549" y="1554"/>
                      <a:pt x="5482" y="1550"/>
                      <a:pt x="5416" y="1550"/>
                    </a:cubicBezTo>
                    <a:cubicBezTo>
                      <a:pt x="5164" y="1550"/>
                      <a:pt x="4919" y="1615"/>
                      <a:pt x="4702" y="1724"/>
                    </a:cubicBezTo>
                    <a:cubicBezTo>
                      <a:pt x="4246" y="1929"/>
                      <a:pt x="3812" y="2203"/>
                      <a:pt x="3447" y="2545"/>
                    </a:cubicBezTo>
                    <a:cubicBezTo>
                      <a:pt x="3926" y="1997"/>
                      <a:pt x="4291" y="1358"/>
                      <a:pt x="4543" y="674"/>
                    </a:cubicBezTo>
                    <a:cubicBezTo>
                      <a:pt x="4565" y="605"/>
                      <a:pt x="4565" y="537"/>
                      <a:pt x="4565" y="445"/>
                    </a:cubicBezTo>
                    <a:cubicBezTo>
                      <a:pt x="4520" y="331"/>
                      <a:pt x="4428" y="240"/>
                      <a:pt x="4314" y="217"/>
                    </a:cubicBezTo>
                    <a:cubicBezTo>
                      <a:pt x="4177" y="126"/>
                      <a:pt x="4040" y="80"/>
                      <a:pt x="3881" y="34"/>
                    </a:cubicBezTo>
                    <a:cubicBezTo>
                      <a:pt x="3824" y="12"/>
                      <a:pt x="3761" y="0"/>
                      <a:pt x="3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2"/>
              <p:cNvSpPr/>
              <p:nvPr/>
            </p:nvSpPr>
            <p:spPr>
              <a:xfrm>
                <a:off x="1378734" y="2487702"/>
                <a:ext cx="158916" cy="15931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331" y="0"/>
                    </a:moveTo>
                    <a:cubicBezTo>
                      <a:pt x="280" y="0"/>
                      <a:pt x="229" y="12"/>
                      <a:pt x="183" y="34"/>
                    </a:cubicBezTo>
                    <a:cubicBezTo>
                      <a:pt x="46" y="126"/>
                      <a:pt x="0" y="308"/>
                      <a:pt x="46" y="468"/>
                    </a:cubicBezTo>
                    <a:cubicBezTo>
                      <a:pt x="92" y="651"/>
                      <a:pt x="160" y="833"/>
                      <a:pt x="251" y="1016"/>
                    </a:cubicBezTo>
                    <a:lnTo>
                      <a:pt x="229" y="1062"/>
                    </a:lnTo>
                    <a:cubicBezTo>
                      <a:pt x="345" y="1149"/>
                      <a:pt x="482" y="1191"/>
                      <a:pt x="617" y="1191"/>
                    </a:cubicBezTo>
                    <a:cubicBezTo>
                      <a:pt x="800" y="1191"/>
                      <a:pt x="978" y="1114"/>
                      <a:pt x="1096" y="970"/>
                    </a:cubicBezTo>
                    <a:cubicBezTo>
                      <a:pt x="1164" y="902"/>
                      <a:pt x="1187" y="810"/>
                      <a:pt x="1187" y="719"/>
                    </a:cubicBezTo>
                    <a:cubicBezTo>
                      <a:pt x="1187" y="628"/>
                      <a:pt x="1096" y="537"/>
                      <a:pt x="1005" y="537"/>
                    </a:cubicBezTo>
                    <a:cubicBezTo>
                      <a:pt x="938" y="537"/>
                      <a:pt x="848" y="585"/>
                      <a:pt x="777" y="585"/>
                    </a:cubicBezTo>
                    <a:cubicBezTo>
                      <a:pt x="750" y="585"/>
                      <a:pt x="727" y="578"/>
                      <a:pt x="708" y="559"/>
                    </a:cubicBezTo>
                    <a:cubicBezTo>
                      <a:pt x="685" y="514"/>
                      <a:pt x="685" y="468"/>
                      <a:pt x="685" y="422"/>
                    </a:cubicBezTo>
                    <a:cubicBezTo>
                      <a:pt x="708" y="263"/>
                      <a:pt x="617" y="103"/>
                      <a:pt x="480" y="34"/>
                    </a:cubicBezTo>
                    <a:cubicBezTo>
                      <a:pt x="434" y="12"/>
                      <a:pt x="383" y="0"/>
                      <a:pt x="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2"/>
              <p:cNvSpPr/>
              <p:nvPr/>
            </p:nvSpPr>
            <p:spPr>
              <a:xfrm>
                <a:off x="1332852" y="2544553"/>
                <a:ext cx="110091" cy="1127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43" extrusionOk="0">
                    <a:moveTo>
                      <a:pt x="359" y="0"/>
                    </a:moveTo>
                    <a:cubicBezTo>
                      <a:pt x="270" y="0"/>
                      <a:pt x="178" y="23"/>
                      <a:pt x="92" y="66"/>
                    </a:cubicBezTo>
                    <a:cubicBezTo>
                      <a:pt x="47" y="89"/>
                      <a:pt x="24" y="112"/>
                      <a:pt x="1" y="157"/>
                    </a:cubicBezTo>
                    <a:cubicBezTo>
                      <a:pt x="1" y="226"/>
                      <a:pt x="24" y="271"/>
                      <a:pt x="69" y="317"/>
                    </a:cubicBezTo>
                    <a:cubicBezTo>
                      <a:pt x="115" y="340"/>
                      <a:pt x="183" y="363"/>
                      <a:pt x="229" y="385"/>
                    </a:cubicBezTo>
                    <a:cubicBezTo>
                      <a:pt x="183" y="454"/>
                      <a:pt x="161" y="568"/>
                      <a:pt x="161" y="659"/>
                    </a:cubicBezTo>
                    <a:cubicBezTo>
                      <a:pt x="198" y="793"/>
                      <a:pt x="261" y="842"/>
                      <a:pt x="334" y="842"/>
                    </a:cubicBezTo>
                    <a:cubicBezTo>
                      <a:pt x="486" y="842"/>
                      <a:pt x="677" y="630"/>
                      <a:pt x="754" y="522"/>
                    </a:cubicBezTo>
                    <a:cubicBezTo>
                      <a:pt x="800" y="454"/>
                      <a:pt x="823" y="363"/>
                      <a:pt x="823" y="294"/>
                    </a:cubicBezTo>
                    <a:cubicBezTo>
                      <a:pt x="800" y="203"/>
                      <a:pt x="731" y="112"/>
                      <a:pt x="640" y="89"/>
                    </a:cubicBezTo>
                    <a:cubicBezTo>
                      <a:pt x="556" y="28"/>
                      <a:pt x="459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2"/>
              <p:cNvSpPr/>
              <p:nvPr/>
            </p:nvSpPr>
            <p:spPr>
              <a:xfrm>
                <a:off x="1415386" y="3189576"/>
                <a:ext cx="702279" cy="643154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808" extrusionOk="0">
                    <a:moveTo>
                      <a:pt x="2356" y="1"/>
                    </a:moveTo>
                    <a:cubicBezTo>
                      <a:pt x="2332" y="1"/>
                      <a:pt x="2307" y="5"/>
                      <a:pt x="2283" y="14"/>
                    </a:cubicBezTo>
                    <a:cubicBezTo>
                      <a:pt x="2214" y="14"/>
                      <a:pt x="1963" y="14"/>
                      <a:pt x="1712" y="471"/>
                    </a:cubicBezTo>
                    <a:cubicBezTo>
                      <a:pt x="1598" y="676"/>
                      <a:pt x="1575" y="905"/>
                      <a:pt x="1621" y="1133"/>
                    </a:cubicBezTo>
                    <a:cubicBezTo>
                      <a:pt x="1666" y="1475"/>
                      <a:pt x="1781" y="1818"/>
                      <a:pt x="1940" y="2137"/>
                    </a:cubicBezTo>
                    <a:cubicBezTo>
                      <a:pt x="1666" y="1703"/>
                      <a:pt x="1301" y="1338"/>
                      <a:pt x="868" y="1041"/>
                    </a:cubicBezTo>
                    <a:cubicBezTo>
                      <a:pt x="822" y="996"/>
                      <a:pt x="776" y="973"/>
                      <a:pt x="731" y="973"/>
                    </a:cubicBezTo>
                    <a:cubicBezTo>
                      <a:pt x="639" y="973"/>
                      <a:pt x="548" y="1019"/>
                      <a:pt x="502" y="1087"/>
                    </a:cubicBezTo>
                    <a:cubicBezTo>
                      <a:pt x="434" y="1156"/>
                      <a:pt x="365" y="1247"/>
                      <a:pt x="297" y="1338"/>
                    </a:cubicBezTo>
                    <a:cubicBezTo>
                      <a:pt x="251" y="1430"/>
                      <a:pt x="228" y="1521"/>
                      <a:pt x="228" y="1612"/>
                    </a:cubicBezTo>
                    <a:cubicBezTo>
                      <a:pt x="251" y="1749"/>
                      <a:pt x="365" y="1840"/>
                      <a:pt x="480" y="1909"/>
                    </a:cubicBezTo>
                    <a:cubicBezTo>
                      <a:pt x="890" y="2183"/>
                      <a:pt x="1301" y="2411"/>
                      <a:pt x="1735" y="2616"/>
                    </a:cubicBezTo>
                    <a:cubicBezTo>
                      <a:pt x="1598" y="2594"/>
                      <a:pt x="1461" y="2571"/>
                      <a:pt x="1324" y="2525"/>
                    </a:cubicBezTo>
                    <a:cubicBezTo>
                      <a:pt x="1196" y="2499"/>
                      <a:pt x="1064" y="2487"/>
                      <a:pt x="932" y="2487"/>
                    </a:cubicBezTo>
                    <a:cubicBezTo>
                      <a:pt x="711" y="2487"/>
                      <a:pt x="488" y="2522"/>
                      <a:pt x="274" y="2594"/>
                    </a:cubicBezTo>
                    <a:cubicBezTo>
                      <a:pt x="183" y="2616"/>
                      <a:pt x="114" y="2639"/>
                      <a:pt x="69" y="2708"/>
                    </a:cubicBezTo>
                    <a:cubicBezTo>
                      <a:pt x="0" y="2845"/>
                      <a:pt x="91" y="2982"/>
                      <a:pt x="206" y="3073"/>
                    </a:cubicBezTo>
                    <a:cubicBezTo>
                      <a:pt x="388" y="3164"/>
                      <a:pt x="571" y="3233"/>
                      <a:pt x="776" y="3233"/>
                    </a:cubicBezTo>
                    <a:cubicBezTo>
                      <a:pt x="982" y="3210"/>
                      <a:pt x="1187" y="3187"/>
                      <a:pt x="1370" y="3119"/>
                    </a:cubicBezTo>
                    <a:cubicBezTo>
                      <a:pt x="1575" y="3073"/>
                      <a:pt x="1781" y="2982"/>
                      <a:pt x="1963" y="2868"/>
                    </a:cubicBezTo>
                    <a:lnTo>
                      <a:pt x="1963" y="2868"/>
                    </a:lnTo>
                    <a:cubicBezTo>
                      <a:pt x="1826" y="3004"/>
                      <a:pt x="1666" y="3119"/>
                      <a:pt x="1529" y="3256"/>
                    </a:cubicBezTo>
                    <a:cubicBezTo>
                      <a:pt x="1370" y="3393"/>
                      <a:pt x="1278" y="3598"/>
                      <a:pt x="1233" y="3826"/>
                    </a:cubicBezTo>
                    <a:cubicBezTo>
                      <a:pt x="1187" y="4032"/>
                      <a:pt x="1256" y="4260"/>
                      <a:pt x="1415" y="4420"/>
                    </a:cubicBezTo>
                    <a:cubicBezTo>
                      <a:pt x="1505" y="4525"/>
                      <a:pt x="1644" y="4580"/>
                      <a:pt x="1788" y="4580"/>
                    </a:cubicBezTo>
                    <a:cubicBezTo>
                      <a:pt x="1862" y="4580"/>
                      <a:pt x="1938" y="4565"/>
                      <a:pt x="2009" y="4534"/>
                    </a:cubicBezTo>
                    <a:cubicBezTo>
                      <a:pt x="2146" y="4465"/>
                      <a:pt x="2260" y="4351"/>
                      <a:pt x="2328" y="4214"/>
                    </a:cubicBezTo>
                    <a:cubicBezTo>
                      <a:pt x="2466" y="3938"/>
                      <a:pt x="2519" y="3628"/>
                      <a:pt x="2487" y="3313"/>
                    </a:cubicBezTo>
                    <a:lnTo>
                      <a:pt x="2487" y="3313"/>
                    </a:lnTo>
                    <a:cubicBezTo>
                      <a:pt x="2575" y="3830"/>
                      <a:pt x="2796" y="4319"/>
                      <a:pt x="3150" y="4694"/>
                    </a:cubicBezTo>
                    <a:cubicBezTo>
                      <a:pt x="3173" y="4739"/>
                      <a:pt x="3241" y="4785"/>
                      <a:pt x="3287" y="4808"/>
                    </a:cubicBezTo>
                    <a:cubicBezTo>
                      <a:pt x="3401" y="4808"/>
                      <a:pt x="3515" y="4762"/>
                      <a:pt x="3561" y="4671"/>
                    </a:cubicBezTo>
                    <a:cubicBezTo>
                      <a:pt x="3607" y="4557"/>
                      <a:pt x="3607" y="4465"/>
                      <a:pt x="3607" y="4351"/>
                    </a:cubicBezTo>
                    <a:cubicBezTo>
                      <a:pt x="3584" y="3940"/>
                      <a:pt x="3424" y="3529"/>
                      <a:pt x="3196" y="3187"/>
                    </a:cubicBezTo>
                    <a:cubicBezTo>
                      <a:pt x="3193" y="3184"/>
                      <a:pt x="3190" y="3181"/>
                      <a:pt x="3188" y="3179"/>
                    </a:cubicBezTo>
                    <a:lnTo>
                      <a:pt x="3188" y="3179"/>
                    </a:lnTo>
                    <a:cubicBezTo>
                      <a:pt x="3204" y="3183"/>
                      <a:pt x="3219" y="3187"/>
                      <a:pt x="3219" y="3187"/>
                    </a:cubicBezTo>
                    <a:cubicBezTo>
                      <a:pt x="3492" y="3529"/>
                      <a:pt x="3789" y="3803"/>
                      <a:pt x="4154" y="4032"/>
                    </a:cubicBezTo>
                    <a:cubicBezTo>
                      <a:pt x="4205" y="4065"/>
                      <a:pt x="4255" y="4086"/>
                      <a:pt x="4314" y="4086"/>
                    </a:cubicBezTo>
                    <a:cubicBezTo>
                      <a:pt x="4335" y="4086"/>
                      <a:pt x="4358" y="4083"/>
                      <a:pt x="4383" y="4077"/>
                    </a:cubicBezTo>
                    <a:cubicBezTo>
                      <a:pt x="4451" y="4054"/>
                      <a:pt x="4497" y="3986"/>
                      <a:pt x="4474" y="3917"/>
                    </a:cubicBezTo>
                    <a:cubicBezTo>
                      <a:pt x="4474" y="3826"/>
                      <a:pt x="4451" y="3758"/>
                      <a:pt x="4405" y="3712"/>
                    </a:cubicBezTo>
                    <a:cubicBezTo>
                      <a:pt x="4212" y="3367"/>
                      <a:pt x="3953" y="3081"/>
                      <a:pt x="3642" y="2873"/>
                    </a:cubicBezTo>
                    <a:lnTo>
                      <a:pt x="3642" y="2873"/>
                    </a:lnTo>
                    <a:cubicBezTo>
                      <a:pt x="3706" y="2895"/>
                      <a:pt x="3770" y="2916"/>
                      <a:pt x="3835" y="2936"/>
                    </a:cubicBezTo>
                    <a:cubicBezTo>
                      <a:pt x="3963" y="2973"/>
                      <a:pt x="4090" y="2991"/>
                      <a:pt x="4217" y="2991"/>
                    </a:cubicBezTo>
                    <a:cubicBezTo>
                      <a:pt x="4406" y="2991"/>
                      <a:pt x="4593" y="2950"/>
                      <a:pt x="4771" y="2868"/>
                    </a:cubicBezTo>
                    <a:cubicBezTo>
                      <a:pt x="5067" y="2731"/>
                      <a:pt x="5250" y="2411"/>
                      <a:pt x="5227" y="2091"/>
                    </a:cubicBezTo>
                    <a:cubicBezTo>
                      <a:pt x="5204" y="1977"/>
                      <a:pt x="5159" y="1863"/>
                      <a:pt x="5090" y="1772"/>
                    </a:cubicBezTo>
                    <a:cubicBezTo>
                      <a:pt x="5022" y="1635"/>
                      <a:pt x="4908" y="1521"/>
                      <a:pt x="4793" y="1452"/>
                    </a:cubicBezTo>
                    <a:cubicBezTo>
                      <a:pt x="4638" y="1374"/>
                      <a:pt x="4482" y="1339"/>
                      <a:pt x="4326" y="1339"/>
                    </a:cubicBezTo>
                    <a:cubicBezTo>
                      <a:pt x="4253" y="1339"/>
                      <a:pt x="4181" y="1347"/>
                      <a:pt x="4109" y="1361"/>
                    </a:cubicBezTo>
                    <a:cubicBezTo>
                      <a:pt x="3828" y="1412"/>
                      <a:pt x="3569" y="1520"/>
                      <a:pt x="3343" y="1677"/>
                    </a:cubicBezTo>
                    <a:lnTo>
                      <a:pt x="3343" y="1677"/>
                    </a:lnTo>
                    <a:cubicBezTo>
                      <a:pt x="3393" y="1632"/>
                      <a:pt x="3443" y="1588"/>
                      <a:pt x="3492" y="1544"/>
                    </a:cubicBezTo>
                    <a:cubicBezTo>
                      <a:pt x="3675" y="1430"/>
                      <a:pt x="3858" y="1270"/>
                      <a:pt x="3995" y="1110"/>
                    </a:cubicBezTo>
                    <a:cubicBezTo>
                      <a:pt x="4132" y="927"/>
                      <a:pt x="4132" y="676"/>
                      <a:pt x="4017" y="494"/>
                    </a:cubicBezTo>
                    <a:cubicBezTo>
                      <a:pt x="3916" y="378"/>
                      <a:pt x="3769" y="317"/>
                      <a:pt x="3623" y="317"/>
                    </a:cubicBezTo>
                    <a:cubicBezTo>
                      <a:pt x="3538" y="317"/>
                      <a:pt x="3454" y="338"/>
                      <a:pt x="3378" y="380"/>
                    </a:cubicBezTo>
                    <a:cubicBezTo>
                      <a:pt x="3173" y="494"/>
                      <a:pt x="3013" y="676"/>
                      <a:pt x="2922" y="882"/>
                    </a:cubicBezTo>
                    <a:cubicBezTo>
                      <a:pt x="2829" y="1027"/>
                      <a:pt x="2752" y="1173"/>
                      <a:pt x="2681" y="1323"/>
                    </a:cubicBezTo>
                    <a:lnTo>
                      <a:pt x="2681" y="1323"/>
                    </a:lnTo>
                    <a:cubicBezTo>
                      <a:pt x="2785" y="1006"/>
                      <a:pt x="2800" y="670"/>
                      <a:pt x="2716" y="334"/>
                    </a:cubicBezTo>
                    <a:cubicBezTo>
                      <a:pt x="2657" y="176"/>
                      <a:pt x="2512" y="1"/>
                      <a:pt x="2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2"/>
              <p:cNvSpPr/>
              <p:nvPr/>
            </p:nvSpPr>
            <p:spPr>
              <a:xfrm>
                <a:off x="1671816" y="3440924"/>
                <a:ext cx="131360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738" extrusionOk="0">
                    <a:moveTo>
                      <a:pt x="648" y="1"/>
                    </a:moveTo>
                    <a:cubicBezTo>
                      <a:pt x="593" y="1"/>
                      <a:pt x="544" y="38"/>
                      <a:pt x="525" y="76"/>
                    </a:cubicBezTo>
                    <a:cubicBezTo>
                      <a:pt x="525" y="144"/>
                      <a:pt x="548" y="258"/>
                      <a:pt x="480" y="281"/>
                    </a:cubicBezTo>
                    <a:cubicBezTo>
                      <a:pt x="472" y="289"/>
                      <a:pt x="462" y="291"/>
                      <a:pt x="451" y="291"/>
                    </a:cubicBezTo>
                    <a:cubicBezTo>
                      <a:pt x="429" y="291"/>
                      <a:pt x="404" y="281"/>
                      <a:pt x="389" y="281"/>
                    </a:cubicBezTo>
                    <a:cubicBezTo>
                      <a:pt x="350" y="266"/>
                      <a:pt x="312" y="258"/>
                      <a:pt x="275" y="258"/>
                    </a:cubicBezTo>
                    <a:cubicBezTo>
                      <a:pt x="201" y="258"/>
                      <a:pt x="130" y="289"/>
                      <a:pt x="69" y="349"/>
                    </a:cubicBezTo>
                    <a:cubicBezTo>
                      <a:pt x="23" y="395"/>
                      <a:pt x="0" y="464"/>
                      <a:pt x="23" y="555"/>
                    </a:cubicBezTo>
                    <a:cubicBezTo>
                      <a:pt x="46" y="669"/>
                      <a:pt x="183" y="715"/>
                      <a:pt x="297" y="737"/>
                    </a:cubicBezTo>
                    <a:cubicBezTo>
                      <a:pt x="434" y="737"/>
                      <a:pt x="571" y="737"/>
                      <a:pt x="708" y="692"/>
                    </a:cubicBezTo>
                    <a:lnTo>
                      <a:pt x="731" y="737"/>
                    </a:lnTo>
                    <a:cubicBezTo>
                      <a:pt x="936" y="578"/>
                      <a:pt x="982" y="304"/>
                      <a:pt x="845" y="98"/>
                    </a:cubicBezTo>
                    <a:cubicBezTo>
                      <a:pt x="822" y="53"/>
                      <a:pt x="754" y="7"/>
                      <a:pt x="685" y="7"/>
                    </a:cubicBezTo>
                    <a:cubicBezTo>
                      <a:pt x="673" y="3"/>
                      <a:pt x="660" y="1"/>
                      <a:pt x="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2"/>
              <p:cNvSpPr/>
              <p:nvPr/>
            </p:nvSpPr>
            <p:spPr>
              <a:xfrm>
                <a:off x="1702315" y="3505934"/>
                <a:ext cx="100861" cy="7263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543" extrusionOk="0">
                    <a:moveTo>
                      <a:pt x="343" y="0"/>
                    </a:moveTo>
                    <a:cubicBezTo>
                      <a:pt x="275" y="0"/>
                      <a:pt x="206" y="23"/>
                      <a:pt x="161" y="69"/>
                    </a:cubicBezTo>
                    <a:cubicBezTo>
                      <a:pt x="46" y="160"/>
                      <a:pt x="1" y="320"/>
                      <a:pt x="24" y="457"/>
                    </a:cubicBezTo>
                    <a:cubicBezTo>
                      <a:pt x="46" y="480"/>
                      <a:pt x="46" y="503"/>
                      <a:pt x="69" y="525"/>
                    </a:cubicBezTo>
                    <a:cubicBezTo>
                      <a:pt x="92" y="537"/>
                      <a:pt x="115" y="542"/>
                      <a:pt x="138" y="542"/>
                    </a:cubicBezTo>
                    <a:cubicBezTo>
                      <a:pt x="161" y="542"/>
                      <a:pt x="183" y="537"/>
                      <a:pt x="206" y="525"/>
                    </a:cubicBezTo>
                    <a:cubicBezTo>
                      <a:pt x="229" y="503"/>
                      <a:pt x="252" y="457"/>
                      <a:pt x="275" y="411"/>
                    </a:cubicBezTo>
                    <a:cubicBezTo>
                      <a:pt x="320" y="480"/>
                      <a:pt x="389" y="525"/>
                      <a:pt x="457" y="525"/>
                    </a:cubicBezTo>
                    <a:cubicBezTo>
                      <a:pt x="754" y="525"/>
                      <a:pt x="571" y="206"/>
                      <a:pt x="480" y="92"/>
                    </a:cubicBezTo>
                    <a:cubicBezTo>
                      <a:pt x="434" y="46"/>
                      <a:pt x="389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2"/>
              <p:cNvSpPr/>
              <p:nvPr/>
            </p:nvSpPr>
            <p:spPr>
              <a:xfrm>
                <a:off x="862662" y="3273849"/>
                <a:ext cx="424578" cy="439828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288" extrusionOk="0">
                    <a:moveTo>
                      <a:pt x="1051" y="1"/>
                    </a:moveTo>
                    <a:cubicBezTo>
                      <a:pt x="982" y="23"/>
                      <a:pt x="891" y="23"/>
                      <a:pt x="823" y="46"/>
                    </a:cubicBezTo>
                    <a:cubicBezTo>
                      <a:pt x="777" y="69"/>
                      <a:pt x="708" y="115"/>
                      <a:pt x="663" y="160"/>
                    </a:cubicBezTo>
                    <a:cubicBezTo>
                      <a:pt x="640" y="252"/>
                      <a:pt x="640" y="343"/>
                      <a:pt x="663" y="434"/>
                    </a:cubicBezTo>
                    <a:cubicBezTo>
                      <a:pt x="754" y="754"/>
                      <a:pt x="868" y="1051"/>
                      <a:pt x="1028" y="1347"/>
                    </a:cubicBezTo>
                    <a:cubicBezTo>
                      <a:pt x="959" y="1279"/>
                      <a:pt x="891" y="1210"/>
                      <a:pt x="845" y="1119"/>
                    </a:cubicBezTo>
                    <a:cubicBezTo>
                      <a:pt x="686" y="936"/>
                      <a:pt x="503" y="777"/>
                      <a:pt x="275" y="685"/>
                    </a:cubicBezTo>
                    <a:cubicBezTo>
                      <a:pt x="229" y="663"/>
                      <a:pt x="161" y="663"/>
                      <a:pt x="115" y="663"/>
                    </a:cubicBezTo>
                    <a:cubicBezTo>
                      <a:pt x="24" y="685"/>
                      <a:pt x="1" y="822"/>
                      <a:pt x="24" y="914"/>
                    </a:cubicBezTo>
                    <a:cubicBezTo>
                      <a:pt x="69" y="1051"/>
                      <a:pt x="161" y="1165"/>
                      <a:pt x="252" y="1233"/>
                    </a:cubicBezTo>
                    <a:cubicBezTo>
                      <a:pt x="366" y="1325"/>
                      <a:pt x="480" y="1393"/>
                      <a:pt x="617" y="1439"/>
                    </a:cubicBezTo>
                    <a:cubicBezTo>
                      <a:pt x="754" y="1507"/>
                      <a:pt x="891" y="1553"/>
                      <a:pt x="1028" y="1576"/>
                    </a:cubicBezTo>
                    <a:lnTo>
                      <a:pt x="640" y="1576"/>
                    </a:lnTo>
                    <a:cubicBezTo>
                      <a:pt x="480" y="1598"/>
                      <a:pt x="343" y="1644"/>
                      <a:pt x="229" y="1735"/>
                    </a:cubicBezTo>
                    <a:cubicBezTo>
                      <a:pt x="115" y="1849"/>
                      <a:pt x="46" y="1986"/>
                      <a:pt x="46" y="2146"/>
                    </a:cubicBezTo>
                    <a:cubicBezTo>
                      <a:pt x="69" y="2283"/>
                      <a:pt x="161" y="2420"/>
                      <a:pt x="320" y="2466"/>
                    </a:cubicBezTo>
                    <a:cubicBezTo>
                      <a:pt x="345" y="2472"/>
                      <a:pt x="371" y="2475"/>
                      <a:pt x="398" y="2475"/>
                    </a:cubicBezTo>
                    <a:cubicBezTo>
                      <a:pt x="471" y="2475"/>
                      <a:pt x="550" y="2454"/>
                      <a:pt x="617" y="2420"/>
                    </a:cubicBezTo>
                    <a:cubicBezTo>
                      <a:pt x="829" y="2335"/>
                      <a:pt x="1002" y="2192"/>
                      <a:pt x="1135" y="2007"/>
                    </a:cubicBezTo>
                    <a:lnTo>
                      <a:pt x="1135" y="2007"/>
                    </a:lnTo>
                    <a:cubicBezTo>
                      <a:pt x="927" y="2316"/>
                      <a:pt x="824" y="2666"/>
                      <a:pt x="845" y="3036"/>
                    </a:cubicBezTo>
                    <a:cubicBezTo>
                      <a:pt x="845" y="3082"/>
                      <a:pt x="845" y="3128"/>
                      <a:pt x="868" y="3173"/>
                    </a:cubicBezTo>
                    <a:cubicBezTo>
                      <a:pt x="902" y="3207"/>
                      <a:pt x="959" y="3228"/>
                      <a:pt x="1015" y="3228"/>
                    </a:cubicBezTo>
                    <a:cubicBezTo>
                      <a:pt x="1035" y="3228"/>
                      <a:pt x="1055" y="3225"/>
                      <a:pt x="1074" y="3219"/>
                    </a:cubicBezTo>
                    <a:cubicBezTo>
                      <a:pt x="1119" y="3173"/>
                      <a:pt x="1188" y="3128"/>
                      <a:pt x="1233" y="3082"/>
                    </a:cubicBezTo>
                    <a:cubicBezTo>
                      <a:pt x="1393" y="2831"/>
                      <a:pt x="1507" y="2557"/>
                      <a:pt x="1530" y="2283"/>
                    </a:cubicBezTo>
                    <a:cubicBezTo>
                      <a:pt x="1530" y="2275"/>
                      <a:pt x="1530" y="2270"/>
                      <a:pt x="1530" y="2266"/>
                    </a:cubicBezTo>
                    <a:lnTo>
                      <a:pt x="1530" y="2266"/>
                    </a:lnTo>
                    <a:cubicBezTo>
                      <a:pt x="1539" y="2285"/>
                      <a:pt x="1553" y="2306"/>
                      <a:pt x="1553" y="2306"/>
                    </a:cubicBezTo>
                    <a:cubicBezTo>
                      <a:pt x="1553" y="2580"/>
                      <a:pt x="1576" y="2877"/>
                      <a:pt x="1667" y="3151"/>
                    </a:cubicBezTo>
                    <a:cubicBezTo>
                      <a:pt x="1690" y="3196"/>
                      <a:pt x="1713" y="3265"/>
                      <a:pt x="1758" y="3287"/>
                    </a:cubicBezTo>
                    <a:cubicBezTo>
                      <a:pt x="1804" y="3287"/>
                      <a:pt x="1872" y="3265"/>
                      <a:pt x="1895" y="3242"/>
                    </a:cubicBezTo>
                    <a:cubicBezTo>
                      <a:pt x="1918" y="3196"/>
                      <a:pt x="1941" y="3151"/>
                      <a:pt x="1941" y="3105"/>
                    </a:cubicBezTo>
                    <a:cubicBezTo>
                      <a:pt x="1996" y="2844"/>
                      <a:pt x="1985" y="2575"/>
                      <a:pt x="1917" y="2327"/>
                    </a:cubicBezTo>
                    <a:lnTo>
                      <a:pt x="1917" y="2327"/>
                    </a:lnTo>
                    <a:cubicBezTo>
                      <a:pt x="1939" y="2366"/>
                      <a:pt x="1963" y="2404"/>
                      <a:pt x="1987" y="2443"/>
                    </a:cubicBezTo>
                    <a:cubicBezTo>
                      <a:pt x="2101" y="2626"/>
                      <a:pt x="2306" y="2763"/>
                      <a:pt x="2512" y="2808"/>
                    </a:cubicBezTo>
                    <a:cubicBezTo>
                      <a:pt x="2558" y="2824"/>
                      <a:pt x="2605" y="2831"/>
                      <a:pt x="2653" y="2831"/>
                    </a:cubicBezTo>
                    <a:cubicBezTo>
                      <a:pt x="2815" y="2831"/>
                      <a:pt x="2976" y="2744"/>
                      <a:pt x="3082" y="2603"/>
                    </a:cubicBezTo>
                    <a:cubicBezTo>
                      <a:pt x="3128" y="2534"/>
                      <a:pt x="3151" y="2466"/>
                      <a:pt x="3151" y="2374"/>
                    </a:cubicBezTo>
                    <a:cubicBezTo>
                      <a:pt x="3174" y="2283"/>
                      <a:pt x="3174" y="2192"/>
                      <a:pt x="3151" y="2101"/>
                    </a:cubicBezTo>
                    <a:cubicBezTo>
                      <a:pt x="3082" y="1941"/>
                      <a:pt x="2968" y="1827"/>
                      <a:pt x="2831" y="1758"/>
                    </a:cubicBezTo>
                    <a:cubicBezTo>
                      <a:pt x="2633" y="1636"/>
                      <a:pt x="2405" y="1576"/>
                      <a:pt x="2180" y="1576"/>
                    </a:cubicBezTo>
                    <a:cubicBezTo>
                      <a:pt x="2115" y="1576"/>
                      <a:pt x="2051" y="1581"/>
                      <a:pt x="1988" y="1591"/>
                    </a:cubicBezTo>
                    <a:lnTo>
                      <a:pt x="1988" y="1591"/>
                    </a:lnTo>
                    <a:cubicBezTo>
                      <a:pt x="2124" y="1564"/>
                      <a:pt x="2261" y="1547"/>
                      <a:pt x="2397" y="1530"/>
                    </a:cubicBezTo>
                    <a:cubicBezTo>
                      <a:pt x="2477" y="1553"/>
                      <a:pt x="2557" y="1564"/>
                      <a:pt x="2634" y="1564"/>
                    </a:cubicBezTo>
                    <a:cubicBezTo>
                      <a:pt x="2711" y="1564"/>
                      <a:pt x="2785" y="1553"/>
                      <a:pt x="2854" y="1530"/>
                    </a:cubicBezTo>
                    <a:cubicBezTo>
                      <a:pt x="3014" y="1507"/>
                      <a:pt x="3128" y="1393"/>
                      <a:pt x="3151" y="1233"/>
                    </a:cubicBezTo>
                    <a:cubicBezTo>
                      <a:pt x="3128" y="1073"/>
                      <a:pt x="3014" y="936"/>
                      <a:pt x="2854" y="891"/>
                    </a:cubicBezTo>
                    <a:cubicBezTo>
                      <a:pt x="2814" y="885"/>
                      <a:pt x="2774" y="882"/>
                      <a:pt x="2734" y="882"/>
                    </a:cubicBezTo>
                    <a:cubicBezTo>
                      <a:pt x="2614" y="882"/>
                      <a:pt x="2494" y="908"/>
                      <a:pt x="2375" y="959"/>
                    </a:cubicBezTo>
                    <a:cubicBezTo>
                      <a:pt x="2261" y="1002"/>
                      <a:pt x="2156" y="1045"/>
                      <a:pt x="2049" y="1093"/>
                    </a:cubicBezTo>
                    <a:lnTo>
                      <a:pt x="2049" y="1093"/>
                    </a:lnTo>
                    <a:cubicBezTo>
                      <a:pt x="2257" y="973"/>
                      <a:pt x="2429" y="799"/>
                      <a:pt x="2534" y="571"/>
                    </a:cubicBezTo>
                    <a:cubicBezTo>
                      <a:pt x="2580" y="457"/>
                      <a:pt x="2580" y="275"/>
                      <a:pt x="2443" y="206"/>
                    </a:cubicBezTo>
                    <a:cubicBezTo>
                      <a:pt x="2363" y="172"/>
                      <a:pt x="2278" y="155"/>
                      <a:pt x="2192" y="155"/>
                    </a:cubicBezTo>
                    <a:cubicBezTo>
                      <a:pt x="2106" y="155"/>
                      <a:pt x="2021" y="172"/>
                      <a:pt x="1941" y="206"/>
                    </a:cubicBezTo>
                    <a:cubicBezTo>
                      <a:pt x="1804" y="275"/>
                      <a:pt x="1690" y="389"/>
                      <a:pt x="1621" y="526"/>
                    </a:cubicBezTo>
                    <a:cubicBezTo>
                      <a:pt x="1484" y="731"/>
                      <a:pt x="1393" y="959"/>
                      <a:pt x="1325" y="1188"/>
                    </a:cubicBezTo>
                    <a:cubicBezTo>
                      <a:pt x="1370" y="845"/>
                      <a:pt x="1347" y="480"/>
                      <a:pt x="1256" y="138"/>
                    </a:cubicBezTo>
                    <a:cubicBezTo>
                      <a:pt x="1256" y="115"/>
                      <a:pt x="1233" y="69"/>
                      <a:pt x="1211" y="46"/>
                    </a:cubicBezTo>
                    <a:cubicBezTo>
                      <a:pt x="1165" y="1"/>
                      <a:pt x="109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2"/>
              <p:cNvSpPr/>
              <p:nvPr/>
            </p:nvSpPr>
            <p:spPr>
              <a:xfrm>
                <a:off x="1021443" y="3441860"/>
                <a:ext cx="88688" cy="6728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160" y="0"/>
                    </a:moveTo>
                    <a:cubicBezTo>
                      <a:pt x="92" y="0"/>
                      <a:pt x="46" y="46"/>
                      <a:pt x="24" y="91"/>
                    </a:cubicBezTo>
                    <a:cubicBezTo>
                      <a:pt x="1" y="160"/>
                      <a:pt x="24" y="251"/>
                      <a:pt x="115" y="297"/>
                    </a:cubicBezTo>
                    <a:cubicBezTo>
                      <a:pt x="160" y="365"/>
                      <a:pt x="252" y="434"/>
                      <a:pt x="343" y="457"/>
                    </a:cubicBezTo>
                    <a:lnTo>
                      <a:pt x="343" y="502"/>
                    </a:lnTo>
                    <a:cubicBezTo>
                      <a:pt x="503" y="502"/>
                      <a:pt x="640" y="388"/>
                      <a:pt x="663" y="228"/>
                    </a:cubicBezTo>
                    <a:cubicBezTo>
                      <a:pt x="663" y="183"/>
                      <a:pt x="663" y="137"/>
                      <a:pt x="640" y="91"/>
                    </a:cubicBezTo>
                    <a:cubicBezTo>
                      <a:pt x="608" y="75"/>
                      <a:pt x="575" y="59"/>
                      <a:pt x="543" y="59"/>
                    </a:cubicBezTo>
                    <a:cubicBezTo>
                      <a:pt x="530" y="59"/>
                      <a:pt x="516" y="62"/>
                      <a:pt x="503" y="69"/>
                    </a:cubicBezTo>
                    <a:cubicBezTo>
                      <a:pt x="462" y="89"/>
                      <a:pt x="440" y="163"/>
                      <a:pt x="403" y="163"/>
                    </a:cubicBezTo>
                    <a:cubicBezTo>
                      <a:pt x="398" y="163"/>
                      <a:pt x="394" y="162"/>
                      <a:pt x="389" y="160"/>
                    </a:cubicBezTo>
                    <a:cubicBezTo>
                      <a:pt x="343" y="137"/>
                      <a:pt x="366" y="137"/>
                      <a:pt x="343" y="114"/>
                    </a:cubicBezTo>
                    <a:cubicBezTo>
                      <a:pt x="297" y="46"/>
                      <a:pt x="229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2"/>
              <p:cNvSpPr/>
              <p:nvPr/>
            </p:nvSpPr>
            <p:spPr>
              <a:xfrm>
                <a:off x="1018367" y="3475436"/>
                <a:ext cx="54577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06" extrusionOk="0">
                    <a:moveTo>
                      <a:pt x="229" y="0"/>
                    </a:moveTo>
                    <a:cubicBezTo>
                      <a:pt x="138" y="0"/>
                      <a:pt x="47" y="69"/>
                      <a:pt x="1" y="137"/>
                    </a:cubicBezTo>
                    <a:cubicBezTo>
                      <a:pt x="1" y="160"/>
                      <a:pt x="1" y="183"/>
                      <a:pt x="1" y="206"/>
                    </a:cubicBezTo>
                    <a:cubicBezTo>
                      <a:pt x="24" y="228"/>
                      <a:pt x="47" y="251"/>
                      <a:pt x="69" y="251"/>
                    </a:cubicBezTo>
                    <a:cubicBezTo>
                      <a:pt x="115" y="251"/>
                      <a:pt x="138" y="251"/>
                      <a:pt x="161" y="228"/>
                    </a:cubicBezTo>
                    <a:cubicBezTo>
                      <a:pt x="161" y="274"/>
                      <a:pt x="183" y="342"/>
                      <a:pt x="206" y="365"/>
                    </a:cubicBezTo>
                    <a:cubicBezTo>
                      <a:pt x="235" y="394"/>
                      <a:pt x="260" y="405"/>
                      <a:pt x="282" y="405"/>
                    </a:cubicBezTo>
                    <a:cubicBezTo>
                      <a:pt x="368" y="405"/>
                      <a:pt x="407" y="232"/>
                      <a:pt x="389" y="160"/>
                    </a:cubicBezTo>
                    <a:cubicBezTo>
                      <a:pt x="389" y="114"/>
                      <a:pt x="389" y="69"/>
                      <a:pt x="366" y="46"/>
                    </a:cubicBezTo>
                    <a:cubicBezTo>
                      <a:pt x="320" y="0"/>
                      <a:pt x="275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2"/>
              <p:cNvSpPr/>
              <p:nvPr/>
            </p:nvSpPr>
            <p:spPr>
              <a:xfrm>
                <a:off x="377224" y="2643674"/>
                <a:ext cx="531458" cy="557008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164" extrusionOk="0">
                    <a:moveTo>
                      <a:pt x="1562" y="1"/>
                    </a:moveTo>
                    <a:cubicBezTo>
                      <a:pt x="1544" y="1"/>
                      <a:pt x="1525" y="4"/>
                      <a:pt x="1507" y="10"/>
                    </a:cubicBezTo>
                    <a:cubicBezTo>
                      <a:pt x="1393" y="10"/>
                      <a:pt x="1302" y="10"/>
                      <a:pt x="1210" y="32"/>
                    </a:cubicBezTo>
                    <a:cubicBezTo>
                      <a:pt x="1142" y="55"/>
                      <a:pt x="1051" y="101"/>
                      <a:pt x="1005" y="147"/>
                    </a:cubicBezTo>
                    <a:cubicBezTo>
                      <a:pt x="959" y="261"/>
                      <a:pt x="936" y="375"/>
                      <a:pt x="982" y="489"/>
                    </a:cubicBezTo>
                    <a:cubicBezTo>
                      <a:pt x="1051" y="877"/>
                      <a:pt x="1165" y="1288"/>
                      <a:pt x="1302" y="1653"/>
                    </a:cubicBezTo>
                    <a:cubicBezTo>
                      <a:pt x="1233" y="1585"/>
                      <a:pt x="1165" y="1470"/>
                      <a:pt x="1119" y="1379"/>
                    </a:cubicBezTo>
                    <a:cubicBezTo>
                      <a:pt x="936" y="1128"/>
                      <a:pt x="708" y="923"/>
                      <a:pt x="434" y="786"/>
                    </a:cubicBezTo>
                    <a:cubicBezTo>
                      <a:pt x="401" y="752"/>
                      <a:pt x="355" y="731"/>
                      <a:pt x="306" y="731"/>
                    </a:cubicBezTo>
                    <a:cubicBezTo>
                      <a:pt x="288" y="731"/>
                      <a:pt x="270" y="734"/>
                      <a:pt x="252" y="740"/>
                    </a:cubicBezTo>
                    <a:cubicBezTo>
                      <a:pt x="138" y="740"/>
                      <a:pt x="92" y="900"/>
                      <a:pt x="115" y="1014"/>
                    </a:cubicBezTo>
                    <a:cubicBezTo>
                      <a:pt x="160" y="1174"/>
                      <a:pt x="229" y="1333"/>
                      <a:pt x="366" y="1448"/>
                    </a:cubicBezTo>
                    <a:cubicBezTo>
                      <a:pt x="480" y="1562"/>
                      <a:pt x="617" y="1676"/>
                      <a:pt x="777" y="1744"/>
                    </a:cubicBezTo>
                    <a:cubicBezTo>
                      <a:pt x="936" y="1836"/>
                      <a:pt x="1096" y="1904"/>
                      <a:pt x="1279" y="1950"/>
                    </a:cubicBezTo>
                    <a:cubicBezTo>
                      <a:pt x="1119" y="1950"/>
                      <a:pt x="959" y="1904"/>
                      <a:pt x="799" y="1904"/>
                    </a:cubicBezTo>
                    <a:cubicBezTo>
                      <a:pt x="617" y="1904"/>
                      <a:pt x="434" y="1973"/>
                      <a:pt x="274" y="2087"/>
                    </a:cubicBezTo>
                    <a:cubicBezTo>
                      <a:pt x="115" y="2178"/>
                      <a:pt x="23" y="2361"/>
                      <a:pt x="1" y="2543"/>
                    </a:cubicBezTo>
                    <a:cubicBezTo>
                      <a:pt x="1" y="2726"/>
                      <a:pt x="115" y="2908"/>
                      <a:pt x="297" y="2977"/>
                    </a:cubicBezTo>
                    <a:cubicBezTo>
                      <a:pt x="349" y="2997"/>
                      <a:pt x="405" y="3009"/>
                      <a:pt x="463" y="3009"/>
                    </a:cubicBezTo>
                    <a:cubicBezTo>
                      <a:pt x="535" y="3009"/>
                      <a:pt x="610" y="2992"/>
                      <a:pt x="685" y="2954"/>
                    </a:cubicBezTo>
                    <a:cubicBezTo>
                      <a:pt x="910" y="2879"/>
                      <a:pt x="1135" y="2742"/>
                      <a:pt x="1297" y="2569"/>
                    </a:cubicBezTo>
                    <a:lnTo>
                      <a:pt x="1297" y="2569"/>
                    </a:lnTo>
                    <a:cubicBezTo>
                      <a:pt x="1037" y="2913"/>
                      <a:pt x="888" y="3326"/>
                      <a:pt x="868" y="3776"/>
                    </a:cubicBezTo>
                    <a:cubicBezTo>
                      <a:pt x="868" y="3821"/>
                      <a:pt x="868" y="3890"/>
                      <a:pt x="891" y="3936"/>
                    </a:cubicBezTo>
                    <a:cubicBezTo>
                      <a:pt x="942" y="3987"/>
                      <a:pt x="1006" y="4013"/>
                      <a:pt x="1074" y="4013"/>
                    </a:cubicBezTo>
                    <a:cubicBezTo>
                      <a:pt x="1096" y="4013"/>
                      <a:pt x="1119" y="4010"/>
                      <a:pt x="1142" y="4004"/>
                    </a:cubicBezTo>
                    <a:cubicBezTo>
                      <a:pt x="1210" y="3981"/>
                      <a:pt x="1302" y="3913"/>
                      <a:pt x="1347" y="3844"/>
                    </a:cubicBezTo>
                    <a:cubicBezTo>
                      <a:pt x="1597" y="3571"/>
                      <a:pt x="1757" y="3253"/>
                      <a:pt x="1826" y="2889"/>
                    </a:cubicBezTo>
                    <a:lnTo>
                      <a:pt x="1826" y="2889"/>
                    </a:lnTo>
                    <a:cubicBezTo>
                      <a:pt x="1834" y="2909"/>
                      <a:pt x="1849" y="2931"/>
                      <a:pt x="1849" y="2931"/>
                    </a:cubicBezTo>
                    <a:cubicBezTo>
                      <a:pt x="1804" y="3274"/>
                      <a:pt x="1827" y="3639"/>
                      <a:pt x="1895" y="3981"/>
                    </a:cubicBezTo>
                    <a:cubicBezTo>
                      <a:pt x="1895" y="4050"/>
                      <a:pt x="1941" y="4118"/>
                      <a:pt x="1986" y="4164"/>
                    </a:cubicBezTo>
                    <a:cubicBezTo>
                      <a:pt x="2055" y="4164"/>
                      <a:pt x="2123" y="4164"/>
                      <a:pt x="2169" y="4118"/>
                    </a:cubicBezTo>
                    <a:cubicBezTo>
                      <a:pt x="2192" y="4073"/>
                      <a:pt x="2237" y="4004"/>
                      <a:pt x="2237" y="3936"/>
                    </a:cubicBezTo>
                    <a:cubicBezTo>
                      <a:pt x="2336" y="3627"/>
                      <a:pt x="2348" y="3293"/>
                      <a:pt x="2284" y="2970"/>
                    </a:cubicBezTo>
                    <a:lnTo>
                      <a:pt x="2284" y="2970"/>
                    </a:lnTo>
                    <a:cubicBezTo>
                      <a:pt x="2312" y="3027"/>
                      <a:pt x="2342" y="3082"/>
                      <a:pt x="2374" y="3137"/>
                    </a:cubicBezTo>
                    <a:cubicBezTo>
                      <a:pt x="2489" y="3388"/>
                      <a:pt x="2717" y="3570"/>
                      <a:pt x="2968" y="3662"/>
                    </a:cubicBezTo>
                    <a:cubicBezTo>
                      <a:pt x="3040" y="3686"/>
                      <a:pt x="3112" y="3697"/>
                      <a:pt x="3182" y="3697"/>
                    </a:cubicBezTo>
                    <a:cubicBezTo>
                      <a:pt x="3380" y="3697"/>
                      <a:pt x="3564" y="3608"/>
                      <a:pt x="3698" y="3456"/>
                    </a:cubicBezTo>
                    <a:cubicBezTo>
                      <a:pt x="3767" y="3388"/>
                      <a:pt x="3812" y="3274"/>
                      <a:pt x="3835" y="3182"/>
                    </a:cubicBezTo>
                    <a:cubicBezTo>
                      <a:pt x="3858" y="3045"/>
                      <a:pt x="3858" y="2931"/>
                      <a:pt x="3835" y="2817"/>
                    </a:cubicBezTo>
                    <a:cubicBezTo>
                      <a:pt x="3767" y="2612"/>
                      <a:pt x="3630" y="2452"/>
                      <a:pt x="3470" y="2338"/>
                    </a:cubicBezTo>
                    <a:cubicBezTo>
                      <a:pt x="3233" y="2180"/>
                      <a:pt x="2951" y="2076"/>
                      <a:pt x="2664" y="2050"/>
                    </a:cubicBezTo>
                    <a:lnTo>
                      <a:pt x="2664" y="2050"/>
                    </a:lnTo>
                    <a:cubicBezTo>
                      <a:pt x="2775" y="2054"/>
                      <a:pt x="2885" y="2066"/>
                      <a:pt x="2991" y="2087"/>
                    </a:cubicBezTo>
                    <a:cubicBezTo>
                      <a:pt x="3120" y="2103"/>
                      <a:pt x="3260" y="2119"/>
                      <a:pt x="3396" y="2119"/>
                    </a:cubicBezTo>
                    <a:cubicBezTo>
                      <a:pt x="3452" y="2119"/>
                      <a:pt x="3508" y="2116"/>
                      <a:pt x="3561" y="2110"/>
                    </a:cubicBezTo>
                    <a:cubicBezTo>
                      <a:pt x="3744" y="2087"/>
                      <a:pt x="3904" y="1950"/>
                      <a:pt x="3949" y="1767"/>
                    </a:cubicBezTo>
                    <a:cubicBezTo>
                      <a:pt x="3972" y="1562"/>
                      <a:pt x="3835" y="1379"/>
                      <a:pt x="3630" y="1311"/>
                    </a:cubicBezTo>
                    <a:cubicBezTo>
                      <a:pt x="3548" y="1290"/>
                      <a:pt x="3461" y="1279"/>
                      <a:pt x="3372" y="1279"/>
                    </a:cubicBezTo>
                    <a:cubicBezTo>
                      <a:pt x="3263" y="1279"/>
                      <a:pt x="3149" y="1296"/>
                      <a:pt x="3036" y="1333"/>
                    </a:cubicBezTo>
                    <a:cubicBezTo>
                      <a:pt x="2917" y="1369"/>
                      <a:pt x="2798" y="1405"/>
                      <a:pt x="2679" y="1447"/>
                    </a:cubicBezTo>
                    <a:lnTo>
                      <a:pt x="2679" y="1447"/>
                    </a:lnTo>
                    <a:cubicBezTo>
                      <a:pt x="2920" y="1312"/>
                      <a:pt x="3120" y="1117"/>
                      <a:pt x="3265" y="877"/>
                    </a:cubicBezTo>
                    <a:cubicBezTo>
                      <a:pt x="3333" y="740"/>
                      <a:pt x="3356" y="512"/>
                      <a:pt x="3196" y="420"/>
                    </a:cubicBezTo>
                    <a:cubicBezTo>
                      <a:pt x="3092" y="343"/>
                      <a:pt x="2974" y="302"/>
                      <a:pt x="2853" y="302"/>
                    </a:cubicBezTo>
                    <a:cubicBezTo>
                      <a:pt x="2762" y="302"/>
                      <a:pt x="2669" y="326"/>
                      <a:pt x="2580" y="375"/>
                    </a:cubicBezTo>
                    <a:cubicBezTo>
                      <a:pt x="2397" y="420"/>
                      <a:pt x="2237" y="557"/>
                      <a:pt x="2123" y="717"/>
                    </a:cubicBezTo>
                    <a:cubicBezTo>
                      <a:pt x="1941" y="945"/>
                      <a:pt x="1804" y="1219"/>
                      <a:pt x="1712" y="1516"/>
                    </a:cubicBezTo>
                    <a:cubicBezTo>
                      <a:pt x="1804" y="1082"/>
                      <a:pt x="1804" y="626"/>
                      <a:pt x="1735" y="192"/>
                    </a:cubicBezTo>
                    <a:cubicBezTo>
                      <a:pt x="1735" y="147"/>
                      <a:pt x="1712" y="101"/>
                      <a:pt x="1690" y="55"/>
                    </a:cubicBezTo>
                    <a:cubicBezTo>
                      <a:pt x="1656" y="22"/>
                      <a:pt x="1611" y="1"/>
                      <a:pt x="1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2"/>
              <p:cNvSpPr/>
              <p:nvPr/>
            </p:nvSpPr>
            <p:spPr>
              <a:xfrm>
                <a:off x="575733" y="2855560"/>
                <a:ext cx="109957" cy="8293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20" extrusionOk="0">
                    <a:moveTo>
                      <a:pt x="206" y="1"/>
                    </a:moveTo>
                    <a:cubicBezTo>
                      <a:pt x="137" y="1"/>
                      <a:pt x="92" y="23"/>
                      <a:pt x="46" y="69"/>
                    </a:cubicBezTo>
                    <a:cubicBezTo>
                      <a:pt x="0" y="183"/>
                      <a:pt x="46" y="297"/>
                      <a:pt x="114" y="366"/>
                    </a:cubicBezTo>
                    <a:cubicBezTo>
                      <a:pt x="183" y="457"/>
                      <a:pt x="274" y="526"/>
                      <a:pt x="388" y="594"/>
                    </a:cubicBezTo>
                    <a:lnTo>
                      <a:pt x="365" y="617"/>
                    </a:lnTo>
                    <a:cubicBezTo>
                      <a:pt x="383" y="619"/>
                      <a:pt x="400" y="620"/>
                      <a:pt x="417" y="620"/>
                    </a:cubicBezTo>
                    <a:cubicBezTo>
                      <a:pt x="604" y="620"/>
                      <a:pt x="780" y="508"/>
                      <a:pt x="822" y="320"/>
                    </a:cubicBezTo>
                    <a:cubicBezTo>
                      <a:pt x="822" y="252"/>
                      <a:pt x="822" y="206"/>
                      <a:pt x="799" y="160"/>
                    </a:cubicBezTo>
                    <a:cubicBezTo>
                      <a:pt x="766" y="127"/>
                      <a:pt x="720" y="106"/>
                      <a:pt x="680" y="106"/>
                    </a:cubicBezTo>
                    <a:cubicBezTo>
                      <a:pt x="665" y="106"/>
                      <a:pt x="652" y="109"/>
                      <a:pt x="639" y="115"/>
                    </a:cubicBezTo>
                    <a:cubicBezTo>
                      <a:pt x="599" y="135"/>
                      <a:pt x="558" y="210"/>
                      <a:pt x="501" y="210"/>
                    </a:cubicBezTo>
                    <a:cubicBezTo>
                      <a:pt x="494" y="210"/>
                      <a:pt x="487" y="209"/>
                      <a:pt x="480" y="206"/>
                    </a:cubicBezTo>
                    <a:cubicBezTo>
                      <a:pt x="434" y="183"/>
                      <a:pt x="457" y="160"/>
                      <a:pt x="434" y="138"/>
                    </a:cubicBezTo>
                    <a:cubicBezTo>
                      <a:pt x="388" y="46"/>
                      <a:pt x="297" y="1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2"/>
              <p:cNvSpPr/>
              <p:nvPr/>
            </p:nvSpPr>
            <p:spPr>
              <a:xfrm>
                <a:off x="566503" y="2895289"/>
                <a:ext cx="70362" cy="6848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12" extrusionOk="0">
                    <a:moveTo>
                      <a:pt x="320" y="0"/>
                    </a:moveTo>
                    <a:cubicBezTo>
                      <a:pt x="206" y="0"/>
                      <a:pt x="92" y="46"/>
                      <a:pt x="24" y="160"/>
                    </a:cubicBezTo>
                    <a:cubicBezTo>
                      <a:pt x="1" y="183"/>
                      <a:pt x="1" y="206"/>
                      <a:pt x="1" y="229"/>
                    </a:cubicBezTo>
                    <a:cubicBezTo>
                      <a:pt x="24" y="251"/>
                      <a:pt x="46" y="297"/>
                      <a:pt x="92" y="297"/>
                    </a:cubicBezTo>
                    <a:cubicBezTo>
                      <a:pt x="115" y="297"/>
                      <a:pt x="161" y="297"/>
                      <a:pt x="183" y="274"/>
                    </a:cubicBezTo>
                    <a:cubicBezTo>
                      <a:pt x="183" y="343"/>
                      <a:pt x="206" y="411"/>
                      <a:pt x="252" y="457"/>
                    </a:cubicBezTo>
                    <a:cubicBezTo>
                      <a:pt x="286" y="496"/>
                      <a:pt x="317" y="512"/>
                      <a:pt x="345" y="512"/>
                    </a:cubicBezTo>
                    <a:cubicBezTo>
                      <a:pt x="447" y="512"/>
                      <a:pt x="503" y="295"/>
                      <a:pt x="503" y="206"/>
                    </a:cubicBezTo>
                    <a:cubicBezTo>
                      <a:pt x="526" y="160"/>
                      <a:pt x="503" y="114"/>
                      <a:pt x="480" y="69"/>
                    </a:cubicBezTo>
                    <a:cubicBezTo>
                      <a:pt x="434" y="23"/>
                      <a:pt x="389" y="0"/>
                      <a:pt x="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2"/>
              <p:cNvSpPr/>
              <p:nvPr/>
            </p:nvSpPr>
            <p:spPr>
              <a:xfrm>
                <a:off x="2022953" y="2050285"/>
                <a:ext cx="1654972" cy="1664603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12444" extrusionOk="0">
                    <a:moveTo>
                      <a:pt x="5631" y="0"/>
                    </a:moveTo>
                    <a:cubicBezTo>
                      <a:pt x="5453" y="0"/>
                      <a:pt x="5288" y="47"/>
                      <a:pt x="5136" y="132"/>
                    </a:cubicBezTo>
                    <a:cubicBezTo>
                      <a:pt x="4839" y="337"/>
                      <a:pt x="4794" y="725"/>
                      <a:pt x="4748" y="1067"/>
                    </a:cubicBezTo>
                    <a:cubicBezTo>
                      <a:pt x="4634" y="2277"/>
                      <a:pt x="4611" y="3487"/>
                      <a:pt x="4680" y="4697"/>
                    </a:cubicBezTo>
                    <a:cubicBezTo>
                      <a:pt x="4543" y="4377"/>
                      <a:pt x="4429" y="4035"/>
                      <a:pt x="4383" y="3692"/>
                    </a:cubicBezTo>
                    <a:cubicBezTo>
                      <a:pt x="4132" y="2825"/>
                      <a:pt x="3652" y="2026"/>
                      <a:pt x="2968" y="1410"/>
                    </a:cubicBezTo>
                    <a:cubicBezTo>
                      <a:pt x="2854" y="1250"/>
                      <a:pt x="2671" y="1136"/>
                      <a:pt x="2466" y="1113"/>
                    </a:cubicBezTo>
                    <a:cubicBezTo>
                      <a:pt x="2455" y="1112"/>
                      <a:pt x="2445" y="1112"/>
                      <a:pt x="2435" y="1112"/>
                    </a:cubicBezTo>
                    <a:cubicBezTo>
                      <a:pt x="2089" y="1112"/>
                      <a:pt x="1894" y="1489"/>
                      <a:pt x="1849" y="1844"/>
                    </a:cubicBezTo>
                    <a:cubicBezTo>
                      <a:pt x="1804" y="2346"/>
                      <a:pt x="1918" y="2848"/>
                      <a:pt x="2169" y="3282"/>
                    </a:cubicBezTo>
                    <a:cubicBezTo>
                      <a:pt x="2717" y="4195"/>
                      <a:pt x="3447" y="4948"/>
                      <a:pt x="4337" y="5518"/>
                    </a:cubicBezTo>
                    <a:cubicBezTo>
                      <a:pt x="3881" y="5336"/>
                      <a:pt x="3447" y="5130"/>
                      <a:pt x="2991" y="4993"/>
                    </a:cubicBezTo>
                    <a:cubicBezTo>
                      <a:pt x="2728" y="4914"/>
                      <a:pt x="2448" y="4874"/>
                      <a:pt x="2169" y="4874"/>
                    </a:cubicBezTo>
                    <a:cubicBezTo>
                      <a:pt x="1889" y="4874"/>
                      <a:pt x="1610" y="4914"/>
                      <a:pt x="1347" y="4993"/>
                    </a:cubicBezTo>
                    <a:cubicBezTo>
                      <a:pt x="799" y="5176"/>
                      <a:pt x="366" y="5587"/>
                      <a:pt x="183" y="6112"/>
                    </a:cubicBezTo>
                    <a:cubicBezTo>
                      <a:pt x="0" y="6660"/>
                      <a:pt x="183" y="7253"/>
                      <a:pt x="640" y="7596"/>
                    </a:cubicBezTo>
                    <a:cubicBezTo>
                      <a:pt x="927" y="7801"/>
                      <a:pt x="1289" y="7896"/>
                      <a:pt x="1642" y="7896"/>
                    </a:cubicBezTo>
                    <a:cubicBezTo>
                      <a:pt x="1681" y="7896"/>
                      <a:pt x="1720" y="7895"/>
                      <a:pt x="1758" y="7892"/>
                    </a:cubicBezTo>
                    <a:cubicBezTo>
                      <a:pt x="2527" y="7873"/>
                      <a:pt x="3263" y="7660"/>
                      <a:pt x="3913" y="7266"/>
                    </a:cubicBezTo>
                    <a:lnTo>
                      <a:pt x="3913" y="7266"/>
                    </a:lnTo>
                    <a:cubicBezTo>
                      <a:pt x="2860" y="8029"/>
                      <a:pt x="2076" y="9078"/>
                      <a:pt x="1644" y="10312"/>
                    </a:cubicBezTo>
                    <a:cubicBezTo>
                      <a:pt x="1575" y="10449"/>
                      <a:pt x="1553" y="10608"/>
                      <a:pt x="1575" y="10768"/>
                    </a:cubicBezTo>
                    <a:cubicBezTo>
                      <a:pt x="1644" y="11042"/>
                      <a:pt x="1895" y="11202"/>
                      <a:pt x="2169" y="11202"/>
                    </a:cubicBezTo>
                    <a:cubicBezTo>
                      <a:pt x="2443" y="11179"/>
                      <a:pt x="2717" y="11088"/>
                      <a:pt x="2922" y="10928"/>
                    </a:cubicBezTo>
                    <a:cubicBezTo>
                      <a:pt x="3825" y="10386"/>
                      <a:pt x="4572" y="9598"/>
                      <a:pt x="5052" y="8653"/>
                    </a:cubicBezTo>
                    <a:lnTo>
                      <a:pt x="5052" y="8653"/>
                    </a:lnTo>
                    <a:cubicBezTo>
                      <a:pt x="5055" y="8687"/>
                      <a:pt x="5060" y="8714"/>
                      <a:pt x="5068" y="8714"/>
                    </a:cubicBezTo>
                    <a:cubicBezTo>
                      <a:pt x="4657" y="9695"/>
                      <a:pt x="4406" y="10723"/>
                      <a:pt x="4314" y="11795"/>
                    </a:cubicBezTo>
                    <a:cubicBezTo>
                      <a:pt x="4269" y="11978"/>
                      <a:pt x="4314" y="12206"/>
                      <a:pt x="4451" y="12366"/>
                    </a:cubicBezTo>
                    <a:cubicBezTo>
                      <a:pt x="4536" y="12414"/>
                      <a:pt x="4633" y="12443"/>
                      <a:pt x="4729" y="12443"/>
                    </a:cubicBezTo>
                    <a:cubicBezTo>
                      <a:pt x="4815" y="12443"/>
                      <a:pt x="4901" y="12420"/>
                      <a:pt x="4976" y="12366"/>
                    </a:cubicBezTo>
                    <a:cubicBezTo>
                      <a:pt x="5113" y="12275"/>
                      <a:pt x="5250" y="12138"/>
                      <a:pt x="5342" y="11978"/>
                    </a:cubicBezTo>
                    <a:cubicBezTo>
                      <a:pt x="5884" y="11157"/>
                      <a:pt x="6206" y="10217"/>
                      <a:pt x="6308" y="9252"/>
                    </a:cubicBezTo>
                    <a:lnTo>
                      <a:pt x="6308" y="9252"/>
                    </a:lnTo>
                    <a:cubicBezTo>
                      <a:pt x="6332" y="9438"/>
                      <a:pt x="6360" y="9625"/>
                      <a:pt x="6391" y="9810"/>
                    </a:cubicBezTo>
                    <a:cubicBezTo>
                      <a:pt x="6574" y="10586"/>
                      <a:pt x="7008" y="11316"/>
                      <a:pt x="7670" y="11795"/>
                    </a:cubicBezTo>
                    <a:cubicBezTo>
                      <a:pt x="8029" y="12047"/>
                      <a:pt x="8445" y="12173"/>
                      <a:pt x="8862" y="12173"/>
                    </a:cubicBezTo>
                    <a:cubicBezTo>
                      <a:pt x="9239" y="12173"/>
                      <a:pt x="9616" y="12070"/>
                      <a:pt x="9952" y="11864"/>
                    </a:cubicBezTo>
                    <a:cubicBezTo>
                      <a:pt x="10180" y="11681"/>
                      <a:pt x="10386" y="11453"/>
                      <a:pt x="10546" y="11179"/>
                    </a:cubicBezTo>
                    <a:cubicBezTo>
                      <a:pt x="10751" y="10860"/>
                      <a:pt x="10865" y="10517"/>
                      <a:pt x="10888" y="10129"/>
                    </a:cubicBezTo>
                    <a:cubicBezTo>
                      <a:pt x="10865" y="9536"/>
                      <a:pt x="10660" y="8965"/>
                      <a:pt x="10272" y="8509"/>
                    </a:cubicBezTo>
                    <a:cubicBezTo>
                      <a:pt x="9817" y="7934"/>
                      <a:pt x="9238" y="7469"/>
                      <a:pt x="8584" y="7150"/>
                    </a:cubicBezTo>
                    <a:lnTo>
                      <a:pt x="8584" y="7150"/>
                    </a:lnTo>
                    <a:cubicBezTo>
                      <a:pt x="8770" y="7218"/>
                      <a:pt x="8953" y="7291"/>
                      <a:pt x="9131" y="7367"/>
                    </a:cubicBezTo>
                    <a:cubicBezTo>
                      <a:pt x="9633" y="7641"/>
                      <a:pt x="10158" y="7847"/>
                      <a:pt x="10705" y="7938"/>
                    </a:cubicBezTo>
                    <a:cubicBezTo>
                      <a:pt x="10778" y="7947"/>
                      <a:pt x="10853" y="7952"/>
                      <a:pt x="10927" y="7952"/>
                    </a:cubicBezTo>
                    <a:cubicBezTo>
                      <a:pt x="11411" y="7952"/>
                      <a:pt x="11903" y="7754"/>
                      <a:pt x="12121" y="7299"/>
                    </a:cubicBezTo>
                    <a:cubicBezTo>
                      <a:pt x="12372" y="6751"/>
                      <a:pt x="12075" y="6089"/>
                      <a:pt x="11596" y="5747"/>
                    </a:cubicBezTo>
                    <a:cubicBezTo>
                      <a:pt x="11125" y="5447"/>
                      <a:pt x="10574" y="5288"/>
                      <a:pt x="10018" y="5288"/>
                    </a:cubicBezTo>
                    <a:cubicBezTo>
                      <a:pt x="9981" y="5288"/>
                      <a:pt x="9944" y="5289"/>
                      <a:pt x="9907" y="5290"/>
                    </a:cubicBezTo>
                    <a:cubicBezTo>
                      <a:pt x="9711" y="5278"/>
                      <a:pt x="9515" y="5272"/>
                      <a:pt x="9319" y="5272"/>
                    </a:cubicBezTo>
                    <a:cubicBezTo>
                      <a:pt x="9025" y="5272"/>
                      <a:pt x="8730" y="5285"/>
                      <a:pt x="8435" y="5308"/>
                    </a:cubicBezTo>
                    <a:lnTo>
                      <a:pt x="8435" y="5308"/>
                    </a:lnTo>
                    <a:cubicBezTo>
                      <a:pt x="9366" y="5168"/>
                      <a:pt x="10276" y="4843"/>
                      <a:pt x="10911" y="4172"/>
                    </a:cubicBezTo>
                    <a:cubicBezTo>
                      <a:pt x="11253" y="3807"/>
                      <a:pt x="11482" y="3190"/>
                      <a:pt x="11139" y="2825"/>
                    </a:cubicBezTo>
                    <a:cubicBezTo>
                      <a:pt x="11071" y="2734"/>
                      <a:pt x="10751" y="2117"/>
                      <a:pt x="9427" y="2095"/>
                    </a:cubicBezTo>
                    <a:cubicBezTo>
                      <a:pt x="8857" y="2140"/>
                      <a:pt x="8309" y="2346"/>
                      <a:pt x="7852" y="2688"/>
                    </a:cubicBezTo>
                    <a:cubicBezTo>
                      <a:pt x="7122" y="3236"/>
                      <a:pt x="6460" y="3875"/>
                      <a:pt x="5935" y="4605"/>
                    </a:cubicBezTo>
                    <a:cubicBezTo>
                      <a:pt x="6597" y="3464"/>
                      <a:pt x="7008" y="2209"/>
                      <a:pt x="7168" y="908"/>
                    </a:cubicBezTo>
                    <a:cubicBezTo>
                      <a:pt x="7213" y="771"/>
                      <a:pt x="7213" y="611"/>
                      <a:pt x="7145" y="474"/>
                    </a:cubicBezTo>
                    <a:cubicBezTo>
                      <a:pt x="7031" y="291"/>
                      <a:pt x="6848" y="177"/>
                      <a:pt x="6643" y="132"/>
                    </a:cubicBezTo>
                    <a:cubicBezTo>
                      <a:pt x="6369" y="63"/>
                      <a:pt x="6095" y="18"/>
                      <a:pt x="5821" y="18"/>
                    </a:cubicBezTo>
                    <a:cubicBezTo>
                      <a:pt x="5756" y="6"/>
                      <a:pt x="5693" y="0"/>
                      <a:pt x="56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2"/>
              <p:cNvSpPr/>
              <p:nvPr/>
            </p:nvSpPr>
            <p:spPr>
              <a:xfrm>
                <a:off x="2703825" y="2690760"/>
                <a:ext cx="308468" cy="27636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066" extrusionOk="0">
                    <a:moveTo>
                      <a:pt x="576" y="1"/>
                    </a:moveTo>
                    <a:cubicBezTo>
                      <a:pt x="448" y="1"/>
                      <a:pt x="322" y="36"/>
                      <a:pt x="229" y="114"/>
                    </a:cubicBezTo>
                    <a:cubicBezTo>
                      <a:pt x="0" y="320"/>
                      <a:pt x="46" y="685"/>
                      <a:pt x="160" y="981"/>
                    </a:cubicBezTo>
                    <a:cubicBezTo>
                      <a:pt x="297" y="1301"/>
                      <a:pt x="503" y="1598"/>
                      <a:pt x="731" y="1872"/>
                    </a:cubicBezTo>
                    <a:lnTo>
                      <a:pt x="685" y="1963"/>
                    </a:lnTo>
                    <a:cubicBezTo>
                      <a:pt x="837" y="2032"/>
                      <a:pt x="997" y="2065"/>
                      <a:pt x="1156" y="2065"/>
                    </a:cubicBezTo>
                    <a:cubicBezTo>
                      <a:pt x="1571" y="2065"/>
                      <a:pt x="1977" y="1841"/>
                      <a:pt x="2192" y="1461"/>
                    </a:cubicBezTo>
                    <a:cubicBezTo>
                      <a:pt x="2283" y="1301"/>
                      <a:pt x="2306" y="1141"/>
                      <a:pt x="2260" y="981"/>
                    </a:cubicBezTo>
                    <a:cubicBezTo>
                      <a:pt x="2218" y="835"/>
                      <a:pt x="2081" y="728"/>
                      <a:pt x="1936" y="728"/>
                    </a:cubicBezTo>
                    <a:cubicBezTo>
                      <a:pt x="1922" y="728"/>
                      <a:pt x="1909" y="728"/>
                      <a:pt x="1895" y="730"/>
                    </a:cubicBezTo>
                    <a:cubicBezTo>
                      <a:pt x="1736" y="766"/>
                      <a:pt x="1591" y="911"/>
                      <a:pt x="1469" y="911"/>
                    </a:cubicBezTo>
                    <a:cubicBezTo>
                      <a:pt x="1434" y="911"/>
                      <a:pt x="1401" y="898"/>
                      <a:pt x="1370" y="867"/>
                    </a:cubicBezTo>
                    <a:cubicBezTo>
                      <a:pt x="1301" y="799"/>
                      <a:pt x="1279" y="730"/>
                      <a:pt x="1279" y="639"/>
                    </a:cubicBezTo>
                    <a:cubicBezTo>
                      <a:pt x="1233" y="342"/>
                      <a:pt x="1028" y="114"/>
                      <a:pt x="754" y="23"/>
                    </a:cubicBezTo>
                    <a:cubicBezTo>
                      <a:pt x="696" y="8"/>
                      <a:pt x="636" y="1"/>
                      <a:pt x="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2"/>
              <p:cNvSpPr/>
              <p:nvPr/>
            </p:nvSpPr>
            <p:spPr>
              <a:xfrm>
                <a:off x="2639751" y="2808475"/>
                <a:ext cx="204664" cy="20600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40" extrusionOk="0">
                    <a:moveTo>
                      <a:pt x="758" y="1"/>
                    </a:moveTo>
                    <a:cubicBezTo>
                      <a:pt x="525" y="1"/>
                      <a:pt x="299" y="77"/>
                      <a:pt x="114" y="216"/>
                    </a:cubicBezTo>
                    <a:cubicBezTo>
                      <a:pt x="46" y="261"/>
                      <a:pt x="0" y="330"/>
                      <a:pt x="0" y="421"/>
                    </a:cubicBezTo>
                    <a:cubicBezTo>
                      <a:pt x="0" y="535"/>
                      <a:pt x="69" y="626"/>
                      <a:pt x="160" y="672"/>
                    </a:cubicBezTo>
                    <a:cubicBezTo>
                      <a:pt x="251" y="718"/>
                      <a:pt x="365" y="718"/>
                      <a:pt x="479" y="718"/>
                    </a:cubicBezTo>
                    <a:cubicBezTo>
                      <a:pt x="388" y="900"/>
                      <a:pt x="388" y="1106"/>
                      <a:pt x="479" y="1288"/>
                    </a:cubicBezTo>
                    <a:cubicBezTo>
                      <a:pt x="560" y="1469"/>
                      <a:pt x="660" y="1539"/>
                      <a:pt x="765" y="1539"/>
                    </a:cubicBezTo>
                    <a:cubicBezTo>
                      <a:pt x="1043" y="1539"/>
                      <a:pt x="1355" y="1041"/>
                      <a:pt x="1438" y="809"/>
                    </a:cubicBezTo>
                    <a:cubicBezTo>
                      <a:pt x="1507" y="672"/>
                      <a:pt x="1529" y="512"/>
                      <a:pt x="1484" y="353"/>
                    </a:cubicBezTo>
                    <a:cubicBezTo>
                      <a:pt x="1415" y="193"/>
                      <a:pt x="1256" y="79"/>
                      <a:pt x="1096" y="56"/>
                    </a:cubicBezTo>
                    <a:cubicBezTo>
                      <a:pt x="984" y="19"/>
                      <a:pt x="87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2"/>
              <p:cNvSpPr/>
              <p:nvPr/>
            </p:nvSpPr>
            <p:spPr>
              <a:xfrm>
                <a:off x="2948082" y="3056879"/>
                <a:ext cx="216971" cy="28974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166" extrusionOk="0">
                    <a:moveTo>
                      <a:pt x="302" y="0"/>
                    </a:moveTo>
                    <a:cubicBezTo>
                      <a:pt x="262" y="0"/>
                      <a:pt x="222" y="8"/>
                      <a:pt x="183" y="25"/>
                    </a:cubicBezTo>
                    <a:cubicBezTo>
                      <a:pt x="0" y="139"/>
                      <a:pt x="617" y="1394"/>
                      <a:pt x="1005" y="1919"/>
                    </a:cubicBezTo>
                    <a:cubicBezTo>
                      <a:pt x="1098" y="2050"/>
                      <a:pt x="1222" y="2166"/>
                      <a:pt x="1364" y="2166"/>
                    </a:cubicBezTo>
                    <a:cubicBezTo>
                      <a:pt x="1396" y="2166"/>
                      <a:pt x="1428" y="2160"/>
                      <a:pt x="1461" y="2148"/>
                    </a:cubicBezTo>
                    <a:cubicBezTo>
                      <a:pt x="1553" y="2102"/>
                      <a:pt x="1621" y="2011"/>
                      <a:pt x="1621" y="1897"/>
                    </a:cubicBezTo>
                    <a:cubicBezTo>
                      <a:pt x="1598" y="1782"/>
                      <a:pt x="1575" y="1691"/>
                      <a:pt x="1530" y="1577"/>
                    </a:cubicBezTo>
                    <a:cubicBezTo>
                      <a:pt x="1403" y="1239"/>
                      <a:pt x="806" y="0"/>
                      <a:pt x="3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2"/>
              <p:cNvSpPr/>
              <p:nvPr/>
            </p:nvSpPr>
            <p:spPr>
              <a:xfrm>
                <a:off x="3009080" y="2544151"/>
                <a:ext cx="271949" cy="21081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76" extrusionOk="0">
                    <a:moveTo>
                      <a:pt x="1439" y="891"/>
                    </a:moveTo>
                    <a:cubicBezTo>
                      <a:pt x="1644" y="776"/>
                      <a:pt x="1827" y="617"/>
                      <a:pt x="1964" y="411"/>
                    </a:cubicBezTo>
                    <a:cubicBezTo>
                      <a:pt x="2032" y="297"/>
                      <a:pt x="2032" y="137"/>
                      <a:pt x="1941" y="46"/>
                    </a:cubicBezTo>
                    <a:cubicBezTo>
                      <a:pt x="1895" y="23"/>
                      <a:pt x="1850" y="0"/>
                      <a:pt x="1804" y="0"/>
                    </a:cubicBezTo>
                    <a:cubicBezTo>
                      <a:pt x="1576" y="0"/>
                      <a:pt x="1348" y="46"/>
                      <a:pt x="1165" y="183"/>
                    </a:cubicBezTo>
                    <a:cubicBezTo>
                      <a:pt x="800" y="366"/>
                      <a:pt x="480" y="594"/>
                      <a:pt x="184" y="868"/>
                    </a:cubicBezTo>
                    <a:cubicBezTo>
                      <a:pt x="92" y="913"/>
                      <a:pt x="47" y="1005"/>
                      <a:pt x="24" y="1119"/>
                    </a:cubicBezTo>
                    <a:cubicBezTo>
                      <a:pt x="1" y="1575"/>
                      <a:pt x="1279" y="982"/>
                      <a:pt x="1439" y="8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32"/>
              <p:cNvSpPr/>
              <p:nvPr/>
            </p:nvSpPr>
            <p:spPr>
              <a:xfrm>
                <a:off x="2697672" y="2333469"/>
                <a:ext cx="107014" cy="35435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649" extrusionOk="0">
                    <a:moveTo>
                      <a:pt x="617" y="115"/>
                    </a:moveTo>
                    <a:cubicBezTo>
                      <a:pt x="594" y="92"/>
                      <a:pt x="594" y="69"/>
                      <a:pt x="571" y="46"/>
                    </a:cubicBezTo>
                    <a:cubicBezTo>
                      <a:pt x="503" y="0"/>
                      <a:pt x="412" y="69"/>
                      <a:pt x="389" y="137"/>
                    </a:cubicBezTo>
                    <a:cubicBezTo>
                      <a:pt x="69" y="754"/>
                      <a:pt x="1" y="1484"/>
                      <a:pt x="229" y="2146"/>
                    </a:cubicBezTo>
                    <a:cubicBezTo>
                      <a:pt x="366" y="2648"/>
                      <a:pt x="686" y="2078"/>
                      <a:pt x="708" y="1872"/>
                    </a:cubicBezTo>
                    <a:cubicBezTo>
                      <a:pt x="777" y="1347"/>
                      <a:pt x="800" y="594"/>
                      <a:pt x="617" y="1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32"/>
              <p:cNvSpPr/>
              <p:nvPr/>
            </p:nvSpPr>
            <p:spPr>
              <a:xfrm>
                <a:off x="2257981" y="2870810"/>
                <a:ext cx="354350" cy="113167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846" extrusionOk="0">
                    <a:moveTo>
                      <a:pt x="800" y="845"/>
                    </a:moveTo>
                    <a:cubicBezTo>
                      <a:pt x="617" y="845"/>
                      <a:pt x="457" y="822"/>
                      <a:pt x="298" y="777"/>
                    </a:cubicBezTo>
                    <a:cubicBezTo>
                      <a:pt x="161" y="708"/>
                      <a:pt x="1" y="571"/>
                      <a:pt x="47" y="434"/>
                    </a:cubicBezTo>
                    <a:cubicBezTo>
                      <a:pt x="69" y="275"/>
                      <a:pt x="229" y="206"/>
                      <a:pt x="389" y="183"/>
                    </a:cubicBezTo>
                    <a:cubicBezTo>
                      <a:pt x="982" y="1"/>
                      <a:pt x="1622" y="1"/>
                      <a:pt x="2238" y="183"/>
                    </a:cubicBezTo>
                    <a:cubicBezTo>
                      <a:pt x="2649" y="320"/>
                      <a:pt x="1918" y="594"/>
                      <a:pt x="1781" y="640"/>
                    </a:cubicBezTo>
                    <a:cubicBezTo>
                      <a:pt x="1462" y="754"/>
                      <a:pt x="1119" y="822"/>
                      <a:pt x="800" y="8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32"/>
              <p:cNvSpPr/>
              <p:nvPr/>
            </p:nvSpPr>
            <p:spPr>
              <a:xfrm>
                <a:off x="2429068" y="3081492"/>
                <a:ext cx="216837" cy="30846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306" extrusionOk="0">
                    <a:moveTo>
                      <a:pt x="1621" y="92"/>
                    </a:moveTo>
                    <a:cubicBezTo>
                      <a:pt x="1621" y="46"/>
                      <a:pt x="1621" y="23"/>
                      <a:pt x="1575" y="1"/>
                    </a:cubicBezTo>
                    <a:cubicBezTo>
                      <a:pt x="1575" y="1"/>
                      <a:pt x="1552" y="1"/>
                      <a:pt x="1529" y="1"/>
                    </a:cubicBezTo>
                    <a:cubicBezTo>
                      <a:pt x="1187" y="138"/>
                      <a:pt x="913" y="366"/>
                      <a:pt x="731" y="685"/>
                    </a:cubicBezTo>
                    <a:cubicBezTo>
                      <a:pt x="480" y="959"/>
                      <a:pt x="274" y="1302"/>
                      <a:pt x="114" y="1667"/>
                    </a:cubicBezTo>
                    <a:cubicBezTo>
                      <a:pt x="0" y="1986"/>
                      <a:pt x="251" y="2306"/>
                      <a:pt x="571" y="2055"/>
                    </a:cubicBezTo>
                    <a:cubicBezTo>
                      <a:pt x="845" y="1804"/>
                      <a:pt x="1073" y="1507"/>
                      <a:pt x="1256" y="1165"/>
                    </a:cubicBezTo>
                    <a:cubicBezTo>
                      <a:pt x="1507" y="868"/>
                      <a:pt x="1621" y="480"/>
                      <a:pt x="1621" y="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32"/>
              <p:cNvSpPr/>
              <p:nvPr/>
            </p:nvSpPr>
            <p:spPr>
              <a:xfrm>
                <a:off x="2700748" y="3160950"/>
                <a:ext cx="100861" cy="34512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580" extrusionOk="0">
                    <a:moveTo>
                      <a:pt x="685" y="1073"/>
                    </a:moveTo>
                    <a:cubicBezTo>
                      <a:pt x="754" y="753"/>
                      <a:pt x="754" y="411"/>
                      <a:pt x="685" y="91"/>
                    </a:cubicBezTo>
                    <a:cubicBezTo>
                      <a:pt x="685" y="46"/>
                      <a:pt x="663" y="23"/>
                      <a:pt x="640" y="0"/>
                    </a:cubicBezTo>
                    <a:cubicBezTo>
                      <a:pt x="571" y="0"/>
                      <a:pt x="548" y="46"/>
                      <a:pt x="526" y="114"/>
                    </a:cubicBezTo>
                    <a:cubicBezTo>
                      <a:pt x="343" y="662"/>
                      <a:pt x="183" y="1233"/>
                      <a:pt x="69" y="1803"/>
                    </a:cubicBezTo>
                    <a:cubicBezTo>
                      <a:pt x="23" y="1940"/>
                      <a:pt x="1" y="2100"/>
                      <a:pt x="1" y="2260"/>
                    </a:cubicBezTo>
                    <a:cubicBezTo>
                      <a:pt x="1" y="2397"/>
                      <a:pt x="69" y="2579"/>
                      <a:pt x="206" y="2579"/>
                    </a:cubicBezTo>
                    <a:cubicBezTo>
                      <a:pt x="617" y="2579"/>
                      <a:pt x="663" y="1324"/>
                      <a:pt x="685" y="10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32"/>
              <p:cNvSpPr/>
              <p:nvPr/>
            </p:nvSpPr>
            <p:spPr>
              <a:xfrm>
                <a:off x="3076365" y="2852484"/>
                <a:ext cx="348197" cy="116244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869" extrusionOk="0">
                    <a:moveTo>
                      <a:pt x="2214" y="777"/>
                    </a:moveTo>
                    <a:cubicBezTo>
                      <a:pt x="2305" y="777"/>
                      <a:pt x="2397" y="731"/>
                      <a:pt x="2488" y="686"/>
                    </a:cubicBezTo>
                    <a:cubicBezTo>
                      <a:pt x="2557" y="617"/>
                      <a:pt x="2602" y="526"/>
                      <a:pt x="2602" y="434"/>
                    </a:cubicBezTo>
                    <a:cubicBezTo>
                      <a:pt x="2579" y="275"/>
                      <a:pt x="2397" y="206"/>
                      <a:pt x="2260" y="183"/>
                    </a:cubicBezTo>
                    <a:cubicBezTo>
                      <a:pt x="1849" y="69"/>
                      <a:pt x="1438" y="1"/>
                      <a:pt x="1027" y="1"/>
                    </a:cubicBezTo>
                    <a:cubicBezTo>
                      <a:pt x="822" y="1"/>
                      <a:pt x="23" y="69"/>
                      <a:pt x="0" y="366"/>
                    </a:cubicBezTo>
                    <a:cubicBezTo>
                      <a:pt x="0" y="663"/>
                      <a:pt x="776" y="731"/>
                      <a:pt x="982" y="754"/>
                    </a:cubicBezTo>
                    <a:cubicBezTo>
                      <a:pt x="1392" y="845"/>
                      <a:pt x="1803" y="868"/>
                      <a:pt x="2214" y="7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32"/>
              <p:cNvSpPr/>
              <p:nvPr/>
            </p:nvSpPr>
            <p:spPr>
              <a:xfrm>
                <a:off x="2429068" y="2443425"/>
                <a:ext cx="201588" cy="27489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055" extrusionOk="0">
                    <a:moveTo>
                      <a:pt x="982" y="1096"/>
                    </a:moveTo>
                    <a:cubicBezTo>
                      <a:pt x="890" y="868"/>
                      <a:pt x="776" y="639"/>
                      <a:pt x="616" y="411"/>
                    </a:cubicBezTo>
                    <a:cubicBezTo>
                      <a:pt x="525" y="251"/>
                      <a:pt x="365" y="114"/>
                      <a:pt x="206" y="23"/>
                    </a:cubicBezTo>
                    <a:cubicBezTo>
                      <a:pt x="183" y="0"/>
                      <a:pt x="160" y="0"/>
                      <a:pt x="137" y="0"/>
                    </a:cubicBezTo>
                    <a:cubicBezTo>
                      <a:pt x="91" y="0"/>
                      <a:pt x="46" y="69"/>
                      <a:pt x="23" y="114"/>
                    </a:cubicBezTo>
                    <a:cubicBezTo>
                      <a:pt x="0" y="274"/>
                      <a:pt x="0" y="457"/>
                      <a:pt x="69" y="616"/>
                    </a:cubicBezTo>
                    <a:cubicBezTo>
                      <a:pt x="137" y="753"/>
                      <a:pt x="228" y="913"/>
                      <a:pt x="343" y="1050"/>
                    </a:cubicBezTo>
                    <a:cubicBezTo>
                      <a:pt x="525" y="1301"/>
                      <a:pt x="799" y="1758"/>
                      <a:pt x="1096" y="1895"/>
                    </a:cubicBezTo>
                    <a:cubicBezTo>
                      <a:pt x="1507" y="2054"/>
                      <a:pt x="1050" y="1256"/>
                      <a:pt x="982" y="10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2" name="Google Shape;3882;p32"/>
            <p:cNvGrpSpPr/>
            <p:nvPr/>
          </p:nvGrpSpPr>
          <p:grpSpPr>
            <a:xfrm rot="5400000">
              <a:off x="2001995" y="4338484"/>
              <a:ext cx="1935192" cy="1184315"/>
              <a:chOff x="5715050" y="350700"/>
              <a:chExt cx="1655425" cy="1035150"/>
            </a:xfrm>
          </p:grpSpPr>
          <p:sp>
            <p:nvSpPr>
              <p:cNvPr id="3883" name="Google Shape;3883;p32"/>
              <p:cNvSpPr/>
              <p:nvPr/>
            </p:nvSpPr>
            <p:spPr>
              <a:xfrm>
                <a:off x="5715050" y="622200"/>
                <a:ext cx="5643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7974" extrusionOk="0">
                    <a:moveTo>
                      <a:pt x="6162" y="0"/>
                    </a:moveTo>
                    <a:cubicBezTo>
                      <a:pt x="4047" y="0"/>
                      <a:pt x="1651" y="163"/>
                      <a:pt x="0" y="735"/>
                    </a:cubicBezTo>
                    <a:cubicBezTo>
                      <a:pt x="434" y="1991"/>
                      <a:pt x="2443" y="3132"/>
                      <a:pt x="3470" y="3976"/>
                    </a:cubicBezTo>
                    <a:cubicBezTo>
                      <a:pt x="4588" y="4912"/>
                      <a:pt x="5707" y="5871"/>
                      <a:pt x="7030" y="6464"/>
                    </a:cubicBezTo>
                    <a:cubicBezTo>
                      <a:pt x="8103" y="6921"/>
                      <a:pt x="9222" y="7218"/>
                      <a:pt x="10363" y="7400"/>
                    </a:cubicBezTo>
                    <a:cubicBezTo>
                      <a:pt x="12214" y="7731"/>
                      <a:pt x="14126" y="7973"/>
                      <a:pt x="16012" y="7973"/>
                    </a:cubicBezTo>
                    <a:cubicBezTo>
                      <a:pt x="18289" y="7973"/>
                      <a:pt x="20527" y="7621"/>
                      <a:pt x="22575" y="6647"/>
                    </a:cubicBezTo>
                    <a:cubicBezTo>
                      <a:pt x="18375" y="3337"/>
                      <a:pt x="13604" y="302"/>
                      <a:pt x="8263" y="50"/>
                    </a:cubicBezTo>
                    <a:cubicBezTo>
                      <a:pt x="7629" y="21"/>
                      <a:pt x="6913" y="0"/>
                      <a:pt x="6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32"/>
              <p:cNvSpPr/>
              <p:nvPr/>
            </p:nvSpPr>
            <p:spPr>
              <a:xfrm>
                <a:off x="6421500" y="353550"/>
                <a:ext cx="284100" cy="663400"/>
              </a:xfrm>
              <a:custGeom>
                <a:avLst/>
                <a:gdLst/>
                <a:ahLst/>
                <a:cxnLst/>
                <a:rect l="l" t="t" r="r" b="b"/>
                <a:pathLst>
                  <a:path w="11364" h="26536" extrusionOk="0">
                    <a:moveTo>
                      <a:pt x="548" y="0"/>
                    </a:moveTo>
                    <a:cubicBezTo>
                      <a:pt x="1278" y="4565"/>
                      <a:pt x="0" y="9290"/>
                      <a:pt x="845" y="13832"/>
                    </a:cubicBezTo>
                    <a:cubicBezTo>
                      <a:pt x="1529" y="17393"/>
                      <a:pt x="5706" y="25291"/>
                      <a:pt x="9975" y="26523"/>
                    </a:cubicBezTo>
                    <a:cubicBezTo>
                      <a:pt x="10004" y="26532"/>
                      <a:pt x="10033" y="26536"/>
                      <a:pt x="10061" y="26536"/>
                    </a:cubicBezTo>
                    <a:cubicBezTo>
                      <a:pt x="11363" y="26536"/>
                      <a:pt x="10735" y="17288"/>
                      <a:pt x="10020" y="14494"/>
                    </a:cubicBezTo>
                    <a:cubicBezTo>
                      <a:pt x="9290" y="11618"/>
                      <a:pt x="8103" y="8879"/>
                      <a:pt x="6482" y="6391"/>
                    </a:cubicBezTo>
                    <a:cubicBezTo>
                      <a:pt x="5661" y="5136"/>
                      <a:pt x="4725" y="3949"/>
                      <a:pt x="3698" y="2853"/>
                    </a:cubicBezTo>
                    <a:cubicBezTo>
                      <a:pt x="3196" y="2306"/>
                      <a:pt x="639" y="571"/>
                      <a:pt x="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32"/>
              <p:cNvSpPr/>
              <p:nvPr/>
            </p:nvSpPr>
            <p:spPr>
              <a:xfrm>
                <a:off x="6540175" y="487075"/>
                <a:ext cx="163225" cy="52615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21046" extrusionOk="0">
                    <a:moveTo>
                      <a:pt x="1005" y="0"/>
                    </a:moveTo>
                    <a:cubicBezTo>
                      <a:pt x="617" y="1507"/>
                      <a:pt x="343" y="3059"/>
                      <a:pt x="229" y="4611"/>
                    </a:cubicBezTo>
                    <a:cubicBezTo>
                      <a:pt x="1" y="8491"/>
                      <a:pt x="1964" y="17028"/>
                      <a:pt x="5570" y="21045"/>
                    </a:cubicBezTo>
                    <a:cubicBezTo>
                      <a:pt x="6529" y="19835"/>
                      <a:pt x="5935" y="11755"/>
                      <a:pt x="5273" y="9153"/>
                    </a:cubicBezTo>
                    <a:cubicBezTo>
                      <a:pt x="4543" y="6277"/>
                      <a:pt x="3333" y="3538"/>
                      <a:pt x="1735" y="1027"/>
                    </a:cubicBezTo>
                    <a:cubicBezTo>
                      <a:pt x="1507" y="685"/>
                      <a:pt x="1256" y="343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32"/>
              <p:cNvSpPr/>
              <p:nvPr/>
            </p:nvSpPr>
            <p:spPr>
              <a:xfrm>
                <a:off x="5813775" y="863125"/>
                <a:ext cx="5038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2807" extrusionOk="0">
                    <a:moveTo>
                      <a:pt x="20155" y="0"/>
                    </a:moveTo>
                    <a:cubicBezTo>
                      <a:pt x="12166" y="1803"/>
                      <a:pt x="5044" y="6414"/>
                      <a:pt x="0" y="12805"/>
                    </a:cubicBezTo>
                    <a:cubicBezTo>
                      <a:pt x="84" y="12806"/>
                      <a:pt x="167" y="12806"/>
                      <a:pt x="250" y="12806"/>
                    </a:cubicBezTo>
                    <a:cubicBezTo>
                      <a:pt x="4911" y="12806"/>
                      <a:pt x="8835" y="11547"/>
                      <a:pt x="12782" y="8811"/>
                    </a:cubicBezTo>
                    <a:cubicBezTo>
                      <a:pt x="15978" y="6619"/>
                      <a:pt x="18671" y="3584"/>
                      <a:pt x="20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32"/>
              <p:cNvSpPr/>
              <p:nvPr/>
            </p:nvSpPr>
            <p:spPr>
              <a:xfrm>
                <a:off x="6148725" y="350700"/>
                <a:ext cx="26480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7051" extrusionOk="0">
                    <a:moveTo>
                      <a:pt x="1" y="0"/>
                    </a:moveTo>
                    <a:cubicBezTo>
                      <a:pt x="1439" y="6711"/>
                      <a:pt x="5136" y="12737"/>
                      <a:pt x="10500" y="17050"/>
                    </a:cubicBezTo>
                    <a:cubicBezTo>
                      <a:pt x="10591" y="13056"/>
                      <a:pt x="9587" y="9701"/>
                      <a:pt x="7305" y="6277"/>
                    </a:cubicBezTo>
                    <a:cubicBezTo>
                      <a:pt x="5501" y="3561"/>
                      <a:pt x="2991" y="127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32"/>
              <p:cNvSpPr/>
              <p:nvPr/>
            </p:nvSpPr>
            <p:spPr>
              <a:xfrm>
                <a:off x="5969550" y="1115500"/>
                <a:ext cx="6408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25634" h="8451" extrusionOk="0">
                    <a:moveTo>
                      <a:pt x="25633" y="1158"/>
                    </a:moveTo>
                    <a:lnTo>
                      <a:pt x="25633" y="1158"/>
                    </a:lnTo>
                    <a:cubicBezTo>
                      <a:pt x="25633" y="1158"/>
                      <a:pt x="25633" y="1158"/>
                      <a:pt x="25633" y="1158"/>
                    </a:cubicBezTo>
                    <a:lnTo>
                      <a:pt x="25633" y="1158"/>
                    </a:lnTo>
                    <a:cubicBezTo>
                      <a:pt x="25633" y="1158"/>
                      <a:pt x="25633" y="1158"/>
                      <a:pt x="25633" y="1158"/>
                    </a:cubicBezTo>
                    <a:close/>
                    <a:moveTo>
                      <a:pt x="18011" y="0"/>
                    </a:moveTo>
                    <a:cubicBezTo>
                      <a:pt x="17418" y="0"/>
                      <a:pt x="16824" y="21"/>
                      <a:pt x="16229" y="62"/>
                    </a:cubicBezTo>
                    <a:cubicBezTo>
                      <a:pt x="12897" y="268"/>
                      <a:pt x="9655" y="1112"/>
                      <a:pt x="6620" y="2527"/>
                    </a:cubicBezTo>
                    <a:cubicBezTo>
                      <a:pt x="5136" y="3189"/>
                      <a:pt x="3744" y="4011"/>
                      <a:pt x="2420" y="4970"/>
                    </a:cubicBezTo>
                    <a:cubicBezTo>
                      <a:pt x="822" y="6157"/>
                      <a:pt x="0" y="6476"/>
                      <a:pt x="1758" y="7503"/>
                    </a:cubicBezTo>
                    <a:cubicBezTo>
                      <a:pt x="2964" y="8201"/>
                      <a:pt x="4626" y="8451"/>
                      <a:pt x="6375" y="8451"/>
                    </a:cubicBezTo>
                    <a:cubicBezTo>
                      <a:pt x="8862" y="8451"/>
                      <a:pt x="11525" y="7946"/>
                      <a:pt x="13308" y="7503"/>
                    </a:cubicBezTo>
                    <a:cubicBezTo>
                      <a:pt x="17827" y="6385"/>
                      <a:pt x="22003" y="4080"/>
                      <a:pt x="25633" y="1158"/>
                    </a:cubicBezTo>
                    <a:lnTo>
                      <a:pt x="25633" y="1158"/>
                    </a:lnTo>
                    <a:cubicBezTo>
                      <a:pt x="25611" y="1175"/>
                      <a:pt x="25566" y="1183"/>
                      <a:pt x="25500" y="1183"/>
                    </a:cubicBezTo>
                    <a:cubicBezTo>
                      <a:pt x="24776" y="1183"/>
                      <a:pt x="21591" y="239"/>
                      <a:pt x="21068" y="176"/>
                    </a:cubicBezTo>
                    <a:cubicBezTo>
                      <a:pt x="20056" y="61"/>
                      <a:pt x="19035" y="0"/>
                      <a:pt x="180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32"/>
              <p:cNvSpPr/>
              <p:nvPr/>
            </p:nvSpPr>
            <p:spPr>
              <a:xfrm>
                <a:off x="6737625" y="370650"/>
                <a:ext cx="237400" cy="710375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28415" extrusionOk="0">
                    <a:moveTo>
                      <a:pt x="4542" y="1"/>
                    </a:moveTo>
                    <a:cubicBezTo>
                      <a:pt x="1712" y="4520"/>
                      <a:pt x="160" y="9747"/>
                      <a:pt x="46" y="15088"/>
                    </a:cubicBezTo>
                    <a:cubicBezTo>
                      <a:pt x="0" y="18786"/>
                      <a:pt x="571" y="24150"/>
                      <a:pt x="2899" y="27231"/>
                    </a:cubicBezTo>
                    <a:cubicBezTo>
                      <a:pt x="3514" y="28048"/>
                      <a:pt x="3955" y="28415"/>
                      <a:pt x="4374" y="28415"/>
                    </a:cubicBezTo>
                    <a:cubicBezTo>
                      <a:pt x="4904" y="28415"/>
                      <a:pt x="5398" y="27828"/>
                      <a:pt x="6163" y="26821"/>
                    </a:cubicBezTo>
                    <a:cubicBezTo>
                      <a:pt x="7373" y="25246"/>
                      <a:pt x="8560" y="23306"/>
                      <a:pt x="9085" y="21388"/>
                    </a:cubicBezTo>
                    <a:cubicBezTo>
                      <a:pt x="9359" y="20178"/>
                      <a:pt x="9496" y="18923"/>
                      <a:pt x="9427" y="17668"/>
                    </a:cubicBezTo>
                    <a:cubicBezTo>
                      <a:pt x="9336" y="11459"/>
                      <a:pt x="7647" y="5388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32"/>
              <p:cNvSpPr/>
              <p:nvPr/>
            </p:nvSpPr>
            <p:spPr>
              <a:xfrm>
                <a:off x="6237750" y="775250"/>
                <a:ext cx="1132725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45309" h="24424" fill="none" extrusionOk="0">
                    <a:moveTo>
                      <a:pt x="0" y="0"/>
                    </a:moveTo>
                    <a:cubicBezTo>
                      <a:pt x="2625" y="890"/>
                      <a:pt x="5250" y="1849"/>
                      <a:pt x="7624" y="3287"/>
                    </a:cubicBezTo>
                    <a:cubicBezTo>
                      <a:pt x="10249" y="4885"/>
                      <a:pt x="12463" y="7053"/>
                      <a:pt x="14814" y="9039"/>
                    </a:cubicBezTo>
                    <a:cubicBezTo>
                      <a:pt x="21479" y="14722"/>
                      <a:pt x="34855" y="23054"/>
                      <a:pt x="45309" y="24423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32"/>
              <p:cNvSpPr/>
              <p:nvPr/>
            </p:nvSpPr>
            <p:spPr>
              <a:xfrm>
                <a:off x="6575000" y="1098225"/>
                <a:ext cx="15522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6209" h="2192" fill="none" extrusionOk="0">
                    <a:moveTo>
                      <a:pt x="0" y="2191"/>
                    </a:moveTo>
                    <a:cubicBezTo>
                      <a:pt x="2146" y="1758"/>
                      <a:pt x="4246" y="1004"/>
                      <a:pt x="6209" y="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32"/>
              <p:cNvSpPr/>
              <p:nvPr/>
            </p:nvSpPr>
            <p:spPr>
              <a:xfrm>
                <a:off x="6281675" y="834575"/>
                <a:ext cx="1096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850" fill="none" extrusionOk="0">
                    <a:moveTo>
                      <a:pt x="4383" y="1"/>
                    </a:moveTo>
                    <a:cubicBezTo>
                      <a:pt x="2831" y="389"/>
                      <a:pt x="1348" y="1005"/>
                      <a:pt x="1" y="185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32"/>
              <p:cNvSpPr/>
              <p:nvPr/>
            </p:nvSpPr>
            <p:spPr>
              <a:xfrm>
                <a:off x="6355300" y="662250"/>
                <a:ext cx="71350" cy="192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7693" fill="none" extrusionOk="0">
                    <a:moveTo>
                      <a:pt x="2853" y="7693"/>
                    </a:moveTo>
                    <a:cubicBezTo>
                      <a:pt x="2488" y="4954"/>
                      <a:pt x="1507" y="2306"/>
                      <a:pt x="0" y="1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32"/>
              <p:cNvSpPr/>
              <p:nvPr/>
            </p:nvSpPr>
            <p:spPr>
              <a:xfrm>
                <a:off x="6846050" y="978375"/>
                <a:ext cx="12575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8150" fill="none" extrusionOk="0">
                    <a:moveTo>
                      <a:pt x="502" y="8149"/>
                    </a:moveTo>
                    <a:cubicBezTo>
                      <a:pt x="251" y="5433"/>
                      <a:pt x="69" y="2717"/>
                      <a:pt x="0" y="1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32"/>
              <p:cNvSpPr/>
              <p:nvPr/>
            </p:nvSpPr>
            <p:spPr>
              <a:xfrm>
                <a:off x="6638900" y="911625"/>
                <a:ext cx="4225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844" fill="none" extrusionOk="0">
                    <a:moveTo>
                      <a:pt x="1690" y="5844"/>
                    </a:moveTo>
                    <a:cubicBezTo>
                      <a:pt x="1416" y="3835"/>
                      <a:pt x="845" y="1849"/>
                      <a:pt x="0" y="0"/>
                    </a:cubicBezTo>
                  </a:path>
                </a:pathLst>
              </a:custGeom>
              <a:noFill/>
              <a:ln w="45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6" name="Google Shape;3896;p32"/>
            <p:cNvGrpSpPr/>
            <p:nvPr/>
          </p:nvGrpSpPr>
          <p:grpSpPr>
            <a:xfrm rot="5400000">
              <a:off x="1123844" y="3848576"/>
              <a:ext cx="1159963" cy="1691774"/>
              <a:chOff x="3299500" y="3611925"/>
              <a:chExt cx="733875" cy="1085375"/>
            </a:xfrm>
          </p:grpSpPr>
          <p:sp>
            <p:nvSpPr>
              <p:cNvPr id="3897" name="Google Shape;3897;p32"/>
              <p:cNvSpPr/>
              <p:nvPr/>
            </p:nvSpPr>
            <p:spPr>
              <a:xfrm>
                <a:off x="3323475" y="3801950"/>
                <a:ext cx="508450" cy="145625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5825" extrusionOk="0">
                    <a:moveTo>
                      <a:pt x="17028" y="1"/>
                    </a:moveTo>
                    <a:cubicBezTo>
                      <a:pt x="16777" y="685"/>
                      <a:pt x="16343" y="1302"/>
                      <a:pt x="15773" y="1758"/>
                    </a:cubicBezTo>
                    <a:cubicBezTo>
                      <a:pt x="13611" y="3551"/>
                      <a:pt x="10730" y="4072"/>
                      <a:pt x="7882" y="4072"/>
                    </a:cubicBezTo>
                    <a:cubicBezTo>
                      <a:pt x="7213" y="4072"/>
                      <a:pt x="6545" y="4043"/>
                      <a:pt x="5889" y="3995"/>
                    </a:cubicBezTo>
                    <a:cubicBezTo>
                      <a:pt x="4931" y="3927"/>
                      <a:pt x="2055" y="3881"/>
                      <a:pt x="1" y="3447"/>
                    </a:cubicBezTo>
                    <a:lnTo>
                      <a:pt x="1" y="3447"/>
                    </a:lnTo>
                    <a:cubicBezTo>
                      <a:pt x="3029" y="5005"/>
                      <a:pt x="6395" y="5825"/>
                      <a:pt x="9815" y="5825"/>
                    </a:cubicBezTo>
                    <a:cubicBezTo>
                      <a:pt x="9952" y="5825"/>
                      <a:pt x="10089" y="5824"/>
                      <a:pt x="10226" y="5821"/>
                    </a:cubicBezTo>
                    <a:cubicBezTo>
                      <a:pt x="12942" y="5730"/>
                      <a:pt x="16846" y="5159"/>
                      <a:pt x="19037" y="3379"/>
                    </a:cubicBezTo>
                    <a:cubicBezTo>
                      <a:pt x="20338" y="2306"/>
                      <a:pt x="19996" y="1941"/>
                      <a:pt x="18626" y="1005"/>
                    </a:cubicBezTo>
                    <a:cubicBezTo>
                      <a:pt x="18124" y="640"/>
                      <a:pt x="17576" y="297"/>
                      <a:pt x="170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32"/>
              <p:cNvSpPr/>
              <p:nvPr/>
            </p:nvSpPr>
            <p:spPr>
              <a:xfrm>
                <a:off x="3300650" y="3772700"/>
                <a:ext cx="448550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5242" extrusionOk="0">
                    <a:moveTo>
                      <a:pt x="13675" y="0"/>
                    </a:moveTo>
                    <a:cubicBezTo>
                      <a:pt x="13371" y="0"/>
                      <a:pt x="13065" y="17"/>
                      <a:pt x="12760" y="52"/>
                    </a:cubicBezTo>
                    <a:cubicBezTo>
                      <a:pt x="8240" y="303"/>
                      <a:pt x="3835" y="1718"/>
                      <a:pt x="1" y="4138"/>
                    </a:cubicBezTo>
                    <a:cubicBezTo>
                      <a:pt x="297" y="4298"/>
                      <a:pt x="617" y="4457"/>
                      <a:pt x="914" y="4617"/>
                    </a:cubicBezTo>
                    <a:cubicBezTo>
                      <a:pt x="2968" y="5051"/>
                      <a:pt x="5844" y="5097"/>
                      <a:pt x="6802" y="5165"/>
                    </a:cubicBezTo>
                    <a:cubicBezTo>
                      <a:pt x="7458" y="5213"/>
                      <a:pt x="8126" y="5242"/>
                      <a:pt x="8795" y="5242"/>
                    </a:cubicBezTo>
                    <a:cubicBezTo>
                      <a:pt x="11643" y="5242"/>
                      <a:pt x="14524" y="4721"/>
                      <a:pt x="16686" y="2928"/>
                    </a:cubicBezTo>
                    <a:cubicBezTo>
                      <a:pt x="17256" y="2472"/>
                      <a:pt x="17690" y="1855"/>
                      <a:pt x="17941" y="1171"/>
                    </a:cubicBezTo>
                    <a:cubicBezTo>
                      <a:pt x="16633" y="412"/>
                      <a:pt x="15167" y="0"/>
                      <a:pt x="13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32"/>
              <p:cNvSpPr/>
              <p:nvPr/>
            </p:nvSpPr>
            <p:spPr>
              <a:xfrm>
                <a:off x="3510075" y="4281275"/>
                <a:ext cx="146100" cy="416025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16641" extrusionOk="0">
                    <a:moveTo>
                      <a:pt x="4429" y="1"/>
                    </a:moveTo>
                    <a:cubicBezTo>
                      <a:pt x="2146" y="3151"/>
                      <a:pt x="46" y="6734"/>
                      <a:pt x="23" y="10637"/>
                    </a:cubicBezTo>
                    <a:cubicBezTo>
                      <a:pt x="0" y="12418"/>
                      <a:pt x="115" y="15020"/>
                      <a:pt x="754" y="16640"/>
                    </a:cubicBezTo>
                    <a:cubicBezTo>
                      <a:pt x="1689" y="16298"/>
                      <a:pt x="2443" y="14792"/>
                      <a:pt x="3036" y="14038"/>
                    </a:cubicBezTo>
                    <a:cubicBezTo>
                      <a:pt x="3698" y="13194"/>
                      <a:pt x="4360" y="12349"/>
                      <a:pt x="4748" y="11368"/>
                    </a:cubicBezTo>
                    <a:cubicBezTo>
                      <a:pt x="5045" y="10569"/>
                      <a:pt x="5227" y="9747"/>
                      <a:pt x="5319" y="8903"/>
                    </a:cubicBezTo>
                    <a:cubicBezTo>
                      <a:pt x="5752" y="5890"/>
                      <a:pt x="5844" y="2694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32"/>
              <p:cNvSpPr/>
              <p:nvPr/>
            </p:nvSpPr>
            <p:spPr>
              <a:xfrm>
                <a:off x="3299500" y="3975875"/>
                <a:ext cx="480725" cy="204425"/>
              </a:xfrm>
              <a:custGeom>
                <a:avLst/>
                <a:gdLst/>
                <a:ahLst/>
                <a:cxnLst/>
                <a:rect l="l" t="t" r="r" b="b"/>
                <a:pathLst>
                  <a:path w="19229" h="8177" extrusionOk="0">
                    <a:moveTo>
                      <a:pt x="17106" y="0"/>
                    </a:moveTo>
                    <a:cubicBezTo>
                      <a:pt x="14945" y="0"/>
                      <a:pt x="11657" y="436"/>
                      <a:pt x="10341" y="827"/>
                    </a:cubicBezTo>
                    <a:cubicBezTo>
                      <a:pt x="8264" y="1443"/>
                      <a:pt x="6301" y="2402"/>
                      <a:pt x="4520" y="3657"/>
                    </a:cubicBezTo>
                    <a:cubicBezTo>
                      <a:pt x="3607" y="4296"/>
                      <a:pt x="2786" y="5004"/>
                      <a:pt x="2010" y="5780"/>
                    </a:cubicBezTo>
                    <a:cubicBezTo>
                      <a:pt x="1621" y="6191"/>
                      <a:pt x="435" y="8085"/>
                      <a:pt x="1" y="8177"/>
                    </a:cubicBezTo>
                    <a:cubicBezTo>
                      <a:pt x="1195" y="7938"/>
                      <a:pt x="2413" y="7889"/>
                      <a:pt x="3638" y="7889"/>
                    </a:cubicBezTo>
                    <a:cubicBezTo>
                      <a:pt x="4480" y="7889"/>
                      <a:pt x="5324" y="7912"/>
                      <a:pt x="6167" y="7912"/>
                    </a:cubicBezTo>
                    <a:cubicBezTo>
                      <a:pt x="7496" y="7912"/>
                      <a:pt x="8818" y="7855"/>
                      <a:pt x="10112" y="7560"/>
                    </a:cubicBezTo>
                    <a:cubicBezTo>
                      <a:pt x="12692" y="6967"/>
                      <a:pt x="18330" y="3680"/>
                      <a:pt x="19128" y="530"/>
                    </a:cubicBezTo>
                    <a:cubicBezTo>
                      <a:pt x="19229" y="146"/>
                      <a:pt x="18356" y="0"/>
                      <a:pt x="17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32"/>
              <p:cNvSpPr/>
              <p:nvPr/>
            </p:nvSpPr>
            <p:spPr>
              <a:xfrm>
                <a:off x="3393675" y="3975925"/>
                <a:ext cx="381200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4639" extrusionOk="0">
                    <a:moveTo>
                      <a:pt x="13340" y="0"/>
                    </a:moveTo>
                    <a:cubicBezTo>
                      <a:pt x="11178" y="0"/>
                      <a:pt x="7887" y="441"/>
                      <a:pt x="6574" y="825"/>
                    </a:cubicBezTo>
                    <a:cubicBezTo>
                      <a:pt x="4474" y="1441"/>
                      <a:pt x="2511" y="2400"/>
                      <a:pt x="730" y="3655"/>
                    </a:cubicBezTo>
                    <a:cubicBezTo>
                      <a:pt x="479" y="3838"/>
                      <a:pt x="251" y="4021"/>
                      <a:pt x="0" y="4203"/>
                    </a:cubicBezTo>
                    <a:cubicBezTo>
                      <a:pt x="1118" y="4454"/>
                      <a:pt x="2260" y="4591"/>
                      <a:pt x="3401" y="4637"/>
                    </a:cubicBezTo>
                    <a:cubicBezTo>
                      <a:pt x="3456" y="4638"/>
                      <a:pt x="3513" y="4639"/>
                      <a:pt x="3571" y="4639"/>
                    </a:cubicBezTo>
                    <a:cubicBezTo>
                      <a:pt x="6472" y="4639"/>
                      <a:pt x="12472" y="2963"/>
                      <a:pt x="15247" y="277"/>
                    </a:cubicBezTo>
                    <a:cubicBezTo>
                      <a:pt x="14975" y="80"/>
                      <a:pt x="14260" y="0"/>
                      <a:pt x="13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32"/>
              <p:cNvSpPr/>
              <p:nvPr/>
            </p:nvSpPr>
            <p:spPr>
              <a:xfrm>
                <a:off x="3675550" y="4251050"/>
                <a:ext cx="247675" cy="358375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4335" extrusionOk="0">
                    <a:moveTo>
                      <a:pt x="1" y="0"/>
                    </a:moveTo>
                    <a:cubicBezTo>
                      <a:pt x="1553" y="5775"/>
                      <a:pt x="5045" y="10842"/>
                      <a:pt x="9907" y="14334"/>
                    </a:cubicBezTo>
                    <a:cubicBezTo>
                      <a:pt x="9793" y="10865"/>
                      <a:pt x="8766" y="7989"/>
                      <a:pt x="6620" y="5136"/>
                    </a:cubicBezTo>
                    <a:cubicBezTo>
                      <a:pt x="4908" y="2853"/>
                      <a:pt x="2648" y="98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32"/>
              <p:cNvSpPr/>
              <p:nvPr/>
            </p:nvSpPr>
            <p:spPr>
              <a:xfrm>
                <a:off x="3305775" y="4185425"/>
                <a:ext cx="303600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8172" extrusionOk="0">
                    <a:moveTo>
                      <a:pt x="12144" y="0"/>
                    </a:moveTo>
                    <a:lnTo>
                      <a:pt x="12144" y="0"/>
                    </a:lnTo>
                    <a:cubicBezTo>
                      <a:pt x="9337" y="23"/>
                      <a:pt x="6620" y="936"/>
                      <a:pt x="4383" y="2648"/>
                    </a:cubicBezTo>
                    <a:cubicBezTo>
                      <a:pt x="2420" y="4017"/>
                      <a:pt x="891" y="5935"/>
                      <a:pt x="1" y="8172"/>
                    </a:cubicBezTo>
                    <a:cubicBezTo>
                      <a:pt x="4863" y="6916"/>
                      <a:pt x="9154" y="4040"/>
                      <a:pt x="12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32"/>
              <p:cNvSpPr/>
              <p:nvPr/>
            </p:nvSpPr>
            <p:spPr>
              <a:xfrm>
                <a:off x="3855300" y="4029075"/>
                <a:ext cx="178075" cy="45030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18012" extrusionOk="0">
                    <a:moveTo>
                      <a:pt x="685" y="0"/>
                    </a:moveTo>
                    <a:cubicBezTo>
                      <a:pt x="686" y="0"/>
                      <a:pt x="686" y="0"/>
                      <a:pt x="686" y="0"/>
                    </a:cubicBezTo>
                    <a:lnTo>
                      <a:pt x="686" y="0"/>
                    </a:lnTo>
                    <a:cubicBezTo>
                      <a:pt x="686" y="0"/>
                      <a:pt x="686" y="0"/>
                      <a:pt x="685" y="0"/>
                    </a:cubicBezTo>
                    <a:close/>
                    <a:moveTo>
                      <a:pt x="686" y="0"/>
                    </a:moveTo>
                    <a:lnTo>
                      <a:pt x="686" y="0"/>
                    </a:lnTo>
                    <a:cubicBezTo>
                      <a:pt x="845" y="185"/>
                      <a:pt x="115" y="2968"/>
                      <a:pt x="92" y="3355"/>
                    </a:cubicBezTo>
                    <a:cubicBezTo>
                      <a:pt x="1" y="4542"/>
                      <a:pt x="24" y="5729"/>
                      <a:pt x="138" y="6916"/>
                    </a:cubicBezTo>
                    <a:cubicBezTo>
                      <a:pt x="389" y="9336"/>
                      <a:pt x="1096" y="11687"/>
                      <a:pt x="2215" y="13855"/>
                    </a:cubicBezTo>
                    <a:cubicBezTo>
                      <a:pt x="2740" y="14905"/>
                      <a:pt x="3379" y="15909"/>
                      <a:pt x="4132" y="16845"/>
                    </a:cubicBezTo>
                    <a:cubicBezTo>
                      <a:pt x="4663" y="17526"/>
                      <a:pt x="4967" y="18012"/>
                      <a:pt x="5276" y="18012"/>
                    </a:cubicBezTo>
                    <a:cubicBezTo>
                      <a:pt x="5484" y="18012"/>
                      <a:pt x="5696" y="17790"/>
                      <a:pt x="5981" y="17256"/>
                    </a:cubicBezTo>
                    <a:cubicBezTo>
                      <a:pt x="7122" y="15088"/>
                      <a:pt x="6301" y="11025"/>
                      <a:pt x="5661" y="8833"/>
                    </a:cubicBezTo>
                    <a:cubicBezTo>
                      <a:pt x="4726" y="5547"/>
                      <a:pt x="2922" y="2580"/>
                      <a:pt x="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32"/>
              <p:cNvSpPr/>
              <p:nvPr/>
            </p:nvSpPr>
            <p:spPr>
              <a:xfrm>
                <a:off x="3613350" y="3611925"/>
                <a:ext cx="374950" cy="700200"/>
              </a:xfrm>
              <a:custGeom>
                <a:avLst/>
                <a:gdLst/>
                <a:ahLst/>
                <a:cxnLst/>
                <a:rect l="l" t="t" r="r" b="b"/>
                <a:pathLst>
                  <a:path w="14998" h="28008" fill="none" extrusionOk="0">
                    <a:moveTo>
                      <a:pt x="1" y="28007"/>
                    </a:moveTo>
                    <a:cubicBezTo>
                      <a:pt x="571" y="26067"/>
                      <a:pt x="1188" y="24127"/>
                      <a:pt x="2192" y="22347"/>
                    </a:cubicBezTo>
                    <a:cubicBezTo>
                      <a:pt x="3288" y="20384"/>
                      <a:pt x="4794" y="18695"/>
                      <a:pt x="6186" y="16937"/>
                    </a:cubicBezTo>
                    <a:cubicBezTo>
                      <a:pt x="10135" y="11870"/>
                      <a:pt x="13125" y="6141"/>
                      <a:pt x="14997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32"/>
              <p:cNvSpPr/>
              <p:nvPr/>
            </p:nvSpPr>
            <p:spPr>
              <a:xfrm>
                <a:off x="3652725" y="4198550"/>
                <a:ext cx="36550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151" fill="none" extrusionOk="0">
                    <a:moveTo>
                      <a:pt x="1" y="0"/>
                    </a:moveTo>
                    <a:cubicBezTo>
                      <a:pt x="320" y="1119"/>
                      <a:pt x="800" y="2169"/>
                      <a:pt x="1462" y="315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32"/>
              <p:cNvSpPr/>
              <p:nvPr/>
            </p:nvSpPr>
            <p:spPr>
              <a:xfrm>
                <a:off x="3527200" y="4171725"/>
                <a:ext cx="138675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306" fill="none" extrusionOk="0">
                    <a:moveTo>
                      <a:pt x="5547" y="0"/>
                    </a:moveTo>
                    <a:cubicBezTo>
                      <a:pt x="3561" y="343"/>
                      <a:pt x="1644" y="1142"/>
                      <a:pt x="0" y="2306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32"/>
              <p:cNvSpPr/>
              <p:nvPr/>
            </p:nvSpPr>
            <p:spPr>
              <a:xfrm>
                <a:off x="3331475" y="3847025"/>
                <a:ext cx="5615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2461" h="1051" fill="none" extrusionOk="0">
                    <a:moveTo>
                      <a:pt x="22460" y="1"/>
                    </a:moveTo>
                    <a:cubicBezTo>
                      <a:pt x="20497" y="275"/>
                      <a:pt x="2237" y="1005"/>
                      <a:pt x="0" y="105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2"/>
              <p:cNvSpPr/>
              <p:nvPr/>
            </p:nvSpPr>
            <p:spPr>
              <a:xfrm>
                <a:off x="3701800" y="3980550"/>
                <a:ext cx="1056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1394" fill="none" extrusionOk="0">
                    <a:moveTo>
                      <a:pt x="4223" y="1"/>
                    </a:moveTo>
                    <a:cubicBezTo>
                      <a:pt x="2740" y="252"/>
                      <a:pt x="1325" y="731"/>
                      <a:pt x="1" y="1393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2"/>
              <p:cNvSpPr/>
              <p:nvPr/>
            </p:nvSpPr>
            <p:spPr>
              <a:xfrm>
                <a:off x="3542600" y="4282425"/>
                <a:ext cx="78775" cy="3909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5636" fill="none" extrusionOk="0">
                    <a:moveTo>
                      <a:pt x="0" y="15636"/>
                    </a:moveTo>
                    <a:cubicBezTo>
                      <a:pt x="617" y="10340"/>
                      <a:pt x="1667" y="5113"/>
                      <a:pt x="3150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32"/>
              <p:cNvSpPr/>
              <p:nvPr/>
            </p:nvSpPr>
            <p:spPr>
              <a:xfrm>
                <a:off x="3567125" y="4511250"/>
                <a:ext cx="34850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196" fill="none" extrusionOk="0">
                    <a:moveTo>
                      <a:pt x="1393" y="3196"/>
                    </a:moveTo>
                    <a:cubicBezTo>
                      <a:pt x="1028" y="2078"/>
                      <a:pt x="663" y="959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32"/>
              <p:cNvSpPr/>
              <p:nvPr/>
            </p:nvSpPr>
            <p:spPr>
              <a:xfrm>
                <a:off x="3580825" y="4459325"/>
                <a:ext cx="428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283" fill="none" extrusionOk="0">
                    <a:moveTo>
                      <a:pt x="1713" y="2283"/>
                    </a:moveTo>
                    <a:cubicBezTo>
                      <a:pt x="1165" y="1484"/>
                      <a:pt x="594" y="731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2"/>
              <p:cNvSpPr/>
              <p:nvPr/>
            </p:nvSpPr>
            <p:spPr>
              <a:xfrm>
                <a:off x="3587100" y="4411375"/>
                <a:ext cx="394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850" fill="none" extrusionOk="0">
                    <a:moveTo>
                      <a:pt x="1576" y="1850"/>
                    </a:moveTo>
                    <a:cubicBezTo>
                      <a:pt x="1119" y="1188"/>
                      <a:pt x="594" y="572"/>
                      <a:pt x="1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2"/>
              <p:cNvSpPr/>
              <p:nvPr/>
            </p:nvSpPr>
            <p:spPr>
              <a:xfrm>
                <a:off x="3535175" y="4437625"/>
                <a:ext cx="4510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554" fill="none" extrusionOk="0">
                    <a:moveTo>
                      <a:pt x="1804" y="1"/>
                    </a:moveTo>
                    <a:cubicBezTo>
                      <a:pt x="1119" y="412"/>
                      <a:pt x="503" y="937"/>
                      <a:pt x="1" y="1553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2"/>
              <p:cNvSpPr/>
              <p:nvPr/>
            </p:nvSpPr>
            <p:spPr>
              <a:xfrm>
                <a:off x="3835325" y="3943475"/>
                <a:ext cx="417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178" fill="none" extrusionOk="0">
                    <a:moveTo>
                      <a:pt x="1667" y="4177"/>
                    </a:moveTo>
                    <a:cubicBezTo>
                      <a:pt x="1325" y="2716"/>
                      <a:pt x="754" y="1301"/>
                      <a:pt x="1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32"/>
              <p:cNvSpPr/>
              <p:nvPr/>
            </p:nvSpPr>
            <p:spPr>
              <a:xfrm>
                <a:off x="3876425" y="4043900"/>
                <a:ext cx="104450" cy="3932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15728" fill="none" extrusionOk="0">
                    <a:moveTo>
                      <a:pt x="4177" y="15727"/>
                    </a:moveTo>
                    <a:cubicBezTo>
                      <a:pt x="3515" y="10340"/>
                      <a:pt x="662" y="5387"/>
                      <a:pt x="0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32"/>
              <p:cNvSpPr/>
              <p:nvPr/>
            </p:nvSpPr>
            <p:spPr>
              <a:xfrm>
                <a:off x="3930050" y="4333775"/>
                <a:ext cx="268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987" fill="none" extrusionOk="0">
                    <a:moveTo>
                      <a:pt x="1" y="1987"/>
                    </a:moveTo>
                    <a:cubicBezTo>
                      <a:pt x="275" y="1279"/>
                      <a:pt x="640" y="617"/>
                      <a:pt x="1074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32"/>
              <p:cNvSpPr/>
              <p:nvPr/>
            </p:nvSpPr>
            <p:spPr>
              <a:xfrm>
                <a:off x="3916375" y="4293275"/>
                <a:ext cx="2682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30" fill="none" extrusionOk="0">
                    <a:moveTo>
                      <a:pt x="1073" y="0"/>
                    </a:moveTo>
                    <a:cubicBezTo>
                      <a:pt x="594" y="411"/>
                      <a:pt x="228" y="936"/>
                      <a:pt x="0" y="1529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2"/>
              <p:cNvSpPr/>
              <p:nvPr/>
            </p:nvSpPr>
            <p:spPr>
              <a:xfrm>
                <a:off x="3936900" y="4268150"/>
                <a:ext cx="536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553" fill="none" extrusionOk="0">
                    <a:moveTo>
                      <a:pt x="2146" y="1553"/>
                    </a:moveTo>
                    <a:cubicBezTo>
                      <a:pt x="1690" y="754"/>
                      <a:pt x="891" y="183"/>
                      <a:pt x="1" y="1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2"/>
              <p:cNvSpPr/>
              <p:nvPr/>
            </p:nvSpPr>
            <p:spPr>
              <a:xfrm>
                <a:off x="3918650" y="4214525"/>
                <a:ext cx="439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845" fill="none" extrusionOk="0">
                    <a:moveTo>
                      <a:pt x="1758" y="845"/>
                    </a:moveTo>
                    <a:cubicBezTo>
                      <a:pt x="1256" y="411"/>
                      <a:pt x="639" y="137"/>
                      <a:pt x="0" y="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2"/>
              <p:cNvSpPr/>
              <p:nvPr/>
            </p:nvSpPr>
            <p:spPr>
              <a:xfrm>
                <a:off x="3875850" y="4175725"/>
                <a:ext cx="2797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260" fill="none" extrusionOk="0">
                    <a:moveTo>
                      <a:pt x="1119" y="0"/>
                    </a:moveTo>
                    <a:cubicBezTo>
                      <a:pt x="640" y="685"/>
                      <a:pt x="252" y="1438"/>
                      <a:pt x="0" y="2260"/>
                    </a:cubicBezTo>
                  </a:path>
                </a:pathLst>
              </a:custGeom>
              <a:noFill/>
              <a:ln w="4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2" name="Google Shape;3922;p32"/>
            <p:cNvGrpSpPr/>
            <p:nvPr/>
          </p:nvGrpSpPr>
          <p:grpSpPr>
            <a:xfrm rot="-5400000" flipH="1">
              <a:off x="-138784" y="4345116"/>
              <a:ext cx="1065022" cy="776065"/>
              <a:chOff x="5368100" y="467675"/>
              <a:chExt cx="567800" cy="413725"/>
            </a:xfrm>
          </p:grpSpPr>
          <p:sp>
            <p:nvSpPr>
              <p:cNvPr id="3923" name="Google Shape;3923;p32"/>
              <p:cNvSpPr/>
              <p:nvPr/>
            </p:nvSpPr>
            <p:spPr>
              <a:xfrm>
                <a:off x="5368100" y="831375"/>
                <a:ext cx="486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01" extrusionOk="0">
                    <a:moveTo>
                      <a:pt x="1315" y="1"/>
                    </a:moveTo>
                    <a:cubicBezTo>
                      <a:pt x="1138" y="1"/>
                      <a:pt x="913" y="73"/>
                      <a:pt x="640" y="243"/>
                    </a:cubicBezTo>
                    <a:cubicBezTo>
                      <a:pt x="252" y="494"/>
                      <a:pt x="23" y="928"/>
                      <a:pt x="23" y="1384"/>
                    </a:cubicBezTo>
                    <a:cubicBezTo>
                      <a:pt x="1" y="1590"/>
                      <a:pt x="92" y="1795"/>
                      <a:pt x="274" y="1909"/>
                    </a:cubicBezTo>
                    <a:cubicBezTo>
                      <a:pt x="343" y="1978"/>
                      <a:pt x="434" y="2001"/>
                      <a:pt x="525" y="2001"/>
                    </a:cubicBezTo>
                    <a:cubicBezTo>
                      <a:pt x="936" y="2001"/>
                      <a:pt x="1324" y="1772"/>
                      <a:pt x="1530" y="1407"/>
                    </a:cubicBezTo>
                    <a:cubicBezTo>
                      <a:pt x="1946" y="730"/>
                      <a:pt x="1875" y="1"/>
                      <a:pt x="1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2"/>
              <p:cNvSpPr/>
              <p:nvPr/>
            </p:nvSpPr>
            <p:spPr>
              <a:xfrm>
                <a:off x="5569525" y="765350"/>
                <a:ext cx="426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217" extrusionOk="0">
                    <a:moveTo>
                      <a:pt x="1054" y="0"/>
                    </a:moveTo>
                    <a:cubicBezTo>
                      <a:pt x="850" y="0"/>
                      <a:pt x="604" y="149"/>
                      <a:pt x="343" y="510"/>
                    </a:cubicBezTo>
                    <a:cubicBezTo>
                      <a:pt x="46" y="875"/>
                      <a:pt x="1" y="1355"/>
                      <a:pt x="161" y="1788"/>
                    </a:cubicBezTo>
                    <a:cubicBezTo>
                      <a:pt x="229" y="1994"/>
                      <a:pt x="389" y="2131"/>
                      <a:pt x="594" y="2199"/>
                    </a:cubicBezTo>
                    <a:cubicBezTo>
                      <a:pt x="640" y="2211"/>
                      <a:pt x="686" y="2216"/>
                      <a:pt x="731" y="2216"/>
                    </a:cubicBezTo>
                    <a:cubicBezTo>
                      <a:pt x="777" y="2216"/>
                      <a:pt x="823" y="2211"/>
                      <a:pt x="868" y="2199"/>
                    </a:cubicBezTo>
                    <a:cubicBezTo>
                      <a:pt x="1279" y="2039"/>
                      <a:pt x="1553" y="1674"/>
                      <a:pt x="1599" y="1263"/>
                    </a:cubicBezTo>
                    <a:cubicBezTo>
                      <a:pt x="1705" y="582"/>
                      <a:pt x="1459" y="0"/>
                      <a:pt x="1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2"/>
              <p:cNvSpPr/>
              <p:nvPr/>
            </p:nvSpPr>
            <p:spPr>
              <a:xfrm>
                <a:off x="5416025" y="708050"/>
                <a:ext cx="696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49" extrusionOk="0">
                    <a:moveTo>
                      <a:pt x="1165" y="1"/>
                    </a:moveTo>
                    <a:cubicBezTo>
                      <a:pt x="821" y="1"/>
                      <a:pt x="496" y="138"/>
                      <a:pt x="252" y="383"/>
                    </a:cubicBezTo>
                    <a:cubicBezTo>
                      <a:pt x="92" y="542"/>
                      <a:pt x="1" y="748"/>
                      <a:pt x="24" y="953"/>
                    </a:cubicBezTo>
                    <a:cubicBezTo>
                      <a:pt x="46" y="1045"/>
                      <a:pt x="92" y="1136"/>
                      <a:pt x="161" y="1204"/>
                    </a:cubicBezTo>
                    <a:cubicBezTo>
                      <a:pt x="376" y="1436"/>
                      <a:pt x="664" y="1548"/>
                      <a:pt x="963" y="1548"/>
                    </a:cubicBezTo>
                    <a:cubicBezTo>
                      <a:pt x="1075" y="1548"/>
                      <a:pt x="1189" y="1532"/>
                      <a:pt x="1302" y="1501"/>
                    </a:cubicBezTo>
                    <a:cubicBezTo>
                      <a:pt x="2306" y="1227"/>
                      <a:pt x="2786" y="337"/>
                      <a:pt x="1484" y="40"/>
                    </a:cubicBezTo>
                    <a:cubicBezTo>
                      <a:pt x="1377" y="13"/>
                      <a:pt x="1270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2"/>
              <p:cNvSpPr/>
              <p:nvPr/>
            </p:nvSpPr>
            <p:spPr>
              <a:xfrm>
                <a:off x="5509625" y="572600"/>
                <a:ext cx="810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18" extrusionOk="0">
                    <a:moveTo>
                      <a:pt x="1232" y="0"/>
                    </a:moveTo>
                    <a:cubicBezTo>
                      <a:pt x="874" y="0"/>
                      <a:pt x="523" y="128"/>
                      <a:pt x="251" y="368"/>
                    </a:cubicBezTo>
                    <a:cubicBezTo>
                      <a:pt x="69" y="528"/>
                      <a:pt x="0" y="756"/>
                      <a:pt x="46" y="985"/>
                    </a:cubicBezTo>
                    <a:cubicBezTo>
                      <a:pt x="69" y="1099"/>
                      <a:pt x="137" y="1190"/>
                      <a:pt x="206" y="1281"/>
                    </a:cubicBezTo>
                    <a:cubicBezTo>
                      <a:pt x="484" y="1560"/>
                      <a:pt x="883" y="1717"/>
                      <a:pt x="1281" y="1717"/>
                    </a:cubicBezTo>
                    <a:cubicBezTo>
                      <a:pt x="1372" y="1717"/>
                      <a:pt x="1463" y="1709"/>
                      <a:pt x="1552" y="1692"/>
                    </a:cubicBezTo>
                    <a:cubicBezTo>
                      <a:pt x="2739" y="1487"/>
                      <a:pt x="3241" y="505"/>
                      <a:pt x="1689" y="72"/>
                    </a:cubicBezTo>
                    <a:cubicBezTo>
                      <a:pt x="1539" y="24"/>
                      <a:pt x="1385" y="0"/>
                      <a:pt x="1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2"/>
              <p:cNvSpPr/>
              <p:nvPr/>
            </p:nvSpPr>
            <p:spPr>
              <a:xfrm>
                <a:off x="5462825" y="645650"/>
                <a:ext cx="81050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706" extrusionOk="0">
                    <a:moveTo>
                      <a:pt x="1224" y="0"/>
                    </a:moveTo>
                    <a:cubicBezTo>
                      <a:pt x="874" y="0"/>
                      <a:pt x="524" y="128"/>
                      <a:pt x="252" y="368"/>
                    </a:cubicBezTo>
                    <a:cubicBezTo>
                      <a:pt x="69" y="528"/>
                      <a:pt x="1" y="756"/>
                      <a:pt x="46" y="984"/>
                    </a:cubicBezTo>
                    <a:cubicBezTo>
                      <a:pt x="69" y="1098"/>
                      <a:pt x="137" y="1190"/>
                      <a:pt x="206" y="1281"/>
                    </a:cubicBezTo>
                    <a:cubicBezTo>
                      <a:pt x="492" y="1549"/>
                      <a:pt x="863" y="1705"/>
                      <a:pt x="1240" y="1705"/>
                    </a:cubicBezTo>
                    <a:cubicBezTo>
                      <a:pt x="1344" y="1705"/>
                      <a:pt x="1449" y="1694"/>
                      <a:pt x="1553" y="1669"/>
                    </a:cubicBezTo>
                    <a:cubicBezTo>
                      <a:pt x="2740" y="1486"/>
                      <a:pt x="3242" y="505"/>
                      <a:pt x="1667" y="71"/>
                    </a:cubicBezTo>
                    <a:cubicBezTo>
                      <a:pt x="1523" y="23"/>
                      <a:pt x="1374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2"/>
              <p:cNvSpPr/>
              <p:nvPr/>
            </p:nvSpPr>
            <p:spPr>
              <a:xfrm>
                <a:off x="5374950" y="770250"/>
                <a:ext cx="696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36" extrusionOk="0">
                    <a:moveTo>
                      <a:pt x="1164" y="0"/>
                    </a:moveTo>
                    <a:cubicBezTo>
                      <a:pt x="821" y="0"/>
                      <a:pt x="496" y="138"/>
                      <a:pt x="251" y="383"/>
                    </a:cubicBezTo>
                    <a:cubicBezTo>
                      <a:pt x="92" y="542"/>
                      <a:pt x="0" y="748"/>
                      <a:pt x="23" y="953"/>
                    </a:cubicBezTo>
                    <a:cubicBezTo>
                      <a:pt x="46" y="1045"/>
                      <a:pt x="92" y="1136"/>
                      <a:pt x="160" y="1204"/>
                    </a:cubicBezTo>
                    <a:cubicBezTo>
                      <a:pt x="373" y="1417"/>
                      <a:pt x="656" y="1536"/>
                      <a:pt x="950" y="1536"/>
                    </a:cubicBezTo>
                    <a:cubicBezTo>
                      <a:pt x="1066" y="1536"/>
                      <a:pt x="1185" y="1517"/>
                      <a:pt x="1301" y="1478"/>
                    </a:cubicBezTo>
                    <a:cubicBezTo>
                      <a:pt x="2306" y="1227"/>
                      <a:pt x="2785" y="337"/>
                      <a:pt x="1484" y="40"/>
                    </a:cubicBezTo>
                    <a:cubicBezTo>
                      <a:pt x="1377" y="13"/>
                      <a:pt x="1270" y="0"/>
                      <a:pt x="1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2"/>
              <p:cNvSpPr/>
              <p:nvPr/>
            </p:nvSpPr>
            <p:spPr>
              <a:xfrm>
                <a:off x="5503350" y="782900"/>
                <a:ext cx="32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20" extrusionOk="0">
                    <a:moveTo>
                      <a:pt x="963" y="0"/>
                    </a:moveTo>
                    <a:cubicBezTo>
                      <a:pt x="760" y="0"/>
                      <a:pt x="501" y="213"/>
                      <a:pt x="320" y="516"/>
                    </a:cubicBezTo>
                    <a:cubicBezTo>
                      <a:pt x="160" y="790"/>
                      <a:pt x="69" y="1086"/>
                      <a:pt x="46" y="1383"/>
                    </a:cubicBezTo>
                    <a:cubicBezTo>
                      <a:pt x="0" y="1680"/>
                      <a:pt x="91" y="1999"/>
                      <a:pt x="274" y="2228"/>
                    </a:cubicBezTo>
                    <a:cubicBezTo>
                      <a:pt x="320" y="2296"/>
                      <a:pt x="365" y="2342"/>
                      <a:pt x="434" y="2387"/>
                    </a:cubicBezTo>
                    <a:cubicBezTo>
                      <a:pt x="492" y="2409"/>
                      <a:pt x="551" y="2420"/>
                      <a:pt x="608" y="2420"/>
                    </a:cubicBezTo>
                    <a:cubicBezTo>
                      <a:pt x="729" y="2420"/>
                      <a:pt x="843" y="2374"/>
                      <a:pt x="936" y="2296"/>
                    </a:cubicBezTo>
                    <a:cubicBezTo>
                      <a:pt x="1050" y="2159"/>
                      <a:pt x="1141" y="1999"/>
                      <a:pt x="1164" y="1840"/>
                    </a:cubicBezTo>
                    <a:cubicBezTo>
                      <a:pt x="1255" y="1429"/>
                      <a:pt x="1301" y="995"/>
                      <a:pt x="1278" y="584"/>
                    </a:cubicBezTo>
                    <a:cubicBezTo>
                      <a:pt x="1278" y="166"/>
                      <a:pt x="1143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2"/>
              <p:cNvSpPr/>
              <p:nvPr/>
            </p:nvSpPr>
            <p:spPr>
              <a:xfrm>
                <a:off x="5432575" y="829250"/>
                <a:ext cx="337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020" extrusionOk="0">
                    <a:moveTo>
                      <a:pt x="706" y="1"/>
                    </a:moveTo>
                    <a:cubicBezTo>
                      <a:pt x="598" y="1"/>
                      <a:pt x="476" y="74"/>
                      <a:pt x="343" y="259"/>
                    </a:cubicBezTo>
                    <a:cubicBezTo>
                      <a:pt x="92" y="625"/>
                      <a:pt x="1" y="1081"/>
                      <a:pt x="115" y="1515"/>
                    </a:cubicBezTo>
                    <a:cubicBezTo>
                      <a:pt x="138" y="1606"/>
                      <a:pt x="183" y="1720"/>
                      <a:pt x="252" y="1789"/>
                    </a:cubicBezTo>
                    <a:cubicBezTo>
                      <a:pt x="389" y="1926"/>
                      <a:pt x="571" y="1994"/>
                      <a:pt x="754" y="1994"/>
                    </a:cubicBezTo>
                    <a:cubicBezTo>
                      <a:pt x="798" y="2012"/>
                      <a:pt x="841" y="2019"/>
                      <a:pt x="884" y="2019"/>
                    </a:cubicBezTo>
                    <a:cubicBezTo>
                      <a:pt x="952" y="2019"/>
                      <a:pt x="1017" y="2000"/>
                      <a:pt x="1074" y="1971"/>
                    </a:cubicBezTo>
                    <a:cubicBezTo>
                      <a:pt x="1142" y="1926"/>
                      <a:pt x="1188" y="1857"/>
                      <a:pt x="1211" y="1789"/>
                    </a:cubicBezTo>
                    <a:cubicBezTo>
                      <a:pt x="1325" y="1515"/>
                      <a:pt x="1347" y="1218"/>
                      <a:pt x="1279" y="944"/>
                    </a:cubicBezTo>
                    <a:cubicBezTo>
                      <a:pt x="1228" y="638"/>
                      <a:pt x="102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2"/>
              <p:cNvSpPr/>
              <p:nvPr/>
            </p:nvSpPr>
            <p:spPr>
              <a:xfrm>
                <a:off x="5651700" y="724125"/>
                <a:ext cx="393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616" extrusionOk="0">
                    <a:moveTo>
                      <a:pt x="1095" y="0"/>
                    </a:moveTo>
                    <a:cubicBezTo>
                      <a:pt x="990" y="0"/>
                      <a:pt x="863" y="52"/>
                      <a:pt x="708" y="173"/>
                    </a:cubicBezTo>
                    <a:cubicBezTo>
                      <a:pt x="526" y="287"/>
                      <a:pt x="389" y="470"/>
                      <a:pt x="297" y="653"/>
                    </a:cubicBezTo>
                    <a:cubicBezTo>
                      <a:pt x="115" y="949"/>
                      <a:pt x="1" y="1315"/>
                      <a:pt x="24" y="1680"/>
                    </a:cubicBezTo>
                    <a:cubicBezTo>
                      <a:pt x="24" y="2045"/>
                      <a:pt x="229" y="2365"/>
                      <a:pt x="548" y="2547"/>
                    </a:cubicBezTo>
                    <a:cubicBezTo>
                      <a:pt x="594" y="2593"/>
                      <a:pt x="663" y="2616"/>
                      <a:pt x="754" y="2616"/>
                    </a:cubicBezTo>
                    <a:cubicBezTo>
                      <a:pt x="822" y="2616"/>
                      <a:pt x="914" y="2593"/>
                      <a:pt x="1005" y="2570"/>
                    </a:cubicBezTo>
                    <a:cubicBezTo>
                      <a:pt x="1210" y="2456"/>
                      <a:pt x="1370" y="2296"/>
                      <a:pt x="1439" y="2091"/>
                    </a:cubicBezTo>
                    <a:cubicBezTo>
                      <a:pt x="1507" y="1862"/>
                      <a:pt x="1553" y="1657"/>
                      <a:pt x="1553" y="1452"/>
                    </a:cubicBezTo>
                    <a:cubicBezTo>
                      <a:pt x="1571" y="1023"/>
                      <a:pt x="1560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2"/>
              <p:cNvSpPr/>
              <p:nvPr/>
            </p:nvSpPr>
            <p:spPr>
              <a:xfrm>
                <a:off x="5396625" y="467675"/>
                <a:ext cx="539275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21571" h="15316" fill="none" extrusionOk="0">
                    <a:moveTo>
                      <a:pt x="1" y="15316"/>
                    </a:moveTo>
                    <a:cubicBezTo>
                      <a:pt x="1" y="15316"/>
                      <a:pt x="6780" y="9153"/>
                      <a:pt x="12212" y="5912"/>
                    </a:cubicBezTo>
                    <a:cubicBezTo>
                      <a:pt x="17645" y="2671"/>
                      <a:pt x="21571" y="0"/>
                      <a:pt x="21571" y="0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2"/>
              <p:cNvSpPr/>
              <p:nvPr/>
            </p:nvSpPr>
            <p:spPr>
              <a:xfrm>
                <a:off x="5414900" y="784950"/>
                <a:ext cx="559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3" fill="none" extrusionOk="0">
                    <a:moveTo>
                      <a:pt x="0" y="183"/>
                    </a:moveTo>
                    <a:cubicBezTo>
                      <a:pt x="731" y="69"/>
                      <a:pt x="1484" y="0"/>
                      <a:pt x="2237" y="23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2"/>
              <p:cNvSpPr/>
              <p:nvPr/>
            </p:nvSpPr>
            <p:spPr>
              <a:xfrm>
                <a:off x="5448550" y="804900"/>
                <a:ext cx="2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9" fill="none" extrusionOk="0">
                    <a:moveTo>
                      <a:pt x="1" y="1"/>
                    </a:moveTo>
                    <a:cubicBezTo>
                      <a:pt x="115" y="640"/>
                      <a:pt x="115" y="1279"/>
                      <a:pt x="47" y="191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2"/>
              <p:cNvSpPr/>
              <p:nvPr/>
            </p:nvSpPr>
            <p:spPr>
              <a:xfrm>
                <a:off x="5453125" y="722750"/>
                <a:ext cx="87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297" fill="none" extrusionOk="0">
                    <a:moveTo>
                      <a:pt x="0" y="206"/>
                    </a:moveTo>
                    <a:cubicBezTo>
                      <a:pt x="1165" y="114"/>
                      <a:pt x="2351" y="0"/>
                      <a:pt x="3493" y="2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2"/>
              <p:cNvSpPr/>
              <p:nvPr/>
            </p:nvSpPr>
            <p:spPr>
              <a:xfrm>
                <a:off x="5522750" y="745000"/>
                <a:ext cx="68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7" fill="none" extrusionOk="0">
                    <a:moveTo>
                      <a:pt x="0" y="0"/>
                    </a:moveTo>
                    <a:cubicBezTo>
                      <a:pt x="251" y="776"/>
                      <a:pt x="274" y="1598"/>
                      <a:pt x="91" y="2397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2"/>
              <p:cNvSpPr/>
              <p:nvPr/>
            </p:nvSpPr>
            <p:spPr>
              <a:xfrm>
                <a:off x="5506775" y="665675"/>
                <a:ext cx="101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9" fill="none" extrusionOk="0">
                    <a:moveTo>
                      <a:pt x="0" y="206"/>
                    </a:moveTo>
                    <a:cubicBezTo>
                      <a:pt x="1347" y="115"/>
                      <a:pt x="2785" y="1"/>
                      <a:pt x="4040" y="548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2"/>
              <p:cNvSpPr/>
              <p:nvPr/>
            </p:nvSpPr>
            <p:spPr>
              <a:xfrm>
                <a:off x="5588925" y="690775"/>
                <a:ext cx="12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1" fill="none" extrusionOk="0">
                    <a:moveTo>
                      <a:pt x="1" y="1"/>
                    </a:moveTo>
                    <a:cubicBezTo>
                      <a:pt x="435" y="1302"/>
                      <a:pt x="480" y="2717"/>
                      <a:pt x="161" y="4041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2"/>
              <p:cNvSpPr/>
              <p:nvPr/>
            </p:nvSpPr>
            <p:spPr>
              <a:xfrm>
                <a:off x="5664250" y="638850"/>
                <a:ext cx="14875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35" fill="none" extrusionOk="0">
                    <a:moveTo>
                      <a:pt x="1" y="1"/>
                    </a:moveTo>
                    <a:cubicBezTo>
                      <a:pt x="457" y="1507"/>
                      <a:pt x="594" y="3082"/>
                      <a:pt x="412" y="4634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2"/>
              <p:cNvSpPr/>
              <p:nvPr/>
            </p:nvSpPr>
            <p:spPr>
              <a:xfrm>
                <a:off x="5562125" y="597775"/>
                <a:ext cx="1158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1279" fill="none" extrusionOk="0">
                    <a:moveTo>
                      <a:pt x="0" y="0"/>
                    </a:moveTo>
                    <a:cubicBezTo>
                      <a:pt x="845" y="114"/>
                      <a:pt x="1735" y="274"/>
                      <a:pt x="2579" y="457"/>
                    </a:cubicBezTo>
                    <a:cubicBezTo>
                      <a:pt x="3310" y="617"/>
                      <a:pt x="4063" y="799"/>
                      <a:pt x="4634" y="1279"/>
                    </a:cubicBezTo>
                  </a:path>
                </a:pathLst>
              </a:custGeom>
              <a:solidFill>
                <a:schemeClr val="dk1"/>
              </a:solidFill>
              <a:ln w="627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941" name="Google Shape;3941;p32"/>
            <p:cNvCxnSpPr/>
            <p:nvPr/>
          </p:nvCxnSpPr>
          <p:spPr>
            <a:xfrm>
              <a:off x="2332750" y="550875"/>
              <a:ext cx="168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2" name="Google Shape;3942;p32"/>
            <p:cNvCxnSpPr/>
            <p:nvPr/>
          </p:nvCxnSpPr>
          <p:spPr>
            <a:xfrm>
              <a:off x="5128875" y="550875"/>
              <a:ext cx="168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378888" y="539488"/>
            <a:ext cx="585425" cy="821425"/>
            <a:chOff x="180013" y="1830300"/>
            <a:chExt cx="585425" cy="821425"/>
          </a:xfrm>
        </p:grpSpPr>
        <p:sp>
          <p:nvSpPr>
            <p:cNvPr id="46" name="Google Shape;46;p4"/>
            <p:cNvSpPr/>
            <p:nvPr/>
          </p:nvSpPr>
          <p:spPr>
            <a:xfrm>
              <a:off x="180013" y="1830300"/>
              <a:ext cx="585425" cy="821425"/>
            </a:xfrm>
            <a:custGeom>
              <a:avLst/>
              <a:gdLst/>
              <a:ahLst/>
              <a:cxnLst/>
              <a:rect l="l" t="t" r="r" b="b"/>
              <a:pathLst>
                <a:path w="23417" h="32857" extrusionOk="0">
                  <a:moveTo>
                    <a:pt x="23417" y="0"/>
                  </a:moveTo>
                  <a:cubicBezTo>
                    <a:pt x="10508" y="0"/>
                    <a:pt x="33" y="10474"/>
                    <a:pt x="0" y="23383"/>
                  </a:cubicBezTo>
                  <a:lnTo>
                    <a:pt x="0" y="32857"/>
                  </a:lnTo>
                  <a:lnTo>
                    <a:pt x="5838" y="32857"/>
                  </a:lnTo>
                  <a:lnTo>
                    <a:pt x="5838" y="23383"/>
                  </a:lnTo>
                  <a:cubicBezTo>
                    <a:pt x="5838" y="13677"/>
                    <a:pt x="13710" y="5804"/>
                    <a:pt x="23417" y="5804"/>
                  </a:cubicBezTo>
                  <a:lnTo>
                    <a:pt x="23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61038" y="2110500"/>
              <a:ext cx="304400" cy="541225"/>
            </a:xfrm>
            <a:custGeom>
              <a:avLst/>
              <a:gdLst/>
              <a:ahLst/>
              <a:cxnLst/>
              <a:rect l="l" t="t" r="r" b="b"/>
              <a:pathLst>
                <a:path w="12176" h="21649" extrusionOk="0">
                  <a:moveTo>
                    <a:pt x="12176" y="0"/>
                  </a:moveTo>
                  <a:cubicBezTo>
                    <a:pt x="5438" y="0"/>
                    <a:pt x="0" y="5437"/>
                    <a:pt x="0" y="12175"/>
                  </a:cubicBezTo>
                  <a:lnTo>
                    <a:pt x="0" y="21649"/>
                  </a:lnTo>
                  <a:lnTo>
                    <a:pt x="5805" y="21649"/>
                  </a:lnTo>
                  <a:lnTo>
                    <a:pt x="5805" y="12175"/>
                  </a:lnTo>
                  <a:cubicBezTo>
                    <a:pt x="5805" y="8640"/>
                    <a:pt x="8640" y="5804"/>
                    <a:pt x="12176" y="5804"/>
                  </a:cubicBezTo>
                  <a:lnTo>
                    <a:pt x="12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 rot="5400000">
            <a:off x="-314051" y="2448175"/>
            <a:ext cx="987456" cy="152019"/>
          </a:xfrm>
          <a:custGeom>
            <a:avLst/>
            <a:gdLst/>
            <a:ahLst/>
            <a:cxnLst/>
            <a:rect l="l" t="t" r="r" b="b"/>
            <a:pathLst>
              <a:path w="63913" h="9841" extrusionOk="0">
                <a:moveTo>
                  <a:pt x="1" y="0"/>
                </a:moveTo>
                <a:lnTo>
                  <a:pt x="1" y="5471"/>
                </a:lnTo>
                <a:cubicBezTo>
                  <a:pt x="1669" y="5471"/>
                  <a:pt x="2402" y="6038"/>
                  <a:pt x="3570" y="7038"/>
                </a:cubicBezTo>
                <a:cubicBezTo>
                  <a:pt x="5038" y="8206"/>
                  <a:pt x="7006" y="9840"/>
                  <a:pt x="10642" y="9840"/>
                </a:cubicBezTo>
                <a:cubicBezTo>
                  <a:pt x="14278" y="9840"/>
                  <a:pt x="16246" y="8206"/>
                  <a:pt x="17680" y="7038"/>
                </a:cubicBezTo>
                <a:cubicBezTo>
                  <a:pt x="18881" y="6038"/>
                  <a:pt x="19615" y="5471"/>
                  <a:pt x="21283" y="5471"/>
                </a:cubicBezTo>
                <a:cubicBezTo>
                  <a:pt x="22950" y="5471"/>
                  <a:pt x="23684" y="6038"/>
                  <a:pt x="24885" y="7038"/>
                </a:cubicBezTo>
                <a:cubicBezTo>
                  <a:pt x="26353" y="8206"/>
                  <a:pt x="28321" y="9840"/>
                  <a:pt x="31957" y="9840"/>
                </a:cubicBezTo>
                <a:cubicBezTo>
                  <a:pt x="35593" y="9840"/>
                  <a:pt x="37561" y="8206"/>
                  <a:pt x="38995" y="7038"/>
                </a:cubicBezTo>
                <a:cubicBezTo>
                  <a:pt x="40196" y="6038"/>
                  <a:pt x="40930" y="5471"/>
                  <a:pt x="42598" y="5471"/>
                </a:cubicBezTo>
                <a:cubicBezTo>
                  <a:pt x="44266" y="5471"/>
                  <a:pt x="45000" y="6038"/>
                  <a:pt x="46167" y="7038"/>
                </a:cubicBezTo>
                <a:cubicBezTo>
                  <a:pt x="47635" y="8206"/>
                  <a:pt x="49603" y="9840"/>
                  <a:pt x="53239" y="9840"/>
                </a:cubicBezTo>
                <a:cubicBezTo>
                  <a:pt x="56875" y="9840"/>
                  <a:pt x="58876" y="8206"/>
                  <a:pt x="60310" y="7038"/>
                </a:cubicBezTo>
                <a:cubicBezTo>
                  <a:pt x="61478" y="6038"/>
                  <a:pt x="62212" y="5471"/>
                  <a:pt x="63913" y="5471"/>
                </a:cubicBezTo>
                <a:lnTo>
                  <a:pt x="63913" y="0"/>
                </a:lnTo>
                <a:cubicBezTo>
                  <a:pt x="60244" y="0"/>
                  <a:pt x="58276" y="1635"/>
                  <a:pt x="56841" y="2802"/>
                </a:cubicBezTo>
                <a:cubicBezTo>
                  <a:pt x="55640" y="3769"/>
                  <a:pt x="54940" y="4370"/>
                  <a:pt x="53239" y="4370"/>
                </a:cubicBezTo>
                <a:cubicBezTo>
                  <a:pt x="51571" y="4370"/>
                  <a:pt x="50837" y="3769"/>
                  <a:pt x="49636" y="2802"/>
                </a:cubicBezTo>
                <a:cubicBezTo>
                  <a:pt x="48202" y="1635"/>
                  <a:pt x="46267" y="0"/>
                  <a:pt x="42598" y="0"/>
                </a:cubicBezTo>
                <a:cubicBezTo>
                  <a:pt x="38962" y="0"/>
                  <a:pt x="36960" y="1635"/>
                  <a:pt x="35526" y="2802"/>
                </a:cubicBezTo>
                <a:cubicBezTo>
                  <a:pt x="34325" y="3769"/>
                  <a:pt x="33625" y="4370"/>
                  <a:pt x="31924" y="4370"/>
                </a:cubicBezTo>
                <a:cubicBezTo>
                  <a:pt x="30256" y="4370"/>
                  <a:pt x="29522" y="3769"/>
                  <a:pt x="28354" y="2802"/>
                </a:cubicBezTo>
                <a:cubicBezTo>
                  <a:pt x="26887" y="1635"/>
                  <a:pt x="24919" y="0"/>
                  <a:pt x="21283" y="0"/>
                </a:cubicBezTo>
                <a:cubicBezTo>
                  <a:pt x="17647" y="0"/>
                  <a:pt x="15679" y="1635"/>
                  <a:pt x="14244" y="2802"/>
                </a:cubicBezTo>
                <a:cubicBezTo>
                  <a:pt x="13043" y="3769"/>
                  <a:pt x="12310" y="4370"/>
                  <a:pt x="10642" y="4370"/>
                </a:cubicBezTo>
                <a:cubicBezTo>
                  <a:pt x="8940" y="4370"/>
                  <a:pt x="8240" y="3769"/>
                  <a:pt x="7039" y="2802"/>
                </a:cubicBezTo>
                <a:cubicBezTo>
                  <a:pt x="5605" y="1635"/>
                  <a:pt x="363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8320682" y="4271531"/>
            <a:ext cx="585300" cy="5853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2">
  <p:cSld name="CUSTOM_2_1_1_1_1_1_1_1_1_1_1_1_1_1_1_1_1_1_1_1_1"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4"/>
          <p:cNvSpPr txBox="1">
            <a:spLocks noGrp="1"/>
          </p:cNvSpPr>
          <p:nvPr>
            <p:ph type="title"/>
          </p:nvPr>
        </p:nvSpPr>
        <p:spPr>
          <a:xfrm>
            <a:off x="713225" y="1402088"/>
            <a:ext cx="459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95" name="Google Shape;3995;p34"/>
          <p:cNvSpPr txBox="1">
            <a:spLocks noGrp="1"/>
          </p:cNvSpPr>
          <p:nvPr>
            <p:ph type="subTitle" idx="1"/>
          </p:nvPr>
        </p:nvSpPr>
        <p:spPr>
          <a:xfrm>
            <a:off x="713213" y="2089463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6" name="Google Shape;3996;p34"/>
          <p:cNvSpPr txBox="1">
            <a:spLocks noGrp="1"/>
          </p:cNvSpPr>
          <p:nvPr>
            <p:ph type="title" idx="2"/>
          </p:nvPr>
        </p:nvSpPr>
        <p:spPr>
          <a:xfrm>
            <a:off x="713213" y="2373676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97" name="Google Shape;3997;p34"/>
          <p:cNvSpPr txBox="1">
            <a:spLocks noGrp="1"/>
          </p:cNvSpPr>
          <p:nvPr>
            <p:ph type="subTitle" idx="3"/>
          </p:nvPr>
        </p:nvSpPr>
        <p:spPr>
          <a:xfrm>
            <a:off x="713225" y="2953126"/>
            <a:ext cx="45939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998" name="Google Shape;3998;p34"/>
          <p:cNvGrpSpPr/>
          <p:nvPr/>
        </p:nvGrpSpPr>
        <p:grpSpPr>
          <a:xfrm>
            <a:off x="7126269" y="-693"/>
            <a:ext cx="1028456" cy="5154040"/>
            <a:chOff x="3296225" y="238125"/>
            <a:chExt cx="1040526" cy="5214529"/>
          </a:xfrm>
        </p:grpSpPr>
        <p:sp>
          <p:nvSpPr>
            <p:cNvPr id="3999" name="Google Shape;3999;p34"/>
            <p:cNvSpPr/>
            <p:nvPr/>
          </p:nvSpPr>
          <p:spPr>
            <a:xfrm>
              <a:off x="3744351" y="238125"/>
              <a:ext cx="181800" cy="90550"/>
            </a:xfrm>
            <a:custGeom>
              <a:avLst/>
              <a:gdLst/>
              <a:ahLst/>
              <a:cxnLst/>
              <a:rect l="l" t="t" r="r" b="b"/>
              <a:pathLst>
                <a:path w="7272" h="3622" extrusionOk="0">
                  <a:moveTo>
                    <a:pt x="1" y="0"/>
                  </a:moveTo>
                  <a:lnTo>
                    <a:pt x="3622" y="3622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4"/>
            <p:cNvSpPr/>
            <p:nvPr/>
          </p:nvSpPr>
          <p:spPr>
            <a:xfrm>
              <a:off x="3744351" y="892950"/>
              <a:ext cx="181800" cy="182525"/>
            </a:xfrm>
            <a:custGeom>
              <a:avLst/>
              <a:gdLst/>
              <a:ahLst/>
              <a:cxnLst/>
              <a:rect l="l" t="t" r="r" b="b"/>
              <a:pathLst>
                <a:path w="7272" h="7301" extrusionOk="0">
                  <a:moveTo>
                    <a:pt x="3622" y="1"/>
                  </a:moveTo>
                  <a:lnTo>
                    <a:pt x="1" y="3650"/>
                  </a:lnTo>
                  <a:lnTo>
                    <a:pt x="3622" y="7300"/>
                  </a:lnTo>
                  <a:lnTo>
                    <a:pt x="7272" y="3650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4"/>
            <p:cNvSpPr/>
            <p:nvPr/>
          </p:nvSpPr>
          <p:spPr>
            <a:xfrm>
              <a:off x="3744351" y="16390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1" y="3650"/>
                  </a:lnTo>
                  <a:lnTo>
                    <a:pt x="3622" y="7272"/>
                  </a:lnTo>
                  <a:lnTo>
                    <a:pt x="7272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4"/>
            <p:cNvSpPr/>
            <p:nvPr/>
          </p:nvSpPr>
          <p:spPr>
            <a:xfrm>
              <a:off x="3744351" y="2385125"/>
              <a:ext cx="181800" cy="181825"/>
            </a:xfrm>
            <a:custGeom>
              <a:avLst/>
              <a:gdLst/>
              <a:ahLst/>
              <a:cxnLst/>
              <a:rect l="l" t="t" r="r" b="b"/>
              <a:pathLst>
                <a:path w="7272" h="7273" extrusionOk="0">
                  <a:moveTo>
                    <a:pt x="3622" y="1"/>
                  </a:moveTo>
                  <a:lnTo>
                    <a:pt x="1" y="3650"/>
                  </a:lnTo>
                  <a:lnTo>
                    <a:pt x="3622" y="7272"/>
                  </a:lnTo>
                  <a:lnTo>
                    <a:pt x="7272" y="3650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4"/>
            <p:cNvSpPr/>
            <p:nvPr/>
          </p:nvSpPr>
          <p:spPr>
            <a:xfrm>
              <a:off x="3706800" y="3131225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1" y="3650"/>
                  </a:lnTo>
                  <a:lnTo>
                    <a:pt x="3622" y="7272"/>
                  </a:lnTo>
                  <a:lnTo>
                    <a:pt x="7272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4"/>
            <p:cNvSpPr/>
            <p:nvPr/>
          </p:nvSpPr>
          <p:spPr>
            <a:xfrm>
              <a:off x="3706800" y="3877300"/>
              <a:ext cx="181800" cy="90575"/>
            </a:xfrm>
            <a:custGeom>
              <a:avLst/>
              <a:gdLst/>
              <a:ahLst/>
              <a:cxnLst/>
              <a:rect l="l" t="t" r="r" b="b"/>
              <a:pathLst>
                <a:path w="7272" h="3623" extrusionOk="0">
                  <a:moveTo>
                    <a:pt x="3622" y="1"/>
                  </a:moveTo>
                  <a:lnTo>
                    <a:pt x="1" y="3622"/>
                  </a:lnTo>
                  <a:lnTo>
                    <a:pt x="7272" y="3622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4"/>
            <p:cNvSpPr/>
            <p:nvPr/>
          </p:nvSpPr>
          <p:spPr>
            <a:xfrm>
              <a:off x="4154951" y="520275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0" y="3622"/>
                  </a:lnTo>
                  <a:lnTo>
                    <a:pt x="3622" y="7271"/>
                  </a:lnTo>
                  <a:lnTo>
                    <a:pt x="7271" y="3622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4"/>
            <p:cNvSpPr/>
            <p:nvPr/>
          </p:nvSpPr>
          <p:spPr>
            <a:xfrm>
              <a:off x="4154951" y="12663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1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4"/>
            <p:cNvSpPr/>
            <p:nvPr/>
          </p:nvSpPr>
          <p:spPr>
            <a:xfrm>
              <a:off x="4117400" y="2011725"/>
              <a:ext cx="181800" cy="182525"/>
            </a:xfrm>
            <a:custGeom>
              <a:avLst/>
              <a:gdLst/>
              <a:ahLst/>
              <a:cxnLst/>
              <a:rect l="l" t="t" r="r" b="b"/>
              <a:pathLst>
                <a:path w="7272" h="7301" extrusionOk="0">
                  <a:moveTo>
                    <a:pt x="3622" y="1"/>
                  </a:moveTo>
                  <a:lnTo>
                    <a:pt x="0" y="3651"/>
                  </a:lnTo>
                  <a:lnTo>
                    <a:pt x="3622" y="7300"/>
                  </a:lnTo>
                  <a:lnTo>
                    <a:pt x="7271" y="3651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4"/>
            <p:cNvSpPr/>
            <p:nvPr/>
          </p:nvSpPr>
          <p:spPr>
            <a:xfrm>
              <a:off x="4117400" y="2757825"/>
              <a:ext cx="181800" cy="182500"/>
            </a:xfrm>
            <a:custGeom>
              <a:avLst/>
              <a:gdLst/>
              <a:ahLst/>
              <a:cxnLst/>
              <a:rect l="l" t="t" r="r" b="b"/>
              <a:pathLst>
                <a:path w="7272" h="7300" extrusionOk="0">
                  <a:moveTo>
                    <a:pt x="3622" y="0"/>
                  </a:moveTo>
                  <a:lnTo>
                    <a:pt x="0" y="3650"/>
                  </a:lnTo>
                  <a:lnTo>
                    <a:pt x="3622" y="7300"/>
                  </a:lnTo>
                  <a:lnTo>
                    <a:pt x="7271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4"/>
            <p:cNvSpPr/>
            <p:nvPr/>
          </p:nvSpPr>
          <p:spPr>
            <a:xfrm>
              <a:off x="4117400" y="3503900"/>
              <a:ext cx="181800" cy="182525"/>
            </a:xfrm>
            <a:custGeom>
              <a:avLst/>
              <a:gdLst/>
              <a:ahLst/>
              <a:cxnLst/>
              <a:rect l="l" t="t" r="r" b="b"/>
              <a:pathLst>
                <a:path w="7272" h="7301" extrusionOk="0">
                  <a:moveTo>
                    <a:pt x="3622" y="1"/>
                  </a:moveTo>
                  <a:lnTo>
                    <a:pt x="0" y="3651"/>
                  </a:lnTo>
                  <a:lnTo>
                    <a:pt x="3622" y="7300"/>
                  </a:lnTo>
                  <a:lnTo>
                    <a:pt x="7271" y="3651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4"/>
            <p:cNvSpPr/>
            <p:nvPr/>
          </p:nvSpPr>
          <p:spPr>
            <a:xfrm>
              <a:off x="3333776" y="520275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0" y="3622"/>
                  </a:lnTo>
                  <a:lnTo>
                    <a:pt x="3622" y="7271"/>
                  </a:lnTo>
                  <a:lnTo>
                    <a:pt x="7271" y="3622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4"/>
            <p:cNvSpPr/>
            <p:nvPr/>
          </p:nvSpPr>
          <p:spPr>
            <a:xfrm>
              <a:off x="3333776" y="12663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1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3333776" y="2011725"/>
              <a:ext cx="181800" cy="182525"/>
            </a:xfrm>
            <a:custGeom>
              <a:avLst/>
              <a:gdLst/>
              <a:ahLst/>
              <a:cxnLst/>
              <a:rect l="l" t="t" r="r" b="b"/>
              <a:pathLst>
                <a:path w="7272" h="7301" extrusionOk="0">
                  <a:moveTo>
                    <a:pt x="3622" y="1"/>
                  </a:moveTo>
                  <a:lnTo>
                    <a:pt x="0" y="3651"/>
                  </a:lnTo>
                  <a:lnTo>
                    <a:pt x="3622" y="7300"/>
                  </a:lnTo>
                  <a:lnTo>
                    <a:pt x="7271" y="3651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3296225" y="2757825"/>
              <a:ext cx="181800" cy="182500"/>
            </a:xfrm>
            <a:custGeom>
              <a:avLst/>
              <a:gdLst/>
              <a:ahLst/>
              <a:cxnLst/>
              <a:rect l="l" t="t" r="r" b="b"/>
              <a:pathLst>
                <a:path w="7272" h="7300" extrusionOk="0">
                  <a:moveTo>
                    <a:pt x="3622" y="0"/>
                  </a:moveTo>
                  <a:lnTo>
                    <a:pt x="0" y="3650"/>
                  </a:lnTo>
                  <a:lnTo>
                    <a:pt x="3622" y="7300"/>
                  </a:lnTo>
                  <a:lnTo>
                    <a:pt x="7271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3296225" y="3503900"/>
              <a:ext cx="181800" cy="182525"/>
            </a:xfrm>
            <a:custGeom>
              <a:avLst/>
              <a:gdLst/>
              <a:ahLst/>
              <a:cxnLst/>
              <a:rect l="l" t="t" r="r" b="b"/>
              <a:pathLst>
                <a:path w="7272" h="7301" extrusionOk="0">
                  <a:moveTo>
                    <a:pt x="3622" y="1"/>
                  </a:moveTo>
                  <a:lnTo>
                    <a:pt x="0" y="3651"/>
                  </a:lnTo>
                  <a:lnTo>
                    <a:pt x="3622" y="7300"/>
                  </a:lnTo>
                  <a:lnTo>
                    <a:pt x="7271" y="3651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3576950" y="389575"/>
              <a:ext cx="516600" cy="442350"/>
            </a:xfrm>
            <a:custGeom>
              <a:avLst/>
              <a:gdLst/>
              <a:ahLst/>
              <a:cxnLst/>
              <a:rect l="l" t="t" r="r" b="b"/>
              <a:pathLst>
                <a:path w="20664" h="17694" extrusionOk="0">
                  <a:moveTo>
                    <a:pt x="8788" y="3273"/>
                  </a:moveTo>
                  <a:cubicBezTo>
                    <a:pt x="11645" y="3273"/>
                    <a:pt x="14384" y="5490"/>
                    <a:pt x="14403" y="8850"/>
                  </a:cubicBezTo>
                  <a:cubicBezTo>
                    <a:pt x="14375" y="11938"/>
                    <a:pt x="11904" y="14409"/>
                    <a:pt x="8816" y="14437"/>
                  </a:cubicBezTo>
                  <a:cubicBezTo>
                    <a:pt x="3847" y="14437"/>
                    <a:pt x="1376" y="8429"/>
                    <a:pt x="4886" y="4919"/>
                  </a:cubicBezTo>
                  <a:cubicBezTo>
                    <a:pt x="6023" y="3782"/>
                    <a:pt x="7419" y="3273"/>
                    <a:pt x="8788" y="3273"/>
                  </a:cubicBezTo>
                  <a:close/>
                  <a:moveTo>
                    <a:pt x="8893" y="1"/>
                  </a:moveTo>
                  <a:cubicBezTo>
                    <a:pt x="4355" y="1"/>
                    <a:pt x="1" y="3533"/>
                    <a:pt x="1" y="8850"/>
                  </a:cubicBezTo>
                  <a:cubicBezTo>
                    <a:pt x="1" y="13735"/>
                    <a:pt x="3959" y="17665"/>
                    <a:pt x="8816" y="17693"/>
                  </a:cubicBezTo>
                  <a:cubicBezTo>
                    <a:pt x="16705" y="17693"/>
                    <a:pt x="20664" y="8176"/>
                    <a:pt x="15077" y="2617"/>
                  </a:cubicBezTo>
                  <a:cubicBezTo>
                    <a:pt x="13278" y="809"/>
                    <a:pt x="11065" y="1"/>
                    <a:pt x="8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4078075" y="763100"/>
              <a:ext cx="221125" cy="441500"/>
            </a:xfrm>
            <a:custGeom>
              <a:avLst/>
              <a:gdLst/>
              <a:ahLst/>
              <a:cxnLst/>
              <a:rect l="l" t="t" r="r" b="b"/>
              <a:pathLst>
                <a:path w="8845" h="17660" extrusionOk="0">
                  <a:moveTo>
                    <a:pt x="8844" y="1"/>
                  </a:moveTo>
                  <a:cubicBezTo>
                    <a:pt x="3959" y="1"/>
                    <a:pt x="1" y="3959"/>
                    <a:pt x="1" y="8844"/>
                  </a:cubicBezTo>
                  <a:cubicBezTo>
                    <a:pt x="29" y="13701"/>
                    <a:pt x="3959" y="17660"/>
                    <a:pt x="8844" y="17660"/>
                  </a:cubicBezTo>
                  <a:lnTo>
                    <a:pt x="8844" y="14403"/>
                  </a:lnTo>
                  <a:cubicBezTo>
                    <a:pt x="8793" y="14405"/>
                    <a:pt x="8742" y="14405"/>
                    <a:pt x="8692" y="14405"/>
                  </a:cubicBezTo>
                  <a:cubicBezTo>
                    <a:pt x="5618" y="14405"/>
                    <a:pt x="3145" y="11910"/>
                    <a:pt x="3145" y="8816"/>
                  </a:cubicBezTo>
                  <a:cubicBezTo>
                    <a:pt x="3145" y="5751"/>
                    <a:pt x="5618" y="3256"/>
                    <a:pt x="8692" y="3256"/>
                  </a:cubicBezTo>
                  <a:cubicBezTo>
                    <a:pt x="8742" y="3256"/>
                    <a:pt x="8793" y="3256"/>
                    <a:pt x="8844" y="3258"/>
                  </a:cubicBezTo>
                  <a:lnTo>
                    <a:pt x="88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4078075" y="238125"/>
              <a:ext cx="221125" cy="221100"/>
            </a:xfrm>
            <a:custGeom>
              <a:avLst/>
              <a:gdLst/>
              <a:ahLst/>
              <a:cxnLst/>
              <a:rect l="l" t="t" r="r" b="b"/>
              <a:pathLst>
                <a:path w="8845" h="8844" extrusionOk="0">
                  <a:moveTo>
                    <a:pt x="1" y="0"/>
                  </a:moveTo>
                  <a:cubicBezTo>
                    <a:pt x="1" y="4885"/>
                    <a:pt x="3959" y="8844"/>
                    <a:pt x="8844" y="8844"/>
                  </a:cubicBezTo>
                  <a:lnTo>
                    <a:pt x="8844" y="5559"/>
                  </a:lnTo>
                  <a:cubicBezTo>
                    <a:pt x="5756" y="5559"/>
                    <a:pt x="3286" y="3088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4078075" y="1508500"/>
              <a:ext cx="221125" cy="442200"/>
            </a:xfrm>
            <a:custGeom>
              <a:avLst/>
              <a:gdLst/>
              <a:ahLst/>
              <a:cxnLst/>
              <a:rect l="l" t="t" r="r" b="b"/>
              <a:pathLst>
                <a:path w="8845" h="17688" extrusionOk="0">
                  <a:moveTo>
                    <a:pt x="8844" y="0"/>
                  </a:moveTo>
                  <a:cubicBezTo>
                    <a:pt x="3959" y="28"/>
                    <a:pt x="29" y="3959"/>
                    <a:pt x="1" y="8844"/>
                  </a:cubicBezTo>
                  <a:cubicBezTo>
                    <a:pt x="29" y="13729"/>
                    <a:pt x="3959" y="17659"/>
                    <a:pt x="8844" y="17687"/>
                  </a:cubicBezTo>
                  <a:lnTo>
                    <a:pt x="8844" y="14431"/>
                  </a:lnTo>
                  <a:cubicBezTo>
                    <a:pt x="8810" y="14431"/>
                    <a:pt x="8775" y="14432"/>
                    <a:pt x="8741" y="14432"/>
                  </a:cubicBezTo>
                  <a:cubicBezTo>
                    <a:pt x="5644" y="14432"/>
                    <a:pt x="3145" y="11954"/>
                    <a:pt x="3145" y="8844"/>
                  </a:cubicBezTo>
                  <a:cubicBezTo>
                    <a:pt x="3145" y="5751"/>
                    <a:pt x="5617" y="3283"/>
                    <a:pt x="8690" y="3283"/>
                  </a:cubicBezTo>
                  <a:cubicBezTo>
                    <a:pt x="8741" y="3283"/>
                    <a:pt x="8793" y="3284"/>
                    <a:pt x="8844" y="3285"/>
                  </a:cubicBezTo>
                  <a:lnTo>
                    <a:pt x="8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4078075" y="2255275"/>
              <a:ext cx="221125" cy="441500"/>
            </a:xfrm>
            <a:custGeom>
              <a:avLst/>
              <a:gdLst/>
              <a:ahLst/>
              <a:cxnLst/>
              <a:rect l="l" t="t" r="r" b="b"/>
              <a:pathLst>
                <a:path w="8845" h="17660" extrusionOk="0">
                  <a:moveTo>
                    <a:pt x="8844" y="1"/>
                  </a:moveTo>
                  <a:cubicBezTo>
                    <a:pt x="3959" y="1"/>
                    <a:pt x="29" y="3959"/>
                    <a:pt x="1" y="8844"/>
                  </a:cubicBezTo>
                  <a:cubicBezTo>
                    <a:pt x="29" y="13701"/>
                    <a:pt x="3959" y="17660"/>
                    <a:pt x="8844" y="17660"/>
                  </a:cubicBezTo>
                  <a:lnTo>
                    <a:pt x="8844" y="14403"/>
                  </a:lnTo>
                  <a:cubicBezTo>
                    <a:pt x="8793" y="14405"/>
                    <a:pt x="8742" y="14405"/>
                    <a:pt x="8692" y="14405"/>
                  </a:cubicBezTo>
                  <a:cubicBezTo>
                    <a:pt x="5618" y="14405"/>
                    <a:pt x="3145" y="11910"/>
                    <a:pt x="3145" y="8844"/>
                  </a:cubicBezTo>
                  <a:cubicBezTo>
                    <a:pt x="3145" y="5751"/>
                    <a:pt x="5618" y="3255"/>
                    <a:pt x="8692" y="3255"/>
                  </a:cubicBezTo>
                  <a:cubicBezTo>
                    <a:pt x="8742" y="3255"/>
                    <a:pt x="8793" y="3256"/>
                    <a:pt x="8844" y="3258"/>
                  </a:cubicBezTo>
                  <a:lnTo>
                    <a:pt x="88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4078075" y="3002075"/>
              <a:ext cx="221125" cy="441500"/>
            </a:xfrm>
            <a:custGeom>
              <a:avLst/>
              <a:gdLst/>
              <a:ahLst/>
              <a:cxnLst/>
              <a:rect l="l" t="t" r="r" b="b"/>
              <a:pathLst>
                <a:path w="8845" h="17660" extrusionOk="0">
                  <a:moveTo>
                    <a:pt x="8844" y="0"/>
                  </a:moveTo>
                  <a:cubicBezTo>
                    <a:pt x="3988" y="0"/>
                    <a:pt x="29" y="3931"/>
                    <a:pt x="1" y="8816"/>
                  </a:cubicBezTo>
                  <a:cubicBezTo>
                    <a:pt x="1" y="13673"/>
                    <a:pt x="3959" y="17659"/>
                    <a:pt x="8844" y="17659"/>
                  </a:cubicBezTo>
                  <a:lnTo>
                    <a:pt x="8844" y="14403"/>
                  </a:lnTo>
                  <a:cubicBezTo>
                    <a:pt x="8810" y="14403"/>
                    <a:pt x="8775" y="14404"/>
                    <a:pt x="8741" y="14404"/>
                  </a:cubicBezTo>
                  <a:cubicBezTo>
                    <a:pt x="5644" y="14404"/>
                    <a:pt x="3145" y="11926"/>
                    <a:pt x="3145" y="8816"/>
                  </a:cubicBezTo>
                  <a:cubicBezTo>
                    <a:pt x="3145" y="5723"/>
                    <a:pt x="5617" y="3255"/>
                    <a:pt x="8690" y="3255"/>
                  </a:cubicBezTo>
                  <a:cubicBezTo>
                    <a:pt x="8741" y="3255"/>
                    <a:pt x="8793" y="3256"/>
                    <a:pt x="8844" y="3257"/>
                  </a:cubicBezTo>
                  <a:lnTo>
                    <a:pt x="8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4078075" y="3747450"/>
              <a:ext cx="221125" cy="221125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8844" y="1"/>
                  </a:moveTo>
                  <a:cubicBezTo>
                    <a:pt x="3959" y="1"/>
                    <a:pt x="29" y="3959"/>
                    <a:pt x="1" y="8844"/>
                  </a:cubicBezTo>
                  <a:lnTo>
                    <a:pt x="3286" y="8844"/>
                  </a:lnTo>
                  <a:cubicBezTo>
                    <a:pt x="3286" y="5756"/>
                    <a:pt x="5756" y="3257"/>
                    <a:pt x="8844" y="3257"/>
                  </a:cubicBezTo>
                  <a:lnTo>
                    <a:pt x="8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3296225" y="3002075"/>
              <a:ext cx="221100" cy="441500"/>
            </a:xfrm>
            <a:custGeom>
              <a:avLst/>
              <a:gdLst/>
              <a:ahLst/>
              <a:cxnLst/>
              <a:rect l="l" t="t" r="r" b="b"/>
              <a:pathLst>
                <a:path w="8844" h="17660" extrusionOk="0">
                  <a:moveTo>
                    <a:pt x="0" y="0"/>
                  </a:moveTo>
                  <a:lnTo>
                    <a:pt x="0" y="3229"/>
                  </a:lnTo>
                  <a:cubicBezTo>
                    <a:pt x="3060" y="3257"/>
                    <a:pt x="5559" y="5728"/>
                    <a:pt x="5559" y="8816"/>
                  </a:cubicBezTo>
                  <a:cubicBezTo>
                    <a:pt x="5559" y="11876"/>
                    <a:pt x="3088" y="14375"/>
                    <a:pt x="0" y="14375"/>
                  </a:cubicBezTo>
                  <a:lnTo>
                    <a:pt x="0" y="17659"/>
                  </a:lnTo>
                  <a:cubicBezTo>
                    <a:pt x="4885" y="17631"/>
                    <a:pt x="8815" y="13701"/>
                    <a:pt x="8843" y="8816"/>
                  </a:cubicBezTo>
                  <a:cubicBezTo>
                    <a:pt x="8843" y="3959"/>
                    <a:pt x="488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3296225" y="3747450"/>
              <a:ext cx="221100" cy="221125"/>
            </a:xfrm>
            <a:custGeom>
              <a:avLst/>
              <a:gdLst/>
              <a:ahLst/>
              <a:cxnLst/>
              <a:rect l="l" t="t" r="r" b="b"/>
              <a:pathLst>
                <a:path w="8844" h="8845" extrusionOk="0">
                  <a:moveTo>
                    <a:pt x="0" y="1"/>
                  </a:moveTo>
                  <a:lnTo>
                    <a:pt x="0" y="3257"/>
                  </a:lnTo>
                  <a:cubicBezTo>
                    <a:pt x="3088" y="3257"/>
                    <a:pt x="5559" y="5756"/>
                    <a:pt x="5559" y="8844"/>
                  </a:cubicBezTo>
                  <a:lnTo>
                    <a:pt x="8843" y="8844"/>
                  </a:lnTo>
                  <a:cubicBezTo>
                    <a:pt x="8843" y="3959"/>
                    <a:pt x="48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3296225" y="2255975"/>
              <a:ext cx="221100" cy="441500"/>
            </a:xfrm>
            <a:custGeom>
              <a:avLst/>
              <a:gdLst/>
              <a:ahLst/>
              <a:cxnLst/>
              <a:rect l="l" t="t" r="r" b="b"/>
              <a:pathLst>
                <a:path w="8844" h="17660" extrusionOk="0">
                  <a:moveTo>
                    <a:pt x="0" y="1"/>
                  </a:moveTo>
                  <a:lnTo>
                    <a:pt x="0" y="3258"/>
                  </a:lnTo>
                  <a:cubicBezTo>
                    <a:pt x="3088" y="3258"/>
                    <a:pt x="5559" y="5756"/>
                    <a:pt x="5559" y="8816"/>
                  </a:cubicBezTo>
                  <a:cubicBezTo>
                    <a:pt x="5559" y="11905"/>
                    <a:pt x="3088" y="14375"/>
                    <a:pt x="0" y="14403"/>
                  </a:cubicBezTo>
                  <a:lnTo>
                    <a:pt x="0" y="17660"/>
                  </a:lnTo>
                  <a:cubicBezTo>
                    <a:pt x="4857" y="17632"/>
                    <a:pt x="8815" y="13701"/>
                    <a:pt x="8843" y="8844"/>
                  </a:cubicBezTo>
                  <a:cubicBezTo>
                    <a:pt x="8815" y="3959"/>
                    <a:pt x="488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3296225" y="1509200"/>
              <a:ext cx="221100" cy="442200"/>
            </a:xfrm>
            <a:custGeom>
              <a:avLst/>
              <a:gdLst/>
              <a:ahLst/>
              <a:cxnLst/>
              <a:rect l="l" t="t" r="r" b="b"/>
              <a:pathLst>
                <a:path w="8844" h="17688" extrusionOk="0">
                  <a:moveTo>
                    <a:pt x="0" y="0"/>
                  </a:moveTo>
                  <a:lnTo>
                    <a:pt x="0" y="3285"/>
                  </a:lnTo>
                  <a:cubicBezTo>
                    <a:pt x="3088" y="3285"/>
                    <a:pt x="5587" y="5784"/>
                    <a:pt x="5559" y="8872"/>
                  </a:cubicBezTo>
                  <a:cubicBezTo>
                    <a:pt x="5559" y="11932"/>
                    <a:pt x="3088" y="14431"/>
                    <a:pt x="0" y="14431"/>
                  </a:cubicBezTo>
                  <a:lnTo>
                    <a:pt x="0" y="17687"/>
                  </a:lnTo>
                  <a:cubicBezTo>
                    <a:pt x="4885" y="17687"/>
                    <a:pt x="8843" y="13729"/>
                    <a:pt x="8843" y="8844"/>
                  </a:cubicBezTo>
                  <a:cubicBezTo>
                    <a:pt x="8843" y="3959"/>
                    <a:pt x="488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3296225" y="763100"/>
              <a:ext cx="221100" cy="442225"/>
            </a:xfrm>
            <a:custGeom>
              <a:avLst/>
              <a:gdLst/>
              <a:ahLst/>
              <a:cxnLst/>
              <a:rect l="l" t="t" r="r" b="b"/>
              <a:pathLst>
                <a:path w="8844" h="17689" extrusionOk="0">
                  <a:moveTo>
                    <a:pt x="0" y="1"/>
                  </a:moveTo>
                  <a:lnTo>
                    <a:pt x="0" y="3286"/>
                  </a:lnTo>
                  <a:cubicBezTo>
                    <a:pt x="3060" y="3286"/>
                    <a:pt x="5559" y="5756"/>
                    <a:pt x="5559" y="8844"/>
                  </a:cubicBezTo>
                  <a:cubicBezTo>
                    <a:pt x="5587" y="11905"/>
                    <a:pt x="3088" y="14403"/>
                    <a:pt x="0" y="14431"/>
                  </a:cubicBezTo>
                  <a:lnTo>
                    <a:pt x="0" y="17688"/>
                  </a:lnTo>
                  <a:cubicBezTo>
                    <a:pt x="4885" y="17688"/>
                    <a:pt x="8843" y="13701"/>
                    <a:pt x="8843" y="8844"/>
                  </a:cubicBezTo>
                  <a:cubicBezTo>
                    <a:pt x="8815" y="3959"/>
                    <a:pt x="4885" y="2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3296225" y="238125"/>
              <a:ext cx="221100" cy="221100"/>
            </a:xfrm>
            <a:custGeom>
              <a:avLst/>
              <a:gdLst/>
              <a:ahLst/>
              <a:cxnLst/>
              <a:rect l="l" t="t" r="r" b="b"/>
              <a:pathLst>
                <a:path w="8844" h="8844" extrusionOk="0">
                  <a:moveTo>
                    <a:pt x="5559" y="0"/>
                  </a:moveTo>
                  <a:cubicBezTo>
                    <a:pt x="5559" y="3088"/>
                    <a:pt x="3088" y="5559"/>
                    <a:pt x="0" y="5559"/>
                  </a:cubicBezTo>
                  <a:lnTo>
                    <a:pt x="0" y="8844"/>
                  </a:lnTo>
                  <a:cubicBezTo>
                    <a:pt x="4885" y="8844"/>
                    <a:pt x="8843" y="4885"/>
                    <a:pt x="8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3576950" y="1135675"/>
              <a:ext cx="516600" cy="442325"/>
            </a:xfrm>
            <a:custGeom>
              <a:avLst/>
              <a:gdLst/>
              <a:ahLst/>
              <a:cxnLst/>
              <a:rect l="l" t="t" r="r" b="b"/>
              <a:pathLst>
                <a:path w="20664" h="17693" extrusionOk="0">
                  <a:moveTo>
                    <a:pt x="8794" y="3272"/>
                  </a:moveTo>
                  <a:cubicBezTo>
                    <a:pt x="11657" y="3272"/>
                    <a:pt x="14403" y="5490"/>
                    <a:pt x="14403" y="8849"/>
                  </a:cubicBezTo>
                  <a:cubicBezTo>
                    <a:pt x="14375" y="11937"/>
                    <a:pt x="11904" y="14408"/>
                    <a:pt x="8844" y="14436"/>
                  </a:cubicBezTo>
                  <a:cubicBezTo>
                    <a:pt x="3875" y="14436"/>
                    <a:pt x="1376" y="8428"/>
                    <a:pt x="4886" y="4919"/>
                  </a:cubicBezTo>
                  <a:cubicBezTo>
                    <a:pt x="6023" y="3782"/>
                    <a:pt x="7422" y="3272"/>
                    <a:pt x="8794" y="3272"/>
                  </a:cubicBezTo>
                  <a:close/>
                  <a:moveTo>
                    <a:pt x="8893" y="0"/>
                  </a:moveTo>
                  <a:cubicBezTo>
                    <a:pt x="4355" y="0"/>
                    <a:pt x="1" y="3532"/>
                    <a:pt x="1" y="8849"/>
                  </a:cubicBezTo>
                  <a:cubicBezTo>
                    <a:pt x="1" y="13734"/>
                    <a:pt x="3959" y="17693"/>
                    <a:pt x="8844" y="17693"/>
                  </a:cubicBezTo>
                  <a:cubicBezTo>
                    <a:pt x="16705" y="17693"/>
                    <a:pt x="20664" y="8175"/>
                    <a:pt x="15077" y="2617"/>
                  </a:cubicBezTo>
                  <a:cubicBezTo>
                    <a:pt x="13278" y="809"/>
                    <a:pt x="11065" y="0"/>
                    <a:pt x="8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3576950" y="1881750"/>
              <a:ext cx="516600" cy="442350"/>
            </a:xfrm>
            <a:custGeom>
              <a:avLst/>
              <a:gdLst/>
              <a:ahLst/>
              <a:cxnLst/>
              <a:rect l="l" t="t" r="r" b="b"/>
              <a:pathLst>
                <a:path w="20664" h="17694" extrusionOk="0">
                  <a:moveTo>
                    <a:pt x="8794" y="3273"/>
                  </a:moveTo>
                  <a:cubicBezTo>
                    <a:pt x="11657" y="3273"/>
                    <a:pt x="14403" y="5490"/>
                    <a:pt x="14403" y="8850"/>
                  </a:cubicBezTo>
                  <a:cubicBezTo>
                    <a:pt x="14375" y="11938"/>
                    <a:pt x="11904" y="14408"/>
                    <a:pt x="8844" y="14437"/>
                  </a:cubicBezTo>
                  <a:cubicBezTo>
                    <a:pt x="3875" y="14437"/>
                    <a:pt x="1376" y="8429"/>
                    <a:pt x="4886" y="4919"/>
                  </a:cubicBezTo>
                  <a:cubicBezTo>
                    <a:pt x="6023" y="3782"/>
                    <a:pt x="7422" y="3273"/>
                    <a:pt x="8794" y="3273"/>
                  </a:cubicBezTo>
                  <a:close/>
                  <a:moveTo>
                    <a:pt x="8893" y="1"/>
                  </a:moveTo>
                  <a:cubicBezTo>
                    <a:pt x="4355" y="1"/>
                    <a:pt x="1" y="3533"/>
                    <a:pt x="1" y="8850"/>
                  </a:cubicBezTo>
                  <a:cubicBezTo>
                    <a:pt x="1" y="13735"/>
                    <a:pt x="3959" y="17693"/>
                    <a:pt x="8844" y="17693"/>
                  </a:cubicBezTo>
                  <a:cubicBezTo>
                    <a:pt x="16705" y="17693"/>
                    <a:pt x="20664" y="8176"/>
                    <a:pt x="15077" y="2617"/>
                  </a:cubicBezTo>
                  <a:cubicBezTo>
                    <a:pt x="13278" y="809"/>
                    <a:pt x="11065" y="1"/>
                    <a:pt x="8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3576950" y="2627850"/>
              <a:ext cx="516600" cy="442325"/>
            </a:xfrm>
            <a:custGeom>
              <a:avLst/>
              <a:gdLst/>
              <a:ahLst/>
              <a:cxnLst/>
              <a:rect l="l" t="t" r="r" b="b"/>
              <a:pathLst>
                <a:path w="20664" h="17693" extrusionOk="0">
                  <a:moveTo>
                    <a:pt x="8794" y="3272"/>
                  </a:moveTo>
                  <a:cubicBezTo>
                    <a:pt x="11657" y="3272"/>
                    <a:pt x="14403" y="5490"/>
                    <a:pt x="14403" y="8849"/>
                  </a:cubicBezTo>
                  <a:cubicBezTo>
                    <a:pt x="14375" y="11937"/>
                    <a:pt x="11904" y="14436"/>
                    <a:pt x="8816" y="14436"/>
                  </a:cubicBezTo>
                  <a:cubicBezTo>
                    <a:pt x="3847" y="14408"/>
                    <a:pt x="1376" y="8428"/>
                    <a:pt x="4886" y="4919"/>
                  </a:cubicBezTo>
                  <a:cubicBezTo>
                    <a:pt x="6023" y="3782"/>
                    <a:pt x="7422" y="3272"/>
                    <a:pt x="8794" y="3272"/>
                  </a:cubicBezTo>
                  <a:close/>
                  <a:moveTo>
                    <a:pt x="8893" y="0"/>
                  </a:moveTo>
                  <a:cubicBezTo>
                    <a:pt x="4355" y="0"/>
                    <a:pt x="1" y="3532"/>
                    <a:pt x="1" y="8849"/>
                  </a:cubicBezTo>
                  <a:cubicBezTo>
                    <a:pt x="1" y="13734"/>
                    <a:pt x="3959" y="17665"/>
                    <a:pt x="8844" y="17693"/>
                  </a:cubicBezTo>
                  <a:cubicBezTo>
                    <a:pt x="16705" y="17693"/>
                    <a:pt x="20664" y="8175"/>
                    <a:pt x="15077" y="2617"/>
                  </a:cubicBezTo>
                  <a:cubicBezTo>
                    <a:pt x="13278" y="809"/>
                    <a:pt x="11065" y="0"/>
                    <a:pt x="8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3576950" y="3373925"/>
              <a:ext cx="516600" cy="442350"/>
            </a:xfrm>
            <a:custGeom>
              <a:avLst/>
              <a:gdLst/>
              <a:ahLst/>
              <a:cxnLst/>
              <a:rect l="l" t="t" r="r" b="b"/>
              <a:pathLst>
                <a:path w="20664" h="17694" extrusionOk="0">
                  <a:moveTo>
                    <a:pt x="8794" y="3273"/>
                  </a:moveTo>
                  <a:cubicBezTo>
                    <a:pt x="11657" y="3273"/>
                    <a:pt x="14403" y="5490"/>
                    <a:pt x="14403" y="8850"/>
                  </a:cubicBezTo>
                  <a:cubicBezTo>
                    <a:pt x="14375" y="11938"/>
                    <a:pt x="11904" y="14408"/>
                    <a:pt x="8844" y="14436"/>
                  </a:cubicBezTo>
                  <a:cubicBezTo>
                    <a:pt x="3875" y="14436"/>
                    <a:pt x="1376" y="8428"/>
                    <a:pt x="4886" y="4919"/>
                  </a:cubicBezTo>
                  <a:cubicBezTo>
                    <a:pt x="6023" y="3782"/>
                    <a:pt x="7422" y="3273"/>
                    <a:pt x="8794" y="3273"/>
                  </a:cubicBezTo>
                  <a:close/>
                  <a:moveTo>
                    <a:pt x="8893" y="1"/>
                  </a:moveTo>
                  <a:cubicBezTo>
                    <a:pt x="4355" y="1"/>
                    <a:pt x="1" y="3532"/>
                    <a:pt x="1" y="8850"/>
                  </a:cubicBezTo>
                  <a:cubicBezTo>
                    <a:pt x="1" y="13735"/>
                    <a:pt x="3959" y="17693"/>
                    <a:pt x="8844" y="17693"/>
                  </a:cubicBezTo>
                  <a:cubicBezTo>
                    <a:pt x="16705" y="17693"/>
                    <a:pt x="20664" y="8176"/>
                    <a:pt x="15077" y="2617"/>
                  </a:cubicBezTo>
                  <a:cubicBezTo>
                    <a:pt x="13278" y="809"/>
                    <a:pt x="11065" y="1"/>
                    <a:pt x="8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3706800" y="3960454"/>
              <a:ext cx="181800" cy="90550"/>
            </a:xfrm>
            <a:custGeom>
              <a:avLst/>
              <a:gdLst/>
              <a:ahLst/>
              <a:cxnLst/>
              <a:rect l="l" t="t" r="r" b="b"/>
              <a:pathLst>
                <a:path w="7272" h="3622" extrusionOk="0">
                  <a:moveTo>
                    <a:pt x="1" y="0"/>
                  </a:moveTo>
                  <a:lnTo>
                    <a:pt x="3622" y="3622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3706800" y="4615304"/>
              <a:ext cx="181800" cy="182500"/>
            </a:xfrm>
            <a:custGeom>
              <a:avLst/>
              <a:gdLst/>
              <a:ahLst/>
              <a:cxnLst/>
              <a:rect l="l" t="t" r="r" b="b"/>
              <a:pathLst>
                <a:path w="7272" h="7300" extrusionOk="0">
                  <a:moveTo>
                    <a:pt x="3622" y="0"/>
                  </a:moveTo>
                  <a:lnTo>
                    <a:pt x="1" y="3650"/>
                  </a:lnTo>
                  <a:lnTo>
                    <a:pt x="3622" y="7299"/>
                  </a:lnTo>
                  <a:lnTo>
                    <a:pt x="7272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3706800" y="5361379"/>
              <a:ext cx="181800" cy="91275"/>
            </a:xfrm>
            <a:custGeom>
              <a:avLst/>
              <a:gdLst/>
              <a:ahLst/>
              <a:cxnLst/>
              <a:rect l="l" t="t" r="r" b="b"/>
              <a:pathLst>
                <a:path w="7272" h="3651" extrusionOk="0">
                  <a:moveTo>
                    <a:pt x="3622" y="0"/>
                  </a:moveTo>
                  <a:lnTo>
                    <a:pt x="1" y="3650"/>
                  </a:lnTo>
                  <a:lnTo>
                    <a:pt x="7272" y="3650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4117400" y="4242604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4117400" y="4988679"/>
              <a:ext cx="181800" cy="181825"/>
            </a:xfrm>
            <a:custGeom>
              <a:avLst/>
              <a:gdLst/>
              <a:ahLst/>
              <a:cxnLst/>
              <a:rect l="l" t="t" r="r" b="b"/>
              <a:pathLst>
                <a:path w="7272" h="7273" extrusionOk="0">
                  <a:moveTo>
                    <a:pt x="3622" y="1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3296225" y="4242604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3622" y="0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3296225" y="4988679"/>
              <a:ext cx="181800" cy="181825"/>
            </a:xfrm>
            <a:custGeom>
              <a:avLst/>
              <a:gdLst/>
              <a:ahLst/>
              <a:cxnLst/>
              <a:rect l="l" t="t" r="r" b="b"/>
              <a:pathLst>
                <a:path w="7272" h="7273" extrusionOk="0">
                  <a:moveTo>
                    <a:pt x="3622" y="1"/>
                  </a:moveTo>
                  <a:lnTo>
                    <a:pt x="0" y="3622"/>
                  </a:lnTo>
                  <a:lnTo>
                    <a:pt x="3622" y="7272"/>
                  </a:lnTo>
                  <a:lnTo>
                    <a:pt x="7271" y="3622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3576950" y="4111929"/>
              <a:ext cx="516600" cy="442325"/>
            </a:xfrm>
            <a:custGeom>
              <a:avLst/>
              <a:gdLst/>
              <a:ahLst/>
              <a:cxnLst/>
              <a:rect l="l" t="t" r="r" b="b"/>
              <a:pathLst>
                <a:path w="20664" h="17693" extrusionOk="0">
                  <a:moveTo>
                    <a:pt x="8794" y="3278"/>
                  </a:moveTo>
                  <a:cubicBezTo>
                    <a:pt x="11662" y="3278"/>
                    <a:pt x="14403" y="5504"/>
                    <a:pt x="14403" y="8849"/>
                  </a:cubicBezTo>
                  <a:cubicBezTo>
                    <a:pt x="14375" y="11937"/>
                    <a:pt x="11904" y="14408"/>
                    <a:pt x="8816" y="14436"/>
                  </a:cubicBezTo>
                  <a:cubicBezTo>
                    <a:pt x="3847" y="14408"/>
                    <a:pt x="1376" y="8428"/>
                    <a:pt x="4886" y="4919"/>
                  </a:cubicBezTo>
                  <a:cubicBezTo>
                    <a:pt x="6028" y="3785"/>
                    <a:pt x="7426" y="3278"/>
                    <a:pt x="8794" y="3278"/>
                  </a:cubicBezTo>
                  <a:close/>
                  <a:moveTo>
                    <a:pt x="8893" y="0"/>
                  </a:moveTo>
                  <a:cubicBezTo>
                    <a:pt x="4355" y="0"/>
                    <a:pt x="1" y="3532"/>
                    <a:pt x="1" y="8849"/>
                  </a:cubicBezTo>
                  <a:cubicBezTo>
                    <a:pt x="1" y="13734"/>
                    <a:pt x="3959" y="17664"/>
                    <a:pt x="8816" y="17693"/>
                  </a:cubicBezTo>
                  <a:cubicBezTo>
                    <a:pt x="16705" y="17693"/>
                    <a:pt x="20664" y="8175"/>
                    <a:pt x="15077" y="2616"/>
                  </a:cubicBezTo>
                  <a:cubicBezTo>
                    <a:pt x="13278" y="808"/>
                    <a:pt x="11065" y="0"/>
                    <a:pt x="8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4078075" y="4486154"/>
              <a:ext cx="221125" cy="441500"/>
            </a:xfrm>
            <a:custGeom>
              <a:avLst/>
              <a:gdLst/>
              <a:ahLst/>
              <a:cxnLst/>
              <a:rect l="l" t="t" r="r" b="b"/>
              <a:pathLst>
                <a:path w="8845" h="17660" extrusionOk="0">
                  <a:moveTo>
                    <a:pt x="8844" y="0"/>
                  </a:moveTo>
                  <a:cubicBezTo>
                    <a:pt x="3959" y="0"/>
                    <a:pt x="29" y="3931"/>
                    <a:pt x="1" y="8816"/>
                  </a:cubicBezTo>
                  <a:cubicBezTo>
                    <a:pt x="1" y="13701"/>
                    <a:pt x="3959" y="17659"/>
                    <a:pt x="8844" y="17659"/>
                  </a:cubicBezTo>
                  <a:lnTo>
                    <a:pt x="8844" y="14403"/>
                  </a:lnTo>
                  <a:cubicBezTo>
                    <a:pt x="8810" y="14403"/>
                    <a:pt x="8775" y="14404"/>
                    <a:pt x="8741" y="14404"/>
                  </a:cubicBezTo>
                  <a:cubicBezTo>
                    <a:pt x="5644" y="14404"/>
                    <a:pt x="3145" y="11925"/>
                    <a:pt x="3145" y="8816"/>
                  </a:cubicBezTo>
                  <a:cubicBezTo>
                    <a:pt x="3145" y="5750"/>
                    <a:pt x="5618" y="3255"/>
                    <a:pt x="8692" y="3255"/>
                  </a:cubicBezTo>
                  <a:cubicBezTo>
                    <a:pt x="8742" y="3255"/>
                    <a:pt x="8793" y="3256"/>
                    <a:pt x="8844" y="3257"/>
                  </a:cubicBezTo>
                  <a:lnTo>
                    <a:pt x="8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4078075" y="3960454"/>
              <a:ext cx="221125" cy="221100"/>
            </a:xfrm>
            <a:custGeom>
              <a:avLst/>
              <a:gdLst/>
              <a:ahLst/>
              <a:cxnLst/>
              <a:rect l="l" t="t" r="r" b="b"/>
              <a:pathLst>
                <a:path w="8845" h="8844" extrusionOk="0">
                  <a:moveTo>
                    <a:pt x="1" y="0"/>
                  </a:moveTo>
                  <a:cubicBezTo>
                    <a:pt x="1" y="4885"/>
                    <a:pt x="3959" y="8844"/>
                    <a:pt x="8844" y="8844"/>
                  </a:cubicBezTo>
                  <a:lnTo>
                    <a:pt x="8844" y="5587"/>
                  </a:lnTo>
                  <a:cubicBezTo>
                    <a:pt x="5756" y="5559"/>
                    <a:pt x="3286" y="3088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4078075" y="5231529"/>
              <a:ext cx="221125" cy="221125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8844" y="1"/>
                  </a:moveTo>
                  <a:cubicBezTo>
                    <a:pt x="3959" y="1"/>
                    <a:pt x="1" y="3959"/>
                    <a:pt x="1" y="8844"/>
                  </a:cubicBezTo>
                  <a:lnTo>
                    <a:pt x="3286" y="8844"/>
                  </a:lnTo>
                  <a:cubicBezTo>
                    <a:pt x="3286" y="5756"/>
                    <a:pt x="5756" y="3285"/>
                    <a:pt x="8844" y="3285"/>
                  </a:cubicBez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3296225" y="5231529"/>
              <a:ext cx="221100" cy="221125"/>
            </a:xfrm>
            <a:custGeom>
              <a:avLst/>
              <a:gdLst/>
              <a:ahLst/>
              <a:cxnLst/>
              <a:rect l="l" t="t" r="r" b="b"/>
              <a:pathLst>
                <a:path w="8844" h="8845" extrusionOk="0">
                  <a:moveTo>
                    <a:pt x="0" y="1"/>
                  </a:moveTo>
                  <a:lnTo>
                    <a:pt x="0" y="3257"/>
                  </a:lnTo>
                  <a:cubicBezTo>
                    <a:pt x="3088" y="3257"/>
                    <a:pt x="5587" y="5756"/>
                    <a:pt x="5559" y="8844"/>
                  </a:cubicBezTo>
                  <a:lnTo>
                    <a:pt x="8843" y="8844"/>
                  </a:lnTo>
                  <a:cubicBezTo>
                    <a:pt x="8843" y="3959"/>
                    <a:pt x="488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3296225" y="4486154"/>
              <a:ext cx="221100" cy="441500"/>
            </a:xfrm>
            <a:custGeom>
              <a:avLst/>
              <a:gdLst/>
              <a:ahLst/>
              <a:cxnLst/>
              <a:rect l="l" t="t" r="r" b="b"/>
              <a:pathLst>
                <a:path w="8844" h="17660" extrusionOk="0">
                  <a:moveTo>
                    <a:pt x="0" y="0"/>
                  </a:moveTo>
                  <a:lnTo>
                    <a:pt x="0" y="3257"/>
                  </a:lnTo>
                  <a:cubicBezTo>
                    <a:pt x="3060" y="3257"/>
                    <a:pt x="5559" y="5728"/>
                    <a:pt x="5559" y="8816"/>
                  </a:cubicBezTo>
                  <a:cubicBezTo>
                    <a:pt x="5559" y="11876"/>
                    <a:pt x="3088" y="14375"/>
                    <a:pt x="0" y="14375"/>
                  </a:cubicBezTo>
                  <a:lnTo>
                    <a:pt x="0" y="17659"/>
                  </a:lnTo>
                  <a:cubicBezTo>
                    <a:pt x="4885" y="17631"/>
                    <a:pt x="8815" y="13701"/>
                    <a:pt x="8843" y="8816"/>
                  </a:cubicBezTo>
                  <a:cubicBezTo>
                    <a:pt x="8815" y="3931"/>
                    <a:pt x="4885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3296225" y="3960454"/>
              <a:ext cx="221100" cy="221100"/>
            </a:xfrm>
            <a:custGeom>
              <a:avLst/>
              <a:gdLst/>
              <a:ahLst/>
              <a:cxnLst/>
              <a:rect l="l" t="t" r="r" b="b"/>
              <a:pathLst>
                <a:path w="8844" h="8844" extrusionOk="0">
                  <a:moveTo>
                    <a:pt x="5559" y="0"/>
                  </a:moveTo>
                  <a:cubicBezTo>
                    <a:pt x="5559" y="3088"/>
                    <a:pt x="3088" y="5559"/>
                    <a:pt x="0" y="5587"/>
                  </a:cubicBezTo>
                  <a:lnTo>
                    <a:pt x="0" y="8844"/>
                  </a:lnTo>
                  <a:cubicBezTo>
                    <a:pt x="4885" y="8844"/>
                    <a:pt x="8843" y="4885"/>
                    <a:pt x="8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3576950" y="4858004"/>
              <a:ext cx="516600" cy="442325"/>
            </a:xfrm>
            <a:custGeom>
              <a:avLst/>
              <a:gdLst/>
              <a:ahLst/>
              <a:cxnLst/>
              <a:rect l="l" t="t" r="r" b="b"/>
              <a:pathLst>
                <a:path w="20664" h="17693" extrusionOk="0">
                  <a:moveTo>
                    <a:pt x="8794" y="3273"/>
                  </a:moveTo>
                  <a:cubicBezTo>
                    <a:pt x="11657" y="3273"/>
                    <a:pt x="14403" y="5490"/>
                    <a:pt x="14403" y="8849"/>
                  </a:cubicBezTo>
                  <a:cubicBezTo>
                    <a:pt x="14375" y="11938"/>
                    <a:pt x="11904" y="14408"/>
                    <a:pt x="8844" y="14436"/>
                  </a:cubicBezTo>
                  <a:cubicBezTo>
                    <a:pt x="3875" y="14436"/>
                    <a:pt x="1376" y="8428"/>
                    <a:pt x="4886" y="4919"/>
                  </a:cubicBezTo>
                  <a:cubicBezTo>
                    <a:pt x="6023" y="3782"/>
                    <a:pt x="7422" y="3273"/>
                    <a:pt x="8794" y="3273"/>
                  </a:cubicBezTo>
                  <a:close/>
                  <a:moveTo>
                    <a:pt x="8893" y="1"/>
                  </a:moveTo>
                  <a:cubicBezTo>
                    <a:pt x="4355" y="1"/>
                    <a:pt x="1" y="3532"/>
                    <a:pt x="1" y="8849"/>
                  </a:cubicBezTo>
                  <a:cubicBezTo>
                    <a:pt x="1" y="13734"/>
                    <a:pt x="3959" y="17693"/>
                    <a:pt x="8844" y="17693"/>
                  </a:cubicBezTo>
                  <a:cubicBezTo>
                    <a:pt x="16705" y="17693"/>
                    <a:pt x="20664" y="8176"/>
                    <a:pt x="15077" y="2617"/>
                  </a:cubicBezTo>
                  <a:cubicBezTo>
                    <a:pt x="13278" y="809"/>
                    <a:pt x="11065" y="1"/>
                    <a:pt x="8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3">
  <p:cSld name="CUSTOM_2_1_1_1_1_1_1_1_1_1_1_1_1_1_1_1_1_1_1_1_1_1"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8" name="Google Shape;4048;p35"/>
          <p:cNvGrpSpPr/>
          <p:nvPr/>
        </p:nvGrpSpPr>
        <p:grpSpPr>
          <a:xfrm>
            <a:off x="-533400" y="-511961"/>
            <a:ext cx="10292628" cy="5858488"/>
            <a:chOff x="-533400" y="-511961"/>
            <a:chExt cx="10292628" cy="5858488"/>
          </a:xfrm>
        </p:grpSpPr>
        <p:sp>
          <p:nvSpPr>
            <p:cNvPr id="4049" name="Google Shape;4049;p35"/>
            <p:cNvSpPr/>
            <p:nvPr/>
          </p:nvSpPr>
          <p:spPr>
            <a:xfrm>
              <a:off x="4129591" y="3933387"/>
              <a:ext cx="3841658" cy="1217896"/>
            </a:xfrm>
            <a:custGeom>
              <a:avLst/>
              <a:gdLst/>
              <a:ahLst/>
              <a:cxnLst/>
              <a:rect l="l" t="t" r="r" b="b"/>
              <a:pathLst>
                <a:path w="124628" h="39510" extrusionOk="0">
                  <a:moveTo>
                    <a:pt x="106532" y="0"/>
                  </a:moveTo>
                  <a:cubicBezTo>
                    <a:pt x="97574" y="0"/>
                    <a:pt x="89565" y="5667"/>
                    <a:pt x="81348" y="9451"/>
                  </a:cubicBezTo>
                  <a:cubicBezTo>
                    <a:pt x="74442" y="12618"/>
                    <a:pt x="67024" y="14560"/>
                    <a:pt x="59443" y="15173"/>
                  </a:cubicBezTo>
                  <a:cubicBezTo>
                    <a:pt x="49165" y="15990"/>
                    <a:pt x="38110" y="14805"/>
                    <a:pt x="28118" y="17441"/>
                  </a:cubicBezTo>
                  <a:cubicBezTo>
                    <a:pt x="16062" y="20608"/>
                    <a:pt x="5354" y="28250"/>
                    <a:pt x="0" y="39510"/>
                  </a:cubicBezTo>
                  <a:lnTo>
                    <a:pt x="124628" y="39510"/>
                  </a:lnTo>
                  <a:lnTo>
                    <a:pt x="124628" y="7612"/>
                  </a:lnTo>
                  <a:cubicBezTo>
                    <a:pt x="119540" y="4302"/>
                    <a:pt x="113736" y="358"/>
                    <a:pt x="107667" y="31"/>
                  </a:cubicBezTo>
                  <a:cubicBezTo>
                    <a:pt x="107287" y="10"/>
                    <a:pt x="106908" y="0"/>
                    <a:pt x="106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5"/>
            <p:cNvSpPr/>
            <p:nvPr/>
          </p:nvSpPr>
          <p:spPr>
            <a:xfrm>
              <a:off x="5673162" y="-511961"/>
              <a:ext cx="1746082" cy="1646517"/>
            </a:xfrm>
            <a:custGeom>
              <a:avLst/>
              <a:gdLst/>
              <a:ahLst/>
              <a:cxnLst/>
              <a:rect l="l" t="t" r="r" b="b"/>
              <a:pathLst>
                <a:path w="56645" h="53415" extrusionOk="0">
                  <a:moveTo>
                    <a:pt x="20278" y="1"/>
                  </a:moveTo>
                  <a:cubicBezTo>
                    <a:pt x="18303" y="1"/>
                    <a:pt x="16335" y="504"/>
                    <a:pt x="14652" y="1553"/>
                  </a:cubicBezTo>
                  <a:cubicBezTo>
                    <a:pt x="10688" y="4025"/>
                    <a:pt x="8726" y="8746"/>
                    <a:pt x="8011" y="13364"/>
                  </a:cubicBezTo>
                  <a:cubicBezTo>
                    <a:pt x="7316" y="17961"/>
                    <a:pt x="7664" y="22661"/>
                    <a:pt x="7092" y="27300"/>
                  </a:cubicBezTo>
                  <a:cubicBezTo>
                    <a:pt x="6458" y="32449"/>
                    <a:pt x="4721" y="37394"/>
                    <a:pt x="2862" y="42257"/>
                  </a:cubicBezTo>
                  <a:cubicBezTo>
                    <a:pt x="1472" y="45833"/>
                    <a:pt x="1" y="49838"/>
                    <a:pt x="1452" y="53394"/>
                  </a:cubicBezTo>
                  <a:lnTo>
                    <a:pt x="54539" y="53414"/>
                  </a:lnTo>
                  <a:cubicBezTo>
                    <a:pt x="55970" y="47489"/>
                    <a:pt x="56644" y="41338"/>
                    <a:pt x="55336" y="35392"/>
                  </a:cubicBezTo>
                  <a:cubicBezTo>
                    <a:pt x="54029" y="29445"/>
                    <a:pt x="50800" y="23806"/>
                    <a:pt x="45875" y="20209"/>
                  </a:cubicBezTo>
                  <a:cubicBezTo>
                    <a:pt x="41850" y="17267"/>
                    <a:pt x="36721" y="15673"/>
                    <a:pt x="33615" y="11750"/>
                  </a:cubicBezTo>
                  <a:cubicBezTo>
                    <a:pt x="31694" y="9277"/>
                    <a:pt x="30754" y="6130"/>
                    <a:pt x="28731" y="3739"/>
                  </a:cubicBezTo>
                  <a:cubicBezTo>
                    <a:pt x="26664" y="1306"/>
                    <a:pt x="23461" y="1"/>
                    <a:pt x="20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5"/>
            <p:cNvSpPr/>
            <p:nvPr/>
          </p:nvSpPr>
          <p:spPr>
            <a:xfrm>
              <a:off x="-53397" y="1300142"/>
              <a:ext cx="1913000" cy="4005031"/>
            </a:xfrm>
            <a:custGeom>
              <a:avLst/>
              <a:gdLst/>
              <a:ahLst/>
              <a:cxnLst/>
              <a:rect l="l" t="t" r="r" b="b"/>
              <a:pathLst>
                <a:path w="62060" h="129928" extrusionOk="0">
                  <a:moveTo>
                    <a:pt x="38605" y="1"/>
                  </a:moveTo>
                  <a:cubicBezTo>
                    <a:pt x="35665" y="1"/>
                    <a:pt x="32744" y="749"/>
                    <a:pt x="30080" y="2563"/>
                  </a:cubicBezTo>
                  <a:cubicBezTo>
                    <a:pt x="25094" y="5955"/>
                    <a:pt x="20803" y="11840"/>
                    <a:pt x="19904" y="17786"/>
                  </a:cubicBezTo>
                  <a:cubicBezTo>
                    <a:pt x="18371" y="27860"/>
                    <a:pt x="21824" y="33316"/>
                    <a:pt x="21293" y="43533"/>
                  </a:cubicBezTo>
                  <a:cubicBezTo>
                    <a:pt x="20578" y="57714"/>
                    <a:pt x="7602" y="73469"/>
                    <a:pt x="1" y="79762"/>
                  </a:cubicBezTo>
                  <a:lnTo>
                    <a:pt x="1" y="129928"/>
                  </a:lnTo>
                  <a:lnTo>
                    <a:pt x="58381" y="129928"/>
                  </a:lnTo>
                  <a:cubicBezTo>
                    <a:pt x="62059" y="119486"/>
                    <a:pt x="61426" y="107205"/>
                    <a:pt x="57461" y="96886"/>
                  </a:cubicBezTo>
                  <a:cubicBezTo>
                    <a:pt x="55602" y="92084"/>
                    <a:pt x="52986" y="87609"/>
                    <a:pt x="51025" y="82848"/>
                  </a:cubicBezTo>
                  <a:cubicBezTo>
                    <a:pt x="47674" y="74736"/>
                    <a:pt x="47796" y="64968"/>
                    <a:pt x="48532" y="56243"/>
                  </a:cubicBezTo>
                  <a:cubicBezTo>
                    <a:pt x="49594" y="43962"/>
                    <a:pt x="60322" y="34992"/>
                    <a:pt x="58279" y="19543"/>
                  </a:cubicBezTo>
                  <a:cubicBezTo>
                    <a:pt x="57318" y="12330"/>
                    <a:pt x="54049" y="4892"/>
                    <a:pt x="47387" y="1991"/>
                  </a:cubicBezTo>
                  <a:cubicBezTo>
                    <a:pt x="44606" y="775"/>
                    <a:pt x="41595" y="1"/>
                    <a:pt x="38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5"/>
            <p:cNvSpPr/>
            <p:nvPr/>
          </p:nvSpPr>
          <p:spPr>
            <a:xfrm>
              <a:off x="6745871" y="-58476"/>
              <a:ext cx="2436408" cy="2019962"/>
            </a:xfrm>
            <a:custGeom>
              <a:avLst/>
              <a:gdLst/>
              <a:ahLst/>
              <a:cxnLst/>
              <a:rect l="l" t="t" r="r" b="b"/>
              <a:pathLst>
                <a:path w="79040" h="65530" extrusionOk="0">
                  <a:moveTo>
                    <a:pt x="3821" y="1"/>
                  </a:moveTo>
                  <a:cubicBezTo>
                    <a:pt x="0" y="11505"/>
                    <a:pt x="4210" y="20557"/>
                    <a:pt x="8991" y="26074"/>
                  </a:cubicBezTo>
                  <a:cubicBezTo>
                    <a:pt x="14590" y="32511"/>
                    <a:pt x="23540" y="35842"/>
                    <a:pt x="27647" y="43321"/>
                  </a:cubicBezTo>
                  <a:cubicBezTo>
                    <a:pt x="29956" y="47551"/>
                    <a:pt x="30447" y="52679"/>
                    <a:pt x="33267" y="56603"/>
                  </a:cubicBezTo>
                  <a:cubicBezTo>
                    <a:pt x="34370" y="58156"/>
                    <a:pt x="36046" y="60281"/>
                    <a:pt x="37578" y="61405"/>
                  </a:cubicBezTo>
                  <a:cubicBezTo>
                    <a:pt x="41490" y="64218"/>
                    <a:pt x="46156" y="65529"/>
                    <a:pt x="50898" y="65529"/>
                  </a:cubicBezTo>
                  <a:cubicBezTo>
                    <a:pt x="53390" y="65529"/>
                    <a:pt x="55904" y="65167"/>
                    <a:pt x="58339" y="64470"/>
                  </a:cubicBezTo>
                  <a:cubicBezTo>
                    <a:pt x="65410" y="62426"/>
                    <a:pt x="71397" y="56664"/>
                    <a:pt x="73277" y="49553"/>
                  </a:cubicBezTo>
                  <a:cubicBezTo>
                    <a:pt x="73767" y="47673"/>
                    <a:pt x="74012" y="45732"/>
                    <a:pt x="74646" y="43934"/>
                  </a:cubicBezTo>
                  <a:cubicBezTo>
                    <a:pt x="75586" y="41318"/>
                    <a:pt x="76710" y="39520"/>
                    <a:pt x="79039" y="38028"/>
                  </a:cubicBezTo>
                  <a:lnTo>
                    <a:pt x="79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5"/>
            <p:cNvSpPr/>
            <p:nvPr/>
          </p:nvSpPr>
          <p:spPr>
            <a:xfrm>
              <a:off x="-533400" y="1760205"/>
              <a:ext cx="1592358" cy="1703205"/>
            </a:xfrm>
            <a:custGeom>
              <a:avLst/>
              <a:gdLst/>
              <a:ahLst/>
              <a:cxnLst/>
              <a:rect l="l" t="t" r="r" b="b"/>
              <a:pathLst>
                <a:path w="51658" h="55254" extrusionOk="0">
                  <a:moveTo>
                    <a:pt x="8879" y="1"/>
                  </a:moveTo>
                  <a:cubicBezTo>
                    <a:pt x="5767" y="1"/>
                    <a:pt x="2617" y="870"/>
                    <a:pt x="0" y="2555"/>
                  </a:cubicBezTo>
                  <a:lnTo>
                    <a:pt x="307" y="55254"/>
                  </a:lnTo>
                  <a:cubicBezTo>
                    <a:pt x="17430" y="54028"/>
                    <a:pt x="36618" y="47509"/>
                    <a:pt x="46406" y="38171"/>
                  </a:cubicBezTo>
                  <a:cubicBezTo>
                    <a:pt x="48245" y="36414"/>
                    <a:pt x="49982" y="34411"/>
                    <a:pt x="50820" y="31980"/>
                  </a:cubicBezTo>
                  <a:cubicBezTo>
                    <a:pt x="51657" y="29568"/>
                    <a:pt x="51535" y="26687"/>
                    <a:pt x="49920" y="24685"/>
                  </a:cubicBezTo>
                  <a:cubicBezTo>
                    <a:pt x="48265" y="22641"/>
                    <a:pt x="45466" y="21906"/>
                    <a:pt x="42830" y="21783"/>
                  </a:cubicBezTo>
                  <a:cubicBezTo>
                    <a:pt x="42414" y="21764"/>
                    <a:pt x="41998" y="21757"/>
                    <a:pt x="41582" y="21757"/>
                  </a:cubicBezTo>
                  <a:cubicBezTo>
                    <a:pt x="40403" y="21757"/>
                    <a:pt x="39221" y="21814"/>
                    <a:pt x="38042" y="21814"/>
                  </a:cubicBezTo>
                  <a:cubicBezTo>
                    <a:pt x="36998" y="21814"/>
                    <a:pt x="35957" y="21769"/>
                    <a:pt x="34922" y="21599"/>
                  </a:cubicBezTo>
                  <a:cubicBezTo>
                    <a:pt x="32041" y="21109"/>
                    <a:pt x="29384" y="19678"/>
                    <a:pt x="27382" y="17512"/>
                  </a:cubicBezTo>
                  <a:cubicBezTo>
                    <a:pt x="23867" y="13671"/>
                    <a:pt x="22845" y="8031"/>
                    <a:pt x="19290" y="4230"/>
                  </a:cubicBezTo>
                  <a:cubicBezTo>
                    <a:pt x="16638" y="1374"/>
                    <a:pt x="12790" y="1"/>
                    <a:pt x="8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5"/>
            <p:cNvSpPr/>
            <p:nvPr/>
          </p:nvSpPr>
          <p:spPr>
            <a:xfrm>
              <a:off x="-142820" y="2701938"/>
              <a:ext cx="1752494" cy="1523618"/>
            </a:xfrm>
            <a:custGeom>
              <a:avLst/>
              <a:gdLst/>
              <a:ahLst/>
              <a:cxnLst/>
              <a:rect l="l" t="t" r="r" b="b"/>
              <a:pathLst>
                <a:path w="56853" h="49428" extrusionOk="0">
                  <a:moveTo>
                    <a:pt x="9620" y="1"/>
                  </a:moveTo>
                  <a:cubicBezTo>
                    <a:pt x="9397" y="1"/>
                    <a:pt x="9174" y="7"/>
                    <a:pt x="8950" y="19"/>
                  </a:cubicBezTo>
                  <a:cubicBezTo>
                    <a:pt x="5538" y="223"/>
                    <a:pt x="2166" y="1592"/>
                    <a:pt x="0" y="4228"/>
                  </a:cubicBezTo>
                  <a:lnTo>
                    <a:pt x="0" y="49428"/>
                  </a:lnTo>
                  <a:cubicBezTo>
                    <a:pt x="4557" y="49305"/>
                    <a:pt x="9706" y="47487"/>
                    <a:pt x="13201" y="44565"/>
                  </a:cubicBezTo>
                  <a:cubicBezTo>
                    <a:pt x="16286" y="41990"/>
                    <a:pt x="18657" y="38475"/>
                    <a:pt x="22171" y="36514"/>
                  </a:cubicBezTo>
                  <a:cubicBezTo>
                    <a:pt x="28710" y="32836"/>
                    <a:pt x="37231" y="35492"/>
                    <a:pt x="44138" y="32509"/>
                  </a:cubicBezTo>
                  <a:cubicBezTo>
                    <a:pt x="46426" y="31528"/>
                    <a:pt x="48654" y="30220"/>
                    <a:pt x="50411" y="28422"/>
                  </a:cubicBezTo>
                  <a:cubicBezTo>
                    <a:pt x="52168" y="26583"/>
                    <a:pt x="53476" y="24376"/>
                    <a:pt x="54273" y="21965"/>
                  </a:cubicBezTo>
                  <a:cubicBezTo>
                    <a:pt x="56852" y="14287"/>
                    <a:pt x="51110" y="6454"/>
                    <a:pt x="43161" y="6454"/>
                  </a:cubicBezTo>
                  <a:cubicBezTo>
                    <a:pt x="42923" y="6454"/>
                    <a:pt x="42684" y="6461"/>
                    <a:pt x="42442" y="6476"/>
                  </a:cubicBezTo>
                  <a:cubicBezTo>
                    <a:pt x="38110" y="6721"/>
                    <a:pt x="35903" y="9112"/>
                    <a:pt x="30856" y="9929"/>
                  </a:cubicBezTo>
                  <a:cubicBezTo>
                    <a:pt x="30299" y="10017"/>
                    <a:pt x="29758" y="10058"/>
                    <a:pt x="29234" y="10058"/>
                  </a:cubicBezTo>
                  <a:cubicBezTo>
                    <a:pt x="25852" y="10058"/>
                    <a:pt x="23146" y="8351"/>
                    <a:pt x="21129" y="6476"/>
                  </a:cubicBezTo>
                  <a:cubicBezTo>
                    <a:pt x="20128" y="5536"/>
                    <a:pt x="19290" y="4412"/>
                    <a:pt x="18289" y="3452"/>
                  </a:cubicBezTo>
                  <a:cubicBezTo>
                    <a:pt x="15938" y="1235"/>
                    <a:pt x="12837" y="1"/>
                    <a:pt x="9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5"/>
            <p:cNvSpPr/>
            <p:nvPr/>
          </p:nvSpPr>
          <p:spPr>
            <a:xfrm>
              <a:off x="1600054" y="4425423"/>
              <a:ext cx="1236483" cy="864950"/>
            </a:xfrm>
            <a:custGeom>
              <a:avLst/>
              <a:gdLst/>
              <a:ahLst/>
              <a:cxnLst/>
              <a:rect l="l" t="t" r="r" b="b"/>
              <a:pathLst>
                <a:path w="40113" h="28060" extrusionOk="0">
                  <a:moveTo>
                    <a:pt x="22128" y="1"/>
                  </a:moveTo>
                  <a:cubicBezTo>
                    <a:pt x="13718" y="1"/>
                    <a:pt x="5293" y="4191"/>
                    <a:pt x="1921" y="12193"/>
                  </a:cubicBezTo>
                  <a:cubicBezTo>
                    <a:pt x="307" y="16034"/>
                    <a:pt x="0" y="20611"/>
                    <a:pt x="1942" y="24310"/>
                  </a:cubicBezTo>
                  <a:cubicBezTo>
                    <a:pt x="2979" y="26288"/>
                    <a:pt x="4900" y="28060"/>
                    <a:pt x="7126" y="28060"/>
                  </a:cubicBezTo>
                  <a:cubicBezTo>
                    <a:pt x="7223" y="28060"/>
                    <a:pt x="7320" y="28056"/>
                    <a:pt x="7418" y="28049"/>
                  </a:cubicBezTo>
                  <a:cubicBezTo>
                    <a:pt x="9441" y="27927"/>
                    <a:pt x="11035" y="26394"/>
                    <a:pt x="12608" y="25066"/>
                  </a:cubicBezTo>
                  <a:cubicBezTo>
                    <a:pt x="15244" y="22859"/>
                    <a:pt x="18391" y="21081"/>
                    <a:pt x="21824" y="20714"/>
                  </a:cubicBezTo>
                  <a:cubicBezTo>
                    <a:pt x="22369" y="20655"/>
                    <a:pt x="22917" y="20633"/>
                    <a:pt x="23466" y="20633"/>
                  </a:cubicBezTo>
                  <a:cubicBezTo>
                    <a:pt x="25175" y="20633"/>
                    <a:pt x="26898" y="20846"/>
                    <a:pt x="28595" y="20846"/>
                  </a:cubicBezTo>
                  <a:cubicBezTo>
                    <a:pt x="29606" y="20846"/>
                    <a:pt x="30608" y="20771"/>
                    <a:pt x="31591" y="20530"/>
                  </a:cubicBezTo>
                  <a:cubicBezTo>
                    <a:pt x="37088" y="19181"/>
                    <a:pt x="40112" y="13276"/>
                    <a:pt x="37987" y="8024"/>
                  </a:cubicBezTo>
                  <a:cubicBezTo>
                    <a:pt x="36843" y="5163"/>
                    <a:pt x="34289" y="3038"/>
                    <a:pt x="31469" y="1853"/>
                  </a:cubicBezTo>
                  <a:cubicBezTo>
                    <a:pt x="28545" y="611"/>
                    <a:pt x="25337" y="1"/>
                    <a:pt x="22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5"/>
            <p:cNvSpPr/>
            <p:nvPr/>
          </p:nvSpPr>
          <p:spPr>
            <a:xfrm>
              <a:off x="8684637" y="1009339"/>
              <a:ext cx="1074590" cy="1443381"/>
            </a:xfrm>
            <a:custGeom>
              <a:avLst/>
              <a:gdLst/>
              <a:ahLst/>
              <a:cxnLst/>
              <a:rect l="l" t="t" r="r" b="b"/>
              <a:pathLst>
                <a:path w="34861" h="46825" extrusionOk="0">
                  <a:moveTo>
                    <a:pt x="18207" y="0"/>
                  </a:moveTo>
                  <a:cubicBezTo>
                    <a:pt x="17252" y="0"/>
                    <a:pt x="16278" y="123"/>
                    <a:pt x="15305" y="382"/>
                  </a:cubicBezTo>
                  <a:cubicBezTo>
                    <a:pt x="11729" y="1343"/>
                    <a:pt x="8807" y="4061"/>
                    <a:pt x="6948" y="7289"/>
                  </a:cubicBezTo>
                  <a:cubicBezTo>
                    <a:pt x="0" y="19243"/>
                    <a:pt x="2391" y="36939"/>
                    <a:pt x="14937" y="44152"/>
                  </a:cubicBezTo>
                  <a:cubicBezTo>
                    <a:pt x="17803" y="45807"/>
                    <a:pt x="21130" y="46824"/>
                    <a:pt x="24416" y="46824"/>
                  </a:cubicBezTo>
                  <a:cubicBezTo>
                    <a:pt x="26120" y="46824"/>
                    <a:pt x="27813" y="46550"/>
                    <a:pt x="29425" y="45950"/>
                  </a:cubicBezTo>
                  <a:cubicBezTo>
                    <a:pt x="32061" y="44949"/>
                    <a:pt x="34554" y="42783"/>
                    <a:pt x="34718" y="39963"/>
                  </a:cubicBezTo>
                  <a:cubicBezTo>
                    <a:pt x="34861" y="37511"/>
                    <a:pt x="33246" y="35365"/>
                    <a:pt x="31918" y="33322"/>
                  </a:cubicBezTo>
                  <a:cubicBezTo>
                    <a:pt x="29670" y="29828"/>
                    <a:pt x="28015" y="25782"/>
                    <a:pt x="28097" y="21634"/>
                  </a:cubicBezTo>
                  <a:cubicBezTo>
                    <a:pt x="28158" y="17690"/>
                    <a:pt x="29793" y="13828"/>
                    <a:pt x="29323" y="9925"/>
                  </a:cubicBezTo>
                  <a:cubicBezTo>
                    <a:pt x="28661" y="4123"/>
                    <a:pt x="23736" y="0"/>
                    <a:pt x="18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5"/>
            <p:cNvSpPr/>
            <p:nvPr/>
          </p:nvSpPr>
          <p:spPr>
            <a:xfrm>
              <a:off x="713225" y="416225"/>
              <a:ext cx="7717500" cy="431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5"/>
            <p:cNvSpPr/>
            <p:nvPr/>
          </p:nvSpPr>
          <p:spPr>
            <a:xfrm>
              <a:off x="-7573" y="-4965"/>
              <a:ext cx="3976456" cy="1650956"/>
            </a:xfrm>
            <a:custGeom>
              <a:avLst/>
              <a:gdLst/>
              <a:ahLst/>
              <a:cxnLst/>
              <a:rect l="l" t="t" r="r" b="b"/>
              <a:pathLst>
                <a:path w="129001" h="53559" extrusionOk="0">
                  <a:moveTo>
                    <a:pt x="0" y="1"/>
                  </a:moveTo>
                  <a:lnTo>
                    <a:pt x="0" y="53558"/>
                  </a:lnTo>
                  <a:cubicBezTo>
                    <a:pt x="2513" y="49185"/>
                    <a:pt x="7336" y="44342"/>
                    <a:pt x="12363" y="41155"/>
                  </a:cubicBezTo>
                  <a:cubicBezTo>
                    <a:pt x="16994" y="38263"/>
                    <a:pt x="22322" y="36738"/>
                    <a:pt x="27744" y="36738"/>
                  </a:cubicBezTo>
                  <a:cubicBezTo>
                    <a:pt x="28949" y="36738"/>
                    <a:pt x="30159" y="36813"/>
                    <a:pt x="31366" y="36966"/>
                  </a:cubicBezTo>
                  <a:cubicBezTo>
                    <a:pt x="36127" y="37579"/>
                    <a:pt x="40684" y="39357"/>
                    <a:pt x="45425" y="40072"/>
                  </a:cubicBezTo>
                  <a:cubicBezTo>
                    <a:pt x="46746" y="40266"/>
                    <a:pt x="48090" y="40364"/>
                    <a:pt x="49437" y="40364"/>
                  </a:cubicBezTo>
                  <a:cubicBezTo>
                    <a:pt x="56571" y="40364"/>
                    <a:pt x="63786" y="37621"/>
                    <a:pt x="68066" y="32000"/>
                  </a:cubicBezTo>
                  <a:cubicBezTo>
                    <a:pt x="70293" y="29078"/>
                    <a:pt x="71642" y="25564"/>
                    <a:pt x="73787" y="22580"/>
                  </a:cubicBezTo>
                  <a:cubicBezTo>
                    <a:pt x="75729" y="19883"/>
                    <a:pt x="78303" y="17697"/>
                    <a:pt x="81246" y="16184"/>
                  </a:cubicBezTo>
                  <a:cubicBezTo>
                    <a:pt x="86312" y="13614"/>
                    <a:pt x="92164" y="13194"/>
                    <a:pt x="97866" y="13194"/>
                  </a:cubicBezTo>
                  <a:cubicBezTo>
                    <a:pt x="98328" y="13194"/>
                    <a:pt x="98789" y="13196"/>
                    <a:pt x="99248" y="13201"/>
                  </a:cubicBezTo>
                  <a:cubicBezTo>
                    <a:pt x="100984" y="13224"/>
                    <a:pt x="102730" y="13262"/>
                    <a:pt x="104473" y="13262"/>
                  </a:cubicBezTo>
                  <a:cubicBezTo>
                    <a:pt x="108907" y="13262"/>
                    <a:pt x="113327" y="13018"/>
                    <a:pt x="117537" y="11668"/>
                  </a:cubicBezTo>
                  <a:cubicBezTo>
                    <a:pt x="123381" y="9789"/>
                    <a:pt x="128122" y="6090"/>
                    <a:pt x="1290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5"/>
            <p:cNvSpPr/>
            <p:nvPr/>
          </p:nvSpPr>
          <p:spPr>
            <a:xfrm>
              <a:off x="6421950" y="4022953"/>
              <a:ext cx="2727737" cy="1323573"/>
            </a:xfrm>
            <a:custGeom>
              <a:avLst/>
              <a:gdLst/>
              <a:ahLst/>
              <a:cxnLst/>
              <a:rect l="l" t="t" r="r" b="b"/>
              <a:pathLst>
                <a:path w="129430" h="62803" extrusionOk="0">
                  <a:moveTo>
                    <a:pt x="76540" y="1"/>
                  </a:moveTo>
                  <a:cubicBezTo>
                    <a:pt x="73381" y="1"/>
                    <a:pt x="70175" y="984"/>
                    <a:pt x="67515" y="2706"/>
                  </a:cubicBezTo>
                  <a:cubicBezTo>
                    <a:pt x="61241" y="6793"/>
                    <a:pt x="58054" y="14128"/>
                    <a:pt x="53129" y="19748"/>
                  </a:cubicBezTo>
                  <a:cubicBezTo>
                    <a:pt x="49185" y="24264"/>
                    <a:pt x="43484" y="27124"/>
                    <a:pt x="37599" y="28146"/>
                  </a:cubicBezTo>
                  <a:cubicBezTo>
                    <a:pt x="28629" y="29699"/>
                    <a:pt x="19924" y="33438"/>
                    <a:pt x="13078" y="39405"/>
                  </a:cubicBezTo>
                  <a:cubicBezTo>
                    <a:pt x="6212" y="45392"/>
                    <a:pt x="1288" y="53750"/>
                    <a:pt x="0" y="62761"/>
                  </a:cubicBezTo>
                  <a:lnTo>
                    <a:pt x="129430" y="62802"/>
                  </a:lnTo>
                  <a:lnTo>
                    <a:pt x="129430" y="42572"/>
                  </a:lnTo>
                  <a:cubicBezTo>
                    <a:pt x="116536" y="42286"/>
                    <a:pt x="105502" y="32744"/>
                    <a:pt x="98697" y="21791"/>
                  </a:cubicBezTo>
                  <a:cubicBezTo>
                    <a:pt x="97124" y="19278"/>
                    <a:pt x="95693" y="16376"/>
                    <a:pt x="94365" y="13761"/>
                  </a:cubicBezTo>
                  <a:cubicBezTo>
                    <a:pt x="92955" y="11002"/>
                    <a:pt x="90871" y="8652"/>
                    <a:pt x="88746" y="6404"/>
                  </a:cubicBezTo>
                  <a:cubicBezTo>
                    <a:pt x="86988" y="4545"/>
                    <a:pt x="85129" y="2706"/>
                    <a:pt x="82881" y="1521"/>
                  </a:cubicBezTo>
                  <a:cubicBezTo>
                    <a:pt x="80925" y="479"/>
                    <a:pt x="78744" y="1"/>
                    <a:pt x="76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0" name="Google Shape;4060;p35"/>
          <p:cNvSpPr txBox="1">
            <a:spLocks noGrp="1"/>
          </p:cNvSpPr>
          <p:nvPr>
            <p:ph type="title"/>
          </p:nvPr>
        </p:nvSpPr>
        <p:spPr>
          <a:xfrm>
            <a:off x="2673900" y="139334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1" name="Google Shape;4061;p35"/>
          <p:cNvSpPr txBox="1">
            <a:spLocks noGrp="1"/>
          </p:cNvSpPr>
          <p:nvPr>
            <p:ph type="subTitle" idx="1"/>
          </p:nvPr>
        </p:nvSpPr>
        <p:spPr>
          <a:xfrm>
            <a:off x="2275013" y="1966031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2" name="Google Shape;4062;p35"/>
          <p:cNvSpPr txBox="1">
            <a:spLocks noGrp="1"/>
          </p:cNvSpPr>
          <p:nvPr>
            <p:ph type="title" idx="2"/>
          </p:nvPr>
        </p:nvSpPr>
        <p:spPr>
          <a:xfrm>
            <a:off x="2275013" y="2420144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3" name="Google Shape;4063;p35"/>
          <p:cNvSpPr txBox="1">
            <a:spLocks noGrp="1"/>
          </p:cNvSpPr>
          <p:nvPr>
            <p:ph type="subTitle" idx="3"/>
          </p:nvPr>
        </p:nvSpPr>
        <p:spPr>
          <a:xfrm>
            <a:off x="2275025" y="3075794"/>
            <a:ext cx="45939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064" name="Google Shape;4064;p35"/>
          <p:cNvGrpSpPr/>
          <p:nvPr/>
        </p:nvGrpSpPr>
        <p:grpSpPr>
          <a:xfrm>
            <a:off x="-352675" y="-161375"/>
            <a:ext cx="9069750" cy="5733525"/>
            <a:chOff x="-352675" y="-161375"/>
            <a:chExt cx="9069750" cy="5733525"/>
          </a:xfrm>
        </p:grpSpPr>
        <p:sp>
          <p:nvSpPr>
            <p:cNvPr id="4065" name="Google Shape;4065;p35"/>
            <p:cNvSpPr/>
            <p:nvPr/>
          </p:nvSpPr>
          <p:spPr>
            <a:xfrm>
              <a:off x="426875" y="810150"/>
              <a:ext cx="572700" cy="5727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-352675" y="4904550"/>
              <a:ext cx="572700" cy="5727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7337975" y="-161375"/>
              <a:ext cx="572700" cy="5727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8144375" y="2395800"/>
              <a:ext cx="572700" cy="5727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7663550" y="4999450"/>
              <a:ext cx="572700" cy="5727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4">
  <p:cSld name="CUSTOM_2_1_1_1_1_1_1_1_1_1_1_1_1_1_1_1_1_1_1_1_1_1_1"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36"/>
          <p:cNvSpPr txBox="1">
            <a:spLocks noGrp="1"/>
          </p:cNvSpPr>
          <p:nvPr>
            <p:ph type="title"/>
          </p:nvPr>
        </p:nvSpPr>
        <p:spPr>
          <a:xfrm>
            <a:off x="1701075" y="53949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2" name="Google Shape;4072;p36"/>
          <p:cNvSpPr txBox="1">
            <a:spLocks noGrp="1"/>
          </p:cNvSpPr>
          <p:nvPr>
            <p:ph type="subTitle" idx="1"/>
          </p:nvPr>
        </p:nvSpPr>
        <p:spPr>
          <a:xfrm>
            <a:off x="1302188" y="1491656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3" name="Google Shape;4073;p36"/>
          <p:cNvSpPr txBox="1">
            <a:spLocks noGrp="1"/>
          </p:cNvSpPr>
          <p:nvPr>
            <p:ph type="title" idx="2"/>
          </p:nvPr>
        </p:nvSpPr>
        <p:spPr>
          <a:xfrm>
            <a:off x="1302188" y="1734344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4" name="Google Shape;4074;p36"/>
          <p:cNvSpPr txBox="1">
            <a:spLocks noGrp="1"/>
          </p:cNvSpPr>
          <p:nvPr>
            <p:ph type="subTitle" idx="3"/>
          </p:nvPr>
        </p:nvSpPr>
        <p:spPr>
          <a:xfrm>
            <a:off x="1302200" y="2771652"/>
            <a:ext cx="45939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075" name="Google Shape;4075;p36"/>
          <p:cNvGrpSpPr/>
          <p:nvPr/>
        </p:nvGrpSpPr>
        <p:grpSpPr>
          <a:xfrm>
            <a:off x="0" y="0"/>
            <a:ext cx="218400" cy="5143500"/>
            <a:chOff x="0" y="0"/>
            <a:chExt cx="218400" cy="5143500"/>
          </a:xfrm>
        </p:grpSpPr>
        <p:sp>
          <p:nvSpPr>
            <p:cNvPr id="4076" name="Google Shape;4076;p36"/>
            <p:cNvSpPr/>
            <p:nvPr/>
          </p:nvSpPr>
          <p:spPr>
            <a:xfrm>
              <a:off x="0" y="0"/>
              <a:ext cx="2184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6"/>
            <p:cNvSpPr/>
            <p:nvPr/>
          </p:nvSpPr>
          <p:spPr>
            <a:xfrm>
              <a:off x="0" y="1028700"/>
              <a:ext cx="2184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6"/>
            <p:cNvSpPr/>
            <p:nvPr/>
          </p:nvSpPr>
          <p:spPr>
            <a:xfrm>
              <a:off x="0" y="2057400"/>
              <a:ext cx="218400" cy="102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6"/>
            <p:cNvSpPr/>
            <p:nvPr/>
          </p:nvSpPr>
          <p:spPr>
            <a:xfrm>
              <a:off x="0" y="3086100"/>
              <a:ext cx="2184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6"/>
            <p:cNvSpPr/>
            <p:nvPr/>
          </p:nvSpPr>
          <p:spPr>
            <a:xfrm>
              <a:off x="0" y="4114800"/>
              <a:ext cx="2184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1" name="Google Shape;4081;p36"/>
          <p:cNvGrpSpPr/>
          <p:nvPr/>
        </p:nvGrpSpPr>
        <p:grpSpPr>
          <a:xfrm>
            <a:off x="6239386" y="-436197"/>
            <a:ext cx="3470975" cy="5957014"/>
            <a:chOff x="6239386" y="-436197"/>
            <a:chExt cx="3470975" cy="5957014"/>
          </a:xfrm>
        </p:grpSpPr>
        <p:sp>
          <p:nvSpPr>
            <p:cNvPr id="4082" name="Google Shape;4082;p36"/>
            <p:cNvSpPr/>
            <p:nvPr/>
          </p:nvSpPr>
          <p:spPr>
            <a:xfrm rot="2700000">
              <a:off x="7898921" y="3933113"/>
              <a:ext cx="1063630" cy="1063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6"/>
            <p:cNvSpPr/>
            <p:nvPr/>
          </p:nvSpPr>
          <p:spPr>
            <a:xfrm rot="2700000">
              <a:off x="7469157" y="4135496"/>
              <a:ext cx="522693" cy="5226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6"/>
            <p:cNvSpPr/>
            <p:nvPr/>
          </p:nvSpPr>
          <p:spPr>
            <a:xfrm rot="2700000">
              <a:off x="6977181" y="1850921"/>
              <a:ext cx="522693" cy="52269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6"/>
            <p:cNvSpPr/>
            <p:nvPr/>
          </p:nvSpPr>
          <p:spPr>
            <a:xfrm rot="2700000">
              <a:off x="7733146" y="605788"/>
              <a:ext cx="1063630" cy="10636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6"/>
            <p:cNvSpPr/>
            <p:nvPr/>
          </p:nvSpPr>
          <p:spPr>
            <a:xfrm rot="2700000">
              <a:off x="7924277" y="797087"/>
              <a:ext cx="681368" cy="6813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6"/>
            <p:cNvSpPr/>
            <p:nvPr/>
          </p:nvSpPr>
          <p:spPr>
            <a:xfrm rot="2700000">
              <a:off x="7392957" y="1667271"/>
              <a:ext cx="522693" cy="5226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6"/>
            <p:cNvSpPr/>
            <p:nvPr/>
          </p:nvSpPr>
          <p:spPr>
            <a:xfrm rot="2700000">
              <a:off x="8072982" y="945824"/>
              <a:ext cx="383959" cy="38395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6"/>
            <p:cNvSpPr/>
            <p:nvPr/>
          </p:nvSpPr>
          <p:spPr>
            <a:xfrm rot="2700000">
              <a:off x="6459671" y="-215912"/>
              <a:ext cx="1063630" cy="1063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6"/>
            <p:cNvSpPr/>
            <p:nvPr/>
          </p:nvSpPr>
          <p:spPr>
            <a:xfrm rot="2700000">
              <a:off x="6650802" y="-24613"/>
              <a:ext cx="681368" cy="681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6"/>
            <p:cNvSpPr/>
            <p:nvPr/>
          </p:nvSpPr>
          <p:spPr>
            <a:xfrm rot="2700000">
              <a:off x="6615462" y="1066084"/>
              <a:ext cx="344078" cy="34407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6"/>
            <p:cNvSpPr/>
            <p:nvPr/>
          </p:nvSpPr>
          <p:spPr>
            <a:xfrm rot="2700000">
              <a:off x="8396927" y="288543"/>
              <a:ext cx="623668" cy="62366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6"/>
            <p:cNvSpPr/>
            <p:nvPr/>
          </p:nvSpPr>
          <p:spPr>
            <a:xfrm rot="2700000">
              <a:off x="8649936" y="125700"/>
              <a:ext cx="748402" cy="748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6"/>
            <p:cNvSpPr/>
            <p:nvPr/>
          </p:nvSpPr>
          <p:spPr>
            <a:xfrm rot="2700000">
              <a:off x="8784428" y="260301"/>
              <a:ext cx="479418" cy="4794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6"/>
            <p:cNvSpPr/>
            <p:nvPr/>
          </p:nvSpPr>
          <p:spPr>
            <a:xfrm rot="2700000">
              <a:off x="8197483" y="1932972"/>
              <a:ext cx="1170969" cy="11709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6"/>
            <p:cNvSpPr/>
            <p:nvPr/>
          </p:nvSpPr>
          <p:spPr>
            <a:xfrm rot="2700000">
              <a:off x="8328361" y="2063798"/>
              <a:ext cx="909198" cy="90919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6"/>
            <p:cNvSpPr/>
            <p:nvPr/>
          </p:nvSpPr>
          <p:spPr>
            <a:xfrm rot="2700000">
              <a:off x="8442078" y="2177656"/>
              <a:ext cx="681792" cy="68179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6"/>
            <p:cNvSpPr/>
            <p:nvPr/>
          </p:nvSpPr>
          <p:spPr>
            <a:xfrm rot="2700000">
              <a:off x="7754090" y="3122017"/>
              <a:ext cx="623668" cy="623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6"/>
            <p:cNvSpPr/>
            <p:nvPr/>
          </p:nvSpPr>
          <p:spPr>
            <a:xfrm rot="2700000">
              <a:off x="7899194" y="3267036"/>
              <a:ext cx="333472" cy="33347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6"/>
            <p:cNvSpPr/>
            <p:nvPr/>
          </p:nvSpPr>
          <p:spPr>
            <a:xfrm rot="2700000">
              <a:off x="7407712" y="3354284"/>
              <a:ext cx="344078" cy="3440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6"/>
            <p:cNvSpPr/>
            <p:nvPr/>
          </p:nvSpPr>
          <p:spPr>
            <a:xfrm rot="2700000">
              <a:off x="7407119" y="4015718"/>
              <a:ext cx="223163" cy="223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6"/>
            <p:cNvSpPr/>
            <p:nvPr/>
          </p:nvSpPr>
          <p:spPr>
            <a:xfrm rot="2700000">
              <a:off x="7982700" y="4016906"/>
              <a:ext cx="896046" cy="89604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6"/>
            <p:cNvSpPr/>
            <p:nvPr/>
          </p:nvSpPr>
          <p:spPr>
            <a:xfrm rot="2700000">
              <a:off x="7817857" y="-230904"/>
              <a:ext cx="522693" cy="5226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6"/>
            <p:cNvSpPr/>
            <p:nvPr/>
          </p:nvSpPr>
          <p:spPr>
            <a:xfrm rot="2700000">
              <a:off x="7250855" y="1319430"/>
              <a:ext cx="150189" cy="15018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6"/>
            <p:cNvSpPr/>
            <p:nvPr/>
          </p:nvSpPr>
          <p:spPr>
            <a:xfrm rot="2700000">
              <a:off x="6853453" y="4449426"/>
              <a:ext cx="479418" cy="4794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6"/>
            <p:cNvSpPr/>
            <p:nvPr/>
          </p:nvSpPr>
          <p:spPr>
            <a:xfrm rot="2700000">
              <a:off x="6921112" y="4517084"/>
              <a:ext cx="344078" cy="34407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6"/>
            <p:cNvSpPr/>
            <p:nvPr/>
          </p:nvSpPr>
          <p:spPr>
            <a:xfrm rot="2700000">
              <a:off x="6921646" y="3765545"/>
              <a:ext cx="254558" cy="25455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6"/>
            <p:cNvSpPr/>
            <p:nvPr/>
          </p:nvSpPr>
          <p:spPr>
            <a:xfrm rot="2700000">
              <a:off x="8887877" y="3339087"/>
              <a:ext cx="681368" cy="681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6"/>
            <p:cNvSpPr/>
            <p:nvPr/>
          </p:nvSpPr>
          <p:spPr>
            <a:xfrm rot="2700000">
              <a:off x="7276407" y="4889871"/>
              <a:ext cx="522693" cy="5226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6"/>
            <p:cNvSpPr/>
            <p:nvPr/>
          </p:nvSpPr>
          <p:spPr>
            <a:xfrm rot="2700000">
              <a:off x="7581207" y="2452196"/>
              <a:ext cx="522693" cy="5226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6"/>
            <p:cNvSpPr/>
            <p:nvPr/>
          </p:nvSpPr>
          <p:spPr>
            <a:xfrm rot="2700000">
              <a:off x="7670512" y="2541509"/>
              <a:ext cx="344078" cy="34407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5">
  <p:cSld name="CUSTOM_2_1_1_1_1_1_1_1_1_1_1_1_1_1_1_1_1_1_1_1_1_1_1_1"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3" name="Google Shape;4113;p37"/>
          <p:cNvGrpSpPr/>
          <p:nvPr/>
        </p:nvGrpSpPr>
        <p:grpSpPr>
          <a:xfrm>
            <a:off x="0" y="0"/>
            <a:ext cx="9144000" cy="5146323"/>
            <a:chOff x="0" y="0"/>
            <a:chExt cx="9144000" cy="5146323"/>
          </a:xfrm>
        </p:grpSpPr>
        <p:sp>
          <p:nvSpPr>
            <p:cNvPr id="4114" name="Google Shape;4114;p37"/>
            <p:cNvSpPr/>
            <p:nvPr/>
          </p:nvSpPr>
          <p:spPr>
            <a:xfrm>
              <a:off x="561100" y="539500"/>
              <a:ext cx="8021700" cy="40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7"/>
            <p:cNvSpPr/>
            <p:nvPr/>
          </p:nvSpPr>
          <p:spPr>
            <a:xfrm>
              <a:off x="741250" y="0"/>
              <a:ext cx="2674450" cy="793500"/>
            </a:xfrm>
            <a:custGeom>
              <a:avLst/>
              <a:gdLst/>
              <a:ahLst/>
              <a:cxnLst/>
              <a:rect l="l" t="t" r="r" b="b"/>
              <a:pathLst>
                <a:path w="106978" h="31740" extrusionOk="0">
                  <a:moveTo>
                    <a:pt x="2109" y="1"/>
                  </a:moveTo>
                  <a:cubicBezTo>
                    <a:pt x="0" y="319"/>
                    <a:pt x="557" y="2428"/>
                    <a:pt x="677" y="4259"/>
                  </a:cubicBezTo>
                  <a:cubicBezTo>
                    <a:pt x="1075" y="9791"/>
                    <a:pt x="3104" y="15124"/>
                    <a:pt x="6487" y="19581"/>
                  </a:cubicBezTo>
                  <a:cubicBezTo>
                    <a:pt x="10865" y="25312"/>
                    <a:pt x="17312" y="28894"/>
                    <a:pt x="24197" y="30725"/>
                  </a:cubicBezTo>
                  <a:cubicBezTo>
                    <a:pt x="25073" y="30964"/>
                    <a:pt x="25988" y="31163"/>
                    <a:pt x="26904" y="31282"/>
                  </a:cubicBezTo>
                  <a:cubicBezTo>
                    <a:pt x="28579" y="31588"/>
                    <a:pt x="30280" y="31740"/>
                    <a:pt x="31978" y="31740"/>
                  </a:cubicBezTo>
                  <a:cubicBezTo>
                    <a:pt x="34032" y="31740"/>
                    <a:pt x="36083" y="31519"/>
                    <a:pt x="38087" y="31083"/>
                  </a:cubicBezTo>
                  <a:cubicBezTo>
                    <a:pt x="45808" y="29212"/>
                    <a:pt x="51538" y="23283"/>
                    <a:pt x="57269" y="18268"/>
                  </a:cubicBezTo>
                  <a:cubicBezTo>
                    <a:pt x="60214" y="15721"/>
                    <a:pt x="63279" y="13214"/>
                    <a:pt x="66781" y="11423"/>
                  </a:cubicBezTo>
                  <a:cubicBezTo>
                    <a:pt x="70960" y="9274"/>
                    <a:pt x="75457" y="8557"/>
                    <a:pt x="80153" y="8279"/>
                  </a:cubicBezTo>
                  <a:cubicBezTo>
                    <a:pt x="84810" y="8040"/>
                    <a:pt x="89506" y="8159"/>
                    <a:pt x="94122" y="7562"/>
                  </a:cubicBezTo>
                  <a:cubicBezTo>
                    <a:pt x="99217" y="6926"/>
                    <a:pt x="103594" y="3702"/>
                    <a:pt x="106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7"/>
            <p:cNvSpPr/>
            <p:nvPr/>
          </p:nvSpPr>
          <p:spPr>
            <a:xfrm>
              <a:off x="0" y="1000"/>
              <a:ext cx="1417825" cy="2604900"/>
            </a:xfrm>
            <a:custGeom>
              <a:avLst/>
              <a:gdLst/>
              <a:ahLst/>
              <a:cxnLst/>
              <a:rect l="l" t="t" r="r" b="b"/>
              <a:pathLst>
                <a:path w="56713" h="104196" extrusionOk="0">
                  <a:moveTo>
                    <a:pt x="0" y="0"/>
                  </a:moveTo>
                  <a:lnTo>
                    <a:pt x="0" y="103635"/>
                  </a:lnTo>
                  <a:cubicBezTo>
                    <a:pt x="1508" y="104008"/>
                    <a:pt x="3253" y="104196"/>
                    <a:pt x="5075" y="104196"/>
                  </a:cubicBezTo>
                  <a:cubicBezTo>
                    <a:pt x="9266" y="104196"/>
                    <a:pt x="13863" y="103204"/>
                    <a:pt x="16915" y="101207"/>
                  </a:cubicBezTo>
                  <a:cubicBezTo>
                    <a:pt x="22646" y="97506"/>
                    <a:pt x="26267" y="90422"/>
                    <a:pt x="26188" y="83298"/>
                  </a:cubicBezTo>
                  <a:cubicBezTo>
                    <a:pt x="26108" y="78363"/>
                    <a:pt x="24397" y="73428"/>
                    <a:pt x="25193" y="68572"/>
                  </a:cubicBezTo>
                  <a:cubicBezTo>
                    <a:pt x="26267" y="61886"/>
                    <a:pt x="31680" y="57150"/>
                    <a:pt x="36615" y="52892"/>
                  </a:cubicBezTo>
                  <a:cubicBezTo>
                    <a:pt x="44256" y="46365"/>
                    <a:pt x="52017" y="38923"/>
                    <a:pt x="54444" y="28854"/>
                  </a:cubicBezTo>
                  <a:cubicBezTo>
                    <a:pt x="56713" y="19501"/>
                    <a:pt x="53967" y="9592"/>
                    <a:pt x="53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7"/>
            <p:cNvSpPr/>
            <p:nvPr/>
          </p:nvSpPr>
          <p:spPr>
            <a:xfrm>
              <a:off x="0" y="1000"/>
              <a:ext cx="2383925" cy="1616825"/>
            </a:xfrm>
            <a:custGeom>
              <a:avLst/>
              <a:gdLst/>
              <a:ahLst/>
              <a:cxnLst/>
              <a:rect l="l" t="t" r="r" b="b"/>
              <a:pathLst>
                <a:path w="95357" h="64673" extrusionOk="0">
                  <a:moveTo>
                    <a:pt x="0" y="0"/>
                  </a:moveTo>
                  <a:lnTo>
                    <a:pt x="0" y="64672"/>
                  </a:lnTo>
                  <a:cubicBezTo>
                    <a:pt x="10229" y="63200"/>
                    <a:pt x="21929" y="56593"/>
                    <a:pt x="26426" y="47201"/>
                  </a:cubicBezTo>
                  <a:cubicBezTo>
                    <a:pt x="29053" y="41629"/>
                    <a:pt x="30008" y="35421"/>
                    <a:pt x="32396" y="29730"/>
                  </a:cubicBezTo>
                  <a:cubicBezTo>
                    <a:pt x="34744" y="24038"/>
                    <a:pt x="39202" y="18546"/>
                    <a:pt x="45330" y="17671"/>
                  </a:cubicBezTo>
                  <a:cubicBezTo>
                    <a:pt x="45919" y="17589"/>
                    <a:pt x="46503" y="17551"/>
                    <a:pt x="47083" y="17551"/>
                  </a:cubicBezTo>
                  <a:cubicBezTo>
                    <a:pt x="52985" y="17551"/>
                    <a:pt x="58538" y="21436"/>
                    <a:pt x="64553" y="22088"/>
                  </a:cubicBezTo>
                  <a:cubicBezTo>
                    <a:pt x="65213" y="22164"/>
                    <a:pt x="65871" y="22200"/>
                    <a:pt x="66529" y="22200"/>
                  </a:cubicBezTo>
                  <a:cubicBezTo>
                    <a:pt x="71065" y="22200"/>
                    <a:pt x="75514" y="20483"/>
                    <a:pt x="79477" y="18188"/>
                  </a:cubicBezTo>
                  <a:cubicBezTo>
                    <a:pt x="85288" y="14845"/>
                    <a:pt x="90422" y="10149"/>
                    <a:pt x="93526" y="4259"/>
                  </a:cubicBezTo>
                  <a:cubicBezTo>
                    <a:pt x="94242" y="2866"/>
                    <a:pt x="94879" y="1473"/>
                    <a:pt x="95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7"/>
            <p:cNvSpPr/>
            <p:nvPr/>
          </p:nvSpPr>
          <p:spPr>
            <a:xfrm>
              <a:off x="7957000" y="1408523"/>
              <a:ext cx="1187000" cy="3001525"/>
            </a:xfrm>
            <a:custGeom>
              <a:avLst/>
              <a:gdLst/>
              <a:ahLst/>
              <a:cxnLst/>
              <a:rect l="l" t="t" r="r" b="b"/>
              <a:pathLst>
                <a:path w="47480" h="120061" extrusionOk="0">
                  <a:moveTo>
                    <a:pt x="45310" y="0"/>
                  </a:moveTo>
                  <a:cubicBezTo>
                    <a:pt x="44405" y="0"/>
                    <a:pt x="43500" y="10"/>
                    <a:pt x="43141" y="30"/>
                  </a:cubicBezTo>
                  <a:cubicBezTo>
                    <a:pt x="37649" y="627"/>
                    <a:pt x="32515" y="5442"/>
                    <a:pt x="30287" y="12168"/>
                  </a:cubicBezTo>
                  <a:cubicBezTo>
                    <a:pt x="27899" y="19252"/>
                    <a:pt x="28695" y="27371"/>
                    <a:pt x="28337" y="35132"/>
                  </a:cubicBezTo>
                  <a:cubicBezTo>
                    <a:pt x="27700" y="48942"/>
                    <a:pt x="17551" y="53120"/>
                    <a:pt x="10865" y="61040"/>
                  </a:cubicBezTo>
                  <a:cubicBezTo>
                    <a:pt x="4856" y="68164"/>
                    <a:pt x="1911" y="78631"/>
                    <a:pt x="756" y="88979"/>
                  </a:cubicBezTo>
                  <a:cubicBezTo>
                    <a:pt x="199" y="94391"/>
                    <a:pt x="0" y="99843"/>
                    <a:pt x="239" y="105296"/>
                  </a:cubicBezTo>
                  <a:cubicBezTo>
                    <a:pt x="319" y="106609"/>
                    <a:pt x="1075" y="120061"/>
                    <a:pt x="1712" y="120061"/>
                  </a:cubicBezTo>
                  <a:lnTo>
                    <a:pt x="47479" y="118787"/>
                  </a:lnTo>
                  <a:lnTo>
                    <a:pt x="47479" y="30"/>
                  </a:lnTo>
                  <a:cubicBezTo>
                    <a:pt x="47121" y="10"/>
                    <a:pt x="46216" y="0"/>
                    <a:pt x="4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7"/>
            <p:cNvSpPr/>
            <p:nvPr/>
          </p:nvSpPr>
          <p:spPr>
            <a:xfrm>
              <a:off x="7232675" y="4291198"/>
              <a:ext cx="1350175" cy="855125"/>
            </a:xfrm>
            <a:custGeom>
              <a:avLst/>
              <a:gdLst/>
              <a:ahLst/>
              <a:cxnLst/>
              <a:rect l="l" t="t" r="r" b="b"/>
              <a:pathLst>
                <a:path w="54007" h="34205" extrusionOk="0">
                  <a:moveTo>
                    <a:pt x="43231" y="1"/>
                  </a:moveTo>
                  <a:cubicBezTo>
                    <a:pt x="40443" y="1"/>
                    <a:pt x="37687" y="291"/>
                    <a:pt x="35023" y="1092"/>
                  </a:cubicBezTo>
                  <a:cubicBezTo>
                    <a:pt x="29769" y="2724"/>
                    <a:pt x="25272" y="6226"/>
                    <a:pt x="22446" y="10962"/>
                  </a:cubicBezTo>
                  <a:cubicBezTo>
                    <a:pt x="20337" y="14504"/>
                    <a:pt x="19263" y="18524"/>
                    <a:pt x="17671" y="22344"/>
                  </a:cubicBezTo>
                  <a:cubicBezTo>
                    <a:pt x="16079" y="26125"/>
                    <a:pt x="8796" y="26125"/>
                    <a:pt x="5174" y="28075"/>
                  </a:cubicBezTo>
                  <a:cubicBezTo>
                    <a:pt x="2070" y="29787"/>
                    <a:pt x="0" y="32015"/>
                    <a:pt x="0" y="34204"/>
                  </a:cubicBezTo>
                  <a:lnTo>
                    <a:pt x="54006" y="34204"/>
                  </a:lnTo>
                  <a:lnTo>
                    <a:pt x="54006" y="973"/>
                  </a:lnTo>
                  <a:cubicBezTo>
                    <a:pt x="50447" y="481"/>
                    <a:pt x="46813" y="1"/>
                    <a:pt x="4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7"/>
            <p:cNvSpPr/>
            <p:nvPr/>
          </p:nvSpPr>
          <p:spPr>
            <a:xfrm>
              <a:off x="7979875" y="1849023"/>
              <a:ext cx="1164125" cy="3297300"/>
            </a:xfrm>
            <a:custGeom>
              <a:avLst/>
              <a:gdLst/>
              <a:ahLst/>
              <a:cxnLst/>
              <a:rect l="l" t="t" r="r" b="b"/>
              <a:pathLst>
                <a:path w="46565" h="131892" extrusionOk="0">
                  <a:moveTo>
                    <a:pt x="46564" y="1"/>
                  </a:moveTo>
                  <a:cubicBezTo>
                    <a:pt x="45689" y="558"/>
                    <a:pt x="42664" y="1195"/>
                    <a:pt x="41868" y="1831"/>
                  </a:cubicBezTo>
                  <a:cubicBezTo>
                    <a:pt x="37212" y="5811"/>
                    <a:pt x="34108" y="11423"/>
                    <a:pt x="32715" y="17392"/>
                  </a:cubicBezTo>
                  <a:cubicBezTo>
                    <a:pt x="29491" y="31003"/>
                    <a:pt x="34824" y="45729"/>
                    <a:pt x="30605" y="59021"/>
                  </a:cubicBezTo>
                  <a:cubicBezTo>
                    <a:pt x="27581" y="68573"/>
                    <a:pt x="20178" y="75935"/>
                    <a:pt x="14447" y="84134"/>
                  </a:cubicBezTo>
                  <a:cubicBezTo>
                    <a:pt x="4856" y="97904"/>
                    <a:pt x="1" y="115813"/>
                    <a:pt x="4339" y="131891"/>
                  </a:cubicBezTo>
                  <a:lnTo>
                    <a:pt x="46564" y="131891"/>
                  </a:lnTo>
                  <a:lnTo>
                    <a:pt x="46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7"/>
            <p:cNvSpPr/>
            <p:nvPr/>
          </p:nvSpPr>
          <p:spPr>
            <a:xfrm>
              <a:off x="8164950" y="2167498"/>
              <a:ext cx="352225" cy="324900"/>
            </a:xfrm>
            <a:custGeom>
              <a:avLst/>
              <a:gdLst/>
              <a:ahLst/>
              <a:cxnLst/>
              <a:rect l="l" t="t" r="r" b="b"/>
              <a:pathLst>
                <a:path w="14089" h="12996" extrusionOk="0">
                  <a:moveTo>
                    <a:pt x="7017" y="0"/>
                  </a:moveTo>
                  <a:cubicBezTo>
                    <a:pt x="3949" y="0"/>
                    <a:pt x="1240" y="2198"/>
                    <a:pt x="677" y="5330"/>
                  </a:cubicBezTo>
                  <a:cubicBezTo>
                    <a:pt x="0" y="8832"/>
                    <a:pt x="2348" y="12215"/>
                    <a:pt x="5890" y="12892"/>
                  </a:cubicBezTo>
                  <a:cubicBezTo>
                    <a:pt x="6277" y="12962"/>
                    <a:pt x="6662" y="12996"/>
                    <a:pt x="7042" y="12996"/>
                  </a:cubicBezTo>
                  <a:cubicBezTo>
                    <a:pt x="10106" y="12996"/>
                    <a:pt x="12850" y="10794"/>
                    <a:pt x="13452" y="7678"/>
                  </a:cubicBezTo>
                  <a:cubicBezTo>
                    <a:pt x="14089" y="4136"/>
                    <a:pt x="11741" y="753"/>
                    <a:pt x="8238" y="116"/>
                  </a:cubicBezTo>
                  <a:cubicBezTo>
                    <a:pt x="7828" y="38"/>
                    <a:pt x="7419" y="0"/>
                    <a:pt x="7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7"/>
            <p:cNvSpPr/>
            <p:nvPr/>
          </p:nvSpPr>
          <p:spPr>
            <a:xfrm>
              <a:off x="7286400" y="4593098"/>
              <a:ext cx="191050" cy="163075"/>
            </a:xfrm>
            <a:custGeom>
              <a:avLst/>
              <a:gdLst/>
              <a:ahLst/>
              <a:cxnLst/>
              <a:rect l="l" t="t" r="r" b="b"/>
              <a:pathLst>
                <a:path w="7642" h="6523" extrusionOk="0">
                  <a:moveTo>
                    <a:pt x="4378" y="1"/>
                  </a:moveTo>
                  <a:cubicBezTo>
                    <a:pt x="1473" y="1"/>
                    <a:pt x="0" y="3503"/>
                    <a:pt x="2070" y="5572"/>
                  </a:cubicBezTo>
                  <a:cubicBezTo>
                    <a:pt x="2726" y="6228"/>
                    <a:pt x="3539" y="6522"/>
                    <a:pt x="4340" y="6522"/>
                  </a:cubicBezTo>
                  <a:cubicBezTo>
                    <a:pt x="6019" y="6522"/>
                    <a:pt x="7642" y="5231"/>
                    <a:pt x="7642" y="3264"/>
                  </a:cubicBezTo>
                  <a:cubicBezTo>
                    <a:pt x="7642" y="1473"/>
                    <a:pt x="6169" y="1"/>
                    <a:pt x="4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7"/>
            <p:cNvSpPr/>
            <p:nvPr/>
          </p:nvSpPr>
          <p:spPr>
            <a:xfrm>
              <a:off x="779050" y="1448675"/>
              <a:ext cx="467650" cy="411325"/>
            </a:xfrm>
            <a:custGeom>
              <a:avLst/>
              <a:gdLst/>
              <a:ahLst/>
              <a:cxnLst/>
              <a:rect l="l" t="t" r="r" b="b"/>
              <a:pathLst>
                <a:path w="18706" h="16453" extrusionOk="0">
                  <a:moveTo>
                    <a:pt x="9344" y="0"/>
                  </a:moveTo>
                  <a:cubicBezTo>
                    <a:pt x="6129" y="0"/>
                    <a:pt x="3071" y="1906"/>
                    <a:pt x="1751" y="5054"/>
                  </a:cubicBezTo>
                  <a:cubicBezTo>
                    <a:pt x="0" y="9273"/>
                    <a:pt x="1990" y="14088"/>
                    <a:pt x="6209" y="15839"/>
                  </a:cubicBezTo>
                  <a:cubicBezTo>
                    <a:pt x="7225" y="16256"/>
                    <a:pt x="8280" y="16453"/>
                    <a:pt x="9318" y="16453"/>
                  </a:cubicBezTo>
                  <a:cubicBezTo>
                    <a:pt x="12549" y="16453"/>
                    <a:pt x="15629" y="14544"/>
                    <a:pt x="16954" y="11382"/>
                  </a:cubicBezTo>
                  <a:cubicBezTo>
                    <a:pt x="18705" y="7163"/>
                    <a:pt x="16716" y="2348"/>
                    <a:pt x="12497" y="636"/>
                  </a:cubicBezTo>
                  <a:cubicBezTo>
                    <a:pt x="11466" y="204"/>
                    <a:pt x="10397" y="0"/>
                    <a:pt x="9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7"/>
            <p:cNvSpPr/>
            <p:nvPr/>
          </p:nvSpPr>
          <p:spPr>
            <a:xfrm>
              <a:off x="2446575" y="357275"/>
              <a:ext cx="244800" cy="230500"/>
            </a:xfrm>
            <a:custGeom>
              <a:avLst/>
              <a:gdLst/>
              <a:ahLst/>
              <a:cxnLst/>
              <a:rect l="l" t="t" r="r" b="b"/>
              <a:pathLst>
                <a:path w="9792" h="9220" extrusionOk="0">
                  <a:moveTo>
                    <a:pt x="4917" y="0"/>
                  </a:moveTo>
                  <a:cubicBezTo>
                    <a:pt x="4726" y="0"/>
                    <a:pt x="4533" y="12"/>
                    <a:pt x="4339" y="37"/>
                  </a:cubicBezTo>
                  <a:cubicBezTo>
                    <a:pt x="1792" y="355"/>
                    <a:pt x="1" y="2624"/>
                    <a:pt x="319" y="5171"/>
                  </a:cubicBezTo>
                  <a:cubicBezTo>
                    <a:pt x="616" y="7506"/>
                    <a:pt x="2637" y="9219"/>
                    <a:pt x="4939" y="9219"/>
                  </a:cubicBezTo>
                  <a:cubicBezTo>
                    <a:pt x="5109" y="9219"/>
                    <a:pt x="5281" y="9210"/>
                    <a:pt x="5453" y="9191"/>
                  </a:cubicBezTo>
                  <a:cubicBezTo>
                    <a:pt x="7960" y="8872"/>
                    <a:pt x="9791" y="6564"/>
                    <a:pt x="9473" y="4057"/>
                  </a:cubicBezTo>
                  <a:cubicBezTo>
                    <a:pt x="9179" y="1707"/>
                    <a:pt x="7192" y="0"/>
                    <a:pt x="4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5" name="Google Shape;4125;p37"/>
          <p:cNvSpPr txBox="1">
            <a:spLocks noGrp="1"/>
          </p:cNvSpPr>
          <p:nvPr>
            <p:ph type="title"/>
          </p:nvPr>
        </p:nvSpPr>
        <p:spPr>
          <a:xfrm>
            <a:off x="2673900" y="90849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6" name="Google Shape;4126;p37"/>
          <p:cNvSpPr txBox="1">
            <a:spLocks noGrp="1"/>
          </p:cNvSpPr>
          <p:nvPr>
            <p:ph type="subTitle" idx="1"/>
          </p:nvPr>
        </p:nvSpPr>
        <p:spPr>
          <a:xfrm>
            <a:off x="2275013" y="1642806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7" name="Google Shape;4127;p37"/>
          <p:cNvSpPr txBox="1">
            <a:spLocks noGrp="1"/>
          </p:cNvSpPr>
          <p:nvPr>
            <p:ph type="title" idx="2"/>
          </p:nvPr>
        </p:nvSpPr>
        <p:spPr>
          <a:xfrm>
            <a:off x="2275013" y="1935294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8" name="Google Shape;4128;p37"/>
          <p:cNvSpPr txBox="1">
            <a:spLocks noGrp="1"/>
          </p:cNvSpPr>
          <p:nvPr>
            <p:ph type="subTitle" idx="3"/>
          </p:nvPr>
        </p:nvSpPr>
        <p:spPr>
          <a:xfrm>
            <a:off x="2275025" y="2590952"/>
            <a:ext cx="45939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6">
  <p:cSld name="CUSTOM_2_1_1_1_1_1_1_1_1_1_1_1_1_1_1_1_1_1_1_1_1_1_1_1_1"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8"/>
          <p:cNvSpPr txBox="1">
            <a:spLocks noGrp="1"/>
          </p:cNvSpPr>
          <p:nvPr>
            <p:ph type="title"/>
          </p:nvPr>
        </p:nvSpPr>
        <p:spPr>
          <a:xfrm>
            <a:off x="2673900" y="70754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31" name="Google Shape;4131;p38"/>
          <p:cNvSpPr txBox="1">
            <a:spLocks noGrp="1"/>
          </p:cNvSpPr>
          <p:nvPr>
            <p:ph type="subTitle" idx="1"/>
          </p:nvPr>
        </p:nvSpPr>
        <p:spPr>
          <a:xfrm>
            <a:off x="3417150" y="1280225"/>
            <a:ext cx="230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2" name="Google Shape;4132;p38"/>
          <p:cNvSpPr txBox="1">
            <a:spLocks noGrp="1"/>
          </p:cNvSpPr>
          <p:nvPr>
            <p:ph type="title" idx="2"/>
          </p:nvPr>
        </p:nvSpPr>
        <p:spPr>
          <a:xfrm>
            <a:off x="2275013" y="1962944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33" name="Google Shape;4133;p38"/>
          <p:cNvSpPr txBox="1">
            <a:spLocks noGrp="1"/>
          </p:cNvSpPr>
          <p:nvPr>
            <p:ph type="subTitle" idx="3"/>
          </p:nvPr>
        </p:nvSpPr>
        <p:spPr>
          <a:xfrm>
            <a:off x="2275025" y="2618602"/>
            <a:ext cx="45939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34" name="Google Shape;4134;p38"/>
          <p:cNvGrpSpPr/>
          <p:nvPr/>
        </p:nvGrpSpPr>
        <p:grpSpPr>
          <a:xfrm>
            <a:off x="5864254" y="-145570"/>
            <a:ext cx="3778414" cy="2473449"/>
            <a:chOff x="4985850" y="1314550"/>
            <a:chExt cx="2387925" cy="1563100"/>
          </a:xfrm>
        </p:grpSpPr>
        <p:sp>
          <p:nvSpPr>
            <p:cNvPr id="4135" name="Google Shape;4135;p38"/>
            <p:cNvSpPr/>
            <p:nvPr/>
          </p:nvSpPr>
          <p:spPr>
            <a:xfrm>
              <a:off x="6581825" y="2198975"/>
              <a:ext cx="666650" cy="281125"/>
            </a:xfrm>
            <a:custGeom>
              <a:avLst/>
              <a:gdLst/>
              <a:ahLst/>
              <a:cxnLst/>
              <a:rect l="l" t="t" r="r" b="b"/>
              <a:pathLst>
                <a:path w="26666" h="11245" extrusionOk="0">
                  <a:moveTo>
                    <a:pt x="8287" y="0"/>
                  </a:moveTo>
                  <a:cubicBezTo>
                    <a:pt x="7458" y="0"/>
                    <a:pt x="6571" y="282"/>
                    <a:pt x="5873" y="530"/>
                  </a:cubicBezTo>
                  <a:cubicBezTo>
                    <a:pt x="4520" y="1018"/>
                    <a:pt x="1" y="3291"/>
                    <a:pt x="2112" y="5307"/>
                  </a:cubicBezTo>
                  <a:cubicBezTo>
                    <a:pt x="2417" y="5599"/>
                    <a:pt x="2825" y="5705"/>
                    <a:pt x="3277" y="5705"/>
                  </a:cubicBezTo>
                  <a:cubicBezTo>
                    <a:pt x="4308" y="5705"/>
                    <a:pt x="5570" y="5154"/>
                    <a:pt x="6361" y="5023"/>
                  </a:cubicBezTo>
                  <a:cubicBezTo>
                    <a:pt x="6614" y="4980"/>
                    <a:pt x="6831" y="4960"/>
                    <a:pt x="7016" y="4960"/>
                  </a:cubicBezTo>
                  <a:cubicBezTo>
                    <a:pt x="8536" y="4960"/>
                    <a:pt x="7891" y="6320"/>
                    <a:pt x="7795" y="7756"/>
                  </a:cubicBezTo>
                  <a:cubicBezTo>
                    <a:pt x="7699" y="9183"/>
                    <a:pt x="8416" y="9661"/>
                    <a:pt x="9435" y="9661"/>
                  </a:cubicBezTo>
                  <a:cubicBezTo>
                    <a:pt x="11150" y="9661"/>
                    <a:pt x="13719" y="8304"/>
                    <a:pt x="14696" y="7837"/>
                  </a:cubicBezTo>
                  <a:cubicBezTo>
                    <a:pt x="15413" y="7500"/>
                    <a:pt x="17330" y="6446"/>
                    <a:pt x="18485" y="6446"/>
                  </a:cubicBezTo>
                  <a:cubicBezTo>
                    <a:pt x="19181" y="6446"/>
                    <a:pt x="19600" y="6830"/>
                    <a:pt x="19310" y="7986"/>
                  </a:cubicBezTo>
                  <a:cubicBezTo>
                    <a:pt x="19039" y="9055"/>
                    <a:pt x="18106" y="9880"/>
                    <a:pt x="19242" y="10787"/>
                  </a:cubicBezTo>
                  <a:cubicBezTo>
                    <a:pt x="19666" y="11121"/>
                    <a:pt x="20180" y="11245"/>
                    <a:pt x="20710" y="11245"/>
                  </a:cubicBezTo>
                  <a:cubicBezTo>
                    <a:pt x="21380" y="11245"/>
                    <a:pt x="22077" y="11047"/>
                    <a:pt x="22652" y="10828"/>
                  </a:cubicBezTo>
                  <a:cubicBezTo>
                    <a:pt x="23694" y="10435"/>
                    <a:pt x="25412" y="9691"/>
                    <a:pt x="26062" y="8744"/>
                  </a:cubicBezTo>
                  <a:cubicBezTo>
                    <a:pt x="26665" y="7854"/>
                    <a:pt x="26098" y="7499"/>
                    <a:pt x="25379" y="7499"/>
                  </a:cubicBezTo>
                  <a:cubicBezTo>
                    <a:pt x="25114" y="7499"/>
                    <a:pt x="24828" y="7547"/>
                    <a:pt x="24573" y="7634"/>
                  </a:cubicBezTo>
                  <a:cubicBezTo>
                    <a:pt x="24232" y="7756"/>
                    <a:pt x="23144" y="8380"/>
                    <a:pt x="22497" y="8380"/>
                  </a:cubicBezTo>
                  <a:cubicBezTo>
                    <a:pt x="22350" y="8380"/>
                    <a:pt x="22225" y="8348"/>
                    <a:pt x="22138" y="8270"/>
                  </a:cubicBezTo>
                  <a:cubicBezTo>
                    <a:pt x="21637" y="7810"/>
                    <a:pt x="22341" y="6498"/>
                    <a:pt x="22449" y="5916"/>
                  </a:cubicBezTo>
                  <a:cubicBezTo>
                    <a:pt x="22720" y="4454"/>
                    <a:pt x="22611" y="2790"/>
                    <a:pt x="21475" y="1694"/>
                  </a:cubicBezTo>
                  <a:cubicBezTo>
                    <a:pt x="20667" y="923"/>
                    <a:pt x="19815" y="642"/>
                    <a:pt x="18942" y="642"/>
                  </a:cubicBezTo>
                  <a:cubicBezTo>
                    <a:pt x="16860" y="642"/>
                    <a:pt x="14663" y="2236"/>
                    <a:pt x="12680" y="2560"/>
                  </a:cubicBezTo>
                  <a:cubicBezTo>
                    <a:pt x="12493" y="2590"/>
                    <a:pt x="12327" y="2604"/>
                    <a:pt x="12177" y="2604"/>
                  </a:cubicBezTo>
                  <a:cubicBezTo>
                    <a:pt x="10774" y="2604"/>
                    <a:pt x="10853" y="1371"/>
                    <a:pt x="9838" y="503"/>
                  </a:cubicBezTo>
                  <a:cubicBezTo>
                    <a:pt x="9402" y="134"/>
                    <a:pt x="8858" y="0"/>
                    <a:pt x="8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5557525" y="1319675"/>
              <a:ext cx="937750" cy="359875"/>
            </a:xfrm>
            <a:custGeom>
              <a:avLst/>
              <a:gdLst/>
              <a:ahLst/>
              <a:cxnLst/>
              <a:rect l="l" t="t" r="r" b="b"/>
              <a:pathLst>
                <a:path w="37510" h="14395" extrusionOk="0">
                  <a:moveTo>
                    <a:pt x="26332" y="1"/>
                  </a:moveTo>
                  <a:cubicBezTo>
                    <a:pt x="23229" y="1"/>
                    <a:pt x="20260" y="2909"/>
                    <a:pt x="17361" y="3769"/>
                  </a:cubicBezTo>
                  <a:cubicBezTo>
                    <a:pt x="16963" y="3885"/>
                    <a:pt x="16627" y="3937"/>
                    <a:pt x="16337" y="3937"/>
                  </a:cubicBezTo>
                  <a:cubicBezTo>
                    <a:pt x="14738" y="3937"/>
                    <a:pt x="14554" y="2363"/>
                    <a:pt x="13099" y="1401"/>
                  </a:cubicBezTo>
                  <a:cubicBezTo>
                    <a:pt x="12596" y="1070"/>
                    <a:pt x="12028" y="939"/>
                    <a:pt x="11438" y="939"/>
                  </a:cubicBezTo>
                  <a:cubicBezTo>
                    <a:pt x="10123" y="939"/>
                    <a:pt x="8697" y="1590"/>
                    <a:pt x="7632" y="2132"/>
                  </a:cubicBezTo>
                  <a:cubicBezTo>
                    <a:pt x="5846" y="3025"/>
                    <a:pt x="1" y="6949"/>
                    <a:pt x="3248" y="9357"/>
                  </a:cubicBezTo>
                  <a:cubicBezTo>
                    <a:pt x="3612" y="9626"/>
                    <a:pt x="4041" y="9733"/>
                    <a:pt x="4505" y="9733"/>
                  </a:cubicBezTo>
                  <a:cubicBezTo>
                    <a:pt x="6022" y="9733"/>
                    <a:pt x="7906" y="8587"/>
                    <a:pt x="9067" y="8234"/>
                  </a:cubicBezTo>
                  <a:cubicBezTo>
                    <a:pt x="9580" y="8083"/>
                    <a:pt x="9989" y="8015"/>
                    <a:pt x="10313" y="8015"/>
                  </a:cubicBezTo>
                  <a:cubicBezTo>
                    <a:pt x="11997" y="8015"/>
                    <a:pt x="11416" y="9871"/>
                    <a:pt x="11529" y="11766"/>
                  </a:cubicBezTo>
                  <a:cubicBezTo>
                    <a:pt x="11627" y="13521"/>
                    <a:pt x="12475" y="14144"/>
                    <a:pt x="13640" y="14144"/>
                  </a:cubicBezTo>
                  <a:cubicBezTo>
                    <a:pt x="16013" y="14144"/>
                    <a:pt x="19703" y="11559"/>
                    <a:pt x="21055" y="10697"/>
                  </a:cubicBezTo>
                  <a:cubicBezTo>
                    <a:pt x="22047" y="10062"/>
                    <a:pt x="24757" y="8093"/>
                    <a:pt x="26327" y="8093"/>
                  </a:cubicBezTo>
                  <a:cubicBezTo>
                    <a:pt x="27134" y="8093"/>
                    <a:pt x="27639" y="8613"/>
                    <a:pt x="27455" y="10102"/>
                  </a:cubicBezTo>
                  <a:cubicBezTo>
                    <a:pt x="27266" y="11617"/>
                    <a:pt x="26116" y="12930"/>
                    <a:pt x="27848" y="13985"/>
                  </a:cubicBezTo>
                  <a:cubicBezTo>
                    <a:pt x="28329" y="14278"/>
                    <a:pt x="28863" y="14395"/>
                    <a:pt x="29411" y="14395"/>
                  </a:cubicBezTo>
                  <a:cubicBezTo>
                    <a:pt x="30511" y="14395"/>
                    <a:pt x="31667" y="13922"/>
                    <a:pt x="32570" y="13444"/>
                  </a:cubicBezTo>
                  <a:cubicBezTo>
                    <a:pt x="33923" y="12727"/>
                    <a:pt x="36183" y="11401"/>
                    <a:pt x="36914" y="9980"/>
                  </a:cubicBezTo>
                  <a:cubicBezTo>
                    <a:pt x="37510" y="8805"/>
                    <a:pt x="36907" y="8363"/>
                    <a:pt x="36074" y="8363"/>
                  </a:cubicBezTo>
                  <a:cubicBezTo>
                    <a:pt x="35622" y="8363"/>
                    <a:pt x="35101" y="8493"/>
                    <a:pt x="34667" y="8708"/>
                  </a:cubicBezTo>
                  <a:cubicBezTo>
                    <a:pt x="34179" y="8952"/>
                    <a:pt x="32659" y="10107"/>
                    <a:pt x="31787" y="10107"/>
                  </a:cubicBezTo>
                  <a:cubicBezTo>
                    <a:pt x="31645" y="10107"/>
                    <a:pt x="31520" y="10077"/>
                    <a:pt x="31420" y="10007"/>
                  </a:cubicBezTo>
                  <a:cubicBezTo>
                    <a:pt x="30635" y="9466"/>
                    <a:pt x="31379" y="7531"/>
                    <a:pt x="31433" y="6705"/>
                  </a:cubicBezTo>
                  <a:cubicBezTo>
                    <a:pt x="31555" y="4635"/>
                    <a:pt x="31122" y="2362"/>
                    <a:pt x="29363" y="1063"/>
                  </a:cubicBezTo>
                  <a:cubicBezTo>
                    <a:pt x="28338" y="300"/>
                    <a:pt x="27328" y="1"/>
                    <a:pt x="26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6236450" y="1643125"/>
              <a:ext cx="997950" cy="668800"/>
            </a:xfrm>
            <a:custGeom>
              <a:avLst/>
              <a:gdLst/>
              <a:ahLst/>
              <a:cxnLst/>
              <a:rect l="l" t="t" r="r" b="b"/>
              <a:pathLst>
                <a:path w="39918" h="26752" extrusionOk="0">
                  <a:moveTo>
                    <a:pt x="37201" y="0"/>
                  </a:moveTo>
                  <a:cubicBezTo>
                    <a:pt x="36170" y="0"/>
                    <a:pt x="35165" y="1011"/>
                    <a:pt x="34640" y="2170"/>
                  </a:cubicBezTo>
                  <a:cubicBezTo>
                    <a:pt x="33680" y="4308"/>
                    <a:pt x="32624" y="6541"/>
                    <a:pt x="30595" y="7542"/>
                  </a:cubicBezTo>
                  <a:cubicBezTo>
                    <a:pt x="29840" y="7922"/>
                    <a:pt x="29060" y="8059"/>
                    <a:pt x="28265" y="8059"/>
                  </a:cubicBezTo>
                  <a:cubicBezTo>
                    <a:pt x="26739" y="8059"/>
                    <a:pt x="25161" y="7552"/>
                    <a:pt x="23612" y="7285"/>
                  </a:cubicBezTo>
                  <a:cubicBezTo>
                    <a:pt x="23000" y="7179"/>
                    <a:pt x="22415" y="7128"/>
                    <a:pt x="21855" y="7128"/>
                  </a:cubicBezTo>
                  <a:cubicBezTo>
                    <a:pt x="18177" y="7128"/>
                    <a:pt x="15621" y="9351"/>
                    <a:pt x="13789" y="13063"/>
                  </a:cubicBezTo>
                  <a:cubicBezTo>
                    <a:pt x="12869" y="14916"/>
                    <a:pt x="12084" y="16987"/>
                    <a:pt x="10677" y="18434"/>
                  </a:cubicBezTo>
                  <a:cubicBezTo>
                    <a:pt x="8891" y="20261"/>
                    <a:pt x="6509" y="20248"/>
                    <a:pt x="4304" y="21087"/>
                  </a:cubicBezTo>
                  <a:cubicBezTo>
                    <a:pt x="3005" y="21574"/>
                    <a:pt x="1" y="23238"/>
                    <a:pt x="1246" y="25430"/>
                  </a:cubicBezTo>
                  <a:cubicBezTo>
                    <a:pt x="1820" y="26438"/>
                    <a:pt x="2977" y="26751"/>
                    <a:pt x="4177" y="26751"/>
                  </a:cubicBezTo>
                  <a:cubicBezTo>
                    <a:pt x="5410" y="26751"/>
                    <a:pt x="6689" y="26421"/>
                    <a:pt x="7429" y="26174"/>
                  </a:cubicBezTo>
                  <a:cubicBezTo>
                    <a:pt x="12436" y="24496"/>
                    <a:pt x="15440" y="19666"/>
                    <a:pt x="19174" y="16026"/>
                  </a:cubicBezTo>
                  <a:cubicBezTo>
                    <a:pt x="20231" y="15000"/>
                    <a:pt x="21067" y="14488"/>
                    <a:pt x="22003" y="14488"/>
                  </a:cubicBezTo>
                  <a:cubicBezTo>
                    <a:pt x="22757" y="14488"/>
                    <a:pt x="23576" y="14820"/>
                    <a:pt x="24627" y="15485"/>
                  </a:cubicBezTo>
                  <a:cubicBezTo>
                    <a:pt x="25775" y="16203"/>
                    <a:pt x="26859" y="16520"/>
                    <a:pt x="27950" y="16520"/>
                  </a:cubicBezTo>
                  <a:cubicBezTo>
                    <a:pt x="28853" y="16520"/>
                    <a:pt x="29761" y="16304"/>
                    <a:pt x="30716" y="15918"/>
                  </a:cubicBezTo>
                  <a:cubicBezTo>
                    <a:pt x="34329" y="14456"/>
                    <a:pt x="37807" y="10979"/>
                    <a:pt x="38984" y="6744"/>
                  </a:cubicBezTo>
                  <a:cubicBezTo>
                    <a:pt x="39417" y="5201"/>
                    <a:pt x="39917" y="2860"/>
                    <a:pt x="38984" y="1277"/>
                  </a:cubicBezTo>
                  <a:cubicBezTo>
                    <a:pt x="38446" y="364"/>
                    <a:pt x="37819" y="0"/>
                    <a:pt x="37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6551525" y="1902800"/>
              <a:ext cx="773525" cy="497175"/>
            </a:xfrm>
            <a:custGeom>
              <a:avLst/>
              <a:gdLst/>
              <a:ahLst/>
              <a:cxnLst/>
              <a:rect l="l" t="t" r="r" b="b"/>
              <a:pathLst>
                <a:path w="30941" h="19887" extrusionOk="0">
                  <a:moveTo>
                    <a:pt x="25844" y="1"/>
                  </a:moveTo>
                  <a:cubicBezTo>
                    <a:pt x="22264" y="1"/>
                    <a:pt x="19006" y="3267"/>
                    <a:pt x="16720" y="5639"/>
                  </a:cubicBezTo>
                  <a:cubicBezTo>
                    <a:pt x="15583" y="6816"/>
                    <a:pt x="14419" y="8602"/>
                    <a:pt x="12877" y="9279"/>
                  </a:cubicBezTo>
                  <a:cubicBezTo>
                    <a:pt x="12553" y="9419"/>
                    <a:pt x="12264" y="9476"/>
                    <a:pt x="11998" y="9476"/>
                  </a:cubicBezTo>
                  <a:cubicBezTo>
                    <a:pt x="10877" y="9476"/>
                    <a:pt x="10164" y="8453"/>
                    <a:pt x="8939" y="8277"/>
                  </a:cubicBezTo>
                  <a:cubicBezTo>
                    <a:pt x="8771" y="8254"/>
                    <a:pt x="8601" y="8243"/>
                    <a:pt x="8429" y="8243"/>
                  </a:cubicBezTo>
                  <a:cubicBezTo>
                    <a:pt x="4617" y="8243"/>
                    <a:pt x="1" y="13820"/>
                    <a:pt x="130" y="17316"/>
                  </a:cubicBezTo>
                  <a:cubicBezTo>
                    <a:pt x="191" y="18910"/>
                    <a:pt x="1280" y="19887"/>
                    <a:pt x="2609" y="19887"/>
                  </a:cubicBezTo>
                  <a:cubicBezTo>
                    <a:pt x="3052" y="19887"/>
                    <a:pt x="3520" y="19779"/>
                    <a:pt x="3987" y="19549"/>
                  </a:cubicBezTo>
                  <a:cubicBezTo>
                    <a:pt x="5638" y="18737"/>
                    <a:pt x="6801" y="16153"/>
                    <a:pt x="8601" y="15760"/>
                  </a:cubicBezTo>
                  <a:cubicBezTo>
                    <a:pt x="8742" y="15729"/>
                    <a:pt x="8867" y="15715"/>
                    <a:pt x="8978" y="15715"/>
                  </a:cubicBezTo>
                  <a:cubicBezTo>
                    <a:pt x="9738" y="15715"/>
                    <a:pt x="9864" y="16388"/>
                    <a:pt x="10455" y="16978"/>
                  </a:cubicBezTo>
                  <a:cubicBezTo>
                    <a:pt x="11044" y="17612"/>
                    <a:pt x="11870" y="17962"/>
                    <a:pt x="12717" y="17962"/>
                  </a:cubicBezTo>
                  <a:cubicBezTo>
                    <a:pt x="12901" y="17962"/>
                    <a:pt x="13086" y="17945"/>
                    <a:pt x="13269" y="17912"/>
                  </a:cubicBezTo>
                  <a:cubicBezTo>
                    <a:pt x="16693" y="17452"/>
                    <a:pt x="18627" y="14123"/>
                    <a:pt x="20129" y="11430"/>
                  </a:cubicBezTo>
                  <a:cubicBezTo>
                    <a:pt x="21888" y="8291"/>
                    <a:pt x="25380" y="8968"/>
                    <a:pt x="27950" y="7019"/>
                  </a:cubicBezTo>
                  <a:cubicBezTo>
                    <a:pt x="30778" y="4895"/>
                    <a:pt x="30941" y="890"/>
                    <a:pt x="26936" y="105"/>
                  </a:cubicBezTo>
                  <a:cubicBezTo>
                    <a:pt x="26569" y="34"/>
                    <a:pt x="26205" y="1"/>
                    <a:pt x="25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6122125" y="1350375"/>
              <a:ext cx="1052400" cy="615650"/>
            </a:xfrm>
            <a:custGeom>
              <a:avLst/>
              <a:gdLst/>
              <a:ahLst/>
              <a:cxnLst/>
              <a:rect l="l" t="t" r="r" b="b"/>
              <a:pathLst>
                <a:path w="42096" h="24626" extrusionOk="0">
                  <a:moveTo>
                    <a:pt x="39536" y="1"/>
                  </a:moveTo>
                  <a:cubicBezTo>
                    <a:pt x="38475" y="1"/>
                    <a:pt x="37365" y="933"/>
                    <a:pt x="36751" y="2000"/>
                  </a:cubicBezTo>
                  <a:cubicBezTo>
                    <a:pt x="35641" y="3935"/>
                    <a:pt x="34423" y="5951"/>
                    <a:pt x="32272" y="6912"/>
                  </a:cubicBezTo>
                  <a:cubicBezTo>
                    <a:pt x="31435" y="7281"/>
                    <a:pt x="30588" y="7411"/>
                    <a:pt x="29736" y="7411"/>
                  </a:cubicBezTo>
                  <a:cubicBezTo>
                    <a:pt x="28217" y="7411"/>
                    <a:pt x="26680" y="6998"/>
                    <a:pt x="25154" y="6790"/>
                  </a:cubicBezTo>
                  <a:cubicBezTo>
                    <a:pt x="24602" y="6715"/>
                    <a:pt x="24069" y="6678"/>
                    <a:pt x="23554" y="6678"/>
                  </a:cubicBezTo>
                  <a:cubicBezTo>
                    <a:pt x="19697" y="6678"/>
                    <a:pt x="16884" y="8735"/>
                    <a:pt x="14736" y="12162"/>
                  </a:cubicBezTo>
                  <a:cubicBezTo>
                    <a:pt x="13680" y="13853"/>
                    <a:pt x="12746" y="15707"/>
                    <a:pt x="11204" y="17046"/>
                  </a:cubicBezTo>
                  <a:cubicBezTo>
                    <a:pt x="9269" y="18711"/>
                    <a:pt x="6847" y="18738"/>
                    <a:pt x="4533" y="19536"/>
                  </a:cubicBezTo>
                  <a:cubicBezTo>
                    <a:pt x="3180" y="19996"/>
                    <a:pt x="0" y="21552"/>
                    <a:pt x="1123" y="23487"/>
                  </a:cubicBezTo>
                  <a:cubicBezTo>
                    <a:pt x="1633" y="24352"/>
                    <a:pt x="2734" y="24626"/>
                    <a:pt x="3913" y="24626"/>
                  </a:cubicBezTo>
                  <a:cubicBezTo>
                    <a:pt x="5206" y="24626"/>
                    <a:pt x="6595" y="24296"/>
                    <a:pt x="7402" y="24055"/>
                  </a:cubicBezTo>
                  <a:cubicBezTo>
                    <a:pt x="12625" y="22445"/>
                    <a:pt x="16007" y="18061"/>
                    <a:pt x="20067" y="14733"/>
                  </a:cubicBezTo>
                  <a:cubicBezTo>
                    <a:pt x="21236" y="13770"/>
                    <a:pt x="22133" y="13295"/>
                    <a:pt x="23106" y="13295"/>
                  </a:cubicBezTo>
                  <a:cubicBezTo>
                    <a:pt x="23857" y="13295"/>
                    <a:pt x="24654" y="13577"/>
                    <a:pt x="25655" y="14137"/>
                  </a:cubicBezTo>
                  <a:cubicBezTo>
                    <a:pt x="26755" y="14748"/>
                    <a:pt x="27814" y="15020"/>
                    <a:pt x="28895" y="15020"/>
                  </a:cubicBezTo>
                  <a:cubicBezTo>
                    <a:pt x="29848" y="15020"/>
                    <a:pt x="30819" y="14809"/>
                    <a:pt x="31852" y="14435"/>
                  </a:cubicBezTo>
                  <a:cubicBezTo>
                    <a:pt x="35655" y="13041"/>
                    <a:pt x="39416" y="9861"/>
                    <a:pt x="40891" y="6032"/>
                  </a:cubicBezTo>
                  <a:cubicBezTo>
                    <a:pt x="41432" y="4638"/>
                    <a:pt x="42095" y="2527"/>
                    <a:pt x="41243" y="1120"/>
                  </a:cubicBezTo>
                  <a:cubicBezTo>
                    <a:pt x="40763" y="321"/>
                    <a:pt x="40158" y="1"/>
                    <a:pt x="39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6223600" y="1453425"/>
              <a:ext cx="147525" cy="72250"/>
            </a:xfrm>
            <a:custGeom>
              <a:avLst/>
              <a:gdLst/>
              <a:ahLst/>
              <a:cxnLst/>
              <a:rect l="l" t="t" r="r" b="b"/>
              <a:pathLst>
                <a:path w="5901" h="2890" extrusionOk="0">
                  <a:moveTo>
                    <a:pt x="4583" y="1"/>
                  </a:moveTo>
                  <a:cubicBezTo>
                    <a:pt x="3428" y="1"/>
                    <a:pt x="1847" y="352"/>
                    <a:pt x="934" y="1031"/>
                  </a:cubicBezTo>
                  <a:cubicBezTo>
                    <a:pt x="0" y="1734"/>
                    <a:pt x="501" y="2532"/>
                    <a:pt x="1502" y="2790"/>
                  </a:cubicBezTo>
                  <a:cubicBezTo>
                    <a:pt x="1774" y="2857"/>
                    <a:pt x="2043" y="2890"/>
                    <a:pt x="2307" y="2890"/>
                  </a:cubicBezTo>
                  <a:cubicBezTo>
                    <a:pt x="3411" y="2890"/>
                    <a:pt x="4427" y="2329"/>
                    <a:pt x="5169" y="1477"/>
                  </a:cubicBezTo>
                  <a:cubicBezTo>
                    <a:pt x="5859" y="706"/>
                    <a:pt x="5900" y="29"/>
                    <a:pt x="4709" y="2"/>
                  </a:cubicBezTo>
                  <a:cubicBezTo>
                    <a:pt x="4668" y="1"/>
                    <a:pt x="4625" y="1"/>
                    <a:pt x="4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5666125" y="1314550"/>
              <a:ext cx="289550" cy="199150"/>
            </a:xfrm>
            <a:custGeom>
              <a:avLst/>
              <a:gdLst/>
              <a:ahLst/>
              <a:cxnLst/>
              <a:rect l="l" t="t" r="r" b="b"/>
              <a:pathLst>
                <a:path w="11582" h="7966" extrusionOk="0">
                  <a:moveTo>
                    <a:pt x="9710" y="1"/>
                  </a:moveTo>
                  <a:cubicBezTo>
                    <a:pt x="9401" y="1"/>
                    <a:pt x="9038" y="70"/>
                    <a:pt x="8620" y="226"/>
                  </a:cubicBezTo>
                  <a:cubicBezTo>
                    <a:pt x="6157" y="1146"/>
                    <a:pt x="5169" y="3852"/>
                    <a:pt x="2463" y="4529"/>
                  </a:cubicBezTo>
                  <a:cubicBezTo>
                    <a:pt x="1245" y="4826"/>
                    <a:pt x="0" y="5665"/>
                    <a:pt x="893" y="7019"/>
                  </a:cubicBezTo>
                  <a:cubicBezTo>
                    <a:pt x="1361" y="7736"/>
                    <a:pt x="2106" y="7965"/>
                    <a:pt x="2888" y="7965"/>
                  </a:cubicBezTo>
                  <a:cubicBezTo>
                    <a:pt x="3374" y="7965"/>
                    <a:pt x="3874" y="7877"/>
                    <a:pt x="4330" y="7763"/>
                  </a:cubicBezTo>
                  <a:cubicBezTo>
                    <a:pt x="6549" y="7194"/>
                    <a:pt x="8985" y="5922"/>
                    <a:pt x="10392" y="4055"/>
                  </a:cubicBezTo>
                  <a:cubicBezTo>
                    <a:pt x="11530" y="2546"/>
                    <a:pt x="11582" y="1"/>
                    <a:pt x="9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6396800" y="1656500"/>
              <a:ext cx="976975" cy="306825"/>
            </a:xfrm>
            <a:custGeom>
              <a:avLst/>
              <a:gdLst/>
              <a:ahLst/>
              <a:cxnLst/>
              <a:rect l="l" t="t" r="r" b="b"/>
              <a:pathLst>
                <a:path w="39079" h="12273" extrusionOk="0">
                  <a:moveTo>
                    <a:pt x="37089" y="1"/>
                  </a:moveTo>
                  <a:cubicBezTo>
                    <a:pt x="36306" y="1"/>
                    <a:pt x="35424" y="453"/>
                    <a:pt x="34802" y="1053"/>
                  </a:cubicBezTo>
                  <a:cubicBezTo>
                    <a:pt x="33436" y="2379"/>
                    <a:pt x="31961" y="3759"/>
                    <a:pt x="29972" y="4030"/>
                  </a:cubicBezTo>
                  <a:cubicBezTo>
                    <a:pt x="29750" y="4061"/>
                    <a:pt x="29531" y="4075"/>
                    <a:pt x="29316" y="4075"/>
                  </a:cubicBezTo>
                  <a:cubicBezTo>
                    <a:pt x="27450" y="4075"/>
                    <a:pt x="25839" y="2998"/>
                    <a:pt x="24140" y="2258"/>
                  </a:cubicBezTo>
                  <a:cubicBezTo>
                    <a:pt x="22905" y="1717"/>
                    <a:pt x="21728" y="1464"/>
                    <a:pt x="20599" y="1464"/>
                  </a:cubicBezTo>
                  <a:cubicBezTo>
                    <a:pt x="18337" y="1464"/>
                    <a:pt x="16270" y="2478"/>
                    <a:pt x="14330" y="4220"/>
                  </a:cubicBezTo>
                  <a:cubicBezTo>
                    <a:pt x="13058" y="5356"/>
                    <a:pt x="11854" y="6669"/>
                    <a:pt x="10271" y="7399"/>
                  </a:cubicBezTo>
                  <a:cubicBezTo>
                    <a:pt x="9321" y="7841"/>
                    <a:pt x="8363" y="7946"/>
                    <a:pt x="7392" y="7946"/>
                  </a:cubicBezTo>
                  <a:cubicBezTo>
                    <a:pt x="6518" y="7946"/>
                    <a:pt x="5633" y="7861"/>
                    <a:pt x="4737" y="7861"/>
                  </a:cubicBezTo>
                  <a:cubicBezTo>
                    <a:pt x="4557" y="7861"/>
                    <a:pt x="4376" y="7865"/>
                    <a:pt x="4195" y="7873"/>
                  </a:cubicBezTo>
                  <a:cubicBezTo>
                    <a:pt x="2977" y="7941"/>
                    <a:pt x="0" y="8468"/>
                    <a:pt x="474" y="10322"/>
                  </a:cubicBezTo>
                  <a:cubicBezTo>
                    <a:pt x="899" y="11985"/>
                    <a:pt x="3831" y="12273"/>
                    <a:pt x="5300" y="12273"/>
                  </a:cubicBezTo>
                  <a:cubicBezTo>
                    <a:pt x="5373" y="12273"/>
                    <a:pt x="5442" y="12272"/>
                    <a:pt x="5508" y="12271"/>
                  </a:cubicBezTo>
                  <a:cubicBezTo>
                    <a:pt x="10176" y="12176"/>
                    <a:pt x="13992" y="9375"/>
                    <a:pt x="18105" y="7575"/>
                  </a:cubicBezTo>
                  <a:cubicBezTo>
                    <a:pt x="18944" y="7213"/>
                    <a:pt x="19613" y="7019"/>
                    <a:pt x="20217" y="7019"/>
                  </a:cubicBezTo>
                  <a:cubicBezTo>
                    <a:pt x="21124" y="7019"/>
                    <a:pt x="21883" y="7456"/>
                    <a:pt x="22841" y="8414"/>
                  </a:cubicBezTo>
                  <a:cubicBezTo>
                    <a:pt x="24084" y="9657"/>
                    <a:pt x="25462" y="10134"/>
                    <a:pt x="27129" y="10134"/>
                  </a:cubicBezTo>
                  <a:cubicBezTo>
                    <a:pt x="27367" y="10134"/>
                    <a:pt x="27611" y="10124"/>
                    <a:pt x="27861" y="10106"/>
                  </a:cubicBezTo>
                  <a:cubicBezTo>
                    <a:pt x="31311" y="9862"/>
                    <a:pt x="35154" y="8130"/>
                    <a:pt x="37265" y="5329"/>
                  </a:cubicBezTo>
                  <a:cubicBezTo>
                    <a:pt x="38036" y="4314"/>
                    <a:pt x="39078" y="2731"/>
                    <a:pt x="38713" y="1378"/>
                  </a:cubicBezTo>
                  <a:cubicBezTo>
                    <a:pt x="38441" y="381"/>
                    <a:pt x="37807" y="1"/>
                    <a:pt x="37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6516750" y="1882975"/>
              <a:ext cx="301900" cy="211825"/>
            </a:xfrm>
            <a:custGeom>
              <a:avLst/>
              <a:gdLst/>
              <a:ahLst/>
              <a:cxnLst/>
              <a:rect l="l" t="t" r="r" b="b"/>
              <a:pathLst>
                <a:path w="12076" h="8473" extrusionOk="0">
                  <a:moveTo>
                    <a:pt x="7101" y="1"/>
                  </a:moveTo>
                  <a:cubicBezTo>
                    <a:pt x="4689" y="1"/>
                    <a:pt x="2302" y="1130"/>
                    <a:pt x="1021" y="3239"/>
                  </a:cubicBezTo>
                  <a:cubicBezTo>
                    <a:pt x="91" y="4780"/>
                    <a:pt x="1" y="8472"/>
                    <a:pt x="2068" y="8472"/>
                  </a:cubicBezTo>
                  <a:cubicBezTo>
                    <a:pt x="2377" y="8472"/>
                    <a:pt x="2735" y="8389"/>
                    <a:pt x="3145" y="8205"/>
                  </a:cubicBezTo>
                  <a:cubicBezTo>
                    <a:pt x="4363" y="7650"/>
                    <a:pt x="4904" y="6473"/>
                    <a:pt x="5757" y="5566"/>
                  </a:cubicBezTo>
                  <a:cubicBezTo>
                    <a:pt x="6596" y="4659"/>
                    <a:pt x="7610" y="4362"/>
                    <a:pt x="8774" y="4105"/>
                  </a:cubicBezTo>
                  <a:cubicBezTo>
                    <a:pt x="11061" y="3617"/>
                    <a:pt x="12076" y="1195"/>
                    <a:pt x="9315" y="329"/>
                  </a:cubicBezTo>
                  <a:cubicBezTo>
                    <a:pt x="8596" y="109"/>
                    <a:pt x="7848" y="1"/>
                    <a:pt x="7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6939200" y="2480100"/>
              <a:ext cx="405800" cy="397550"/>
            </a:xfrm>
            <a:custGeom>
              <a:avLst/>
              <a:gdLst/>
              <a:ahLst/>
              <a:cxnLst/>
              <a:rect l="l" t="t" r="r" b="b"/>
              <a:pathLst>
                <a:path w="16232" h="15902" extrusionOk="0">
                  <a:moveTo>
                    <a:pt x="12238" y="0"/>
                  </a:moveTo>
                  <a:cubicBezTo>
                    <a:pt x="11576" y="0"/>
                    <a:pt x="10834" y="310"/>
                    <a:pt x="10021" y="1044"/>
                  </a:cubicBezTo>
                  <a:cubicBezTo>
                    <a:pt x="8452" y="2478"/>
                    <a:pt x="8222" y="4481"/>
                    <a:pt x="7383" y="6294"/>
                  </a:cubicBezTo>
                  <a:cubicBezTo>
                    <a:pt x="6544" y="8067"/>
                    <a:pt x="5177" y="9014"/>
                    <a:pt x="3540" y="9961"/>
                  </a:cubicBezTo>
                  <a:cubicBezTo>
                    <a:pt x="359" y="11813"/>
                    <a:pt x="0" y="15902"/>
                    <a:pt x="4445" y="15902"/>
                  </a:cubicBezTo>
                  <a:cubicBezTo>
                    <a:pt x="4481" y="15902"/>
                    <a:pt x="4518" y="15902"/>
                    <a:pt x="4555" y="15901"/>
                  </a:cubicBezTo>
                  <a:cubicBezTo>
                    <a:pt x="9602" y="15847"/>
                    <a:pt x="14446" y="12464"/>
                    <a:pt x="15637" y="7471"/>
                  </a:cubicBezTo>
                  <a:cubicBezTo>
                    <a:pt x="16232" y="4939"/>
                    <a:pt x="14880" y="0"/>
                    <a:pt x="1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4985850" y="1340675"/>
              <a:ext cx="566075" cy="251000"/>
            </a:xfrm>
            <a:custGeom>
              <a:avLst/>
              <a:gdLst/>
              <a:ahLst/>
              <a:cxnLst/>
              <a:rect l="l" t="t" r="r" b="b"/>
              <a:pathLst>
                <a:path w="22643" h="10040" extrusionOk="0">
                  <a:moveTo>
                    <a:pt x="11522" y="1"/>
                  </a:moveTo>
                  <a:cubicBezTo>
                    <a:pt x="9618" y="1"/>
                    <a:pt x="7720" y="484"/>
                    <a:pt x="6035" y="1522"/>
                  </a:cubicBezTo>
                  <a:cubicBezTo>
                    <a:pt x="3261" y="3240"/>
                    <a:pt x="0" y="9762"/>
                    <a:pt x="5453" y="10033"/>
                  </a:cubicBezTo>
                  <a:cubicBezTo>
                    <a:pt x="5539" y="10037"/>
                    <a:pt x="5624" y="10039"/>
                    <a:pt x="5708" y="10039"/>
                  </a:cubicBezTo>
                  <a:cubicBezTo>
                    <a:pt x="7705" y="10039"/>
                    <a:pt x="9224" y="8842"/>
                    <a:pt x="11042" y="8193"/>
                  </a:cubicBezTo>
                  <a:cubicBezTo>
                    <a:pt x="11803" y="7918"/>
                    <a:pt x="12530" y="7808"/>
                    <a:pt x="13250" y="7808"/>
                  </a:cubicBezTo>
                  <a:cubicBezTo>
                    <a:pt x="14269" y="7808"/>
                    <a:pt x="15275" y="8029"/>
                    <a:pt x="16346" y="8314"/>
                  </a:cubicBezTo>
                  <a:cubicBezTo>
                    <a:pt x="16844" y="8446"/>
                    <a:pt x="17334" y="8508"/>
                    <a:pt x="17799" y="8508"/>
                  </a:cubicBezTo>
                  <a:cubicBezTo>
                    <a:pt x="20687" y="8508"/>
                    <a:pt x="22643" y="6139"/>
                    <a:pt x="19823" y="3389"/>
                  </a:cubicBezTo>
                  <a:cubicBezTo>
                    <a:pt x="17603" y="1227"/>
                    <a:pt x="14556" y="1"/>
                    <a:pt x="1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5800250" y="1666825"/>
              <a:ext cx="612125" cy="159650"/>
            </a:xfrm>
            <a:custGeom>
              <a:avLst/>
              <a:gdLst/>
              <a:ahLst/>
              <a:cxnLst/>
              <a:rect l="l" t="t" r="r" b="b"/>
              <a:pathLst>
                <a:path w="24485" h="6386" extrusionOk="0">
                  <a:moveTo>
                    <a:pt x="23273" y="1"/>
                  </a:moveTo>
                  <a:cubicBezTo>
                    <a:pt x="22808" y="1"/>
                    <a:pt x="22285" y="234"/>
                    <a:pt x="21900" y="559"/>
                  </a:cubicBezTo>
                  <a:cubicBezTo>
                    <a:pt x="20994" y="1330"/>
                    <a:pt x="20033" y="2129"/>
                    <a:pt x="18788" y="2223"/>
                  </a:cubicBezTo>
                  <a:cubicBezTo>
                    <a:pt x="18717" y="2228"/>
                    <a:pt x="18647" y="2231"/>
                    <a:pt x="18578" y="2231"/>
                  </a:cubicBezTo>
                  <a:cubicBezTo>
                    <a:pt x="17323" y="2231"/>
                    <a:pt x="16307" y="1449"/>
                    <a:pt x="15230" y="897"/>
                  </a:cubicBezTo>
                  <a:cubicBezTo>
                    <a:pt x="14380" y="455"/>
                    <a:pt x="13561" y="251"/>
                    <a:pt x="12766" y="251"/>
                  </a:cubicBezTo>
                  <a:cubicBezTo>
                    <a:pt x="11471" y="251"/>
                    <a:pt x="10242" y="792"/>
                    <a:pt x="9059" y="1723"/>
                  </a:cubicBezTo>
                  <a:cubicBezTo>
                    <a:pt x="8220" y="2386"/>
                    <a:pt x="7422" y="3157"/>
                    <a:pt x="6421" y="3549"/>
                  </a:cubicBezTo>
                  <a:cubicBezTo>
                    <a:pt x="5956" y="3727"/>
                    <a:pt x="5499" y="3784"/>
                    <a:pt x="5042" y="3784"/>
                  </a:cubicBezTo>
                  <a:cubicBezTo>
                    <a:pt x="4249" y="3784"/>
                    <a:pt x="3457" y="3612"/>
                    <a:pt x="2632" y="3604"/>
                  </a:cubicBezTo>
                  <a:cubicBezTo>
                    <a:pt x="2610" y="3603"/>
                    <a:pt x="2588" y="3603"/>
                    <a:pt x="2564" y="3603"/>
                  </a:cubicBezTo>
                  <a:cubicBezTo>
                    <a:pt x="1757" y="3603"/>
                    <a:pt x="0" y="3839"/>
                    <a:pt x="224" y="4970"/>
                  </a:cubicBezTo>
                  <a:cubicBezTo>
                    <a:pt x="427" y="6080"/>
                    <a:pt x="2416" y="6337"/>
                    <a:pt x="3268" y="6377"/>
                  </a:cubicBezTo>
                  <a:cubicBezTo>
                    <a:pt x="3384" y="6383"/>
                    <a:pt x="3500" y="6386"/>
                    <a:pt x="3615" y="6386"/>
                  </a:cubicBezTo>
                  <a:cubicBezTo>
                    <a:pt x="6363" y="6386"/>
                    <a:pt x="8745" y="4878"/>
                    <a:pt x="11265" y="3969"/>
                  </a:cubicBezTo>
                  <a:cubicBezTo>
                    <a:pt x="11748" y="3793"/>
                    <a:pt x="12141" y="3699"/>
                    <a:pt x="12489" y="3699"/>
                  </a:cubicBezTo>
                  <a:cubicBezTo>
                    <a:pt x="13108" y="3699"/>
                    <a:pt x="13586" y="3997"/>
                    <a:pt x="14174" y="4673"/>
                  </a:cubicBezTo>
                  <a:cubicBezTo>
                    <a:pt x="14983" y="5588"/>
                    <a:pt x="15935" y="5918"/>
                    <a:pt x="17145" y="5918"/>
                  </a:cubicBezTo>
                  <a:cubicBezTo>
                    <a:pt x="17169" y="5918"/>
                    <a:pt x="17194" y="5918"/>
                    <a:pt x="17219" y="5917"/>
                  </a:cubicBezTo>
                  <a:cubicBezTo>
                    <a:pt x="19370" y="5904"/>
                    <a:pt x="21833" y="4970"/>
                    <a:pt x="23254" y="3319"/>
                  </a:cubicBezTo>
                  <a:cubicBezTo>
                    <a:pt x="23754" y="2724"/>
                    <a:pt x="24485" y="1777"/>
                    <a:pt x="24309" y="924"/>
                  </a:cubicBezTo>
                  <a:cubicBezTo>
                    <a:pt x="24178" y="255"/>
                    <a:pt x="23758" y="1"/>
                    <a:pt x="23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6774650" y="1341425"/>
              <a:ext cx="283100" cy="182025"/>
            </a:xfrm>
            <a:custGeom>
              <a:avLst/>
              <a:gdLst/>
              <a:ahLst/>
              <a:cxnLst/>
              <a:rect l="l" t="t" r="r" b="b"/>
              <a:pathLst>
                <a:path w="11324" h="7281" extrusionOk="0">
                  <a:moveTo>
                    <a:pt x="10366" y="1"/>
                  </a:moveTo>
                  <a:cubicBezTo>
                    <a:pt x="10205" y="1"/>
                    <a:pt x="10034" y="41"/>
                    <a:pt x="9865" y="125"/>
                  </a:cubicBezTo>
                  <a:cubicBezTo>
                    <a:pt x="9256" y="423"/>
                    <a:pt x="8836" y="1370"/>
                    <a:pt x="8173" y="1519"/>
                  </a:cubicBezTo>
                  <a:cubicBezTo>
                    <a:pt x="8125" y="1529"/>
                    <a:pt x="8082" y="1533"/>
                    <a:pt x="8044" y="1533"/>
                  </a:cubicBezTo>
                  <a:cubicBezTo>
                    <a:pt x="7761" y="1533"/>
                    <a:pt x="7723" y="1287"/>
                    <a:pt x="7497" y="1072"/>
                  </a:cubicBezTo>
                  <a:cubicBezTo>
                    <a:pt x="7286" y="840"/>
                    <a:pt x="6985" y="716"/>
                    <a:pt x="6675" y="716"/>
                  </a:cubicBezTo>
                  <a:cubicBezTo>
                    <a:pt x="6606" y="716"/>
                    <a:pt x="6537" y="722"/>
                    <a:pt x="6469" y="734"/>
                  </a:cubicBezTo>
                  <a:cubicBezTo>
                    <a:pt x="5224" y="896"/>
                    <a:pt x="4507" y="2114"/>
                    <a:pt x="3965" y="3102"/>
                  </a:cubicBezTo>
                  <a:cubicBezTo>
                    <a:pt x="3316" y="4252"/>
                    <a:pt x="2044" y="3995"/>
                    <a:pt x="1097" y="4712"/>
                  </a:cubicBezTo>
                  <a:cubicBezTo>
                    <a:pt x="68" y="5483"/>
                    <a:pt x="1" y="6958"/>
                    <a:pt x="1476" y="7243"/>
                  </a:cubicBezTo>
                  <a:cubicBezTo>
                    <a:pt x="1610" y="7269"/>
                    <a:pt x="1744" y="7281"/>
                    <a:pt x="1876" y="7281"/>
                  </a:cubicBezTo>
                  <a:cubicBezTo>
                    <a:pt x="3182" y="7281"/>
                    <a:pt x="4375" y="6085"/>
                    <a:pt x="5210" y="5213"/>
                  </a:cubicBezTo>
                  <a:cubicBezTo>
                    <a:pt x="5630" y="4780"/>
                    <a:pt x="6063" y="4130"/>
                    <a:pt x="6617" y="3887"/>
                  </a:cubicBezTo>
                  <a:cubicBezTo>
                    <a:pt x="6738" y="3834"/>
                    <a:pt x="6844" y="3813"/>
                    <a:pt x="6942" y="3813"/>
                  </a:cubicBezTo>
                  <a:cubicBezTo>
                    <a:pt x="7351" y="3813"/>
                    <a:pt x="7607" y="4187"/>
                    <a:pt x="8065" y="4252"/>
                  </a:cubicBezTo>
                  <a:cubicBezTo>
                    <a:pt x="8128" y="4261"/>
                    <a:pt x="8191" y="4265"/>
                    <a:pt x="8255" y="4265"/>
                  </a:cubicBezTo>
                  <a:cubicBezTo>
                    <a:pt x="9644" y="4265"/>
                    <a:pt x="11324" y="2218"/>
                    <a:pt x="11272" y="937"/>
                  </a:cubicBezTo>
                  <a:cubicBezTo>
                    <a:pt x="11252" y="359"/>
                    <a:pt x="10851" y="1"/>
                    <a:pt x="10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6363975" y="2023075"/>
              <a:ext cx="173100" cy="113475"/>
            </a:xfrm>
            <a:custGeom>
              <a:avLst/>
              <a:gdLst/>
              <a:ahLst/>
              <a:cxnLst/>
              <a:rect l="l" t="t" r="r" b="b"/>
              <a:pathLst>
                <a:path w="6924" h="4539" extrusionOk="0">
                  <a:moveTo>
                    <a:pt x="4701" y="1"/>
                  </a:moveTo>
                  <a:cubicBezTo>
                    <a:pt x="4553" y="1"/>
                    <a:pt x="4380" y="19"/>
                    <a:pt x="4182" y="57"/>
                  </a:cubicBezTo>
                  <a:cubicBezTo>
                    <a:pt x="2775" y="327"/>
                    <a:pt x="1286" y="1653"/>
                    <a:pt x="610" y="2898"/>
                  </a:cubicBezTo>
                  <a:cubicBezTo>
                    <a:pt x="1" y="4010"/>
                    <a:pt x="430" y="4539"/>
                    <a:pt x="1337" y="4539"/>
                  </a:cubicBezTo>
                  <a:cubicBezTo>
                    <a:pt x="1578" y="4539"/>
                    <a:pt x="1854" y="4501"/>
                    <a:pt x="2152" y="4427"/>
                  </a:cubicBezTo>
                  <a:cubicBezTo>
                    <a:pt x="3687" y="4034"/>
                    <a:pt x="6923" y="1"/>
                    <a:pt x="4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4997325" y="1362700"/>
              <a:ext cx="172850" cy="113525"/>
            </a:xfrm>
            <a:custGeom>
              <a:avLst/>
              <a:gdLst/>
              <a:ahLst/>
              <a:cxnLst/>
              <a:rect l="l" t="t" r="r" b="b"/>
              <a:pathLst>
                <a:path w="6914" h="4541" extrusionOk="0">
                  <a:moveTo>
                    <a:pt x="4710" y="1"/>
                  </a:moveTo>
                  <a:cubicBezTo>
                    <a:pt x="4560" y="1"/>
                    <a:pt x="4385" y="19"/>
                    <a:pt x="4182" y="59"/>
                  </a:cubicBezTo>
                  <a:cubicBezTo>
                    <a:pt x="2775" y="330"/>
                    <a:pt x="1287" y="1656"/>
                    <a:pt x="610" y="2887"/>
                  </a:cubicBezTo>
                  <a:cubicBezTo>
                    <a:pt x="1" y="4010"/>
                    <a:pt x="430" y="4541"/>
                    <a:pt x="1338" y="4541"/>
                  </a:cubicBezTo>
                  <a:cubicBezTo>
                    <a:pt x="1580" y="4541"/>
                    <a:pt x="1854" y="4503"/>
                    <a:pt x="2153" y="4429"/>
                  </a:cubicBezTo>
                  <a:cubicBezTo>
                    <a:pt x="3673" y="4024"/>
                    <a:pt x="6913" y="1"/>
                    <a:pt x="4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6330825" y="1406100"/>
              <a:ext cx="808625" cy="372425"/>
            </a:xfrm>
            <a:custGeom>
              <a:avLst/>
              <a:gdLst/>
              <a:ahLst/>
              <a:cxnLst/>
              <a:rect l="l" t="t" r="r" b="b"/>
              <a:pathLst>
                <a:path w="32345" h="14897" extrusionOk="0">
                  <a:moveTo>
                    <a:pt x="7062" y="0"/>
                  </a:moveTo>
                  <a:cubicBezTo>
                    <a:pt x="4950" y="0"/>
                    <a:pt x="2468" y="2423"/>
                    <a:pt x="1570" y="3898"/>
                  </a:cubicBezTo>
                  <a:cubicBezTo>
                    <a:pt x="840" y="5088"/>
                    <a:pt x="1" y="6929"/>
                    <a:pt x="759" y="8295"/>
                  </a:cubicBezTo>
                  <a:cubicBezTo>
                    <a:pt x="1476" y="9621"/>
                    <a:pt x="3411" y="9689"/>
                    <a:pt x="4723" y="9689"/>
                  </a:cubicBezTo>
                  <a:cubicBezTo>
                    <a:pt x="6455" y="9676"/>
                    <a:pt x="8174" y="9310"/>
                    <a:pt x="9838" y="8850"/>
                  </a:cubicBezTo>
                  <a:cubicBezTo>
                    <a:pt x="11034" y="8529"/>
                    <a:pt x="12503" y="7927"/>
                    <a:pt x="13842" y="7927"/>
                  </a:cubicBezTo>
                  <a:cubicBezTo>
                    <a:pt x="14139" y="7927"/>
                    <a:pt x="14429" y="7956"/>
                    <a:pt x="14709" y="8025"/>
                  </a:cubicBezTo>
                  <a:cubicBezTo>
                    <a:pt x="16955" y="8580"/>
                    <a:pt x="16604" y="11218"/>
                    <a:pt x="17334" y="12923"/>
                  </a:cubicBezTo>
                  <a:cubicBezTo>
                    <a:pt x="17971" y="14405"/>
                    <a:pt x="19257" y="14897"/>
                    <a:pt x="20679" y="14897"/>
                  </a:cubicBezTo>
                  <a:cubicBezTo>
                    <a:pt x="22125" y="14897"/>
                    <a:pt x="23711" y="14389"/>
                    <a:pt x="24898" y="13897"/>
                  </a:cubicBezTo>
                  <a:cubicBezTo>
                    <a:pt x="27307" y="12882"/>
                    <a:pt x="31068" y="10799"/>
                    <a:pt x="31812" y="8025"/>
                  </a:cubicBezTo>
                  <a:cubicBezTo>
                    <a:pt x="32344" y="6065"/>
                    <a:pt x="31221" y="5466"/>
                    <a:pt x="29794" y="5466"/>
                  </a:cubicBezTo>
                  <a:cubicBezTo>
                    <a:pt x="28570" y="5466"/>
                    <a:pt x="27124" y="5907"/>
                    <a:pt x="26305" y="6306"/>
                  </a:cubicBezTo>
                  <a:cubicBezTo>
                    <a:pt x="25696" y="6603"/>
                    <a:pt x="24683" y="7159"/>
                    <a:pt x="23915" y="7159"/>
                  </a:cubicBezTo>
                  <a:cubicBezTo>
                    <a:pt x="23455" y="7159"/>
                    <a:pt x="23083" y="6960"/>
                    <a:pt x="22936" y="6387"/>
                  </a:cubicBezTo>
                  <a:cubicBezTo>
                    <a:pt x="22693" y="5427"/>
                    <a:pt x="23613" y="4547"/>
                    <a:pt x="22747" y="3681"/>
                  </a:cubicBezTo>
                  <a:cubicBezTo>
                    <a:pt x="22266" y="3201"/>
                    <a:pt x="21557" y="3025"/>
                    <a:pt x="20747" y="3025"/>
                  </a:cubicBezTo>
                  <a:cubicBezTo>
                    <a:pt x="18772" y="3025"/>
                    <a:pt x="16196" y="4069"/>
                    <a:pt x="14872" y="4290"/>
                  </a:cubicBezTo>
                  <a:cubicBezTo>
                    <a:pt x="14305" y="4381"/>
                    <a:pt x="13701" y="4463"/>
                    <a:pt x="13103" y="4463"/>
                  </a:cubicBezTo>
                  <a:cubicBezTo>
                    <a:pt x="12458" y="4463"/>
                    <a:pt x="11821" y="4368"/>
                    <a:pt x="11245" y="4087"/>
                  </a:cubicBezTo>
                  <a:cubicBezTo>
                    <a:pt x="9838" y="3411"/>
                    <a:pt x="9919" y="2220"/>
                    <a:pt x="9094" y="1083"/>
                  </a:cubicBezTo>
                  <a:cubicBezTo>
                    <a:pt x="8524" y="310"/>
                    <a:pt x="7816" y="0"/>
                    <a:pt x="7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5607125" y="1375375"/>
              <a:ext cx="575225" cy="254300"/>
            </a:xfrm>
            <a:custGeom>
              <a:avLst/>
              <a:gdLst/>
              <a:ahLst/>
              <a:cxnLst/>
              <a:rect l="l" t="t" r="r" b="b"/>
              <a:pathLst>
                <a:path w="23009" h="10172" extrusionOk="0">
                  <a:moveTo>
                    <a:pt x="18849" y="0"/>
                  </a:moveTo>
                  <a:cubicBezTo>
                    <a:pt x="16733" y="0"/>
                    <a:pt x="14523" y="1441"/>
                    <a:pt x="12901" y="2515"/>
                  </a:cubicBezTo>
                  <a:cubicBezTo>
                    <a:pt x="11967" y="3138"/>
                    <a:pt x="10939" y="4153"/>
                    <a:pt x="9829" y="4369"/>
                  </a:cubicBezTo>
                  <a:cubicBezTo>
                    <a:pt x="9708" y="4393"/>
                    <a:pt x="9597" y="4404"/>
                    <a:pt x="9493" y="4404"/>
                  </a:cubicBezTo>
                  <a:cubicBezTo>
                    <a:pt x="8540" y="4404"/>
                    <a:pt x="8244" y="3481"/>
                    <a:pt x="7353" y="3151"/>
                  </a:cubicBezTo>
                  <a:cubicBezTo>
                    <a:pt x="7052" y="3040"/>
                    <a:pt x="6726" y="2989"/>
                    <a:pt x="6385" y="2989"/>
                  </a:cubicBezTo>
                  <a:cubicBezTo>
                    <a:pt x="3894" y="2989"/>
                    <a:pt x="603" y="5719"/>
                    <a:pt x="222" y="7874"/>
                  </a:cubicBezTo>
                  <a:cubicBezTo>
                    <a:pt x="0" y="9089"/>
                    <a:pt x="808" y="9971"/>
                    <a:pt x="1913" y="9971"/>
                  </a:cubicBezTo>
                  <a:cubicBezTo>
                    <a:pt x="2087" y="9971"/>
                    <a:pt x="2269" y="9949"/>
                    <a:pt x="2455" y="9903"/>
                  </a:cubicBezTo>
                  <a:cubicBezTo>
                    <a:pt x="3659" y="9592"/>
                    <a:pt x="4809" y="8049"/>
                    <a:pt x="6054" y="8049"/>
                  </a:cubicBezTo>
                  <a:cubicBezTo>
                    <a:pt x="6825" y="8049"/>
                    <a:pt x="6758" y="8577"/>
                    <a:pt x="7110" y="9132"/>
                  </a:cubicBezTo>
                  <a:cubicBezTo>
                    <a:pt x="7475" y="9741"/>
                    <a:pt x="8124" y="10120"/>
                    <a:pt x="8842" y="10160"/>
                  </a:cubicBezTo>
                  <a:cubicBezTo>
                    <a:pt x="8942" y="10168"/>
                    <a:pt x="9041" y="10172"/>
                    <a:pt x="9139" y="10172"/>
                  </a:cubicBezTo>
                  <a:cubicBezTo>
                    <a:pt x="11321" y="10172"/>
                    <a:pt x="13001" y="8347"/>
                    <a:pt x="14322" y="6845"/>
                  </a:cubicBezTo>
                  <a:cubicBezTo>
                    <a:pt x="15945" y="5019"/>
                    <a:pt x="18165" y="5966"/>
                    <a:pt x="20140" y="5046"/>
                  </a:cubicBezTo>
                  <a:cubicBezTo>
                    <a:pt x="22332" y="4044"/>
                    <a:pt x="23009" y="1419"/>
                    <a:pt x="20465" y="323"/>
                  </a:cubicBezTo>
                  <a:cubicBezTo>
                    <a:pt x="19940" y="97"/>
                    <a:pt x="19398" y="0"/>
                    <a:pt x="18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6410050" y="1347550"/>
              <a:ext cx="266200" cy="231350"/>
            </a:xfrm>
            <a:custGeom>
              <a:avLst/>
              <a:gdLst/>
              <a:ahLst/>
              <a:cxnLst/>
              <a:rect l="l" t="t" r="r" b="b"/>
              <a:pathLst>
                <a:path w="10648" h="9254" extrusionOk="0">
                  <a:moveTo>
                    <a:pt x="8018" y="0"/>
                  </a:moveTo>
                  <a:cubicBezTo>
                    <a:pt x="7329" y="0"/>
                    <a:pt x="6606" y="261"/>
                    <a:pt x="5992" y="557"/>
                  </a:cubicBezTo>
                  <a:cubicBezTo>
                    <a:pt x="3922" y="1544"/>
                    <a:pt x="1784" y="3263"/>
                    <a:pt x="769" y="5374"/>
                  </a:cubicBezTo>
                  <a:cubicBezTo>
                    <a:pt x="0" y="6967"/>
                    <a:pt x="341" y="9254"/>
                    <a:pt x="1877" y="9254"/>
                  </a:cubicBezTo>
                  <a:cubicBezTo>
                    <a:pt x="2259" y="9254"/>
                    <a:pt x="2715" y="9112"/>
                    <a:pt x="3246" y="8784"/>
                  </a:cubicBezTo>
                  <a:cubicBezTo>
                    <a:pt x="5492" y="7390"/>
                    <a:pt x="5925" y="4548"/>
                    <a:pt x="8455" y="3358"/>
                  </a:cubicBezTo>
                  <a:cubicBezTo>
                    <a:pt x="9578" y="2830"/>
                    <a:pt x="10647" y="1774"/>
                    <a:pt x="9511" y="597"/>
                  </a:cubicBezTo>
                  <a:cubicBezTo>
                    <a:pt x="9081" y="162"/>
                    <a:pt x="8560" y="0"/>
                    <a:pt x="8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6817575" y="2443500"/>
              <a:ext cx="172525" cy="113675"/>
            </a:xfrm>
            <a:custGeom>
              <a:avLst/>
              <a:gdLst/>
              <a:ahLst/>
              <a:cxnLst/>
              <a:rect l="l" t="t" r="r" b="b"/>
              <a:pathLst>
                <a:path w="6901" h="4547" extrusionOk="0">
                  <a:moveTo>
                    <a:pt x="4697" y="1"/>
                  </a:moveTo>
                  <a:cubicBezTo>
                    <a:pt x="4547" y="1"/>
                    <a:pt x="4372" y="19"/>
                    <a:pt x="4170" y="59"/>
                  </a:cubicBezTo>
                  <a:cubicBezTo>
                    <a:pt x="2762" y="329"/>
                    <a:pt x="1274" y="1655"/>
                    <a:pt x="597" y="2887"/>
                  </a:cubicBezTo>
                  <a:cubicBezTo>
                    <a:pt x="0" y="4006"/>
                    <a:pt x="420" y="4546"/>
                    <a:pt x="1319" y="4546"/>
                  </a:cubicBezTo>
                  <a:cubicBezTo>
                    <a:pt x="1562" y="4546"/>
                    <a:pt x="1839" y="4507"/>
                    <a:pt x="2140" y="4429"/>
                  </a:cubicBezTo>
                  <a:cubicBezTo>
                    <a:pt x="3660" y="4024"/>
                    <a:pt x="6901" y="1"/>
                    <a:pt x="4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6770925" y="1712250"/>
              <a:ext cx="266925" cy="143125"/>
            </a:xfrm>
            <a:custGeom>
              <a:avLst/>
              <a:gdLst/>
              <a:ahLst/>
              <a:cxnLst/>
              <a:rect l="l" t="t" r="r" b="b"/>
              <a:pathLst>
                <a:path w="10677" h="5725" fill="none" extrusionOk="0">
                  <a:moveTo>
                    <a:pt x="2721" y="5075"/>
                  </a:moveTo>
                  <a:cubicBezTo>
                    <a:pt x="5278" y="5724"/>
                    <a:pt x="7687" y="4628"/>
                    <a:pt x="9378" y="2720"/>
                  </a:cubicBezTo>
                  <a:cubicBezTo>
                    <a:pt x="10623" y="1313"/>
                    <a:pt x="10677" y="95"/>
                    <a:pt x="8512" y="41"/>
                  </a:cubicBezTo>
                  <a:cubicBezTo>
                    <a:pt x="6428" y="0"/>
                    <a:pt x="3411" y="636"/>
                    <a:pt x="1706" y="1908"/>
                  </a:cubicBezTo>
                  <a:cubicBezTo>
                    <a:pt x="1" y="3194"/>
                    <a:pt x="907" y="4628"/>
                    <a:pt x="2721" y="5075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5921175" y="1636475"/>
              <a:ext cx="266925" cy="143125"/>
            </a:xfrm>
            <a:custGeom>
              <a:avLst/>
              <a:gdLst/>
              <a:ahLst/>
              <a:cxnLst/>
              <a:rect l="l" t="t" r="r" b="b"/>
              <a:pathLst>
                <a:path w="10677" h="5725" fill="none" extrusionOk="0">
                  <a:moveTo>
                    <a:pt x="7957" y="636"/>
                  </a:moveTo>
                  <a:cubicBezTo>
                    <a:pt x="5400" y="0"/>
                    <a:pt x="2991" y="1097"/>
                    <a:pt x="1300" y="2991"/>
                  </a:cubicBezTo>
                  <a:cubicBezTo>
                    <a:pt x="55" y="4412"/>
                    <a:pt x="1" y="5629"/>
                    <a:pt x="2166" y="5684"/>
                  </a:cubicBezTo>
                  <a:cubicBezTo>
                    <a:pt x="4249" y="5724"/>
                    <a:pt x="7267" y="5088"/>
                    <a:pt x="8972" y="3816"/>
                  </a:cubicBezTo>
                  <a:cubicBezTo>
                    <a:pt x="10677" y="2531"/>
                    <a:pt x="9770" y="1097"/>
                    <a:pt x="7957" y="636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6307900" y="1553300"/>
              <a:ext cx="118875" cy="78025"/>
            </a:xfrm>
            <a:custGeom>
              <a:avLst/>
              <a:gdLst/>
              <a:ahLst/>
              <a:cxnLst/>
              <a:rect l="l" t="t" r="r" b="b"/>
              <a:pathLst>
                <a:path w="4755" h="3121" extrusionOk="0">
                  <a:moveTo>
                    <a:pt x="3236" y="1"/>
                  </a:moveTo>
                  <a:cubicBezTo>
                    <a:pt x="3135" y="1"/>
                    <a:pt x="3016" y="13"/>
                    <a:pt x="2880" y="39"/>
                  </a:cubicBezTo>
                  <a:cubicBezTo>
                    <a:pt x="1906" y="229"/>
                    <a:pt x="877" y="1135"/>
                    <a:pt x="417" y="1988"/>
                  </a:cubicBezTo>
                  <a:cubicBezTo>
                    <a:pt x="1" y="2756"/>
                    <a:pt x="300" y="3121"/>
                    <a:pt x="924" y="3121"/>
                  </a:cubicBezTo>
                  <a:cubicBezTo>
                    <a:pt x="1091" y="3121"/>
                    <a:pt x="1280" y="3095"/>
                    <a:pt x="1486" y="3043"/>
                  </a:cubicBezTo>
                  <a:cubicBezTo>
                    <a:pt x="2526" y="2764"/>
                    <a:pt x="4755" y="1"/>
                    <a:pt x="3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6822700" y="2174600"/>
              <a:ext cx="323075" cy="149275"/>
            </a:xfrm>
            <a:custGeom>
              <a:avLst/>
              <a:gdLst/>
              <a:ahLst/>
              <a:cxnLst/>
              <a:rect l="l" t="t" r="r" b="b"/>
              <a:pathLst>
                <a:path w="12923" h="5971" extrusionOk="0">
                  <a:moveTo>
                    <a:pt x="10250" y="1"/>
                  </a:moveTo>
                  <a:cubicBezTo>
                    <a:pt x="8127" y="1"/>
                    <a:pt x="6254" y="1715"/>
                    <a:pt x="4289" y="2358"/>
                  </a:cubicBezTo>
                  <a:cubicBezTo>
                    <a:pt x="3085" y="2764"/>
                    <a:pt x="1881" y="3129"/>
                    <a:pt x="907" y="4009"/>
                  </a:cubicBezTo>
                  <a:cubicBezTo>
                    <a:pt x="568" y="4320"/>
                    <a:pt x="0" y="4888"/>
                    <a:pt x="217" y="5416"/>
                  </a:cubicBezTo>
                  <a:cubicBezTo>
                    <a:pt x="393" y="5853"/>
                    <a:pt x="922" y="5971"/>
                    <a:pt x="1410" y="5971"/>
                  </a:cubicBezTo>
                  <a:cubicBezTo>
                    <a:pt x="1633" y="5971"/>
                    <a:pt x="1847" y="5946"/>
                    <a:pt x="2016" y="5917"/>
                  </a:cubicBezTo>
                  <a:cubicBezTo>
                    <a:pt x="2706" y="5781"/>
                    <a:pt x="3261" y="5416"/>
                    <a:pt x="3911" y="5172"/>
                  </a:cubicBezTo>
                  <a:cubicBezTo>
                    <a:pt x="4138" y="5090"/>
                    <a:pt x="4325" y="5059"/>
                    <a:pt x="4495" y="5059"/>
                  </a:cubicBezTo>
                  <a:cubicBezTo>
                    <a:pt x="4883" y="5059"/>
                    <a:pt x="5185" y="5219"/>
                    <a:pt x="5683" y="5294"/>
                  </a:cubicBezTo>
                  <a:cubicBezTo>
                    <a:pt x="5768" y="5308"/>
                    <a:pt x="5851" y="5314"/>
                    <a:pt x="5933" y="5314"/>
                  </a:cubicBezTo>
                  <a:cubicBezTo>
                    <a:pt x="6920" y="5314"/>
                    <a:pt x="7757" y="4393"/>
                    <a:pt x="8444" y="3806"/>
                  </a:cubicBezTo>
                  <a:cubicBezTo>
                    <a:pt x="8890" y="3400"/>
                    <a:pt x="9458" y="3143"/>
                    <a:pt x="10054" y="3075"/>
                  </a:cubicBezTo>
                  <a:cubicBezTo>
                    <a:pt x="10649" y="3007"/>
                    <a:pt x="11312" y="3102"/>
                    <a:pt x="11840" y="2764"/>
                  </a:cubicBezTo>
                  <a:cubicBezTo>
                    <a:pt x="12922" y="2087"/>
                    <a:pt x="12395" y="450"/>
                    <a:pt x="11272" y="139"/>
                  </a:cubicBezTo>
                  <a:cubicBezTo>
                    <a:pt x="10924" y="43"/>
                    <a:pt x="10584" y="1"/>
                    <a:pt x="10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6233075" y="1668950"/>
              <a:ext cx="335925" cy="195875"/>
            </a:xfrm>
            <a:custGeom>
              <a:avLst/>
              <a:gdLst/>
              <a:ahLst/>
              <a:cxnLst/>
              <a:rect l="l" t="t" r="r" b="b"/>
              <a:pathLst>
                <a:path w="13437" h="7835" fill="none" extrusionOk="0">
                  <a:moveTo>
                    <a:pt x="10189" y="5602"/>
                  </a:moveTo>
                  <a:cubicBezTo>
                    <a:pt x="11380" y="4980"/>
                    <a:pt x="13437" y="3803"/>
                    <a:pt x="13410" y="2220"/>
                  </a:cubicBezTo>
                  <a:cubicBezTo>
                    <a:pt x="13369" y="569"/>
                    <a:pt x="11421" y="0"/>
                    <a:pt x="10095" y="271"/>
                  </a:cubicBezTo>
                  <a:cubicBezTo>
                    <a:pt x="8498" y="596"/>
                    <a:pt x="7388" y="1773"/>
                    <a:pt x="6035" y="2585"/>
                  </a:cubicBezTo>
                  <a:cubicBezTo>
                    <a:pt x="5047" y="3180"/>
                    <a:pt x="4046" y="3437"/>
                    <a:pt x="2923" y="3654"/>
                  </a:cubicBezTo>
                  <a:cubicBezTo>
                    <a:pt x="2057" y="3830"/>
                    <a:pt x="1056" y="4019"/>
                    <a:pt x="623" y="4899"/>
                  </a:cubicBezTo>
                  <a:cubicBezTo>
                    <a:pt x="0" y="6171"/>
                    <a:pt x="1164" y="7077"/>
                    <a:pt x="2287" y="7307"/>
                  </a:cubicBezTo>
                  <a:cubicBezTo>
                    <a:pt x="4736" y="7835"/>
                    <a:pt x="8051" y="6752"/>
                    <a:pt x="10189" y="5602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6933650" y="2213575"/>
              <a:ext cx="266575" cy="143125"/>
            </a:xfrm>
            <a:custGeom>
              <a:avLst/>
              <a:gdLst/>
              <a:ahLst/>
              <a:cxnLst/>
              <a:rect l="l" t="t" r="r" b="b"/>
              <a:pathLst>
                <a:path w="10663" h="5725" fill="none" extrusionOk="0">
                  <a:moveTo>
                    <a:pt x="2720" y="5088"/>
                  </a:moveTo>
                  <a:cubicBezTo>
                    <a:pt x="5264" y="5724"/>
                    <a:pt x="7686" y="4628"/>
                    <a:pt x="9364" y="2734"/>
                  </a:cubicBezTo>
                  <a:cubicBezTo>
                    <a:pt x="10609" y="1313"/>
                    <a:pt x="10663" y="95"/>
                    <a:pt x="8511" y="41"/>
                  </a:cubicBezTo>
                  <a:cubicBezTo>
                    <a:pt x="6428" y="1"/>
                    <a:pt x="3410" y="637"/>
                    <a:pt x="1705" y="1922"/>
                  </a:cubicBezTo>
                  <a:cubicBezTo>
                    <a:pt x="0" y="3194"/>
                    <a:pt x="893" y="4628"/>
                    <a:pt x="2720" y="5088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6138700" y="1423025"/>
              <a:ext cx="266925" cy="143125"/>
            </a:xfrm>
            <a:custGeom>
              <a:avLst/>
              <a:gdLst/>
              <a:ahLst/>
              <a:cxnLst/>
              <a:rect l="l" t="t" r="r" b="b"/>
              <a:pathLst>
                <a:path w="10677" h="5725" fill="none" extrusionOk="0">
                  <a:moveTo>
                    <a:pt x="2733" y="5088"/>
                  </a:moveTo>
                  <a:cubicBezTo>
                    <a:pt x="5277" y="5724"/>
                    <a:pt x="7686" y="4642"/>
                    <a:pt x="9377" y="2734"/>
                  </a:cubicBezTo>
                  <a:cubicBezTo>
                    <a:pt x="10622" y="1313"/>
                    <a:pt x="10676" y="95"/>
                    <a:pt x="8525" y="54"/>
                  </a:cubicBezTo>
                  <a:cubicBezTo>
                    <a:pt x="6441" y="0"/>
                    <a:pt x="3410" y="636"/>
                    <a:pt x="1705" y="1922"/>
                  </a:cubicBezTo>
                  <a:cubicBezTo>
                    <a:pt x="0" y="3194"/>
                    <a:pt x="907" y="4628"/>
                    <a:pt x="2733" y="5088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6705975" y="1952425"/>
              <a:ext cx="255775" cy="280125"/>
            </a:xfrm>
            <a:custGeom>
              <a:avLst/>
              <a:gdLst/>
              <a:ahLst/>
              <a:cxnLst/>
              <a:rect l="l" t="t" r="r" b="b"/>
              <a:pathLst>
                <a:path w="10231" h="11205" fill="none" extrusionOk="0">
                  <a:moveTo>
                    <a:pt x="2518" y="6482"/>
                  </a:moveTo>
                  <a:cubicBezTo>
                    <a:pt x="3654" y="5995"/>
                    <a:pt x="4642" y="5237"/>
                    <a:pt x="5400" y="4263"/>
                  </a:cubicBezTo>
                  <a:cubicBezTo>
                    <a:pt x="6252" y="3194"/>
                    <a:pt x="6509" y="1178"/>
                    <a:pt x="7768" y="501"/>
                  </a:cubicBezTo>
                  <a:cubicBezTo>
                    <a:pt x="8715" y="1"/>
                    <a:pt x="9432" y="636"/>
                    <a:pt x="9730" y="1557"/>
                  </a:cubicBezTo>
                  <a:cubicBezTo>
                    <a:pt x="10230" y="3180"/>
                    <a:pt x="9567" y="5291"/>
                    <a:pt x="8769" y="6712"/>
                  </a:cubicBezTo>
                  <a:cubicBezTo>
                    <a:pt x="7551" y="8850"/>
                    <a:pt x="4628" y="11204"/>
                    <a:pt x="1976" y="10379"/>
                  </a:cubicBezTo>
                  <a:cubicBezTo>
                    <a:pt x="935" y="10054"/>
                    <a:pt x="1" y="8985"/>
                    <a:pt x="556" y="7876"/>
                  </a:cubicBezTo>
                  <a:cubicBezTo>
                    <a:pt x="921" y="7145"/>
                    <a:pt x="1868" y="6712"/>
                    <a:pt x="2599" y="6455"/>
                  </a:cubicBezTo>
                </a:path>
              </a:pathLst>
            </a:custGeom>
            <a:noFill/>
            <a:ln w="4400" cap="flat" cmpd="sng">
              <a:solidFill>
                <a:schemeClr val="dk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6646100" y="1391225"/>
              <a:ext cx="672200" cy="312600"/>
            </a:xfrm>
            <a:custGeom>
              <a:avLst/>
              <a:gdLst/>
              <a:ahLst/>
              <a:cxnLst/>
              <a:rect l="l" t="t" r="r" b="b"/>
              <a:pathLst>
                <a:path w="26888" h="12504" fill="none" extrusionOk="0">
                  <a:moveTo>
                    <a:pt x="24587" y="8552"/>
                  </a:moveTo>
                  <a:cubicBezTo>
                    <a:pt x="25521" y="8227"/>
                    <a:pt x="26887" y="8444"/>
                    <a:pt x="26075" y="9662"/>
                  </a:cubicBezTo>
                  <a:cubicBezTo>
                    <a:pt x="25426" y="10609"/>
                    <a:pt x="23707" y="11353"/>
                    <a:pt x="22665" y="11745"/>
                  </a:cubicBezTo>
                  <a:cubicBezTo>
                    <a:pt x="21624" y="12138"/>
                    <a:pt x="20203" y="12463"/>
                    <a:pt x="19256" y="11705"/>
                  </a:cubicBezTo>
                  <a:cubicBezTo>
                    <a:pt x="18105" y="10812"/>
                    <a:pt x="19053" y="9973"/>
                    <a:pt x="19323" y="8904"/>
                  </a:cubicBezTo>
                  <a:cubicBezTo>
                    <a:pt x="20095" y="5832"/>
                    <a:pt x="15846" y="8214"/>
                    <a:pt x="14696" y="8755"/>
                  </a:cubicBezTo>
                  <a:cubicBezTo>
                    <a:pt x="13153" y="9499"/>
                    <a:pt x="7538" y="12503"/>
                    <a:pt x="7808" y="8674"/>
                  </a:cubicBezTo>
                  <a:cubicBezTo>
                    <a:pt x="7917" y="7064"/>
                    <a:pt x="8715" y="5562"/>
                    <a:pt x="6360" y="5941"/>
                  </a:cubicBezTo>
                  <a:cubicBezTo>
                    <a:pt x="5237" y="6130"/>
                    <a:pt x="3113" y="7185"/>
                    <a:pt x="2112" y="6225"/>
                  </a:cubicBezTo>
                  <a:cubicBezTo>
                    <a:pt x="1" y="4209"/>
                    <a:pt x="4534" y="1935"/>
                    <a:pt x="5873" y="1448"/>
                  </a:cubicBezTo>
                  <a:cubicBezTo>
                    <a:pt x="7051" y="1029"/>
                    <a:pt x="8783" y="515"/>
                    <a:pt x="9851" y="1421"/>
                  </a:cubicBezTo>
                  <a:cubicBezTo>
                    <a:pt x="10975" y="2382"/>
                    <a:pt x="10758" y="3789"/>
                    <a:pt x="12680" y="3478"/>
                  </a:cubicBezTo>
                  <a:cubicBezTo>
                    <a:pt x="15508" y="3018"/>
                    <a:pt x="18741" y="0"/>
                    <a:pt x="21475" y="2612"/>
                  </a:cubicBezTo>
                  <a:cubicBezTo>
                    <a:pt x="22611" y="3708"/>
                    <a:pt x="22733" y="5372"/>
                    <a:pt x="22449" y="6834"/>
                  </a:cubicBezTo>
                  <a:cubicBezTo>
                    <a:pt x="22341" y="7415"/>
                    <a:pt x="21637" y="8728"/>
                    <a:pt x="22151" y="9202"/>
                  </a:cubicBezTo>
                  <a:cubicBezTo>
                    <a:pt x="22625" y="9608"/>
                    <a:pt x="24154" y="8701"/>
                    <a:pt x="24587" y="8552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38"/>
          <p:cNvGrpSpPr/>
          <p:nvPr/>
        </p:nvGrpSpPr>
        <p:grpSpPr>
          <a:xfrm>
            <a:off x="-671536" y="2727735"/>
            <a:ext cx="3860261" cy="2878109"/>
            <a:chOff x="3570400" y="2859325"/>
            <a:chExt cx="2762262" cy="2059175"/>
          </a:xfrm>
        </p:grpSpPr>
        <p:sp>
          <p:nvSpPr>
            <p:cNvPr id="4164" name="Google Shape;4164;p38"/>
            <p:cNvSpPr/>
            <p:nvPr/>
          </p:nvSpPr>
          <p:spPr>
            <a:xfrm>
              <a:off x="5402525" y="4276300"/>
              <a:ext cx="187750" cy="101125"/>
            </a:xfrm>
            <a:custGeom>
              <a:avLst/>
              <a:gdLst/>
              <a:ahLst/>
              <a:cxnLst/>
              <a:rect l="l" t="t" r="r" b="b"/>
              <a:pathLst>
                <a:path w="7510" h="4045" extrusionOk="0">
                  <a:moveTo>
                    <a:pt x="5483" y="0"/>
                  </a:moveTo>
                  <a:cubicBezTo>
                    <a:pt x="4238" y="0"/>
                    <a:pt x="2808" y="507"/>
                    <a:pt x="1813" y="1033"/>
                  </a:cubicBezTo>
                  <a:cubicBezTo>
                    <a:pt x="1150" y="1385"/>
                    <a:pt x="0" y="2048"/>
                    <a:pt x="27" y="2914"/>
                  </a:cubicBezTo>
                  <a:cubicBezTo>
                    <a:pt x="39" y="3692"/>
                    <a:pt x="825" y="4044"/>
                    <a:pt x="1509" y="4044"/>
                  </a:cubicBezTo>
                  <a:cubicBezTo>
                    <a:pt x="1633" y="4044"/>
                    <a:pt x="1755" y="4033"/>
                    <a:pt x="1867" y="4010"/>
                  </a:cubicBezTo>
                  <a:cubicBezTo>
                    <a:pt x="2760" y="3834"/>
                    <a:pt x="3383" y="3157"/>
                    <a:pt x="4141" y="2711"/>
                  </a:cubicBezTo>
                  <a:cubicBezTo>
                    <a:pt x="4668" y="2413"/>
                    <a:pt x="5264" y="2210"/>
                    <a:pt x="5873" y="2115"/>
                  </a:cubicBezTo>
                  <a:cubicBezTo>
                    <a:pt x="6360" y="2021"/>
                    <a:pt x="6928" y="1912"/>
                    <a:pt x="7158" y="1412"/>
                  </a:cubicBezTo>
                  <a:cubicBezTo>
                    <a:pt x="7510" y="708"/>
                    <a:pt x="6860" y="207"/>
                    <a:pt x="6238" y="72"/>
                  </a:cubicBezTo>
                  <a:cubicBezTo>
                    <a:pt x="5998" y="23"/>
                    <a:pt x="5744" y="0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3859450" y="3469425"/>
              <a:ext cx="857400" cy="395100"/>
            </a:xfrm>
            <a:custGeom>
              <a:avLst/>
              <a:gdLst/>
              <a:ahLst/>
              <a:cxnLst/>
              <a:rect l="l" t="t" r="r" b="b"/>
              <a:pathLst>
                <a:path w="34296" h="15804" extrusionOk="0">
                  <a:moveTo>
                    <a:pt x="12357" y="1"/>
                  </a:moveTo>
                  <a:cubicBezTo>
                    <a:pt x="10827" y="1"/>
                    <a:pt x="9149" y="539"/>
                    <a:pt x="7896" y="1063"/>
                  </a:cubicBezTo>
                  <a:cubicBezTo>
                    <a:pt x="5339" y="2146"/>
                    <a:pt x="1347" y="4351"/>
                    <a:pt x="562" y="7287"/>
                  </a:cubicBezTo>
                  <a:cubicBezTo>
                    <a:pt x="1" y="9367"/>
                    <a:pt x="1197" y="10002"/>
                    <a:pt x="2712" y="10002"/>
                  </a:cubicBezTo>
                  <a:cubicBezTo>
                    <a:pt x="4007" y="10002"/>
                    <a:pt x="5534" y="9538"/>
                    <a:pt x="6394" y="9114"/>
                  </a:cubicBezTo>
                  <a:cubicBezTo>
                    <a:pt x="7046" y="8793"/>
                    <a:pt x="8121" y="8206"/>
                    <a:pt x="8938" y="8206"/>
                  </a:cubicBezTo>
                  <a:cubicBezTo>
                    <a:pt x="9427" y="8206"/>
                    <a:pt x="9823" y="8416"/>
                    <a:pt x="9980" y="9019"/>
                  </a:cubicBezTo>
                  <a:cubicBezTo>
                    <a:pt x="10237" y="10048"/>
                    <a:pt x="9263" y="10981"/>
                    <a:pt x="10183" y="11902"/>
                  </a:cubicBezTo>
                  <a:cubicBezTo>
                    <a:pt x="10691" y="12410"/>
                    <a:pt x="11443" y="12595"/>
                    <a:pt x="12303" y="12595"/>
                  </a:cubicBezTo>
                  <a:cubicBezTo>
                    <a:pt x="14396" y="12595"/>
                    <a:pt x="17127" y="11492"/>
                    <a:pt x="18518" y="11252"/>
                  </a:cubicBezTo>
                  <a:cubicBezTo>
                    <a:pt x="19119" y="11155"/>
                    <a:pt x="19757" y="11071"/>
                    <a:pt x="20388" y="11071"/>
                  </a:cubicBezTo>
                  <a:cubicBezTo>
                    <a:pt x="21078" y="11071"/>
                    <a:pt x="21760" y="11172"/>
                    <a:pt x="22375" y="11469"/>
                  </a:cubicBezTo>
                  <a:cubicBezTo>
                    <a:pt x="23877" y="12199"/>
                    <a:pt x="23782" y="13458"/>
                    <a:pt x="24661" y="14648"/>
                  </a:cubicBezTo>
                  <a:cubicBezTo>
                    <a:pt x="25265" y="15473"/>
                    <a:pt x="26015" y="15803"/>
                    <a:pt x="26817" y="15803"/>
                  </a:cubicBezTo>
                  <a:cubicBezTo>
                    <a:pt x="29053" y="15803"/>
                    <a:pt x="31685" y="13235"/>
                    <a:pt x="32631" y="11672"/>
                  </a:cubicBezTo>
                  <a:cubicBezTo>
                    <a:pt x="33402" y="10400"/>
                    <a:pt x="34295" y="8451"/>
                    <a:pt x="33497" y="7003"/>
                  </a:cubicBezTo>
                  <a:cubicBezTo>
                    <a:pt x="32767" y="5671"/>
                    <a:pt x="30896" y="5527"/>
                    <a:pt x="29516" y="5527"/>
                  </a:cubicBezTo>
                  <a:cubicBezTo>
                    <a:pt x="29439" y="5527"/>
                    <a:pt x="29363" y="5528"/>
                    <a:pt x="29289" y="5528"/>
                  </a:cubicBezTo>
                  <a:cubicBezTo>
                    <a:pt x="27462" y="5528"/>
                    <a:pt x="25622" y="5921"/>
                    <a:pt x="23863" y="6408"/>
                  </a:cubicBezTo>
                  <a:cubicBezTo>
                    <a:pt x="22600" y="6762"/>
                    <a:pt x="21046" y="7389"/>
                    <a:pt x="19626" y="7389"/>
                  </a:cubicBezTo>
                  <a:cubicBezTo>
                    <a:pt x="19312" y="7389"/>
                    <a:pt x="19004" y="7359"/>
                    <a:pt x="18708" y="7287"/>
                  </a:cubicBezTo>
                  <a:cubicBezTo>
                    <a:pt x="16313" y="6706"/>
                    <a:pt x="16692" y="3905"/>
                    <a:pt x="15907" y="2105"/>
                  </a:cubicBezTo>
                  <a:cubicBezTo>
                    <a:pt x="15234" y="525"/>
                    <a:pt x="13868" y="1"/>
                    <a:pt x="12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5308800" y="4476950"/>
              <a:ext cx="378225" cy="174725"/>
            </a:xfrm>
            <a:custGeom>
              <a:avLst/>
              <a:gdLst/>
              <a:ahLst/>
              <a:cxnLst/>
              <a:rect l="l" t="t" r="r" b="b"/>
              <a:pathLst>
                <a:path w="15129" h="6989" extrusionOk="0">
                  <a:moveTo>
                    <a:pt x="13498" y="1"/>
                  </a:moveTo>
                  <a:cubicBezTo>
                    <a:pt x="13233" y="1"/>
                    <a:pt x="12977" y="31"/>
                    <a:pt x="12774" y="70"/>
                  </a:cubicBezTo>
                  <a:cubicBezTo>
                    <a:pt x="11976" y="219"/>
                    <a:pt x="11313" y="652"/>
                    <a:pt x="10555" y="922"/>
                  </a:cubicBezTo>
                  <a:cubicBezTo>
                    <a:pt x="10280" y="1024"/>
                    <a:pt x="10056" y="1062"/>
                    <a:pt x="9852" y="1062"/>
                  </a:cubicBezTo>
                  <a:cubicBezTo>
                    <a:pt x="9406" y="1062"/>
                    <a:pt x="9057" y="880"/>
                    <a:pt x="8471" y="787"/>
                  </a:cubicBezTo>
                  <a:cubicBezTo>
                    <a:pt x="8375" y="772"/>
                    <a:pt x="8279" y="764"/>
                    <a:pt x="8185" y="764"/>
                  </a:cubicBezTo>
                  <a:cubicBezTo>
                    <a:pt x="7036" y="764"/>
                    <a:pt x="6050" y="1845"/>
                    <a:pt x="5237" y="2533"/>
                  </a:cubicBezTo>
                  <a:cubicBezTo>
                    <a:pt x="4656" y="3020"/>
                    <a:pt x="4114" y="3304"/>
                    <a:pt x="3343" y="3385"/>
                  </a:cubicBezTo>
                  <a:cubicBezTo>
                    <a:pt x="2667" y="3466"/>
                    <a:pt x="1882" y="3358"/>
                    <a:pt x="1259" y="3750"/>
                  </a:cubicBezTo>
                  <a:cubicBezTo>
                    <a:pt x="1" y="4549"/>
                    <a:pt x="610" y="6457"/>
                    <a:pt x="1936" y="6822"/>
                  </a:cubicBezTo>
                  <a:cubicBezTo>
                    <a:pt x="2349" y="6937"/>
                    <a:pt x="2754" y="6989"/>
                    <a:pt x="3150" y="6989"/>
                  </a:cubicBezTo>
                  <a:cubicBezTo>
                    <a:pt x="5635" y="6989"/>
                    <a:pt x="7822" y="4982"/>
                    <a:pt x="10109" y="4224"/>
                  </a:cubicBezTo>
                  <a:cubicBezTo>
                    <a:pt x="11529" y="3750"/>
                    <a:pt x="12923" y="3317"/>
                    <a:pt x="14060" y="2289"/>
                  </a:cubicBezTo>
                  <a:cubicBezTo>
                    <a:pt x="14466" y="1924"/>
                    <a:pt x="15129" y="1261"/>
                    <a:pt x="14885" y="638"/>
                  </a:cubicBezTo>
                  <a:cubicBezTo>
                    <a:pt x="14673" y="140"/>
                    <a:pt x="14065" y="1"/>
                    <a:pt x="1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3905625" y="2997675"/>
              <a:ext cx="378225" cy="174725"/>
            </a:xfrm>
            <a:custGeom>
              <a:avLst/>
              <a:gdLst/>
              <a:ahLst/>
              <a:cxnLst/>
              <a:rect l="l" t="t" r="r" b="b"/>
              <a:pathLst>
                <a:path w="15129" h="6989" extrusionOk="0">
                  <a:moveTo>
                    <a:pt x="13498" y="0"/>
                  </a:moveTo>
                  <a:cubicBezTo>
                    <a:pt x="13233" y="0"/>
                    <a:pt x="12977" y="31"/>
                    <a:pt x="12774" y="69"/>
                  </a:cubicBezTo>
                  <a:cubicBezTo>
                    <a:pt x="11976" y="218"/>
                    <a:pt x="11313" y="651"/>
                    <a:pt x="10555" y="922"/>
                  </a:cubicBezTo>
                  <a:cubicBezTo>
                    <a:pt x="10279" y="1024"/>
                    <a:pt x="10056" y="1062"/>
                    <a:pt x="9852" y="1062"/>
                  </a:cubicBezTo>
                  <a:cubicBezTo>
                    <a:pt x="9406" y="1062"/>
                    <a:pt x="9057" y="880"/>
                    <a:pt x="8471" y="787"/>
                  </a:cubicBezTo>
                  <a:cubicBezTo>
                    <a:pt x="8375" y="771"/>
                    <a:pt x="8279" y="764"/>
                    <a:pt x="8185" y="764"/>
                  </a:cubicBezTo>
                  <a:cubicBezTo>
                    <a:pt x="7036" y="764"/>
                    <a:pt x="6050" y="1844"/>
                    <a:pt x="5237" y="2532"/>
                  </a:cubicBezTo>
                  <a:cubicBezTo>
                    <a:pt x="4656" y="3019"/>
                    <a:pt x="4114" y="3303"/>
                    <a:pt x="3343" y="3385"/>
                  </a:cubicBezTo>
                  <a:cubicBezTo>
                    <a:pt x="2667" y="3466"/>
                    <a:pt x="1868" y="3358"/>
                    <a:pt x="1259" y="3750"/>
                  </a:cubicBezTo>
                  <a:cubicBezTo>
                    <a:pt x="1" y="4548"/>
                    <a:pt x="610" y="6456"/>
                    <a:pt x="1922" y="6821"/>
                  </a:cubicBezTo>
                  <a:cubicBezTo>
                    <a:pt x="2336" y="6937"/>
                    <a:pt x="2740" y="6988"/>
                    <a:pt x="3137" y="6988"/>
                  </a:cubicBezTo>
                  <a:cubicBezTo>
                    <a:pt x="5622" y="6988"/>
                    <a:pt x="7810" y="4982"/>
                    <a:pt x="10109" y="4224"/>
                  </a:cubicBezTo>
                  <a:cubicBezTo>
                    <a:pt x="11529" y="3750"/>
                    <a:pt x="12923" y="3317"/>
                    <a:pt x="14060" y="2289"/>
                  </a:cubicBezTo>
                  <a:cubicBezTo>
                    <a:pt x="14466" y="1923"/>
                    <a:pt x="15129" y="1260"/>
                    <a:pt x="14885" y="638"/>
                  </a:cubicBezTo>
                  <a:cubicBezTo>
                    <a:pt x="14673" y="140"/>
                    <a:pt x="14065" y="0"/>
                    <a:pt x="1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4208400" y="4232100"/>
              <a:ext cx="786000" cy="546550"/>
            </a:xfrm>
            <a:custGeom>
              <a:avLst/>
              <a:gdLst/>
              <a:ahLst/>
              <a:cxnLst/>
              <a:rect l="l" t="t" r="r" b="b"/>
              <a:pathLst>
                <a:path w="31440" h="21862" extrusionOk="0">
                  <a:moveTo>
                    <a:pt x="27470" y="1"/>
                  </a:moveTo>
                  <a:cubicBezTo>
                    <a:pt x="26559" y="1"/>
                    <a:pt x="25619" y="204"/>
                    <a:pt x="24938" y="582"/>
                  </a:cubicBezTo>
                  <a:cubicBezTo>
                    <a:pt x="22705" y="1813"/>
                    <a:pt x="21677" y="4357"/>
                    <a:pt x="20310" y="6359"/>
                  </a:cubicBezTo>
                  <a:cubicBezTo>
                    <a:pt x="18470" y="9052"/>
                    <a:pt x="16698" y="9512"/>
                    <a:pt x="13613" y="9891"/>
                  </a:cubicBezTo>
                  <a:cubicBezTo>
                    <a:pt x="9675" y="10392"/>
                    <a:pt x="5629" y="12218"/>
                    <a:pt x="3207" y="15466"/>
                  </a:cubicBezTo>
                  <a:cubicBezTo>
                    <a:pt x="2098" y="16968"/>
                    <a:pt x="0" y="18930"/>
                    <a:pt x="1583" y="20932"/>
                  </a:cubicBezTo>
                  <a:cubicBezTo>
                    <a:pt x="2138" y="21633"/>
                    <a:pt x="2909" y="21861"/>
                    <a:pt x="3721" y="21861"/>
                  </a:cubicBezTo>
                  <a:cubicBezTo>
                    <a:pt x="4414" y="21861"/>
                    <a:pt x="5136" y="21695"/>
                    <a:pt x="5778" y="21514"/>
                  </a:cubicBezTo>
                  <a:cubicBezTo>
                    <a:pt x="9337" y="20499"/>
                    <a:pt x="11556" y="17658"/>
                    <a:pt x="15399" y="17320"/>
                  </a:cubicBezTo>
                  <a:cubicBezTo>
                    <a:pt x="19674" y="16954"/>
                    <a:pt x="23287" y="16643"/>
                    <a:pt x="25385" y="12354"/>
                  </a:cubicBezTo>
                  <a:cubicBezTo>
                    <a:pt x="26142" y="10811"/>
                    <a:pt x="26345" y="9160"/>
                    <a:pt x="26873" y="7564"/>
                  </a:cubicBezTo>
                  <a:cubicBezTo>
                    <a:pt x="27495" y="5669"/>
                    <a:pt x="28862" y="4993"/>
                    <a:pt x="29863" y="3450"/>
                  </a:cubicBezTo>
                  <a:cubicBezTo>
                    <a:pt x="31439" y="1039"/>
                    <a:pt x="29529" y="1"/>
                    <a:pt x="27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4861275" y="4058875"/>
              <a:ext cx="149200" cy="73050"/>
            </a:xfrm>
            <a:custGeom>
              <a:avLst/>
              <a:gdLst/>
              <a:ahLst/>
              <a:cxnLst/>
              <a:rect l="l" t="t" r="r" b="b"/>
              <a:pathLst>
                <a:path w="5968" h="2922" extrusionOk="0">
                  <a:moveTo>
                    <a:pt x="4697" y="1"/>
                  </a:moveTo>
                  <a:cubicBezTo>
                    <a:pt x="3524" y="1"/>
                    <a:pt x="1877" y="352"/>
                    <a:pt x="947" y="1056"/>
                  </a:cubicBezTo>
                  <a:cubicBezTo>
                    <a:pt x="0" y="1760"/>
                    <a:pt x="501" y="2572"/>
                    <a:pt x="1516" y="2815"/>
                  </a:cubicBezTo>
                  <a:cubicBezTo>
                    <a:pt x="1797" y="2888"/>
                    <a:pt x="2075" y="2922"/>
                    <a:pt x="2348" y="2922"/>
                  </a:cubicBezTo>
                  <a:cubicBezTo>
                    <a:pt x="3456" y="2922"/>
                    <a:pt x="4477" y="2360"/>
                    <a:pt x="5237" y="1503"/>
                  </a:cubicBezTo>
                  <a:cubicBezTo>
                    <a:pt x="5927" y="718"/>
                    <a:pt x="5968" y="28"/>
                    <a:pt x="4763" y="1"/>
                  </a:cubicBezTo>
                  <a:cubicBezTo>
                    <a:pt x="4741" y="1"/>
                    <a:pt x="4719" y="1"/>
                    <a:pt x="4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4065650" y="2859325"/>
              <a:ext cx="149200" cy="73075"/>
            </a:xfrm>
            <a:custGeom>
              <a:avLst/>
              <a:gdLst/>
              <a:ahLst/>
              <a:cxnLst/>
              <a:rect l="l" t="t" r="r" b="b"/>
              <a:pathLst>
                <a:path w="5968" h="2923" extrusionOk="0">
                  <a:moveTo>
                    <a:pt x="4627" y="0"/>
                  </a:moveTo>
                  <a:cubicBezTo>
                    <a:pt x="3470" y="0"/>
                    <a:pt x="1862" y="365"/>
                    <a:pt x="947" y="1057"/>
                  </a:cubicBezTo>
                  <a:cubicBezTo>
                    <a:pt x="0" y="1761"/>
                    <a:pt x="501" y="2572"/>
                    <a:pt x="1516" y="2816"/>
                  </a:cubicBezTo>
                  <a:cubicBezTo>
                    <a:pt x="1797" y="2888"/>
                    <a:pt x="2075" y="2922"/>
                    <a:pt x="2348" y="2922"/>
                  </a:cubicBezTo>
                  <a:cubicBezTo>
                    <a:pt x="3456" y="2922"/>
                    <a:pt x="4477" y="2361"/>
                    <a:pt x="5237" y="1504"/>
                  </a:cubicBezTo>
                  <a:cubicBezTo>
                    <a:pt x="5940" y="719"/>
                    <a:pt x="5967" y="29"/>
                    <a:pt x="4750" y="2"/>
                  </a:cubicBezTo>
                  <a:cubicBezTo>
                    <a:pt x="4709" y="1"/>
                    <a:pt x="4669" y="0"/>
                    <a:pt x="4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3615400" y="4152025"/>
              <a:ext cx="1192550" cy="766475"/>
            </a:xfrm>
            <a:custGeom>
              <a:avLst/>
              <a:gdLst/>
              <a:ahLst/>
              <a:cxnLst/>
              <a:rect l="l" t="t" r="r" b="b"/>
              <a:pathLst>
                <a:path w="47702" h="30659" extrusionOk="0">
                  <a:moveTo>
                    <a:pt x="43677" y="1"/>
                  </a:moveTo>
                  <a:cubicBezTo>
                    <a:pt x="42995" y="1"/>
                    <a:pt x="42272" y="168"/>
                    <a:pt x="41554" y="524"/>
                  </a:cubicBezTo>
                  <a:cubicBezTo>
                    <a:pt x="39024" y="1782"/>
                    <a:pt x="37211" y="5760"/>
                    <a:pt x="34450" y="6356"/>
                  </a:cubicBezTo>
                  <a:cubicBezTo>
                    <a:pt x="34229" y="6405"/>
                    <a:pt x="34035" y="6427"/>
                    <a:pt x="33861" y="6427"/>
                  </a:cubicBezTo>
                  <a:cubicBezTo>
                    <a:pt x="32701" y="6427"/>
                    <a:pt x="32500" y="5407"/>
                    <a:pt x="31582" y="4488"/>
                  </a:cubicBezTo>
                  <a:cubicBezTo>
                    <a:pt x="30568" y="3463"/>
                    <a:pt x="29433" y="2982"/>
                    <a:pt x="28082" y="2982"/>
                  </a:cubicBezTo>
                  <a:cubicBezTo>
                    <a:pt x="27810" y="2982"/>
                    <a:pt x="27529" y="3002"/>
                    <a:pt x="27238" y="3040"/>
                  </a:cubicBezTo>
                  <a:cubicBezTo>
                    <a:pt x="21975" y="3758"/>
                    <a:pt x="18984" y="8899"/>
                    <a:pt x="16671" y="13040"/>
                  </a:cubicBezTo>
                  <a:cubicBezTo>
                    <a:pt x="13964" y="17884"/>
                    <a:pt x="8579" y="16842"/>
                    <a:pt x="4614" y="19833"/>
                  </a:cubicBezTo>
                  <a:cubicBezTo>
                    <a:pt x="257" y="23121"/>
                    <a:pt x="0" y="29291"/>
                    <a:pt x="6170" y="30495"/>
                  </a:cubicBezTo>
                  <a:cubicBezTo>
                    <a:pt x="6742" y="30606"/>
                    <a:pt x="7309" y="30659"/>
                    <a:pt x="7871" y="30659"/>
                  </a:cubicBezTo>
                  <a:cubicBezTo>
                    <a:pt x="13391" y="30659"/>
                    <a:pt x="18410" y="25618"/>
                    <a:pt x="21934" y="21970"/>
                  </a:cubicBezTo>
                  <a:cubicBezTo>
                    <a:pt x="23680" y="20157"/>
                    <a:pt x="25479" y="17397"/>
                    <a:pt x="27847" y="16369"/>
                  </a:cubicBezTo>
                  <a:cubicBezTo>
                    <a:pt x="28351" y="16149"/>
                    <a:pt x="28798" y="16060"/>
                    <a:pt x="29210" y="16060"/>
                  </a:cubicBezTo>
                  <a:cubicBezTo>
                    <a:pt x="30933" y="16060"/>
                    <a:pt x="32022" y="17635"/>
                    <a:pt x="33923" y="17898"/>
                  </a:cubicBezTo>
                  <a:cubicBezTo>
                    <a:pt x="34184" y="17934"/>
                    <a:pt x="34448" y="17952"/>
                    <a:pt x="34714" y="17952"/>
                  </a:cubicBezTo>
                  <a:cubicBezTo>
                    <a:pt x="40602" y="17952"/>
                    <a:pt x="47702" y="9359"/>
                    <a:pt x="47494" y="3961"/>
                  </a:cubicBezTo>
                  <a:cubicBezTo>
                    <a:pt x="47403" y="1505"/>
                    <a:pt x="45722" y="1"/>
                    <a:pt x="4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4671200" y="3850850"/>
              <a:ext cx="676550" cy="311775"/>
            </a:xfrm>
            <a:custGeom>
              <a:avLst/>
              <a:gdLst/>
              <a:ahLst/>
              <a:cxnLst/>
              <a:rect l="l" t="t" r="r" b="b"/>
              <a:pathLst>
                <a:path w="27062" h="12471" extrusionOk="0">
                  <a:moveTo>
                    <a:pt x="9760" y="0"/>
                  </a:moveTo>
                  <a:cubicBezTo>
                    <a:pt x="8551" y="0"/>
                    <a:pt x="7226" y="427"/>
                    <a:pt x="6237" y="843"/>
                  </a:cubicBezTo>
                  <a:cubicBezTo>
                    <a:pt x="4221" y="1682"/>
                    <a:pt x="1068" y="3427"/>
                    <a:pt x="445" y="5741"/>
                  </a:cubicBezTo>
                  <a:cubicBezTo>
                    <a:pt x="0" y="7390"/>
                    <a:pt x="944" y="7894"/>
                    <a:pt x="2141" y="7894"/>
                  </a:cubicBezTo>
                  <a:cubicBezTo>
                    <a:pt x="3165" y="7894"/>
                    <a:pt x="4374" y="7526"/>
                    <a:pt x="5059" y="7189"/>
                  </a:cubicBezTo>
                  <a:cubicBezTo>
                    <a:pt x="5566" y="6935"/>
                    <a:pt x="6411" y="6471"/>
                    <a:pt x="7050" y="6471"/>
                  </a:cubicBezTo>
                  <a:cubicBezTo>
                    <a:pt x="7434" y="6471"/>
                    <a:pt x="7744" y="6639"/>
                    <a:pt x="7860" y="7121"/>
                  </a:cubicBezTo>
                  <a:cubicBezTo>
                    <a:pt x="8063" y="7933"/>
                    <a:pt x="7306" y="8664"/>
                    <a:pt x="8023" y="9394"/>
                  </a:cubicBezTo>
                  <a:cubicBezTo>
                    <a:pt x="8427" y="9795"/>
                    <a:pt x="9020" y="9941"/>
                    <a:pt x="9696" y="9941"/>
                  </a:cubicBezTo>
                  <a:cubicBezTo>
                    <a:pt x="11352" y="9941"/>
                    <a:pt x="13508" y="9063"/>
                    <a:pt x="14612" y="8880"/>
                  </a:cubicBezTo>
                  <a:cubicBezTo>
                    <a:pt x="15085" y="8804"/>
                    <a:pt x="15584" y="8739"/>
                    <a:pt x="16076" y="8739"/>
                  </a:cubicBezTo>
                  <a:cubicBezTo>
                    <a:pt x="16628" y="8739"/>
                    <a:pt x="17171" y="8820"/>
                    <a:pt x="17657" y="9056"/>
                  </a:cubicBezTo>
                  <a:cubicBezTo>
                    <a:pt x="18848" y="9624"/>
                    <a:pt x="18766" y="10626"/>
                    <a:pt x="19457" y="11559"/>
                  </a:cubicBezTo>
                  <a:cubicBezTo>
                    <a:pt x="19936" y="12210"/>
                    <a:pt x="20531" y="12471"/>
                    <a:pt x="21166" y="12471"/>
                  </a:cubicBezTo>
                  <a:cubicBezTo>
                    <a:pt x="22935" y="12471"/>
                    <a:pt x="25015" y="10449"/>
                    <a:pt x="25762" y="9205"/>
                  </a:cubicBezTo>
                  <a:cubicBezTo>
                    <a:pt x="26357" y="8204"/>
                    <a:pt x="27061" y="6675"/>
                    <a:pt x="26439" y="5524"/>
                  </a:cubicBezTo>
                  <a:cubicBezTo>
                    <a:pt x="25830" y="4415"/>
                    <a:pt x="24206" y="4361"/>
                    <a:pt x="23123" y="4361"/>
                  </a:cubicBezTo>
                  <a:cubicBezTo>
                    <a:pt x="21676" y="4361"/>
                    <a:pt x="20228" y="4672"/>
                    <a:pt x="18834" y="5051"/>
                  </a:cubicBezTo>
                  <a:cubicBezTo>
                    <a:pt x="17834" y="5329"/>
                    <a:pt x="16598" y="5834"/>
                    <a:pt x="15475" y="5834"/>
                  </a:cubicBezTo>
                  <a:cubicBezTo>
                    <a:pt x="15231" y="5834"/>
                    <a:pt x="14991" y="5810"/>
                    <a:pt x="14761" y="5754"/>
                  </a:cubicBezTo>
                  <a:cubicBezTo>
                    <a:pt x="12880" y="5281"/>
                    <a:pt x="13178" y="3089"/>
                    <a:pt x="12556" y="1655"/>
                  </a:cubicBezTo>
                  <a:cubicBezTo>
                    <a:pt x="12026" y="413"/>
                    <a:pt x="10950" y="0"/>
                    <a:pt x="9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3728050" y="3286075"/>
              <a:ext cx="802750" cy="557575"/>
            </a:xfrm>
            <a:custGeom>
              <a:avLst/>
              <a:gdLst/>
              <a:ahLst/>
              <a:cxnLst/>
              <a:rect l="l" t="t" r="r" b="b"/>
              <a:pathLst>
                <a:path w="32110" h="22303" extrusionOk="0">
                  <a:moveTo>
                    <a:pt x="28069" y="1"/>
                  </a:moveTo>
                  <a:cubicBezTo>
                    <a:pt x="27133" y="1"/>
                    <a:pt x="26166" y="211"/>
                    <a:pt x="25466" y="603"/>
                  </a:cubicBezTo>
                  <a:cubicBezTo>
                    <a:pt x="23192" y="1862"/>
                    <a:pt x="22150" y="4446"/>
                    <a:pt x="20743" y="6489"/>
                  </a:cubicBezTo>
                  <a:cubicBezTo>
                    <a:pt x="18862" y="9236"/>
                    <a:pt x="17063" y="9710"/>
                    <a:pt x="13910" y="10102"/>
                  </a:cubicBezTo>
                  <a:cubicBezTo>
                    <a:pt x="9878" y="10603"/>
                    <a:pt x="5751" y="12470"/>
                    <a:pt x="3275" y="15785"/>
                  </a:cubicBezTo>
                  <a:cubicBezTo>
                    <a:pt x="2138" y="17314"/>
                    <a:pt x="0" y="19317"/>
                    <a:pt x="1624" y="21346"/>
                  </a:cubicBezTo>
                  <a:cubicBezTo>
                    <a:pt x="2192" y="22067"/>
                    <a:pt x="2975" y="22302"/>
                    <a:pt x="3799" y="22302"/>
                  </a:cubicBezTo>
                  <a:cubicBezTo>
                    <a:pt x="4506" y="22302"/>
                    <a:pt x="5243" y="22129"/>
                    <a:pt x="5900" y="21942"/>
                  </a:cubicBezTo>
                  <a:cubicBezTo>
                    <a:pt x="9539" y="20913"/>
                    <a:pt x="11799" y="18018"/>
                    <a:pt x="15723" y="17679"/>
                  </a:cubicBezTo>
                  <a:cubicBezTo>
                    <a:pt x="20080" y="17301"/>
                    <a:pt x="23774" y="16976"/>
                    <a:pt x="25926" y="12605"/>
                  </a:cubicBezTo>
                  <a:cubicBezTo>
                    <a:pt x="26683" y="11036"/>
                    <a:pt x="26900" y="9358"/>
                    <a:pt x="27441" y="7721"/>
                  </a:cubicBezTo>
                  <a:cubicBezTo>
                    <a:pt x="28077" y="5786"/>
                    <a:pt x="29471" y="5096"/>
                    <a:pt x="30499" y="3526"/>
                  </a:cubicBezTo>
                  <a:cubicBezTo>
                    <a:pt x="32110" y="1064"/>
                    <a:pt x="30170" y="1"/>
                    <a:pt x="28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4939075" y="4276950"/>
              <a:ext cx="337700" cy="236500"/>
            </a:xfrm>
            <a:custGeom>
              <a:avLst/>
              <a:gdLst/>
              <a:ahLst/>
              <a:cxnLst/>
              <a:rect l="l" t="t" r="r" b="b"/>
              <a:pathLst>
                <a:path w="13508" h="9460" extrusionOk="0">
                  <a:moveTo>
                    <a:pt x="11207" y="1"/>
                  </a:moveTo>
                  <a:cubicBezTo>
                    <a:pt x="10861" y="1"/>
                    <a:pt x="10460" y="94"/>
                    <a:pt x="10000" y="303"/>
                  </a:cubicBezTo>
                  <a:cubicBezTo>
                    <a:pt x="8633" y="912"/>
                    <a:pt x="8038" y="2225"/>
                    <a:pt x="7077" y="3239"/>
                  </a:cubicBezTo>
                  <a:cubicBezTo>
                    <a:pt x="6130" y="4254"/>
                    <a:pt x="5007" y="4592"/>
                    <a:pt x="3694" y="4877"/>
                  </a:cubicBezTo>
                  <a:cubicBezTo>
                    <a:pt x="1137" y="5431"/>
                    <a:pt x="0" y="8138"/>
                    <a:pt x="3086" y="9085"/>
                  </a:cubicBezTo>
                  <a:cubicBezTo>
                    <a:pt x="3897" y="9336"/>
                    <a:pt x="4742" y="9459"/>
                    <a:pt x="5584" y="9459"/>
                  </a:cubicBezTo>
                  <a:cubicBezTo>
                    <a:pt x="8277" y="9459"/>
                    <a:pt x="10935" y="8198"/>
                    <a:pt x="12368" y="5837"/>
                  </a:cubicBezTo>
                  <a:cubicBezTo>
                    <a:pt x="13403" y="4120"/>
                    <a:pt x="13508" y="1"/>
                    <a:pt x="11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5686412" y="4382760"/>
              <a:ext cx="646250" cy="308125"/>
            </a:xfrm>
            <a:custGeom>
              <a:avLst/>
              <a:gdLst/>
              <a:ahLst/>
              <a:cxnLst/>
              <a:rect l="l" t="t" r="r" b="b"/>
              <a:pathLst>
                <a:path w="25850" h="12325" extrusionOk="0">
                  <a:moveTo>
                    <a:pt x="19950" y="1"/>
                  </a:moveTo>
                  <a:cubicBezTo>
                    <a:pt x="19844" y="1"/>
                    <a:pt x="19736" y="3"/>
                    <a:pt x="19624" y="8"/>
                  </a:cubicBezTo>
                  <a:cubicBezTo>
                    <a:pt x="17175" y="116"/>
                    <a:pt x="15497" y="1754"/>
                    <a:pt x="13386" y="2741"/>
                  </a:cubicBezTo>
                  <a:cubicBezTo>
                    <a:pt x="12238" y="3278"/>
                    <a:pt x="11131" y="3468"/>
                    <a:pt x="10001" y="3468"/>
                  </a:cubicBezTo>
                  <a:cubicBezTo>
                    <a:pt x="9108" y="3468"/>
                    <a:pt x="8199" y="3349"/>
                    <a:pt x="7243" y="3188"/>
                  </a:cubicBezTo>
                  <a:cubicBezTo>
                    <a:pt x="6870" y="3127"/>
                    <a:pt x="6504" y="3098"/>
                    <a:pt x="6149" y="3098"/>
                  </a:cubicBezTo>
                  <a:cubicBezTo>
                    <a:pt x="2463" y="3098"/>
                    <a:pt x="1" y="6215"/>
                    <a:pt x="3765" y="9263"/>
                  </a:cubicBezTo>
                  <a:cubicBezTo>
                    <a:pt x="6233" y="11248"/>
                    <a:pt x="9363" y="12325"/>
                    <a:pt x="12468" y="12325"/>
                  </a:cubicBezTo>
                  <a:cubicBezTo>
                    <a:pt x="15101" y="12325"/>
                    <a:pt x="17715" y="11551"/>
                    <a:pt x="19895" y="9899"/>
                  </a:cubicBezTo>
                  <a:cubicBezTo>
                    <a:pt x="22859" y="7666"/>
                    <a:pt x="25849" y="1"/>
                    <a:pt x="1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3870450" y="3052600"/>
              <a:ext cx="399575" cy="178950"/>
            </a:xfrm>
            <a:custGeom>
              <a:avLst/>
              <a:gdLst/>
              <a:ahLst/>
              <a:cxnLst/>
              <a:rect l="l" t="t" r="r" b="b"/>
              <a:pathLst>
                <a:path w="15983" h="7158" extrusionOk="0">
                  <a:moveTo>
                    <a:pt x="8158" y="1"/>
                  </a:moveTo>
                  <a:cubicBezTo>
                    <a:pt x="6774" y="1"/>
                    <a:pt x="5395" y="361"/>
                    <a:pt x="4182" y="1133"/>
                  </a:cubicBezTo>
                  <a:cubicBezTo>
                    <a:pt x="2247" y="2378"/>
                    <a:pt x="1" y="7019"/>
                    <a:pt x="3871" y="7155"/>
                  </a:cubicBezTo>
                  <a:cubicBezTo>
                    <a:pt x="3913" y="7156"/>
                    <a:pt x="3955" y="7157"/>
                    <a:pt x="3996" y="7157"/>
                  </a:cubicBezTo>
                  <a:cubicBezTo>
                    <a:pt x="5423" y="7157"/>
                    <a:pt x="6519" y="6275"/>
                    <a:pt x="7781" y="5802"/>
                  </a:cubicBezTo>
                  <a:cubicBezTo>
                    <a:pt x="8347" y="5589"/>
                    <a:pt x="8888" y="5506"/>
                    <a:pt x="9424" y="5506"/>
                  </a:cubicBezTo>
                  <a:cubicBezTo>
                    <a:pt x="10118" y="5506"/>
                    <a:pt x="10804" y="5646"/>
                    <a:pt x="11529" y="5829"/>
                  </a:cubicBezTo>
                  <a:cubicBezTo>
                    <a:pt x="11865" y="5912"/>
                    <a:pt x="12195" y="5951"/>
                    <a:pt x="12509" y="5951"/>
                  </a:cubicBezTo>
                  <a:cubicBezTo>
                    <a:pt x="14587" y="5951"/>
                    <a:pt x="15983" y="4238"/>
                    <a:pt x="13938" y="2311"/>
                  </a:cubicBezTo>
                  <a:cubicBezTo>
                    <a:pt x="12378" y="833"/>
                    <a:pt x="10263" y="1"/>
                    <a:pt x="8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3941825" y="4035727"/>
              <a:ext cx="846075" cy="327475"/>
            </a:xfrm>
            <a:custGeom>
              <a:avLst/>
              <a:gdLst/>
              <a:ahLst/>
              <a:cxnLst/>
              <a:rect l="l" t="t" r="r" b="b"/>
              <a:pathLst>
                <a:path w="33843" h="13099" extrusionOk="0">
                  <a:moveTo>
                    <a:pt x="29830" y="0"/>
                  </a:moveTo>
                  <a:cubicBezTo>
                    <a:pt x="29410" y="0"/>
                    <a:pt x="29029" y="25"/>
                    <a:pt x="28741" y="54"/>
                  </a:cubicBezTo>
                  <a:cubicBezTo>
                    <a:pt x="24654" y="460"/>
                    <a:pt x="21529" y="3207"/>
                    <a:pt x="18038" y="5074"/>
                  </a:cubicBezTo>
                  <a:cubicBezTo>
                    <a:pt x="17240" y="5500"/>
                    <a:pt x="16613" y="5723"/>
                    <a:pt x="16027" y="5723"/>
                  </a:cubicBezTo>
                  <a:cubicBezTo>
                    <a:pt x="15310" y="5723"/>
                    <a:pt x="14656" y="5389"/>
                    <a:pt x="13830" y="4682"/>
                  </a:cubicBezTo>
                  <a:cubicBezTo>
                    <a:pt x="12803" y="3809"/>
                    <a:pt x="11737" y="3458"/>
                    <a:pt x="10519" y="3458"/>
                  </a:cubicBezTo>
                  <a:cubicBezTo>
                    <a:pt x="10133" y="3458"/>
                    <a:pt x="9731" y="3493"/>
                    <a:pt x="9310" y="3559"/>
                  </a:cubicBezTo>
                  <a:cubicBezTo>
                    <a:pt x="6306" y="4032"/>
                    <a:pt x="3045" y="5832"/>
                    <a:pt x="1408" y="8430"/>
                  </a:cubicBezTo>
                  <a:cubicBezTo>
                    <a:pt x="813" y="9377"/>
                    <a:pt x="1" y="10838"/>
                    <a:pt x="420" y="12002"/>
                  </a:cubicBezTo>
                  <a:cubicBezTo>
                    <a:pt x="708" y="12794"/>
                    <a:pt x="1230" y="13099"/>
                    <a:pt x="1806" y="13099"/>
                  </a:cubicBezTo>
                  <a:cubicBezTo>
                    <a:pt x="2529" y="13099"/>
                    <a:pt x="3336" y="12618"/>
                    <a:pt x="3871" y="12015"/>
                  </a:cubicBezTo>
                  <a:cubicBezTo>
                    <a:pt x="4967" y="10744"/>
                    <a:pt x="6171" y="9431"/>
                    <a:pt x="7889" y="9052"/>
                  </a:cubicBezTo>
                  <a:cubicBezTo>
                    <a:pt x="8208" y="8981"/>
                    <a:pt x="8520" y="8949"/>
                    <a:pt x="8827" y="8949"/>
                  </a:cubicBezTo>
                  <a:cubicBezTo>
                    <a:pt x="10321" y="8949"/>
                    <a:pt x="11700" y="9693"/>
                    <a:pt x="13126" y="10175"/>
                  </a:cubicBezTo>
                  <a:cubicBezTo>
                    <a:pt x="14040" y="10491"/>
                    <a:pt x="14908" y="10640"/>
                    <a:pt x="15734" y="10640"/>
                  </a:cubicBezTo>
                  <a:cubicBezTo>
                    <a:pt x="17952" y="10640"/>
                    <a:pt x="19871" y="9564"/>
                    <a:pt x="21596" y="7740"/>
                  </a:cubicBezTo>
                  <a:cubicBezTo>
                    <a:pt x="22625" y="6657"/>
                    <a:pt x="23585" y="5412"/>
                    <a:pt x="24911" y="4655"/>
                  </a:cubicBezTo>
                  <a:cubicBezTo>
                    <a:pt x="26589" y="3707"/>
                    <a:pt x="28389" y="4046"/>
                    <a:pt x="30202" y="3802"/>
                  </a:cubicBezTo>
                  <a:cubicBezTo>
                    <a:pt x="31271" y="3653"/>
                    <a:pt x="33842" y="2977"/>
                    <a:pt x="33287" y="1380"/>
                  </a:cubicBezTo>
                  <a:cubicBezTo>
                    <a:pt x="32896" y="248"/>
                    <a:pt x="31166" y="0"/>
                    <a:pt x="29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4639700" y="3779852"/>
              <a:ext cx="190125" cy="92900"/>
            </a:xfrm>
            <a:custGeom>
              <a:avLst/>
              <a:gdLst/>
              <a:ahLst/>
              <a:cxnLst/>
              <a:rect l="l" t="t" r="r" b="b"/>
              <a:pathLst>
                <a:path w="7605" h="3716" extrusionOk="0">
                  <a:moveTo>
                    <a:pt x="4620" y="0"/>
                  </a:moveTo>
                  <a:cubicBezTo>
                    <a:pt x="3199" y="0"/>
                    <a:pt x="1892" y="713"/>
                    <a:pt x="921" y="1805"/>
                  </a:cubicBezTo>
                  <a:cubicBezTo>
                    <a:pt x="41" y="2820"/>
                    <a:pt x="0" y="3686"/>
                    <a:pt x="1529" y="3713"/>
                  </a:cubicBezTo>
                  <a:cubicBezTo>
                    <a:pt x="1590" y="3714"/>
                    <a:pt x="1653" y="3715"/>
                    <a:pt x="1716" y="3715"/>
                  </a:cubicBezTo>
                  <a:cubicBezTo>
                    <a:pt x="3205" y="3715"/>
                    <a:pt x="5232" y="3257"/>
                    <a:pt x="6387" y="2387"/>
                  </a:cubicBezTo>
                  <a:cubicBezTo>
                    <a:pt x="7605" y="1480"/>
                    <a:pt x="6955" y="452"/>
                    <a:pt x="5656" y="127"/>
                  </a:cubicBezTo>
                  <a:cubicBezTo>
                    <a:pt x="5306" y="41"/>
                    <a:pt x="4960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684075" y="3258850"/>
              <a:ext cx="751000" cy="349475"/>
            </a:xfrm>
            <a:custGeom>
              <a:avLst/>
              <a:gdLst/>
              <a:ahLst/>
              <a:cxnLst/>
              <a:rect l="l" t="t" r="r" b="b"/>
              <a:pathLst>
                <a:path w="30040" h="13979" fill="none" extrusionOk="0">
                  <a:moveTo>
                    <a:pt x="2584" y="4412"/>
                  </a:moveTo>
                  <a:cubicBezTo>
                    <a:pt x="1529" y="4777"/>
                    <a:pt x="0" y="4534"/>
                    <a:pt x="920" y="3181"/>
                  </a:cubicBezTo>
                  <a:cubicBezTo>
                    <a:pt x="1637" y="2112"/>
                    <a:pt x="3572" y="1286"/>
                    <a:pt x="4722" y="840"/>
                  </a:cubicBezTo>
                  <a:cubicBezTo>
                    <a:pt x="5873" y="407"/>
                    <a:pt x="7469" y="41"/>
                    <a:pt x="8538" y="880"/>
                  </a:cubicBezTo>
                  <a:cubicBezTo>
                    <a:pt x="9810" y="1895"/>
                    <a:pt x="8768" y="2829"/>
                    <a:pt x="8457" y="4020"/>
                  </a:cubicBezTo>
                  <a:cubicBezTo>
                    <a:pt x="7604" y="7456"/>
                    <a:pt x="12340" y="4791"/>
                    <a:pt x="13626" y="4182"/>
                  </a:cubicBezTo>
                  <a:cubicBezTo>
                    <a:pt x="15358" y="3357"/>
                    <a:pt x="21623" y="1"/>
                    <a:pt x="21339" y="4277"/>
                  </a:cubicBezTo>
                  <a:cubicBezTo>
                    <a:pt x="21203" y="6090"/>
                    <a:pt x="20324" y="7768"/>
                    <a:pt x="22935" y="7335"/>
                  </a:cubicBezTo>
                  <a:cubicBezTo>
                    <a:pt x="24207" y="7132"/>
                    <a:pt x="26575" y="5955"/>
                    <a:pt x="27698" y="7023"/>
                  </a:cubicBezTo>
                  <a:cubicBezTo>
                    <a:pt x="30039" y="9270"/>
                    <a:pt x="24992" y="11813"/>
                    <a:pt x="23490" y="12355"/>
                  </a:cubicBezTo>
                  <a:cubicBezTo>
                    <a:pt x="22178" y="12828"/>
                    <a:pt x="20243" y="13397"/>
                    <a:pt x="19052" y="12382"/>
                  </a:cubicBezTo>
                  <a:cubicBezTo>
                    <a:pt x="17793" y="11313"/>
                    <a:pt x="18037" y="9730"/>
                    <a:pt x="15886" y="10081"/>
                  </a:cubicBezTo>
                  <a:cubicBezTo>
                    <a:pt x="12719" y="10609"/>
                    <a:pt x="9106" y="13978"/>
                    <a:pt x="6048" y="11056"/>
                  </a:cubicBezTo>
                  <a:cubicBezTo>
                    <a:pt x="4776" y="9838"/>
                    <a:pt x="4641" y="7984"/>
                    <a:pt x="4952" y="6347"/>
                  </a:cubicBezTo>
                  <a:cubicBezTo>
                    <a:pt x="5074" y="5684"/>
                    <a:pt x="5859" y="4223"/>
                    <a:pt x="5291" y="3708"/>
                  </a:cubicBezTo>
                  <a:cubicBezTo>
                    <a:pt x="4776" y="3235"/>
                    <a:pt x="3058" y="4250"/>
                    <a:pt x="2584" y="4412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3570400" y="3817600"/>
              <a:ext cx="1101625" cy="430775"/>
            </a:xfrm>
            <a:custGeom>
              <a:avLst/>
              <a:gdLst/>
              <a:ahLst/>
              <a:cxnLst/>
              <a:rect l="l" t="t" r="r" b="b"/>
              <a:pathLst>
                <a:path w="44065" h="17231" extrusionOk="0">
                  <a:moveTo>
                    <a:pt x="34356" y="0"/>
                  </a:moveTo>
                  <a:cubicBezTo>
                    <a:pt x="33604" y="0"/>
                    <a:pt x="32875" y="170"/>
                    <a:pt x="32245" y="613"/>
                  </a:cubicBezTo>
                  <a:cubicBezTo>
                    <a:pt x="30283" y="1980"/>
                    <a:pt x="31745" y="3441"/>
                    <a:pt x="32069" y="5214"/>
                  </a:cubicBezTo>
                  <a:cubicBezTo>
                    <a:pt x="32417" y="7042"/>
                    <a:pt x="31782" y="7665"/>
                    <a:pt x="30739" y="7665"/>
                  </a:cubicBezTo>
                  <a:cubicBezTo>
                    <a:pt x="28862" y="7665"/>
                    <a:pt x="25666" y="5649"/>
                    <a:pt x="24492" y="4997"/>
                  </a:cubicBezTo>
                  <a:cubicBezTo>
                    <a:pt x="22893" y="4110"/>
                    <a:pt x="18585" y="1500"/>
                    <a:pt x="15775" y="1500"/>
                  </a:cubicBezTo>
                  <a:cubicBezTo>
                    <a:pt x="14256" y="1500"/>
                    <a:pt x="13174" y="2262"/>
                    <a:pt x="13193" y="4469"/>
                  </a:cubicBezTo>
                  <a:cubicBezTo>
                    <a:pt x="13217" y="6761"/>
                    <a:pt x="14089" y="8972"/>
                    <a:pt x="11872" y="8972"/>
                  </a:cubicBezTo>
                  <a:cubicBezTo>
                    <a:pt x="11524" y="8972"/>
                    <a:pt x="11099" y="8917"/>
                    <a:pt x="10582" y="8799"/>
                  </a:cubicBezTo>
                  <a:cubicBezTo>
                    <a:pt x="9248" y="8493"/>
                    <a:pt x="7090" y="7385"/>
                    <a:pt x="5344" y="7385"/>
                  </a:cubicBezTo>
                  <a:cubicBezTo>
                    <a:pt x="4699" y="7385"/>
                    <a:pt x="4111" y="7536"/>
                    <a:pt x="3640" y="7933"/>
                  </a:cubicBezTo>
                  <a:cubicBezTo>
                    <a:pt x="1" y="11019"/>
                    <a:pt x="7199" y="15186"/>
                    <a:pt x="9337" y="16120"/>
                  </a:cubicBezTo>
                  <a:cubicBezTo>
                    <a:pt x="10541" y="16631"/>
                    <a:pt x="12116" y="17230"/>
                    <a:pt x="13577" y="17230"/>
                  </a:cubicBezTo>
                  <a:cubicBezTo>
                    <a:pt x="14398" y="17230"/>
                    <a:pt x="15183" y="17041"/>
                    <a:pt x="15845" y="16539"/>
                  </a:cubicBezTo>
                  <a:cubicBezTo>
                    <a:pt x="17526" y="15273"/>
                    <a:pt x="17571" y="13312"/>
                    <a:pt x="19648" y="13312"/>
                  </a:cubicBezTo>
                  <a:cubicBezTo>
                    <a:pt x="19946" y="13312"/>
                    <a:pt x="20285" y="13352"/>
                    <a:pt x="20676" y="13441"/>
                  </a:cubicBezTo>
                  <a:cubicBezTo>
                    <a:pt x="24026" y="14202"/>
                    <a:pt x="27600" y="17207"/>
                    <a:pt x="31129" y="17207"/>
                  </a:cubicBezTo>
                  <a:cubicBezTo>
                    <a:pt x="32432" y="17207"/>
                    <a:pt x="33729" y="16797"/>
                    <a:pt x="35006" y="15714"/>
                  </a:cubicBezTo>
                  <a:cubicBezTo>
                    <a:pt x="36968" y="14049"/>
                    <a:pt x="37319" y="11330"/>
                    <a:pt x="37008" y="8908"/>
                  </a:cubicBezTo>
                  <a:cubicBezTo>
                    <a:pt x="36886" y="7947"/>
                    <a:pt x="35858" y="5728"/>
                    <a:pt x="36738" y="5024"/>
                  </a:cubicBezTo>
                  <a:cubicBezTo>
                    <a:pt x="36872" y="4918"/>
                    <a:pt x="37049" y="4873"/>
                    <a:pt x="37255" y="4873"/>
                  </a:cubicBezTo>
                  <a:cubicBezTo>
                    <a:pt x="38307" y="4873"/>
                    <a:pt x="40098" y="6058"/>
                    <a:pt x="40675" y="6296"/>
                  </a:cubicBezTo>
                  <a:cubicBezTo>
                    <a:pt x="41141" y="6489"/>
                    <a:pt x="41681" y="6600"/>
                    <a:pt x="42167" y="6600"/>
                  </a:cubicBezTo>
                  <a:cubicBezTo>
                    <a:pt x="43249" y="6600"/>
                    <a:pt x="44064" y="6051"/>
                    <a:pt x="43205" y="4632"/>
                  </a:cubicBezTo>
                  <a:cubicBezTo>
                    <a:pt x="42245" y="3008"/>
                    <a:pt x="39484" y="1628"/>
                    <a:pt x="37834" y="884"/>
                  </a:cubicBezTo>
                  <a:cubicBezTo>
                    <a:pt x="36818" y="434"/>
                    <a:pt x="35557" y="0"/>
                    <a:pt x="34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4275025" y="4022350"/>
              <a:ext cx="210450" cy="149550"/>
            </a:xfrm>
            <a:custGeom>
              <a:avLst/>
              <a:gdLst/>
              <a:ahLst/>
              <a:cxnLst/>
              <a:rect l="l" t="t" r="r" b="b"/>
              <a:pathLst>
                <a:path w="8418" h="5982" fill="none" extrusionOk="0">
                  <a:moveTo>
                    <a:pt x="5833" y="393"/>
                  </a:moveTo>
                  <a:cubicBezTo>
                    <a:pt x="4006" y="880"/>
                    <a:pt x="1" y="5981"/>
                    <a:pt x="3560" y="5278"/>
                  </a:cubicBezTo>
                  <a:cubicBezTo>
                    <a:pt x="5129" y="4980"/>
                    <a:pt x="6807" y="3505"/>
                    <a:pt x="7551" y="2111"/>
                  </a:cubicBezTo>
                  <a:cubicBezTo>
                    <a:pt x="8417" y="542"/>
                    <a:pt x="7416" y="1"/>
                    <a:pt x="5833" y="393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4137700" y="3527450"/>
              <a:ext cx="233775" cy="109975"/>
            </a:xfrm>
            <a:custGeom>
              <a:avLst/>
              <a:gdLst/>
              <a:ahLst/>
              <a:cxnLst/>
              <a:rect l="l" t="t" r="r" b="b"/>
              <a:pathLst>
                <a:path w="9351" h="4399" fill="none" extrusionOk="0">
                  <a:moveTo>
                    <a:pt x="6847" y="55"/>
                  </a:moveTo>
                  <a:cubicBezTo>
                    <a:pt x="4980" y="149"/>
                    <a:pt x="0" y="4303"/>
                    <a:pt x="3627" y="4371"/>
                  </a:cubicBezTo>
                  <a:cubicBezTo>
                    <a:pt x="5223" y="4398"/>
                    <a:pt x="7172" y="3302"/>
                    <a:pt x="8187" y="2098"/>
                  </a:cubicBezTo>
                  <a:cubicBezTo>
                    <a:pt x="9350" y="731"/>
                    <a:pt x="8484" y="1"/>
                    <a:pt x="6847" y="55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4633675" y="4109050"/>
              <a:ext cx="745175" cy="314450"/>
            </a:xfrm>
            <a:custGeom>
              <a:avLst/>
              <a:gdLst/>
              <a:ahLst/>
              <a:cxnLst/>
              <a:rect l="l" t="t" r="r" b="b"/>
              <a:pathLst>
                <a:path w="29807" h="12578" extrusionOk="0">
                  <a:moveTo>
                    <a:pt x="6673" y="0"/>
                  </a:moveTo>
                  <a:cubicBezTo>
                    <a:pt x="5915" y="0"/>
                    <a:pt x="5123" y="227"/>
                    <a:pt x="4477" y="470"/>
                  </a:cubicBezTo>
                  <a:cubicBezTo>
                    <a:pt x="3326" y="903"/>
                    <a:pt x="1405" y="1742"/>
                    <a:pt x="674" y="2811"/>
                  </a:cubicBezTo>
                  <a:cubicBezTo>
                    <a:pt x="0" y="3793"/>
                    <a:pt x="648" y="4193"/>
                    <a:pt x="1453" y="4193"/>
                  </a:cubicBezTo>
                  <a:cubicBezTo>
                    <a:pt x="1746" y="4193"/>
                    <a:pt x="2060" y="4140"/>
                    <a:pt x="2339" y="4042"/>
                  </a:cubicBezTo>
                  <a:cubicBezTo>
                    <a:pt x="2722" y="3900"/>
                    <a:pt x="3921" y="3208"/>
                    <a:pt x="4637" y="3208"/>
                  </a:cubicBezTo>
                  <a:cubicBezTo>
                    <a:pt x="4805" y="3208"/>
                    <a:pt x="4947" y="3246"/>
                    <a:pt x="5045" y="3339"/>
                  </a:cubicBezTo>
                  <a:cubicBezTo>
                    <a:pt x="5627" y="3853"/>
                    <a:pt x="4842" y="5314"/>
                    <a:pt x="4707" y="5977"/>
                  </a:cubicBezTo>
                  <a:cubicBezTo>
                    <a:pt x="4409" y="7601"/>
                    <a:pt x="4531" y="9468"/>
                    <a:pt x="5803" y="10673"/>
                  </a:cubicBezTo>
                  <a:cubicBezTo>
                    <a:pt x="6708" y="11537"/>
                    <a:pt x="7662" y="11851"/>
                    <a:pt x="8640" y="11851"/>
                  </a:cubicBezTo>
                  <a:cubicBezTo>
                    <a:pt x="10965" y="11851"/>
                    <a:pt x="13420" y="10074"/>
                    <a:pt x="15640" y="9712"/>
                  </a:cubicBezTo>
                  <a:cubicBezTo>
                    <a:pt x="15848" y="9678"/>
                    <a:pt x="16034" y="9662"/>
                    <a:pt x="16201" y="9662"/>
                  </a:cubicBezTo>
                  <a:cubicBezTo>
                    <a:pt x="17758" y="9662"/>
                    <a:pt x="17670" y="11047"/>
                    <a:pt x="18806" y="12012"/>
                  </a:cubicBezTo>
                  <a:cubicBezTo>
                    <a:pt x="19293" y="12427"/>
                    <a:pt x="19905" y="12578"/>
                    <a:pt x="20548" y="12578"/>
                  </a:cubicBezTo>
                  <a:cubicBezTo>
                    <a:pt x="21476" y="12578"/>
                    <a:pt x="22469" y="12265"/>
                    <a:pt x="23244" y="11985"/>
                  </a:cubicBezTo>
                  <a:cubicBezTo>
                    <a:pt x="24746" y="11444"/>
                    <a:pt x="29807" y="8900"/>
                    <a:pt x="27452" y="6654"/>
                  </a:cubicBezTo>
                  <a:cubicBezTo>
                    <a:pt x="27108" y="6322"/>
                    <a:pt x="26647" y="6203"/>
                    <a:pt x="26137" y="6203"/>
                  </a:cubicBezTo>
                  <a:cubicBezTo>
                    <a:pt x="24982" y="6203"/>
                    <a:pt x="23576" y="6815"/>
                    <a:pt x="22703" y="6965"/>
                  </a:cubicBezTo>
                  <a:cubicBezTo>
                    <a:pt x="22419" y="7012"/>
                    <a:pt x="22177" y="7034"/>
                    <a:pt x="21970" y="7034"/>
                  </a:cubicBezTo>
                  <a:cubicBezTo>
                    <a:pt x="20262" y="7034"/>
                    <a:pt x="20984" y="5524"/>
                    <a:pt x="21093" y="3907"/>
                  </a:cubicBezTo>
                  <a:cubicBezTo>
                    <a:pt x="21199" y="2314"/>
                    <a:pt x="20398" y="1780"/>
                    <a:pt x="19260" y="1780"/>
                  </a:cubicBezTo>
                  <a:cubicBezTo>
                    <a:pt x="17345" y="1780"/>
                    <a:pt x="14475" y="3294"/>
                    <a:pt x="13380" y="3812"/>
                  </a:cubicBezTo>
                  <a:cubicBezTo>
                    <a:pt x="12578" y="4192"/>
                    <a:pt x="10434" y="5372"/>
                    <a:pt x="9144" y="5372"/>
                  </a:cubicBezTo>
                  <a:cubicBezTo>
                    <a:pt x="8366" y="5372"/>
                    <a:pt x="7899" y="4943"/>
                    <a:pt x="8225" y="3650"/>
                  </a:cubicBezTo>
                  <a:cubicBezTo>
                    <a:pt x="8522" y="2459"/>
                    <a:pt x="9578" y="1526"/>
                    <a:pt x="8292" y="511"/>
                  </a:cubicBezTo>
                  <a:cubicBezTo>
                    <a:pt x="7830" y="137"/>
                    <a:pt x="7262" y="0"/>
                    <a:pt x="6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4576825" y="4517350"/>
              <a:ext cx="744875" cy="314250"/>
            </a:xfrm>
            <a:custGeom>
              <a:avLst/>
              <a:gdLst/>
              <a:ahLst/>
              <a:cxnLst/>
              <a:rect l="l" t="t" r="r" b="b"/>
              <a:pathLst>
                <a:path w="29795" h="12570" extrusionOk="0">
                  <a:moveTo>
                    <a:pt x="6668" y="0"/>
                  </a:moveTo>
                  <a:cubicBezTo>
                    <a:pt x="5912" y="0"/>
                    <a:pt x="5124" y="227"/>
                    <a:pt x="4477" y="470"/>
                  </a:cubicBezTo>
                  <a:cubicBezTo>
                    <a:pt x="3327" y="903"/>
                    <a:pt x="1392" y="1742"/>
                    <a:pt x="675" y="2811"/>
                  </a:cubicBezTo>
                  <a:cubicBezTo>
                    <a:pt x="1" y="3793"/>
                    <a:pt x="642" y="4193"/>
                    <a:pt x="1448" y="4193"/>
                  </a:cubicBezTo>
                  <a:cubicBezTo>
                    <a:pt x="1742" y="4193"/>
                    <a:pt x="2058" y="4140"/>
                    <a:pt x="2340" y="4042"/>
                  </a:cubicBezTo>
                  <a:cubicBezTo>
                    <a:pt x="2725" y="3899"/>
                    <a:pt x="3935" y="3200"/>
                    <a:pt x="4649" y="3200"/>
                  </a:cubicBezTo>
                  <a:cubicBezTo>
                    <a:pt x="4812" y="3200"/>
                    <a:pt x="4950" y="3237"/>
                    <a:pt x="5046" y="3325"/>
                  </a:cubicBezTo>
                  <a:cubicBezTo>
                    <a:pt x="5614" y="3839"/>
                    <a:pt x="4829" y="5314"/>
                    <a:pt x="4707" y="5964"/>
                  </a:cubicBezTo>
                  <a:cubicBezTo>
                    <a:pt x="4396" y="7601"/>
                    <a:pt x="4532" y="9455"/>
                    <a:pt x="5803" y="10673"/>
                  </a:cubicBezTo>
                  <a:cubicBezTo>
                    <a:pt x="6708" y="11537"/>
                    <a:pt x="7661" y="11851"/>
                    <a:pt x="8636" y="11851"/>
                  </a:cubicBezTo>
                  <a:cubicBezTo>
                    <a:pt x="10959" y="11851"/>
                    <a:pt x="13411" y="10070"/>
                    <a:pt x="15641" y="9698"/>
                  </a:cubicBezTo>
                  <a:cubicBezTo>
                    <a:pt x="15846" y="9664"/>
                    <a:pt x="16030" y="9649"/>
                    <a:pt x="16195" y="9649"/>
                  </a:cubicBezTo>
                  <a:cubicBezTo>
                    <a:pt x="17748" y="9649"/>
                    <a:pt x="17668" y="11045"/>
                    <a:pt x="18793" y="11999"/>
                  </a:cubicBezTo>
                  <a:cubicBezTo>
                    <a:pt x="19285" y="12418"/>
                    <a:pt x="19898" y="12570"/>
                    <a:pt x="20542" y="12570"/>
                  </a:cubicBezTo>
                  <a:cubicBezTo>
                    <a:pt x="21474" y="12570"/>
                    <a:pt x="22468" y="12252"/>
                    <a:pt x="23245" y="11972"/>
                  </a:cubicBezTo>
                  <a:cubicBezTo>
                    <a:pt x="24733" y="11430"/>
                    <a:pt x="29794" y="8886"/>
                    <a:pt x="27440" y="6640"/>
                  </a:cubicBezTo>
                  <a:cubicBezTo>
                    <a:pt x="27098" y="6315"/>
                    <a:pt x="26641" y="6198"/>
                    <a:pt x="26135" y="6198"/>
                  </a:cubicBezTo>
                  <a:cubicBezTo>
                    <a:pt x="24978" y="6198"/>
                    <a:pt x="23566" y="6810"/>
                    <a:pt x="22690" y="6952"/>
                  </a:cubicBezTo>
                  <a:cubicBezTo>
                    <a:pt x="22408" y="6998"/>
                    <a:pt x="22167" y="7020"/>
                    <a:pt x="21961" y="7020"/>
                  </a:cubicBezTo>
                  <a:cubicBezTo>
                    <a:pt x="20260" y="7020"/>
                    <a:pt x="20973" y="5511"/>
                    <a:pt x="21094" y="3893"/>
                  </a:cubicBezTo>
                  <a:cubicBezTo>
                    <a:pt x="21199" y="2302"/>
                    <a:pt x="20397" y="1767"/>
                    <a:pt x="19260" y="1767"/>
                  </a:cubicBezTo>
                  <a:cubicBezTo>
                    <a:pt x="17341" y="1767"/>
                    <a:pt x="14468" y="3286"/>
                    <a:pt x="13381" y="3812"/>
                  </a:cubicBezTo>
                  <a:cubicBezTo>
                    <a:pt x="12579" y="4192"/>
                    <a:pt x="10435" y="5372"/>
                    <a:pt x="9141" y="5372"/>
                  </a:cubicBezTo>
                  <a:cubicBezTo>
                    <a:pt x="8362" y="5372"/>
                    <a:pt x="7891" y="4943"/>
                    <a:pt x="8212" y="3650"/>
                  </a:cubicBezTo>
                  <a:cubicBezTo>
                    <a:pt x="8523" y="2459"/>
                    <a:pt x="9565" y="1526"/>
                    <a:pt x="8293" y="511"/>
                  </a:cubicBezTo>
                  <a:cubicBezTo>
                    <a:pt x="7825" y="138"/>
                    <a:pt x="7256" y="0"/>
                    <a:pt x="6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4704300" y="4285200"/>
              <a:ext cx="1083200" cy="500250"/>
            </a:xfrm>
            <a:custGeom>
              <a:avLst/>
              <a:gdLst/>
              <a:ahLst/>
              <a:cxnLst/>
              <a:rect l="l" t="t" r="r" b="b"/>
              <a:pathLst>
                <a:path w="43328" h="20010" extrusionOk="0">
                  <a:moveTo>
                    <a:pt x="38608" y="0"/>
                  </a:moveTo>
                  <a:cubicBezTo>
                    <a:pt x="37862" y="0"/>
                    <a:pt x="37144" y="84"/>
                    <a:pt x="36575" y="190"/>
                  </a:cubicBezTo>
                  <a:cubicBezTo>
                    <a:pt x="34275" y="623"/>
                    <a:pt x="32381" y="1854"/>
                    <a:pt x="30216" y="2652"/>
                  </a:cubicBezTo>
                  <a:cubicBezTo>
                    <a:pt x="29439" y="2938"/>
                    <a:pt x="28805" y="3045"/>
                    <a:pt x="28228" y="3045"/>
                  </a:cubicBezTo>
                  <a:cubicBezTo>
                    <a:pt x="26946" y="3045"/>
                    <a:pt x="25942" y="2517"/>
                    <a:pt x="24262" y="2246"/>
                  </a:cubicBezTo>
                  <a:cubicBezTo>
                    <a:pt x="23980" y="2200"/>
                    <a:pt x="23700" y="2179"/>
                    <a:pt x="23425" y="2179"/>
                  </a:cubicBezTo>
                  <a:cubicBezTo>
                    <a:pt x="20123" y="2179"/>
                    <a:pt x="17318" y="5290"/>
                    <a:pt x="15020" y="7226"/>
                  </a:cubicBezTo>
                  <a:cubicBezTo>
                    <a:pt x="13329" y="8647"/>
                    <a:pt x="11786" y="9458"/>
                    <a:pt x="9594" y="9688"/>
                  </a:cubicBezTo>
                  <a:cubicBezTo>
                    <a:pt x="7632" y="9905"/>
                    <a:pt x="5373" y="9607"/>
                    <a:pt x="3627" y="10717"/>
                  </a:cubicBezTo>
                  <a:cubicBezTo>
                    <a:pt x="1" y="13031"/>
                    <a:pt x="1760" y="18484"/>
                    <a:pt x="5522" y="19539"/>
                  </a:cubicBezTo>
                  <a:cubicBezTo>
                    <a:pt x="6696" y="19865"/>
                    <a:pt x="7845" y="20010"/>
                    <a:pt x="8974" y="20010"/>
                  </a:cubicBezTo>
                  <a:cubicBezTo>
                    <a:pt x="16089" y="20010"/>
                    <a:pt x="22379" y="14267"/>
                    <a:pt x="28930" y="12083"/>
                  </a:cubicBezTo>
                  <a:cubicBezTo>
                    <a:pt x="32990" y="10744"/>
                    <a:pt x="37008" y="9513"/>
                    <a:pt x="40269" y="6549"/>
                  </a:cubicBezTo>
                  <a:cubicBezTo>
                    <a:pt x="41420" y="5521"/>
                    <a:pt x="43327" y="3599"/>
                    <a:pt x="42597" y="1840"/>
                  </a:cubicBezTo>
                  <a:cubicBezTo>
                    <a:pt x="42002" y="400"/>
                    <a:pt x="40240" y="0"/>
                    <a:pt x="38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97650" y="3753075"/>
              <a:ext cx="643425" cy="329525"/>
            </a:xfrm>
            <a:custGeom>
              <a:avLst/>
              <a:gdLst/>
              <a:ahLst/>
              <a:cxnLst/>
              <a:rect l="l" t="t" r="r" b="b"/>
              <a:pathLst>
                <a:path w="25737" h="13181" fill="none" extrusionOk="0">
                  <a:moveTo>
                    <a:pt x="3275" y="11773"/>
                  </a:moveTo>
                  <a:cubicBezTo>
                    <a:pt x="1042" y="11137"/>
                    <a:pt x="0" y="7903"/>
                    <a:pt x="2152" y="6523"/>
                  </a:cubicBezTo>
                  <a:cubicBezTo>
                    <a:pt x="3194" y="5860"/>
                    <a:pt x="4533" y="6036"/>
                    <a:pt x="5697" y="5914"/>
                  </a:cubicBezTo>
                  <a:cubicBezTo>
                    <a:pt x="6996" y="5765"/>
                    <a:pt x="7916" y="5291"/>
                    <a:pt x="8917" y="4453"/>
                  </a:cubicBezTo>
                  <a:cubicBezTo>
                    <a:pt x="10406" y="3194"/>
                    <a:pt x="12232" y="1137"/>
                    <a:pt x="14411" y="1489"/>
                  </a:cubicBezTo>
                  <a:cubicBezTo>
                    <a:pt x="15859" y="1719"/>
                    <a:pt x="16468" y="2274"/>
                    <a:pt x="17956" y="1719"/>
                  </a:cubicBezTo>
                  <a:cubicBezTo>
                    <a:pt x="19228" y="1246"/>
                    <a:pt x="20365" y="515"/>
                    <a:pt x="21731" y="258"/>
                  </a:cubicBezTo>
                  <a:cubicBezTo>
                    <a:pt x="22800" y="68"/>
                    <a:pt x="24789" y="1"/>
                    <a:pt x="25304" y="1246"/>
                  </a:cubicBezTo>
                  <a:cubicBezTo>
                    <a:pt x="25737" y="2288"/>
                    <a:pt x="24600" y="3438"/>
                    <a:pt x="23923" y="4047"/>
                  </a:cubicBezTo>
                  <a:cubicBezTo>
                    <a:pt x="21988" y="5806"/>
                    <a:pt x="19607" y="6536"/>
                    <a:pt x="17185" y="7335"/>
                  </a:cubicBezTo>
                  <a:cubicBezTo>
                    <a:pt x="12665" y="8837"/>
                    <a:pt x="8376" y="13180"/>
                    <a:pt x="3275" y="11773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4942125" y="4284525"/>
              <a:ext cx="286200" cy="313250"/>
            </a:xfrm>
            <a:custGeom>
              <a:avLst/>
              <a:gdLst/>
              <a:ahLst/>
              <a:cxnLst/>
              <a:rect l="l" t="t" r="r" b="b"/>
              <a:pathLst>
                <a:path w="11448" h="12530" fill="none" extrusionOk="0">
                  <a:moveTo>
                    <a:pt x="8633" y="5277"/>
                  </a:moveTo>
                  <a:cubicBezTo>
                    <a:pt x="7361" y="5819"/>
                    <a:pt x="6252" y="6671"/>
                    <a:pt x="5413" y="7753"/>
                  </a:cubicBezTo>
                  <a:cubicBezTo>
                    <a:pt x="4452" y="8944"/>
                    <a:pt x="4168" y="11204"/>
                    <a:pt x="2761" y="11962"/>
                  </a:cubicBezTo>
                  <a:cubicBezTo>
                    <a:pt x="1705" y="12530"/>
                    <a:pt x="893" y="11813"/>
                    <a:pt x="582" y="10798"/>
                  </a:cubicBezTo>
                  <a:cubicBezTo>
                    <a:pt x="0" y="8985"/>
                    <a:pt x="744" y="6617"/>
                    <a:pt x="1637" y="5034"/>
                  </a:cubicBezTo>
                  <a:cubicBezTo>
                    <a:pt x="2991" y="2639"/>
                    <a:pt x="6265" y="0"/>
                    <a:pt x="9228" y="920"/>
                  </a:cubicBezTo>
                  <a:cubicBezTo>
                    <a:pt x="10392" y="1286"/>
                    <a:pt x="11448" y="2490"/>
                    <a:pt x="10825" y="3721"/>
                  </a:cubicBezTo>
                  <a:cubicBezTo>
                    <a:pt x="10419" y="4533"/>
                    <a:pt x="9350" y="5034"/>
                    <a:pt x="8525" y="5318"/>
                  </a:cubicBezTo>
                </a:path>
              </a:pathLst>
            </a:custGeom>
            <a:noFill/>
            <a:ln w="4400" cap="flat" cmpd="sng">
              <a:solidFill>
                <a:schemeClr val="accent2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3960100" y="4193525"/>
              <a:ext cx="623125" cy="346425"/>
            </a:xfrm>
            <a:custGeom>
              <a:avLst/>
              <a:gdLst/>
              <a:ahLst/>
              <a:cxnLst/>
              <a:rect l="l" t="t" r="r" b="b"/>
              <a:pathLst>
                <a:path w="24925" h="13857" fill="none" extrusionOk="0">
                  <a:moveTo>
                    <a:pt x="2937" y="12882"/>
                  </a:moveTo>
                  <a:cubicBezTo>
                    <a:pt x="0" y="11908"/>
                    <a:pt x="528" y="8917"/>
                    <a:pt x="2855" y="7591"/>
                  </a:cubicBezTo>
                  <a:cubicBezTo>
                    <a:pt x="4980" y="6373"/>
                    <a:pt x="7537" y="7226"/>
                    <a:pt x="9161" y="5034"/>
                  </a:cubicBezTo>
                  <a:cubicBezTo>
                    <a:pt x="10555" y="3167"/>
                    <a:pt x="12341" y="853"/>
                    <a:pt x="14952" y="826"/>
                  </a:cubicBezTo>
                  <a:cubicBezTo>
                    <a:pt x="15751" y="785"/>
                    <a:pt x="16508" y="1164"/>
                    <a:pt x="16982" y="1800"/>
                  </a:cubicBezTo>
                  <a:cubicBezTo>
                    <a:pt x="17428" y="2395"/>
                    <a:pt x="17401" y="2977"/>
                    <a:pt x="18267" y="2909"/>
                  </a:cubicBezTo>
                  <a:cubicBezTo>
                    <a:pt x="19648" y="2788"/>
                    <a:pt x="20784" y="961"/>
                    <a:pt x="22097" y="501"/>
                  </a:cubicBezTo>
                  <a:cubicBezTo>
                    <a:pt x="23585" y="0"/>
                    <a:pt x="24925" y="961"/>
                    <a:pt x="24776" y="2558"/>
                  </a:cubicBezTo>
                  <a:cubicBezTo>
                    <a:pt x="24519" y="5318"/>
                    <a:pt x="20162" y="9283"/>
                    <a:pt x="17280" y="8498"/>
                  </a:cubicBezTo>
                  <a:cubicBezTo>
                    <a:pt x="16143" y="8187"/>
                    <a:pt x="15751" y="6969"/>
                    <a:pt x="14398" y="7361"/>
                  </a:cubicBezTo>
                  <a:cubicBezTo>
                    <a:pt x="13180" y="7713"/>
                    <a:pt x="12138" y="8944"/>
                    <a:pt x="11164" y="9716"/>
                  </a:cubicBezTo>
                  <a:cubicBezTo>
                    <a:pt x="9012" y="11434"/>
                    <a:pt x="5886" y="13856"/>
                    <a:pt x="2937" y="12882"/>
                  </a:cubicBezTo>
                  <a:close/>
                </a:path>
              </a:pathLst>
            </a:custGeom>
            <a:noFill/>
            <a:ln w="4400" cap="flat" cmpd="sng">
              <a:solidFill>
                <a:schemeClr val="dk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7">
  <p:cSld name="CUSTOM_2_1_1_1_1_1_1_1_1_1_1_1_1_1_1_1_1_1_1_1_1_1_1_1_1_1"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39"/>
          <p:cNvSpPr txBox="1">
            <a:spLocks noGrp="1"/>
          </p:cNvSpPr>
          <p:nvPr>
            <p:ph type="title"/>
          </p:nvPr>
        </p:nvSpPr>
        <p:spPr>
          <a:xfrm>
            <a:off x="2673900" y="823569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1" name="Google Shape;4191;p39"/>
          <p:cNvSpPr txBox="1">
            <a:spLocks noGrp="1"/>
          </p:cNvSpPr>
          <p:nvPr>
            <p:ph type="subTitle" idx="1"/>
          </p:nvPr>
        </p:nvSpPr>
        <p:spPr>
          <a:xfrm>
            <a:off x="2275013" y="1396256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2" name="Google Shape;4192;p39"/>
          <p:cNvSpPr txBox="1">
            <a:spLocks noGrp="1"/>
          </p:cNvSpPr>
          <p:nvPr>
            <p:ph type="title" idx="2"/>
          </p:nvPr>
        </p:nvSpPr>
        <p:spPr>
          <a:xfrm>
            <a:off x="2275038" y="2182494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3" name="Google Shape;4193;p39"/>
          <p:cNvSpPr txBox="1">
            <a:spLocks noGrp="1"/>
          </p:cNvSpPr>
          <p:nvPr>
            <p:ph type="subTitle" idx="3"/>
          </p:nvPr>
        </p:nvSpPr>
        <p:spPr>
          <a:xfrm>
            <a:off x="2275050" y="2838144"/>
            <a:ext cx="45939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2087300" y="535500"/>
            <a:ext cx="7200952" cy="4707825"/>
            <a:chOff x="2087300" y="535500"/>
            <a:chExt cx="7200952" cy="4707825"/>
          </a:xfrm>
        </p:grpSpPr>
        <p:sp>
          <p:nvSpPr>
            <p:cNvPr id="4195" name="Google Shape;4195;p39"/>
            <p:cNvSpPr/>
            <p:nvPr/>
          </p:nvSpPr>
          <p:spPr>
            <a:xfrm rot="-5400000">
              <a:off x="6212975" y="2212350"/>
              <a:ext cx="4608000" cy="12543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 rot="-5400000">
              <a:off x="7236000" y="3235500"/>
              <a:ext cx="1707000" cy="2109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97" name="Google Shape;4197;p39"/>
            <p:cNvCxnSpPr/>
            <p:nvPr/>
          </p:nvCxnSpPr>
          <p:spPr>
            <a:xfrm flipH="1">
              <a:off x="8308752" y="962075"/>
              <a:ext cx="979500" cy="3654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8" name="Google Shape;4198;p39"/>
            <p:cNvCxnSpPr/>
            <p:nvPr/>
          </p:nvCxnSpPr>
          <p:spPr>
            <a:xfrm flipH="1">
              <a:off x="8225652" y="885875"/>
              <a:ext cx="979500" cy="3654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99" name="Google Shape;4199;p39"/>
            <p:cNvSpPr/>
            <p:nvPr/>
          </p:nvSpPr>
          <p:spPr>
            <a:xfrm rot="-5400000">
              <a:off x="5227100" y="1226700"/>
              <a:ext cx="777000" cy="7056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0" name="Google Shape;4200;p39"/>
            <p:cNvCxnSpPr/>
            <p:nvPr/>
          </p:nvCxnSpPr>
          <p:spPr>
            <a:xfrm flipH="1">
              <a:off x="7544100" y="3896625"/>
              <a:ext cx="360900" cy="1346700"/>
            </a:xfrm>
            <a:prstGeom prst="straightConnector1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1" name="Google Shape;4201;p39"/>
            <p:cNvCxnSpPr/>
            <p:nvPr/>
          </p:nvCxnSpPr>
          <p:spPr>
            <a:xfrm flipH="1">
              <a:off x="7377200" y="3896625"/>
              <a:ext cx="360900" cy="1346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02" name="Google Shape;4202;p39"/>
          <p:cNvGrpSpPr/>
          <p:nvPr/>
        </p:nvGrpSpPr>
        <p:grpSpPr>
          <a:xfrm>
            <a:off x="-144814" y="-93495"/>
            <a:ext cx="7200952" cy="4707825"/>
            <a:chOff x="-144814" y="-93495"/>
            <a:chExt cx="7200952" cy="4707825"/>
          </a:xfrm>
        </p:grpSpPr>
        <p:sp>
          <p:nvSpPr>
            <p:cNvPr id="4203" name="Google Shape;4203;p39"/>
            <p:cNvSpPr/>
            <p:nvPr/>
          </p:nvSpPr>
          <p:spPr>
            <a:xfrm rot="5400000">
              <a:off x="-1677536" y="1683180"/>
              <a:ext cx="4608000" cy="12543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9"/>
            <p:cNvSpPr/>
            <p:nvPr/>
          </p:nvSpPr>
          <p:spPr>
            <a:xfrm rot="5400000">
              <a:off x="200439" y="-194670"/>
              <a:ext cx="1707000" cy="2109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5" name="Google Shape;4205;p39"/>
            <p:cNvCxnSpPr/>
            <p:nvPr/>
          </p:nvCxnSpPr>
          <p:spPr>
            <a:xfrm rot="10800000" flipH="1">
              <a:off x="-144814" y="532855"/>
              <a:ext cx="979500" cy="3654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6" name="Google Shape;4206;p39"/>
            <p:cNvCxnSpPr/>
            <p:nvPr/>
          </p:nvCxnSpPr>
          <p:spPr>
            <a:xfrm rot="10800000" flipH="1">
              <a:off x="-61714" y="609055"/>
              <a:ext cx="979500" cy="3654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07" name="Google Shape;4207;p39"/>
            <p:cNvSpPr/>
            <p:nvPr/>
          </p:nvSpPr>
          <p:spPr>
            <a:xfrm rot="5400000">
              <a:off x="3139339" y="-3148336"/>
              <a:ext cx="777000" cy="7056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8" name="Google Shape;4208;p39"/>
            <p:cNvCxnSpPr/>
            <p:nvPr/>
          </p:nvCxnSpPr>
          <p:spPr>
            <a:xfrm rot="10800000" flipH="1">
              <a:off x="1238439" y="-93495"/>
              <a:ext cx="360900" cy="1346700"/>
            </a:xfrm>
            <a:prstGeom prst="straightConnector1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9" name="Google Shape;4209;p39"/>
            <p:cNvCxnSpPr/>
            <p:nvPr/>
          </p:nvCxnSpPr>
          <p:spPr>
            <a:xfrm rot="10800000" flipH="1">
              <a:off x="1405339" y="-93495"/>
              <a:ext cx="360900" cy="1346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8">
  <p:cSld name="CUSTOM_2_1_1_1_1_1_1_1_1_1_1_1_1_1_1_1_1_1_1_1_1_1_1_1_1_1_1"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40"/>
          <p:cNvSpPr txBox="1">
            <a:spLocks noGrp="1"/>
          </p:cNvSpPr>
          <p:nvPr>
            <p:ph type="title"/>
          </p:nvPr>
        </p:nvSpPr>
        <p:spPr>
          <a:xfrm>
            <a:off x="2673900" y="53949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2" name="Google Shape;4212;p40"/>
          <p:cNvSpPr txBox="1">
            <a:spLocks noGrp="1"/>
          </p:cNvSpPr>
          <p:nvPr>
            <p:ph type="subTitle" idx="1"/>
          </p:nvPr>
        </p:nvSpPr>
        <p:spPr>
          <a:xfrm>
            <a:off x="2275013" y="1112181"/>
            <a:ext cx="4593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3" name="Google Shape;4213;p40"/>
          <p:cNvSpPr txBox="1">
            <a:spLocks noGrp="1"/>
          </p:cNvSpPr>
          <p:nvPr>
            <p:ph type="title" idx="2"/>
          </p:nvPr>
        </p:nvSpPr>
        <p:spPr>
          <a:xfrm>
            <a:off x="2275013" y="2012019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4" name="Google Shape;4214;p40"/>
          <p:cNvSpPr txBox="1">
            <a:spLocks noGrp="1"/>
          </p:cNvSpPr>
          <p:nvPr>
            <p:ph type="subTitle" idx="3"/>
          </p:nvPr>
        </p:nvSpPr>
        <p:spPr>
          <a:xfrm>
            <a:off x="2275025" y="2667677"/>
            <a:ext cx="45939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215" name="Google Shape;4215;p40"/>
          <p:cNvGrpSpPr/>
          <p:nvPr/>
        </p:nvGrpSpPr>
        <p:grpSpPr>
          <a:xfrm>
            <a:off x="-709323" y="-475840"/>
            <a:ext cx="10300126" cy="6328615"/>
            <a:chOff x="-709323" y="-475840"/>
            <a:chExt cx="10300126" cy="6328615"/>
          </a:xfrm>
        </p:grpSpPr>
        <p:cxnSp>
          <p:nvCxnSpPr>
            <p:cNvPr id="4216" name="Google Shape;4216;p40"/>
            <p:cNvCxnSpPr/>
            <p:nvPr/>
          </p:nvCxnSpPr>
          <p:spPr>
            <a:xfrm rot="10800000" flipH="1">
              <a:off x="8354550" y="2800850"/>
              <a:ext cx="1127100" cy="112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17" name="Google Shape;4217;p40"/>
            <p:cNvSpPr/>
            <p:nvPr/>
          </p:nvSpPr>
          <p:spPr>
            <a:xfrm rot="-2700000">
              <a:off x="7918092" y="452111"/>
              <a:ext cx="1610931" cy="17479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0"/>
            <p:cNvSpPr/>
            <p:nvPr/>
          </p:nvSpPr>
          <p:spPr>
            <a:xfrm rot="-2700000">
              <a:off x="-642104" y="394827"/>
              <a:ext cx="2444610" cy="405596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19" name="Google Shape;4219;p40"/>
            <p:cNvCxnSpPr/>
            <p:nvPr/>
          </p:nvCxnSpPr>
          <p:spPr>
            <a:xfrm rot="10800000" flipH="1">
              <a:off x="297525" y="-322150"/>
              <a:ext cx="1839600" cy="183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0" name="Google Shape;4220;p40"/>
            <p:cNvSpPr/>
            <p:nvPr/>
          </p:nvSpPr>
          <p:spPr>
            <a:xfrm rot="-2700000">
              <a:off x="1173742" y="68111"/>
              <a:ext cx="1610931" cy="17479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0"/>
            <p:cNvSpPr/>
            <p:nvPr/>
          </p:nvSpPr>
          <p:spPr>
            <a:xfrm rot="-2700000">
              <a:off x="-835588" y="2278548"/>
              <a:ext cx="1610931" cy="31013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0"/>
            <p:cNvSpPr/>
            <p:nvPr/>
          </p:nvSpPr>
          <p:spPr>
            <a:xfrm rot="-2700000">
              <a:off x="-599448" y="2546806"/>
              <a:ext cx="2365696" cy="31013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0"/>
            <p:cNvSpPr/>
            <p:nvPr/>
          </p:nvSpPr>
          <p:spPr>
            <a:xfrm rot="-2700000">
              <a:off x="-601608" y="3619761"/>
              <a:ext cx="1610931" cy="17479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4" name="Google Shape;4224;p40"/>
            <p:cNvCxnSpPr/>
            <p:nvPr/>
          </p:nvCxnSpPr>
          <p:spPr>
            <a:xfrm rot="10800000" flipH="1">
              <a:off x="-593900" y="1999825"/>
              <a:ext cx="1445100" cy="14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5" name="Google Shape;4225;p40"/>
            <p:cNvCxnSpPr/>
            <p:nvPr/>
          </p:nvCxnSpPr>
          <p:spPr>
            <a:xfrm rot="10800000" flipH="1">
              <a:off x="-63275" y="3598400"/>
              <a:ext cx="1445100" cy="14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6" name="Google Shape;4226;p40"/>
            <p:cNvSpPr/>
            <p:nvPr/>
          </p:nvSpPr>
          <p:spPr>
            <a:xfrm rot="-2700000">
              <a:off x="-264079" y="4528690"/>
              <a:ext cx="2171808" cy="65167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0"/>
            <p:cNvSpPr/>
            <p:nvPr/>
          </p:nvSpPr>
          <p:spPr>
            <a:xfrm>
              <a:off x="1737800" y="4603950"/>
              <a:ext cx="369300" cy="369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0"/>
            <p:cNvSpPr/>
            <p:nvPr/>
          </p:nvSpPr>
          <p:spPr>
            <a:xfrm>
              <a:off x="591250" y="2643175"/>
              <a:ext cx="243900" cy="2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0"/>
            <p:cNvSpPr/>
            <p:nvPr/>
          </p:nvSpPr>
          <p:spPr>
            <a:xfrm>
              <a:off x="1461475" y="33550"/>
              <a:ext cx="243900" cy="24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0"/>
            <p:cNvSpPr/>
            <p:nvPr/>
          </p:nvSpPr>
          <p:spPr>
            <a:xfrm>
              <a:off x="342475" y="657125"/>
              <a:ext cx="369300" cy="36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0"/>
            <p:cNvSpPr/>
            <p:nvPr/>
          </p:nvSpPr>
          <p:spPr>
            <a:xfrm>
              <a:off x="-82380" y="3840075"/>
              <a:ext cx="572400" cy="572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0"/>
            <p:cNvSpPr/>
            <p:nvPr/>
          </p:nvSpPr>
          <p:spPr>
            <a:xfrm>
              <a:off x="8141724" y="558725"/>
              <a:ext cx="467400" cy="467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33" name="Google Shape;4233;p40"/>
            <p:cNvSpPr/>
            <p:nvPr/>
          </p:nvSpPr>
          <p:spPr>
            <a:xfrm rot="-2700000">
              <a:off x="6858894" y="307651"/>
              <a:ext cx="2053862" cy="17479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0"/>
            <p:cNvSpPr/>
            <p:nvPr/>
          </p:nvSpPr>
          <p:spPr>
            <a:xfrm>
              <a:off x="7178050" y="273100"/>
              <a:ext cx="243900" cy="24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0"/>
            <p:cNvSpPr/>
            <p:nvPr/>
          </p:nvSpPr>
          <p:spPr>
            <a:xfrm rot="-2700000">
              <a:off x="8296586" y="805786"/>
              <a:ext cx="1338129" cy="39032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6" name="Google Shape;4236;p40"/>
            <p:cNvCxnSpPr/>
            <p:nvPr/>
          </p:nvCxnSpPr>
          <p:spPr>
            <a:xfrm rot="10800000" flipH="1">
              <a:off x="8001000" y="166950"/>
              <a:ext cx="1445100" cy="14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7" name="Google Shape;4237;p40"/>
            <p:cNvSpPr/>
            <p:nvPr/>
          </p:nvSpPr>
          <p:spPr>
            <a:xfrm rot="-2700000">
              <a:off x="7684138" y="2062988"/>
              <a:ext cx="2116229" cy="28383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0"/>
            <p:cNvSpPr/>
            <p:nvPr/>
          </p:nvSpPr>
          <p:spPr>
            <a:xfrm>
              <a:off x="8230050" y="2113550"/>
              <a:ext cx="369300" cy="36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0"/>
            <p:cNvSpPr/>
            <p:nvPr/>
          </p:nvSpPr>
          <p:spPr>
            <a:xfrm rot="-2700000">
              <a:off x="8439921" y="2394552"/>
              <a:ext cx="1091207" cy="17479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0"/>
            <p:cNvSpPr/>
            <p:nvPr/>
          </p:nvSpPr>
          <p:spPr>
            <a:xfrm>
              <a:off x="8673775" y="3053450"/>
              <a:ext cx="666300" cy="66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0"/>
            <p:cNvSpPr/>
            <p:nvPr/>
          </p:nvSpPr>
          <p:spPr>
            <a:xfrm rot="-2700000">
              <a:off x="6609668" y="4471415"/>
              <a:ext cx="2140412" cy="39032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0"/>
            <p:cNvSpPr/>
            <p:nvPr/>
          </p:nvSpPr>
          <p:spPr>
            <a:xfrm rot="-2700000">
              <a:off x="7481069" y="4472052"/>
              <a:ext cx="2140412" cy="10224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0"/>
            <p:cNvSpPr/>
            <p:nvPr/>
          </p:nvSpPr>
          <p:spPr>
            <a:xfrm rot="-2700000">
              <a:off x="8388674" y="4649298"/>
              <a:ext cx="1295702" cy="213405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0"/>
            <p:cNvSpPr/>
            <p:nvPr/>
          </p:nvSpPr>
          <p:spPr>
            <a:xfrm>
              <a:off x="8937550" y="4655075"/>
              <a:ext cx="369300" cy="36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30">
  <p:cSld name="CUSTOM_2_1_1_1_1_1_1_1_1_1_1_1_1_1_1_1_1_1_1_1_1_1_1_1_1_1_1_1_1"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42"/>
          <p:cNvSpPr txBox="1">
            <a:spLocks noGrp="1"/>
          </p:cNvSpPr>
          <p:nvPr>
            <p:ph type="title"/>
          </p:nvPr>
        </p:nvSpPr>
        <p:spPr>
          <a:xfrm>
            <a:off x="2673900" y="533444"/>
            <a:ext cx="3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01" name="Google Shape;4301;p42"/>
          <p:cNvSpPr txBox="1">
            <a:spLocks noGrp="1"/>
          </p:cNvSpPr>
          <p:nvPr>
            <p:ph type="subTitle" idx="1"/>
          </p:nvPr>
        </p:nvSpPr>
        <p:spPr>
          <a:xfrm>
            <a:off x="3306050" y="1106125"/>
            <a:ext cx="2531700" cy="292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2" name="Google Shape;4302;p42"/>
          <p:cNvSpPr txBox="1">
            <a:spLocks noGrp="1"/>
          </p:cNvSpPr>
          <p:nvPr>
            <p:ph type="title" idx="2"/>
          </p:nvPr>
        </p:nvSpPr>
        <p:spPr>
          <a:xfrm>
            <a:off x="2275013" y="1632620"/>
            <a:ext cx="459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03" name="Google Shape;4303;p42"/>
          <p:cNvSpPr txBox="1">
            <a:spLocks noGrp="1"/>
          </p:cNvSpPr>
          <p:nvPr>
            <p:ph type="subTitle" idx="3"/>
          </p:nvPr>
        </p:nvSpPr>
        <p:spPr>
          <a:xfrm>
            <a:off x="1855725" y="2212075"/>
            <a:ext cx="54324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304" name="Google Shape;4304;p42"/>
          <p:cNvGrpSpPr/>
          <p:nvPr/>
        </p:nvGrpSpPr>
        <p:grpSpPr>
          <a:xfrm>
            <a:off x="-61725" y="-61750"/>
            <a:ext cx="6367175" cy="2232300"/>
            <a:chOff x="-61725" y="-61750"/>
            <a:chExt cx="6367175" cy="2232300"/>
          </a:xfrm>
        </p:grpSpPr>
        <p:sp>
          <p:nvSpPr>
            <p:cNvPr id="4305" name="Google Shape;4305;p42"/>
            <p:cNvSpPr/>
            <p:nvPr/>
          </p:nvSpPr>
          <p:spPr>
            <a:xfrm>
              <a:off x="5644250" y="-61750"/>
              <a:ext cx="661200" cy="252900"/>
            </a:xfrm>
            <a:prstGeom prst="parallelogram">
              <a:avLst>
                <a:gd name="adj" fmla="val 845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2"/>
            <p:cNvSpPr/>
            <p:nvPr/>
          </p:nvSpPr>
          <p:spPr>
            <a:xfrm>
              <a:off x="1529450" y="-61750"/>
              <a:ext cx="4114800" cy="252900"/>
            </a:xfrm>
            <a:prstGeom prst="parallelogram">
              <a:avLst>
                <a:gd name="adj" fmla="val 845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2"/>
            <p:cNvSpPr/>
            <p:nvPr/>
          </p:nvSpPr>
          <p:spPr>
            <a:xfrm rot="5400000">
              <a:off x="-61725" y="-61750"/>
              <a:ext cx="2232300" cy="2232300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2"/>
            <p:cNvSpPr/>
            <p:nvPr/>
          </p:nvSpPr>
          <p:spPr>
            <a:xfrm rot="5400000">
              <a:off x="125" y="0"/>
              <a:ext cx="1830600" cy="1830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2"/>
            <p:cNvSpPr/>
            <p:nvPr/>
          </p:nvSpPr>
          <p:spPr>
            <a:xfrm rot="5400000">
              <a:off x="16725" y="-16650"/>
              <a:ext cx="1407900" cy="1441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2"/>
            <p:cNvSpPr/>
            <p:nvPr/>
          </p:nvSpPr>
          <p:spPr>
            <a:xfrm rot="5400000">
              <a:off x="-150" y="267800"/>
              <a:ext cx="1162200" cy="1162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42"/>
          <p:cNvGrpSpPr/>
          <p:nvPr/>
        </p:nvGrpSpPr>
        <p:grpSpPr>
          <a:xfrm rot="10800000">
            <a:off x="2839000" y="2980325"/>
            <a:ext cx="6367175" cy="2232300"/>
            <a:chOff x="-61725" y="-61750"/>
            <a:chExt cx="6367175" cy="2232300"/>
          </a:xfrm>
        </p:grpSpPr>
        <p:sp>
          <p:nvSpPr>
            <p:cNvPr id="4312" name="Google Shape;4312;p42"/>
            <p:cNvSpPr/>
            <p:nvPr/>
          </p:nvSpPr>
          <p:spPr>
            <a:xfrm>
              <a:off x="5644250" y="-61750"/>
              <a:ext cx="661200" cy="252900"/>
            </a:xfrm>
            <a:prstGeom prst="parallelogram">
              <a:avLst>
                <a:gd name="adj" fmla="val 845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2"/>
            <p:cNvSpPr/>
            <p:nvPr/>
          </p:nvSpPr>
          <p:spPr>
            <a:xfrm>
              <a:off x="1529450" y="-61750"/>
              <a:ext cx="4114800" cy="252900"/>
            </a:xfrm>
            <a:prstGeom prst="parallelogram">
              <a:avLst>
                <a:gd name="adj" fmla="val 845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2"/>
            <p:cNvSpPr/>
            <p:nvPr/>
          </p:nvSpPr>
          <p:spPr>
            <a:xfrm rot="5400000">
              <a:off x="-61725" y="-61750"/>
              <a:ext cx="2232300" cy="2232300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2"/>
            <p:cNvSpPr/>
            <p:nvPr/>
          </p:nvSpPr>
          <p:spPr>
            <a:xfrm rot="5400000">
              <a:off x="125" y="0"/>
              <a:ext cx="1830600" cy="1830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2"/>
            <p:cNvSpPr/>
            <p:nvPr/>
          </p:nvSpPr>
          <p:spPr>
            <a:xfrm rot="5400000">
              <a:off x="16725" y="-16650"/>
              <a:ext cx="1407900" cy="1441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2"/>
            <p:cNvSpPr/>
            <p:nvPr/>
          </p:nvSpPr>
          <p:spPr>
            <a:xfrm rot="5400000">
              <a:off x="-150" y="267800"/>
              <a:ext cx="1162200" cy="1162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42"/>
          <p:cNvSpPr txBox="1">
            <a:spLocks noGrp="1"/>
          </p:cNvSpPr>
          <p:nvPr>
            <p:ph type="subTitle" idx="4"/>
          </p:nvPr>
        </p:nvSpPr>
        <p:spPr>
          <a:xfrm>
            <a:off x="3017100" y="3043649"/>
            <a:ext cx="3109800" cy="2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19" name="Google Shape;4319;p42"/>
          <p:cNvSpPr txBox="1">
            <a:spLocks noGrp="1"/>
          </p:cNvSpPr>
          <p:nvPr>
            <p:ph type="subTitle" idx="5"/>
          </p:nvPr>
        </p:nvSpPr>
        <p:spPr>
          <a:xfrm>
            <a:off x="3017000" y="3330586"/>
            <a:ext cx="3109800" cy="2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u="sng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807856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u="sng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79725" y="228652"/>
            <a:ext cx="1072500" cy="1072500"/>
          </a:xfrm>
          <a:prstGeom prst="pie">
            <a:avLst>
              <a:gd name="adj1" fmla="val 0"/>
              <a:gd name="adj2" fmla="val 53675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3334950" y="4710600"/>
            <a:ext cx="2474100" cy="20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>
            <a:off x="8599875" y="2603900"/>
            <a:ext cx="364450" cy="364450"/>
            <a:chOff x="1418275" y="2507450"/>
            <a:chExt cx="364450" cy="364450"/>
          </a:xfrm>
        </p:grpSpPr>
        <p:sp>
          <p:nvSpPr>
            <p:cNvPr id="57" name="Google Shape;57;p5"/>
            <p:cNvSpPr/>
            <p:nvPr/>
          </p:nvSpPr>
          <p:spPr>
            <a:xfrm>
              <a:off x="1418275" y="2507450"/>
              <a:ext cx="364450" cy="364450"/>
            </a:xfrm>
            <a:custGeom>
              <a:avLst/>
              <a:gdLst/>
              <a:ahLst/>
              <a:cxnLst/>
              <a:rect l="l" t="t" r="r" b="b"/>
              <a:pathLst>
                <a:path w="14578" h="14578" extrusionOk="0">
                  <a:moveTo>
                    <a:pt x="11542" y="0"/>
                  </a:moveTo>
                  <a:lnTo>
                    <a:pt x="1" y="11575"/>
                  </a:lnTo>
                  <a:lnTo>
                    <a:pt x="3003" y="14577"/>
                  </a:lnTo>
                  <a:lnTo>
                    <a:pt x="14578" y="3036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418275" y="2507450"/>
              <a:ext cx="364450" cy="364450"/>
            </a:xfrm>
            <a:custGeom>
              <a:avLst/>
              <a:gdLst/>
              <a:ahLst/>
              <a:cxnLst/>
              <a:rect l="l" t="t" r="r" b="b"/>
              <a:pathLst>
                <a:path w="14578" h="14578" extrusionOk="0">
                  <a:moveTo>
                    <a:pt x="3003" y="0"/>
                  </a:moveTo>
                  <a:lnTo>
                    <a:pt x="1" y="3036"/>
                  </a:lnTo>
                  <a:lnTo>
                    <a:pt x="11542" y="14577"/>
                  </a:lnTo>
                  <a:lnTo>
                    <a:pt x="14578" y="1157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8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46"/>
          <p:cNvSpPr txBox="1">
            <a:spLocks noGrp="1"/>
          </p:cNvSpPr>
          <p:nvPr>
            <p:ph type="ctrTitle"/>
          </p:nvPr>
        </p:nvSpPr>
        <p:spPr>
          <a:xfrm>
            <a:off x="1159200" y="1369483"/>
            <a:ext cx="6825600" cy="91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Raleway" pitchFamily="2" charset="0"/>
              </a:rPr>
              <a:t>Nhóm</a:t>
            </a:r>
            <a:r>
              <a:rPr lang="en-US" b="1" dirty="0">
                <a:latin typeface="Raleway" pitchFamily="2" charset="0"/>
              </a:rPr>
              <a:t> 2</a:t>
            </a:r>
            <a:endParaRPr b="1" dirty="0">
              <a:latin typeface="Raleway" pitchFamily="2" charset="0"/>
            </a:endParaRPr>
          </a:p>
        </p:txBody>
      </p:sp>
      <p:sp>
        <p:nvSpPr>
          <p:cNvPr id="4362" name="Google Shape;4362;p46"/>
          <p:cNvSpPr txBox="1">
            <a:spLocks noGrp="1"/>
          </p:cNvSpPr>
          <p:nvPr>
            <p:ph type="subTitle" idx="1"/>
          </p:nvPr>
        </p:nvSpPr>
        <p:spPr>
          <a:xfrm>
            <a:off x="2227502" y="2283633"/>
            <a:ext cx="5103197" cy="123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Hoàng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Kông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Minh – 2055010168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– 2055010054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Bùi Đức Năng - 2055010186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363" name="Google Shape;4363;p46"/>
          <p:cNvCxnSpPr/>
          <p:nvPr/>
        </p:nvCxnSpPr>
        <p:spPr>
          <a:xfrm>
            <a:off x="1986900" y="4539892"/>
            <a:ext cx="517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50"/>
          <p:cNvSpPr txBox="1">
            <a:spLocks noGrp="1"/>
          </p:cNvSpPr>
          <p:nvPr>
            <p:ph type="title"/>
          </p:nvPr>
        </p:nvSpPr>
        <p:spPr>
          <a:xfrm>
            <a:off x="2673900" y="960776"/>
            <a:ext cx="379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Raleway" pitchFamily="2" charset="0"/>
              </a:rPr>
              <a:t>II. CSS cơ bản</a:t>
            </a:r>
            <a:endParaRPr sz="2600" b="1" dirty="0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20D0B-0CA9-1619-26B5-71AB62A2DE20}"/>
              </a:ext>
            </a:extLst>
          </p:cNvPr>
          <p:cNvSpPr txBox="1"/>
          <p:nvPr/>
        </p:nvSpPr>
        <p:spPr>
          <a:xfrm>
            <a:off x="1387098" y="1532507"/>
            <a:ext cx="697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itchFamily="2" charset="0"/>
                <a:ea typeface="PMingLiU" panose="02020500000000000000" pitchFamily="18" charset="-120"/>
              </a:rPr>
              <a:t>*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CSS (Cascading Style Sheets) là một ngôn ngữ định kiểu được sử dụng để mô tả cách trang web hoặc tài liệu HTML.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578C3-6012-8249-DBC0-26A348EF6280}"/>
              </a:ext>
            </a:extLst>
          </p:cNvPr>
          <p:cNvSpPr txBox="1"/>
          <p:nvPr/>
        </p:nvSpPr>
        <p:spPr>
          <a:xfrm>
            <a:off x="1387098" y="2732836"/>
            <a:ext cx="6710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Ví dụ: 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ó thể sử dụng CSS để thay đổi phông chữ, màu sắc, kích thước và khoảng cách của nội dung, các tính năng trang trí khác.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lang="en-US" sz="2400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375;p48">
            <a:extLst>
              <a:ext uri="{FF2B5EF4-FFF2-40B4-BE49-F238E27FC236}">
                <a16:creationId xmlns:a16="http://schemas.microsoft.com/office/drawing/2014/main" id="{1DC617E1-280E-FD6E-E055-9082D46D35B2}"/>
              </a:ext>
            </a:extLst>
          </p:cNvPr>
          <p:cNvSpPr txBox="1">
            <a:spLocks/>
          </p:cNvSpPr>
          <p:nvPr/>
        </p:nvSpPr>
        <p:spPr>
          <a:xfrm>
            <a:off x="1766807" y="736731"/>
            <a:ext cx="6385301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600" b="1" dirty="0">
                <a:solidFill>
                  <a:srgbClr val="000000"/>
                </a:solidFill>
                <a:latin typeface="Raleway" pitchFamily="2" charset="0"/>
                <a:ea typeface="PMingLiU" panose="02020500000000000000" pitchFamily="18" charset="-120"/>
              </a:rPr>
              <a:t>1.</a:t>
            </a:r>
            <a:r>
              <a:rPr lang="en-US" sz="2600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Thêm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kiểu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cho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trang</a:t>
            </a:r>
            <a:r>
              <a:rPr lang="en-US" sz="2600" b="1" dirty="0">
                <a:latin typeface="Raleway" pitchFamily="2" charset="0"/>
              </a:rPr>
              <a:t> web </a:t>
            </a:r>
            <a:r>
              <a:rPr lang="en-US" sz="2600" b="1" dirty="0" err="1">
                <a:latin typeface="Raleway" pitchFamily="2" charset="0"/>
              </a:rPr>
              <a:t>bằng</a:t>
            </a:r>
            <a:r>
              <a:rPr lang="en-US" sz="2600" b="1" dirty="0">
                <a:latin typeface="Raleway" pitchFamily="2" charset="0"/>
              </a:rPr>
              <a:t> CSS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DDBB4-F4E2-B929-6E7F-26171D3BFE30}"/>
              </a:ext>
            </a:extLst>
          </p:cNvPr>
          <p:cNvSpPr txBox="1"/>
          <p:nvPr/>
        </p:nvSpPr>
        <p:spPr>
          <a:xfrm>
            <a:off x="2299560" y="1330342"/>
            <a:ext cx="58525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</a:rPr>
              <a:t>1. </a:t>
            </a:r>
            <a:r>
              <a:rPr lang="vi-VN" sz="24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Inline CSS (CSS trực tiếp trong phần tử HTML – Nội tuyến)</a:t>
            </a:r>
            <a:endParaRPr lang="en-US" sz="2400" b="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E04A73-419C-430A-5DA0-78FBD7D43AA5}"/>
              </a:ext>
            </a:extLst>
          </p:cNvPr>
          <p:cNvSpPr/>
          <p:nvPr/>
        </p:nvSpPr>
        <p:spPr>
          <a:xfrm>
            <a:off x="2007716" y="1519244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BB288-6957-9461-ACFE-65C4BD7AB7FC}"/>
              </a:ext>
            </a:extLst>
          </p:cNvPr>
          <p:cNvSpPr txBox="1"/>
          <p:nvPr/>
        </p:nvSpPr>
        <p:spPr>
          <a:xfrm>
            <a:off x="2007716" y="2060188"/>
            <a:ext cx="6454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Phương pháp này, bạn thêm kiểu CSS trực tiếp vào một phần tử HTML cụ thể bằng thuộc tính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`style`. 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8" name="Hình ảnh 1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E3726D26-0168-50AE-63C1-593A0EF0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93" y="3260517"/>
            <a:ext cx="3066855" cy="130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E442D8-E10D-B04A-8845-60E1336EBBD9}"/>
              </a:ext>
            </a:extLst>
          </p:cNvPr>
          <p:cNvSpPr txBox="1"/>
          <p:nvPr/>
        </p:nvSpPr>
        <p:spPr>
          <a:xfrm>
            <a:off x="1353599" y="460544"/>
            <a:ext cx="65736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</a:rPr>
              <a:t>2. </a:t>
            </a:r>
            <a:r>
              <a:rPr lang="vi-VN" sz="26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Internal CSS (CSS trong tệp HTML – Nội bộ)</a:t>
            </a:r>
            <a:endParaRPr lang="en-US" sz="2600" b="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DE4174-6A4F-FFEE-F38F-552371710237}"/>
              </a:ext>
            </a:extLst>
          </p:cNvPr>
          <p:cNvSpPr/>
          <p:nvPr/>
        </p:nvSpPr>
        <p:spPr>
          <a:xfrm>
            <a:off x="1207677" y="674345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1C610-4E3A-2922-8C06-F73059299751}"/>
              </a:ext>
            </a:extLst>
          </p:cNvPr>
          <p:cNvSpPr txBox="1"/>
          <p:nvPr/>
        </p:nvSpPr>
        <p:spPr>
          <a:xfrm>
            <a:off x="1100379" y="1353096"/>
            <a:ext cx="7291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Phương pháp này, bạn đặt mã CSS trực tiếp trong thẻ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`&lt;style&gt;`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của tệp HTML. 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5" name="Hình ảnh 1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AA516122-8CC9-ED3E-121B-3A93261F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2245648"/>
            <a:ext cx="5145631" cy="1880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46AA70-A212-BCE1-0B5D-8BA0AB7A1CD9}"/>
              </a:ext>
            </a:extLst>
          </p:cNvPr>
          <p:cNvSpPr txBox="1"/>
          <p:nvPr/>
        </p:nvSpPr>
        <p:spPr>
          <a:xfrm>
            <a:off x="1797924" y="342531"/>
            <a:ext cx="585254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</a:rPr>
              <a:t>3. </a:t>
            </a:r>
            <a:r>
              <a:rPr lang="vi-VN" sz="26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External CSS (CSS bên ngoài)</a:t>
            </a:r>
            <a:endParaRPr lang="en-US" sz="2600" b="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891BA3-8FCA-2D1A-E7DA-5E7E750EAF18}"/>
              </a:ext>
            </a:extLst>
          </p:cNvPr>
          <p:cNvSpPr/>
          <p:nvPr/>
        </p:nvSpPr>
        <p:spPr>
          <a:xfrm>
            <a:off x="1713995" y="558269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3D356-D599-4467-56A9-4EA3EB911A2B}"/>
              </a:ext>
            </a:extLst>
          </p:cNvPr>
          <p:cNvSpPr txBox="1"/>
          <p:nvPr/>
        </p:nvSpPr>
        <p:spPr>
          <a:xfrm>
            <a:off x="896116" y="944488"/>
            <a:ext cx="76561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Trong phương pháp này,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</a:rPr>
              <a:t>sẽ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 tạo một tệp CSS riêng biệt chứa các kiểu và sau đó liên kết tệp CSS này với trang web bằng thẻ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`&lt;link&gt;`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trong phần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`&lt;head&gt;`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của tệp HTML.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EF603D-49F8-2AD5-6101-1DDFC5C8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7" y="2623662"/>
            <a:ext cx="2511873" cy="15914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EC48AD-1ACF-2905-93C1-7E771C5C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663" y="2623663"/>
            <a:ext cx="2511871" cy="159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75;p48">
            <a:extLst>
              <a:ext uri="{FF2B5EF4-FFF2-40B4-BE49-F238E27FC236}">
                <a16:creationId xmlns:a16="http://schemas.microsoft.com/office/drawing/2014/main" id="{3A2CA75F-BB0B-2B01-E926-C9D4AE2A0ECF}"/>
              </a:ext>
            </a:extLst>
          </p:cNvPr>
          <p:cNvSpPr txBox="1">
            <a:spLocks/>
          </p:cNvSpPr>
          <p:nvPr/>
        </p:nvSpPr>
        <p:spPr>
          <a:xfrm>
            <a:off x="1546670" y="252804"/>
            <a:ext cx="6050655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600" b="1" dirty="0">
                <a:solidFill>
                  <a:srgbClr val="000000"/>
                </a:solidFill>
                <a:latin typeface="Raleway" pitchFamily="2" charset="0"/>
                <a:ea typeface="PMingLiU" panose="02020500000000000000" pitchFamily="18" charset="-120"/>
              </a:rPr>
              <a:t>2.</a:t>
            </a:r>
            <a:r>
              <a:rPr lang="en-US" sz="2600" dirty="0">
                <a:latin typeface="Raleway" pitchFamily="2" charset="0"/>
              </a:rPr>
              <a:t> </a:t>
            </a:r>
            <a:r>
              <a:rPr lang="vi-VN" sz="2600" b="1" dirty="0"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Tạo các lớp và áp dụng kiểu bằng cách sử dụng lựa chọn</a:t>
            </a:r>
            <a:endParaRPr lang="en-US" sz="2600" b="1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9E044-3EFE-77F8-1EAB-1EE27684BA87}"/>
              </a:ext>
            </a:extLst>
          </p:cNvPr>
          <p:cNvSpPr txBox="1"/>
          <p:nvPr/>
        </p:nvSpPr>
        <p:spPr>
          <a:xfrm>
            <a:off x="862629" y="1146809"/>
            <a:ext cx="7886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- </a:t>
            </a:r>
            <a:r>
              <a:rPr lang="en-US" sz="2400" dirty="0">
                <a:latin typeface="Raleway" pitchFamily="2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ạo một lớp bằng cách sử dụng dấu chấm "." trước tên lớp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5" name="Picture 4" descr="Ảnh có chứa văn bản, ảnh chụp màn hình, Phông chữ, màu đen&#10;&#10;Mô tả được tạo tự động">
            <a:extLst>
              <a:ext uri="{FF2B5EF4-FFF2-40B4-BE49-F238E27FC236}">
                <a16:creationId xmlns:a16="http://schemas.microsoft.com/office/drawing/2014/main" id="{7DC07E9F-893A-81B3-9D4F-6E15D7E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38" y="1757517"/>
            <a:ext cx="3711718" cy="620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EB7A3-8B61-817E-F189-174C7CEFDB2D}"/>
              </a:ext>
            </a:extLst>
          </p:cNvPr>
          <p:cNvSpPr txBox="1"/>
          <p:nvPr/>
        </p:nvSpPr>
        <p:spPr>
          <a:xfrm>
            <a:off x="969894" y="2381751"/>
            <a:ext cx="76084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- </a:t>
            </a:r>
            <a:r>
              <a:rPr lang="en-US" sz="2400" dirty="0">
                <a:latin typeface="Raleway" pitchFamily="2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rong phần tử HTML thêm thuộc tính "class" với giá trị là tên lớp mà bạn đã tạo.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9" name="Picture 8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BE24EE79-5A69-FBA6-BE9C-A3D99BD7F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38" y="3212748"/>
            <a:ext cx="363201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510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B00E3-2E90-3FCD-4520-387F69CC3163}"/>
              </a:ext>
            </a:extLst>
          </p:cNvPr>
          <p:cNvSpPr txBox="1"/>
          <p:nvPr/>
        </p:nvSpPr>
        <p:spPr>
          <a:xfrm>
            <a:off x="685800" y="464978"/>
            <a:ext cx="7958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- </a:t>
            </a:r>
            <a:r>
              <a:rPr lang="en-US" sz="2400" dirty="0">
                <a:latin typeface="Raleway" pitchFamily="2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rong phần CSS có thể sử dụng lựa chọn `.` kết hợp với tên lớp để áp dụng kiểu cho các phần tử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4" name="Picture 3" descr="Ảnh có chứa văn bản, Phần mềm đa phương tiện, phần mềm, Phần mềm đồ họa&#10;&#10;Mô tả được tạo tự động">
            <a:extLst>
              <a:ext uri="{FF2B5EF4-FFF2-40B4-BE49-F238E27FC236}">
                <a16:creationId xmlns:a16="http://schemas.microsoft.com/office/drawing/2014/main" id="{BB24CA23-67EE-BD6B-E782-E33522C4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52" y="1295975"/>
            <a:ext cx="5462693" cy="1627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95CDA-A3D5-EBF2-74B7-DC98B6E20148}"/>
              </a:ext>
            </a:extLst>
          </p:cNvPr>
          <p:cNvSpPr txBox="1"/>
          <p:nvPr/>
        </p:nvSpPr>
        <p:spPr>
          <a:xfrm>
            <a:off x="685801" y="3023582"/>
            <a:ext cx="8026400" cy="1647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4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Có thể áp dụng một lớp cho nhiều phần tử khác nhau</a:t>
            </a:r>
            <a:r>
              <a:rPr lang="en-US" sz="24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vi-VN" sz="24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kern="100" dirty="0">
              <a:effectLst/>
              <a:latin typeface="Raleway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&lt;p class="my-class"&gt;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&lt;/p&gt;</a:t>
            </a:r>
            <a:endParaRPr lang="en-US" sz="2400" kern="100" dirty="0">
              <a:solidFill>
                <a:srgbClr val="0070C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&lt;h1 class="my-class"&gt;Xin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chào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trang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tôi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&lt;/h1&gt;</a:t>
            </a:r>
            <a:endParaRPr lang="en-US" sz="2400" kern="100" dirty="0">
              <a:solidFill>
                <a:srgbClr val="0070C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88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75;p48">
            <a:extLst>
              <a:ext uri="{FF2B5EF4-FFF2-40B4-BE49-F238E27FC236}">
                <a16:creationId xmlns:a16="http://schemas.microsoft.com/office/drawing/2014/main" id="{78907869-35CC-F9A8-6F93-93C044A6451F}"/>
              </a:ext>
            </a:extLst>
          </p:cNvPr>
          <p:cNvSpPr txBox="1">
            <a:spLocks/>
          </p:cNvSpPr>
          <p:nvPr/>
        </p:nvSpPr>
        <p:spPr>
          <a:xfrm>
            <a:off x="1176867" y="539521"/>
            <a:ext cx="6812510" cy="99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600" b="1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3.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b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600" b="1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9E2B-99BB-0C04-B97A-20A4C74A345E}"/>
              </a:ext>
            </a:extLst>
          </p:cNvPr>
          <p:cNvSpPr txBox="1"/>
          <p:nvPr/>
        </p:nvSpPr>
        <p:spPr>
          <a:xfrm>
            <a:off x="431945" y="1398232"/>
            <a:ext cx="8449588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b="1" dirty="0">
                <a:solidFill>
                  <a:srgbClr val="1F3763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Font </a:t>
            </a:r>
            <a:r>
              <a:rPr lang="en-US" sz="2400" b="1" dirty="0" err="1">
                <a:solidFill>
                  <a:srgbClr val="1F3763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b="1" dirty="0">
                <a:solidFill>
                  <a:srgbClr val="1F3763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200"/>
              </a:spcBef>
            </a:pPr>
            <a:r>
              <a:rPr lang="en-US" sz="2400" b="1" dirty="0">
                <a:solidFill>
                  <a:srgbClr val="1F3763"/>
                </a:solidFill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 `font-family` 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đặt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font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chữ</a:t>
            </a:r>
            <a:endParaRPr lang="en-US" sz="2400" dirty="0">
              <a:effectLst/>
              <a:latin typeface="Raleway" pitchFamily="2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b="1" dirty="0">
                <a:solidFill>
                  <a:srgbClr val="1F3763"/>
                </a:solidFill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1F3763"/>
                </a:solidFill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 `font-size` 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đặt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kích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thước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font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chữ</a:t>
            </a:r>
            <a:r>
              <a:rPr lang="fr-FR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1F3763"/>
              </a:solidFill>
              <a:effectLst/>
              <a:latin typeface="Raleway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08CC-CFE8-4C19-D2FA-DA0509726EB3}"/>
              </a:ext>
            </a:extLst>
          </p:cNvPr>
          <p:cNvSpPr txBox="1"/>
          <p:nvPr/>
        </p:nvSpPr>
        <p:spPr>
          <a:xfrm>
            <a:off x="431945" y="2649857"/>
            <a:ext cx="8127855" cy="162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endParaRPr lang="en-US" sz="2400" b="1" dirty="0">
              <a:solidFill>
                <a:srgbClr val="1F3763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b="1" dirty="0">
                <a:solidFill>
                  <a:srgbClr val="1F3763"/>
                </a:solidFill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+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 `color` 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đặt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màu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chữ</a:t>
            </a:r>
            <a:endParaRPr lang="en-US" sz="2400" dirty="0">
              <a:effectLst/>
              <a:latin typeface="Raleway" pitchFamily="2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1F3763"/>
                </a:solidFill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1F3763"/>
                </a:solidFill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 `background-color` 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đặt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màu</a:t>
            </a:r>
            <a:r>
              <a:rPr lang="en-US" sz="2400" dirty="0">
                <a:effectLst/>
                <a:latin typeface="Raleway" pitchFamily="2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Raleway" pitchFamily="2" charset="0"/>
                <a:ea typeface="Times New Roman" panose="02020603050405020304" pitchFamily="18" charset="0"/>
              </a:rPr>
              <a:t>nền</a:t>
            </a:r>
            <a:endParaRPr lang="en-US" sz="2400" dirty="0">
              <a:solidFill>
                <a:srgbClr val="1F3763"/>
              </a:solidFill>
              <a:effectLst/>
              <a:latin typeface="Raleway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7376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97AFC-6DAC-EDEA-F223-40D2A493E999}"/>
              </a:ext>
            </a:extLst>
          </p:cNvPr>
          <p:cNvSpPr txBox="1"/>
          <p:nvPr/>
        </p:nvSpPr>
        <p:spPr>
          <a:xfrm>
            <a:off x="2820691" y="701966"/>
            <a:ext cx="5067944" cy="622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6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b="1" dirty="0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F3763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600" b="1" dirty="0">
              <a:solidFill>
                <a:srgbClr val="1F3763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0B95C-A128-DAA4-76A1-BC967134A247}"/>
              </a:ext>
            </a:extLst>
          </p:cNvPr>
          <p:cNvSpPr txBox="1"/>
          <p:nvPr/>
        </p:nvSpPr>
        <p:spPr>
          <a:xfrm>
            <a:off x="1224366" y="1388402"/>
            <a:ext cx="7198963" cy="77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thuộc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 `width` 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endParaRPr lang="en-US" sz="16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thuộc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 `height` 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chiều</a:t>
            </a:r>
            <a:r>
              <a:rPr lang="en-US" sz="1600" kern="100" dirty="0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Ralewa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endParaRPr lang="en-US" sz="16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Picture 5" descr="Ảnh có chứa văn bản, ảnh chụp màn hình, phần mềm, màn hình&#10;&#10;Mô tả được tạo tự động">
            <a:extLst>
              <a:ext uri="{FF2B5EF4-FFF2-40B4-BE49-F238E27FC236}">
                <a16:creationId xmlns:a16="http://schemas.microsoft.com/office/drawing/2014/main" id="{58148515-81B0-A37E-5369-FFD1C4D1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35" y="2349815"/>
            <a:ext cx="4270423" cy="20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75;p48">
            <a:extLst>
              <a:ext uri="{FF2B5EF4-FFF2-40B4-BE49-F238E27FC236}">
                <a16:creationId xmlns:a16="http://schemas.microsoft.com/office/drawing/2014/main" id="{7F9C29E7-203F-1773-DDBC-77AAB8154BFC}"/>
              </a:ext>
            </a:extLst>
          </p:cNvPr>
          <p:cNvSpPr txBox="1">
            <a:spLocks/>
          </p:cNvSpPr>
          <p:nvPr/>
        </p:nvSpPr>
        <p:spPr>
          <a:xfrm>
            <a:off x="1434310" y="715203"/>
            <a:ext cx="6050655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III. </a:t>
            </a:r>
            <a:r>
              <a:rPr lang="vi-VN" sz="28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JavaScript cơ bản</a:t>
            </a:r>
            <a:endParaRPr lang="en-US" sz="28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A55BF-9AC4-7841-5567-7AD638B08191}"/>
              </a:ext>
            </a:extLst>
          </p:cNvPr>
          <p:cNvSpPr txBox="1"/>
          <p:nvPr/>
        </p:nvSpPr>
        <p:spPr>
          <a:xfrm>
            <a:off x="1154624" y="1308862"/>
            <a:ext cx="661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0" i="0" dirty="0">
                <a:solidFill>
                  <a:srgbClr val="333333"/>
                </a:solidFill>
                <a:effectLst/>
                <a:latin typeface="Raleway" pitchFamily="2" charset="0"/>
              </a:rPr>
              <a:t>JavaScript là ngôn ngữ lập trình được nhà phát triển sử dụng để tạo trang web tương tác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72B47D-F90D-05CA-D359-16FB1786967A}"/>
              </a:ext>
            </a:extLst>
          </p:cNvPr>
          <p:cNvSpPr/>
          <p:nvPr/>
        </p:nvSpPr>
        <p:spPr>
          <a:xfrm>
            <a:off x="781392" y="1564183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3" name="Google Shape;4375;p48">
            <a:extLst>
              <a:ext uri="{FF2B5EF4-FFF2-40B4-BE49-F238E27FC236}">
                <a16:creationId xmlns:a16="http://schemas.microsoft.com/office/drawing/2014/main" id="{FC135332-9D53-C1E5-08AF-2BE03209DBE9}"/>
              </a:ext>
            </a:extLst>
          </p:cNvPr>
          <p:cNvSpPr txBox="1">
            <a:spLocks/>
          </p:cNvSpPr>
          <p:nvPr/>
        </p:nvSpPr>
        <p:spPr>
          <a:xfrm>
            <a:off x="381141" y="2038708"/>
            <a:ext cx="6050655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400" b="1" dirty="0">
                <a:solidFill>
                  <a:srgbClr val="000000"/>
                </a:solidFill>
                <a:latin typeface="Raleway" pitchFamily="2" charset="0"/>
                <a:ea typeface="PMingLiU" panose="02020500000000000000" pitchFamily="18" charset="-120"/>
              </a:rPr>
              <a:t>1.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Giới thiệu cú pháp JavaScript cơ bản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114300" indent="0"/>
            <a:endParaRPr lang="en-US" sz="2400" b="1" dirty="0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B93E6-1A52-742E-77FA-701A2619A227}"/>
              </a:ext>
            </a:extLst>
          </p:cNvPr>
          <p:cNvSpPr txBox="1"/>
          <p:nvPr/>
        </p:nvSpPr>
        <p:spPr>
          <a:xfrm>
            <a:off x="1280699" y="2830438"/>
            <a:ext cx="7431275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cố định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biến</a:t>
            </a:r>
            <a:endParaRPr lang="en-US" sz="2400" kern="100" dirty="0"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cố định được gọi là </a:t>
            </a: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chữ viết (Literals)</a:t>
            </a:r>
            <a:endParaRPr lang="en-US" sz="2400" b="1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biến được gọi là </a:t>
            </a: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biến (Variables)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72ED2-3062-020D-75CD-FEDCD09BAC87}"/>
              </a:ext>
            </a:extLst>
          </p:cNvPr>
          <p:cNvSpPr txBox="1"/>
          <p:nvPr/>
        </p:nvSpPr>
        <p:spPr>
          <a:xfrm>
            <a:off x="432025" y="2464510"/>
            <a:ext cx="6773254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*</a:t>
            </a:r>
            <a:r>
              <a:rPr lang="vi-VN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JavaScript (JavaScript Values)</a:t>
            </a:r>
            <a:endParaRPr lang="en-US" sz="24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D11E6C-A509-DD84-C8D6-6F26BD88BA14}"/>
              </a:ext>
            </a:extLst>
          </p:cNvPr>
          <p:cNvSpPr txBox="1"/>
          <p:nvPr/>
        </p:nvSpPr>
        <p:spPr>
          <a:xfrm>
            <a:off x="960895" y="1128471"/>
            <a:ext cx="7043979" cy="204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vi-VN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JavaScript literals :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</a:pP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         - </a:t>
            </a: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Number (Số) :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Được viết dưới dạng số thập phân hoặc không thập phân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</a:pP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         - </a:t>
            </a: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String  (Chuỗi)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: Là văn bản được viết trong dấu ngoặc nháy kép hoặc nháy đơn.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0DBC2-B239-07FB-2102-FC476F21A3F7}"/>
              </a:ext>
            </a:extLst>
          </p:cNvPr>
          <p:cNvSpPr txBox="1"/>
          <p:nvPr/>
        </p:nvSpPr>
        <p:spPr>
          <a:xfrm>
            <a:off x="829159" y="3261198"/>
            <a:ext cx="7307450" cy="12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vi-VN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JavaScript Variables:</a:t>
            </a:r>
            <a:r>
              <a:rPr lang="vi-VN" sz="2400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JavaScaript sử dụng các tư khóa, và để khai báo biến : var, let, const. Dấu bằng (=) được sử dụng để gán giá trị cho biến.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935F21-5B0A-7DCD-E50E-AC6DC5E36AB0}"/>
              </a:ext>
            </a:extLst>
          </p:cNvPr>
          <p:cNvSpPr/>
          <p:nvPr/>
        </p:nvSpPr>
        <p:spPr>
          <a:xfrm>
            <a:off x="473384" y="1226355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96A5D0-5073-19FD-8F51-C80C906AC0E8}"/>
              </a:ext>
            </a:extLst>
          </p:cNvPr>
          <p:cNvSpPr/>
          <p:nvPr/>
        </p:nvSpPr>
        <p:spPr>
          <a:xfrm>
            <a:off x="473384" y="3401284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p47"/>
          <p:cNvSpPr txBox="1">
            <a:spLocks noGrp="1"/>
          </p:cNvSpPr>
          <p:nvPr>
            <p:ph type="title"/>
          </p:nvPr>
        </p:nvSpPr>
        <p:spPr>
          <a:xfrm>
            <a:off x="713250" y="81439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Raleway" pitchFamily="2" charset="0"/>
              </a:rPr>
              <a:t>I. </a:t>
            </a:r>
            <a:r>
              <a:rPr lang="en-US" sz="2600" b="1" dirty="0">
                <a:latin typeface="Raleway" pitchFamily="2" charset="0"/>
              </a:rPr>
              <a:t>Html ( </a:t>
            </a:r>
            <a:r>
              <a:rPr lang="en-US" sz="2600" b="1" dirty="0" err="1">
                <a:latin typeface="Raleway" pitchFamily="2" charset="0"/>
              </a:rPr>
              <a:t>HyperText</a:t>
            </a:r>
            <a:r>
              <a:rPr lang="en-US" sz="2600" b="1" dirty="0">
                <a:latin typeface="Raleway" pitchFamily="2" charset="0"/>
              </a:rPr>
              <a:t> Markup Language )</a:t>
            </a:r>
            <a:endParaRPr sz="2600" b="1" dirty="0">
              <a:latin typeface="Raleway" pitchFamily="2" charset="0"/>
            </a:endParaRPr>
          </a:p>
        </p:txBody>
      </p:sp>
      <p:sp>
        <p:nvSpPr>
          <p:cNvPr id="4369" name="Google Shape;4369;p47"/>
          <p:cNvSpPr txBox="1">
            <a:spLocks noGrp="1"/>
          </p:cNvSpPr>
          <p:nvPr>
            <p:ph type="body" idx="1"/>
          </p:nvPr>
        </p:nvSpPr>
        <p:spPr>
          <a:xfrm>
            <a:off x="493275" y="1402598"/>
            <a:ext cx="5101614" cy="283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</a:rPr>
              <a:t>- </a:t>
            </a:r>
            <a:r>
              <a:rPr lang="en-US" sz="2400" dirty="0" err="1">
                <a:latin typeface="Raleway" pitchFamily="2" charset="0"/>
              </a:rPr>
              <a:t>Là</a:t>
            </a:r>
            <a:r>
              <a:rPr lang="en-US" sz="2400" dirty="0">
                <a:latin typeface="Raleway" pitchFamily="2" charset="0"/>
              </a:rPr>
              <a:t> n</a:t>
            </a:r>
            <a:r>
              <a:rPr lang="vi-VN" sz="2400" dirty="0">
                <a:latin typeface="Raleway" pitchFamily="2" charset="0"/>
              </a:rPr>
              <a:t>gôn ngữ đánh dấu siêu văn bản</a:t>
            </a:r>
            <a:r>
              <a:rPr lang="en-US" sz="2400" dirty="0">
                <a:latin typeface="Raleway" pitchFamily="2" charset="0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</a:rPr>
              <a:t>- HTML </a:t>
            </a:r>
            <a:r>
              <a:rPr lang="en-US" sz="2400" dirty="0" err="1">
                <a:latin typeface="Raleway" pitchFamily="2" charset="0"/>
              </a:rPr>
              <a:t>sử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dụng</a:t>
            </a:r>
            <a:r>
              <a:rPr lang="en-US" sz="2400" dirty="0">
                <a:latin typeface="Raleway" pitchFamily="2" charset="0"/>
              </a:rPr>
              <a:t> "</a:t>
            </a:r>
            <a:r>
              <a:rPr lang="en-US" sz="2400" dirty="0" err="1">
                <a:latin typeface="Raleway" pitchFamily="2" charset="0"/>
              </a:rPr>
              <a:t>đánh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dấu</a:t>
            </a:r>
            <a:r>
              <a:rPr lang="en-US" sz="2400" dirty="0">
                <a:latin typeface="Raleway" pitchFamily="2" charset="0"/>
              </a:rPr>
              <a:t>" </a:t>
            </a:r>
            <a:r>
              <a:rPr lang="en-US" sz="2400" dirty="0" err="1">
                <a:latin typeface="Raleway" pitchFamily="2" charset="0"/>
              </a:rPr>
              <a:t>để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chú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thích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văn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bản</a:t>
            </a:r>
            <a:r>
              <a:rPr lang="en-US" sz="2400" dirty="0">
                <a:latin typeface="Raleway" pitchFamily="2" charset="0"/>
              </a:rPr>
              <a:t>, </a:t>
            </a:r>
            <a:r>
              <a:rPr lang="en-US" sz="2400" dirty="0" err="1">
                <a:latin typeface="Raleway" pitchFamily="2" charset="0"/>
              </a:rPr>
              <a:t>hình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ảnh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và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nội</a:t>
            </a:r>
            <a:r>
              <a:rPr lang="en-US" sz="2400" dirty="0">
                <a:latin typeface="Raleway" pitchFamily="2" charset="0"/>
              </a:rPr>
              <a:t> dung </a:t>
            </a:r>
            <a:r>
              <a:rPr lang="en-US" sz="2400" dirty="0" err="1">
                <a:latin typeface="Raleway" pitchFamily="2" charset="0"/>
              </a:rPr>
              <a:t>khác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để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hiển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thị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trong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trình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duyệt</a:t>
            </a:r>
            <a:r>
              <a:rPr lang="en-US" sz="2400" dirty="0">
                <a:latin typeface="Raleway" pitchFamily="2" charset="0"/>
              </a:rPr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655A1-9D8D-FA7A-92AD-721185AF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89" y="1821052"/>
            <a:ext cx="2924101" cy="1528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F5AED5-91BC-1B95-6189-EDC8F3D4316F}"/>
              </a:ext>
            </a:extLst>
          </p:cNvPr>
          <p:cNvSpPr txBox="1"/>
          <p:nvPr/>
        </p:nvSpPr>
        <p:spPr>
          <a:xfrm>
            <a:off x="1861730" y="472027"/>
            <a:ext cx="5126064" cy="92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2</a:t>
            </a:r>
            <a:r>
              <a:rPr lang="en-US" sz="26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  <a:r>
              <a:rPr lang="vi-VN" sz="26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Tạo biến, hàm và sử dụng sự kiện JavaScript</a:t>
            </a:r>
            <a:endParaRPr lang="en-US" sz="26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72C4B-F981-AF00-2F94-68FEE3EF9151}"/>
              </a:ext>
            </a:extLst>
          </p:cNvPr>
          <p:cNvSpPr txBox="1"/>
          <p:nvPr/>
        </p:nvSpPr>
        <p:spPr>
          <a:xfrm>
            <a:off x="147233" y="1269349"/>
            <a:ext cx="7661004" cy="135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992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 err="1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Tạo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biến</a:t>
            </a:r>
            <a:r>
              <a:rPr lang="en-US" sz="2400" b="1" kern="100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vi-VN" sz="24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(Variables)</a:t>
            </a:r>
            <a:endParaRPr lang="en-US" sz="2400" b="1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62992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Biến trong JavaScript được tạo bằng cách sử dụng các từ khóa </a:t>
            </a: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‘var’, ‘let’, ‘const’.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FCB23-2B36-24F0-7A98-FF619BE33B3E}"/>
              </a:ext>
            </a:extLst>
          </p:cNvPr>
          <p:cNvSpPr/>
          <p:nvPr/>
        </p:nvSpPr>
        <p:spPr>
          <a:xfrm>
            <a:off x="262363" y="1399780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5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D83F5E33-4B72-A103-A274-DA57FA34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61" y="3060234"/>
            <a:ext cx="3834853" cy="778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2B78B1-C78F-2674-8204-1E8ED3F6D913}"/>
              </a:ext>
            </a:extLst>
          </p:cNvPr>
          <p:cNvSpPr txBox="1"/>
          <p:nvPr/>
        </p:nvSpPr>
        <p:spPr>
          <a:xfrm>
            <a:off x="720671" y="2571571"/>
            <a:ext cx="75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en-US" sz="2400" i="1" dirty="0">
                <a:effectLst/>
                <a:latin typeface="Raleway" pitchFamily="2" charset="0"/>
                <a:ea typeface="PMingLiU" panose="02020500000000000000" pitchFamily="18" charset="-120"/>
              </a:rPr>
              <a:t>V</a:t>
            </a:r>
            <a:r>
              <a:rPr lang="vi-VN" sz="2400" i="1" dirty="0">
                <a:effectLst/>
                <a:latin typeface="Raleway" pitchFamily="2" charset="0"/>
                <a:ea typeface="PMingLiU" panose="02020500000000000000" pitchFamily="18" charset="-120"/>
              </a:rPr>
              <a:t>í dụ : Sử dụng biến ‘var’ hoặc ‘let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9B71A-3424-1181-2285-816EBC880212}"/>
              </a:ext>
            </a:extLst>
          </p:cNvPr>
          <p:cNvSpPr txBox="1"/>
          <p:nvPr/>
        </p:nvSpPr>
        <p:spPr>
          <a:xfrm>
            <a:off x="720671" y="3795939"/>
            <a:ext cx="57183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en-US" sz="2400" i="1" dirty="0">
                <a:effectLst/>
                <a:latin typeface="Raleway" pitchFamily="2" charset="0"/>
                <a:ea typeface="PMingLiU" panose="02020500000000000000" pitchFamily="18" charset="-120"/>
              </a:rPr>
              <a:t>V</a:t>
            </a:r>
            <a:r>
              <a:rPr lang="vi-VN" sz="2400" i="1" dirty="0">
                <a:effectLst/>
                <a:latin typeface="Raleway" pitchFamily="2" charset="0"/>
                <a:ea typeface="PMingLiU" panose="02020500000000000000" pitchFamily="18" charset="-120"/>
              </a:rPr>
              <a:t>í </a:t>
            </a:r>
            <a:r>
              <a:rPr lang="vi-VN" sz="2400" i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dụ: sử dụng ‘const’</a:t>
            </a:r>
            <a:endParaRPr lang="en-US" sz="2400" i="1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lang="en-US" sz="2400" dirty="0">
              <a:latin typeface="Raleway" pitchFamily="2" charset="0"/>
            </a:endParaRPr>
          </a:p>
        </p:txBody>
      </p:sp>
      <p:pic>
        <p:nvPicPr>
          <p:cNvPr id="21" name="Hình ảnh 1" descr="Ảnh có chứa văn bản, Phông chữ, Phần mềm đa phương tiện, phần mềm&#10;&#10;Mô tả được tạo tự động">
            <a:extLst>
              <a:ext uri="{FF2B5EF4-FFF2-40B4-BE49-F238E27FC236}">
                <a16:creationId xmlns:a16="http://schemas.microsoft.com/office/drawing/2014/main" id="{C7BECFAD-0CF8-616A-E131-B5A1ABD80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61" y="4280378"/>
            <a:ext cx="4431537" cy="69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C5880BB-7FEE-F2F3-6B3D-8947C1543DAC}"/>
              </a:ext>
            </a:extLst>
          </p:cNvPr>
          <p:cNvSpPr txBox="1"/>
          <p:nvPr/>
        </p:nvSpPr>
        <p:spPr>
          <a:xfrm>
            <a:off x="2200756" y="385635"/>
            <a:ext cx="4347277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Tạo hàm (Function)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FA6DF-6AF1-C022-2EF9-07F27C3A7D44}"/>
              </a:ext>
            </a:extLst>
          </p:cNvPr>
          <p:cNvSpPr txBox="1"/>
          <p:nvPr/>
        </p:nvSpPr>
        <p:spPr>
          <a:xfrm>
            <a:off x="1263112" y="933324"/>
            <a:ext cx="643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Hàm trong JavaScript được tạo bằng từ khóa ‘function’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lang="en-US" sz="2400" dirty="0">
              <a:latin typeface="Raleway" pitchFamily="2" charset="0"/>
            </a:endParaRPr>
          </a:p>
        </p:txBody>
      </p:sp>
      <p:pic>
        <p:nvPicPr>
          <p:cNvPr id="21" name="Hình ảnh 1" descr="Ảnh có chứa văn bản, Phông chữ, Phần mềm đa phương tiện, phần mềm&#10;&#10;Mô tả được tạo tự động">
            <a:extLst>
              <a:ext uri="{FF2B5EF4-FFF2-40B4-BE49-F238E27FC236}">
                <a16:creationId xmlns:a16="http://schemas.microsoft.com/office/drawing/2014/main" id="{3D81103F-AFEB-AC0C-F481-869E41EA0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41" y="1852571"/>
            <a:ext cx="4236035" cy="1265188"/>
          </a:xfrm>
          <a:prstGeom prst="rect">
            <a:avLst/>
          </a:prstGeom>
        </p:spPr>
      </p:pic>
      <p:pic>
        <p:nvPicPr>
          <p:cNvPr id="23" name="Hình ảnh 1" descr="Ảnh có chứa văn bản, Phần mềm đa phương tiện, phần mềm, Phần mềm đồ họa&#10;&#10;Mô tả được tạo tự động">
            <a:extLst>
              <a:ext uri="{FF2B5EF4-FFF2-40B4-BE49-F238E27FC236}">
                <a16:creationId xmlns:a16="http://schemas.microsoft.com/office/drawing/2014/main" id="{E4AB22F8-CBCE-A429-05C0-771D14387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42" y="3228490"/>
            <a:ext cx="4236035" cy="1142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AD83CF-2BDC-2505-DD9D-CCA26C473F07}"/>
              </a:ext>
            </a:extLst>
          </p:cNvPr>
          <p:cNvSpPr txBox="1"/>
          <p:nvPr/>
        </p:nvSpPr>
        <p:spPr>
          <a:xfrm>
            <a:off x="1219995" y="409496"/>
            <a:ext cx="5064567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just">
              <a:lnSpc>
                <a:spcPct val="107000"/>
              </a:lnSpc>
              <a:spcAft>
                <a:spcPts val="800"/>
              </a:spcAft>
            </a:pP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Sử dụng sự kiện (Event)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BF938-48FC-427A-225E-A794F9C02644}"/>
              </a:ext>
            </a:extLst>
          </p:cNvPr>
          <p:cNvSpPr txBox="1"/>
          <p:nvPr/>
        </p:nvSpPr>
        <p:spPr>
          <a:xfrm>
            <a:off x="759416" y="1001526"/>
            <a:ext cx="6718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Sự kiện trong JavaScript thường được sử dụng để phản hồi khi người dùng tương tác với trang web.</a:t>
            </a:r>
            <a:endParaRPr lang="en-US" sz="2400"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pic>
        <p:nvPicPr>
          <p:cNvPr id="25" name="Hình ảnh 1" descr="Ảnh có chứa văn bản, phần mềm, Phần mềm đa phương tiện, Phông chữ&#10;&#10;Mô tả được tạo tự động">
            <a:extLst>
              <a:ext uri="{FF2B5EF4-FFF2-40B4-BE49-F238E27FC236}">
                <a16:creationId xmlns:a16="http://schemas.microsoft.com/office/drawing/2014/main" id="{4F80C23F-FF04-A224-28E9-3477F9DDB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60" y="2189048"/>
            <a:ext cx="3392192" cy="1188541"/>
          </a:xfrm>
          <a:prstGeom prst="rect">
            <a:avLst/>
          </a:prstGeom>
        </p:spPr>
      </p:pic>
      <p:pic>
        <p:nvPicPr>
          <p:cNvPr id="28" name="Hình ảnh 1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AC2E4134-E7CD-18D0-D5D8-7B5F0F29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11" y="3519069"/>
            <a:ext cx="3392192" cy="124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04;p50">
            <a:extLst>
              <a:ext uri="{FF2B5EF4-FFF2-40B4-BE49-F238E27FC236}">
                <a16:creationId xmlns:a16="http://schemas.microsoft.com/office/drawing/2014/main" id="{11A03DD8-A31E-65F5-675F-AAD1CDFC1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3603" y="184569"/>
            <a:ext cx="5486401" cy="991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latin typeface="Raleway" pitchFamily="2" charset="0"/>
              </a:rPr>
              <a:t>IV. </a:t>
            </a:r>
            <a:r>
              <a:rPr lang="en-US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HTML Forms </a:t>
            </a:r>
            <a:r>
              <a:rPr lang="en-US" sz="2400" b="1" kern="100" dirty="0" err="1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Input Elements</a:t>
            </a:r>
            <a:b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lang="en-US" sz="2400" b="1" dirty="0">
              <a:latin typeface="Ralew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2881C-1A23-E372-6C1F-221D24A82982}"/>
              </a:ext>
            </a:extLst>
          </p:cNvPr>
          <p:cNvSpPr txBox="1"/>
          <p:nvPr/>
        </p:nvSpPr>
        <p:spPr>
          <a:xfrm>
            <a:off x="3070953" y="783553"/>
            <a:ext cx="3345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Tạo biểu mẫu HTML </a:t>
            </a:r>
            <a:endParaRPr lang="en-US" sz="2400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67F9E-BA5F-99E0-6BA1-FBB38280EED5}"/>
              </a:ext>
            </a:extLst>
          </p:cNvPr>
          <p:cNvSpPr txBox="1"/>
          <p:nvPr/>
        </p:nvSpPr>
        <p:spPr>
          <a:xfrm>
            <a:off x="1785958" y="1404144"/>
            <a:ext cx="2569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Biểu mẫu HTML (HTML Forms)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6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8502354B-59E3-F2F6-9BF3-F14AED85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04" y="1404144"/>
            <a:ext cx="2730538" cy="1252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D278B8-4DFA-C3B9-CFCF-9BEC014E07CE}"/>
              </a:ext>
            </a:extLst>
          </p:cNvPr>
          <p:cNvSpPr txBox="1"/>
          <p:nvPr/>
        </p:nvSpPr>
        <p:spPr>
          <a:xfrm>
            <a:off x="1785958" y="2938442"/>
            <a:ext cx="25699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Phần tử &lt;form&gt;  trong HTML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9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756CAA01-05C9-1F58-3D41-4D73CCCE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48" y="2799212"/>
            <a:ext cx="3789527" cy="1355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9AEECE-B23A-725B-4F4B-5E9002EDA610}"/>
              </a:ext>
            </a:extLst>
          </p:cNvPr>
          <p:cNvSpPr txBox="1"/>
          <p:nvPr/>
        </p:nvSpPr>
        <p:spPr>
          <a:xfrm>
            <a:off x="2548877" y="357582"/>
            <a:ext cx="44945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600" b="1" dirty="0">
                <a:effectLst/>
                <a:latin typeface="Raleway" pitchFamily="2" charset="0"/>
                <a:ea typeface="PMingLiU" panose="02020500000000000000" pitchFamily="18" charset="-120"/>
              </a:rPr>
              <a:t>Input Elements (Phần tử đầu vào)</a:t>
            </a:r>
            <a:endParaRPr lang="en-US" sz="2600" dirty="0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AD736-A17C-BFD4-5EED-97A5CF5EA874}"/>
              </a:ext>
            </a:extLst>
          </p:cNvPr>
          <p:cNvSpPr txBox="1"/>
          <p:nvPr/>
        </p:nvSpPr>
        <p:spPr>
          <a:xfrm>
            <a:off x="1970222" y="1358582"/>
            <a:ext cx="53817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 </a:t>
            </a:r>
            <a:r>
              <a:rPr lang="vi-VN" sz="2400" dirty="0">
                <a:latin typeface="Raleway" pitchFamily="2" charset="0"/>
              </a:rPr>
              <a:t>Phần tử đầu vào (Input elements) được sử dụng nhiều nhất là phần tử &lt;input&gt;</a:t>
            </a:r>
          </a:p>
        </p:txBody>
      </p:sp>
      <p:pic>
        <p:nvPicPr>
          <p:cNvPr id="14" name="Hình ảnh 1" descr="Ảnh có chứa văn bản, Phông chữ, số, hàng&#10;&#10;Mô tả được tạo tự động">
            <a:extLst>
              <a:ext uri="{FF2B5EF4-FFF2-40B4-BE49-F238E27FC236}">
                <a16:creationId xmlns:a16="http://schemas.microsoft.com/office/drawing/2014/main" id="{515857D4-E68F-5E4A-408F-3301639E1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15" y="2761185"/>
            <a:ext cx="4942770" cy="1477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24F405-649B-689F-8A83-9881618210EF}"/>
              </a:ext>
            </a:extLst>
          </p:cNvPr>
          <p:cNvSpPr txBox="1"/>
          <p:nvPr/>
        </p:nvSpPr>
        <p:spPr>
          <a:xfrm>
            <a:off x="2583709" y="491776"/>
            <a:ext cx="476960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600" b="1" dirty="0">
                <a:effectLst/>
                <a:latin typeface="Raleway" pitchFamily="2" charset="0"/>
                <a:ea typeface="PMingLiU" panose="02020500000000000000" pitchFamily="18" charset="-120"/>
              </a:rPr>
              <a:t>Text Fields (Trường văn bản)</a:t>
            </a:r>
            <a:endParaRPr lang="en-US" sz="2600" dirty="0">
              <a:latin typeface="Raleway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D54C4-3EDB-74CF-562C-A35B913B4BAD}"/>
              </a:ext>
            </a:extLst>
          </p:cNvPr>
          <p:cNvSpPr txBox="1"/>
          <p:nvPr/>
        </p:nvSpPr>
        <p:spPr>
          <a:xfrm>
            <a:off x="734352" y="912094"/>
            <a:ext cx="7675296" cy="85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Định nghĩa một trường đầu vào một dòng cho văn bản &lt;input type= “text”&gt; 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3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949E043F-245B-5203-4FC9-EC87D7658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44" y="1735685"/>
            <a:ext cx="4909820" cy="1211580"/>
          </a:xfrm>
          <a:prstGeom prst="rect">
            <a:avLst/>
          </a:prstGeom>
        </p:spPr>
      </p:pic>
      <p:pic>
        <p:nvPicPr>
          <p:cNvPr id="16" name="Hình ảnh 1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D1C1FB9F-35B5-522F-5CCF-2D06A764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44" y="3103057"/>
            <a:ext cx="4974556" cy="109337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305151-39D9-3E06-2D85-E6F08C09279D}"/>
              </a:ext>
            </a:extLst>
          </p:cNvPr>
          <p:cNvCxnSpPr/>
          <p:nvPr/>
        </p:nvCxnSpPr>
        <p:spPr>
          <a:xfrm>
            <a:off x="2308776" y="4021741"/>
            <a:ext cx="50382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6914139-B168-004B-46FE-EF3438D072C9}"/>
              </a:ext>
            </a:extLst>
          </p:cNvPr>
          <p:cNvSpPr txBox="1"/>
          <p:nvPr/>
        </p:nvSpPr>
        <p:spPr>
          <a:xfrm>
            <a:off x="1745486" y="23660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6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Radio Buttons (Nút Radio)</a:t>
            </a:r>
            <a:endParaRPr lang="en-US" sz="2600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E7264-9045-00E1-1E7A-4C4E560865F4}"/>
              </a:ext>
            </a:extLst>
          </p:cNvPr>
          <p:cNvSpPr txBox="1"/>
          <p:nvPr/>
        </p:nvSpPr>
        <p:spPr>
          <a:xfrm>
            <a:off x="-627681" y="840043"/>
            <a:ext cx="7648413" cy="85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Nút Radio cho phép người dùng chọn một trong số các lựa chọn giới hạn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5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4F697148-C06C-F810-5CC8-62B6C6386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72" y="1930373"/>
            <a:ext cx="3911396" cy="1261144"/>
          </a:xfrm>
          <a:prstGeom prst="rect">
            <a:avLst/>
          </a:prstGeom>
        </p:spPr>
      </p:pic>
      <p:pic>
        <p:nvPicPr>
          <p:cNvPr id="19" name="Hình ảnh 1" descr="Ảnh có chứa văn bản, ảnh chụp màn hình, Phông chữ, màu trắng&#10;&#10;Mô tả được tạo tự động">
            <a:extLst>
              <a:ext uri="{FF2B5EF4-FFF2-40B4-BE49-F238E27FC236}">
                <a16:creationId xmlns:a16="http://schemas.microsoft.com/office/drawing/2014/main" id="{D9A08B8A-CA93-62A1-C64D-DD5E5C623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67" y="3424305"/>
            <a:ext cx="3849401" cy="112395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B0D34-6C03-79FF-B38D-E0D86AFEDD8C}"/>
              </a:ext>
            </a:extLst>
          </p:cNvPr>
          <p:cNvCxnSpPr/>
          <p:nvPr/>
        </p:nvCxnSpPr>
        <p:spPr>
          <a:xfrm>
            <a:off x="1946967" y="4548258"/>
            <a:ext cx="3911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D21219-1AC0-C722-83E4-2B887D067E57}"/>
              </a:ext>
            </a:extLst>
          </p:cNvPr>
          <p:cNvSpPr txBox="1"/>
          <p:nvPr/>
        </p:nvSpPr>
        <p:spPr>
          <a:xfrm>
            <a:off x="2054765" y="390516"/>
            <a:ext cx="45813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Tạo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kiểu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mẫu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bằng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60EAF-60A5-4CAD-084B-39A96F486F6A}"/>
              </a:ext>
            </a:extLst>
          </p:cNvPr>
          <p:cNvSpPr txBox="1"/>
          <p:nvPr/>
        </p:nvSpPr>
        <p:spPr>
          <a:xfrm>
            <a:off x="117334" y="1909108"/>
            <a:ext cx="902666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</a:pP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Các trường nhập liệu kiểu dáng (Styling Input Fields)</a:t>
            </a:r>
            <a:endParaRPr lang="en-US" sz="2400" b="1" kern="100" dirty="0"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Sử dụng thuộc tính để xác định chiều rộng của trường nhập: width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>
              <a:spcAft>
                <a:spcPts val="800"/>
              </a:spcAft>
            </a:pP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	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input[type=text]  : sẽ chỉ chọn các trường văn bản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/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        	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input[type=password] :</a:t>
            </a: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chỉ chọn các trường mật khẩu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         	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input[type=number] : sẽ chỉ chọn các trường số …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7EA40-AD90-0619-B8B7-53FFDF401DCC}"/>
              </a:ext>
            </a:extLst>
          </p:cNvPr>
          <p:cNvSpPr txBox="1"/>
          <p:nvPr/>
        </p:nvSpPr>
        <p:spPr>
          <a:xfrm>
            <a:off x="849664" y="989554"/>
            <a:ext cx="7307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Giao diện của một biểu mẫu HTML có thể được cải thiện rất nhiều với CSS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B1E0457-93B2-557A-143E-660BA4498C5F}"/>
              </a:ext>
            </a:extLst>
          </p:cNvPr>
          <p:cNvSpPr/>
          <p:nvPr/>
        </p:nvSpPr>
        <p:spPr>
          <a:xfrm>
            <a:off x="413573" y="1038791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02E07C-1335-9AAA-2861-784A710BC237}"/>
              </a:ext>
            </a:extLst>
          </p:cNvPr>
          <p:cNvSpPr txBox="1"/>
          <p:nvPr/>
        </p:nvSpPr>
        <p:spPr>
          <a:xfrm>
            <a:off x="2214321" y="412078"/>
            <a:ext cx="47696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600" b="1" dirty="0">
                <a:solidFill>
                  <a:schemeClr val="tx1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Sử dụng JavaScript để xử lý dữ liệu từ biểu mẫu </a:t>
            </a:r>
            <a:endParaRPr lang="en-US" sz="2600" dirty="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B4FA7-BE6B-AD0F-42CF-255F0B8EB29B}"/>
              </a:ext>
            </a:extLst>
          </p:cNvPr>
          <p:cNvSpPr txBox="1"/>
          <p:nvPr/>
        </p:nvSpPr>
        <p:spPr>
          <a:xfrm>
            <a:off x="1036450" y="1176232"/>
            <a:ext cx="6116018" cy="40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1. </a:t>
            </a:r>
            <a:r>
              <a:rPr lang="vi-VN" sz="20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biểu mẫu JavaScript</a:t>
            </a:r>
            <a:endParaRPr lang="en-US" sz="20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36D27-3BA0-48AC-AF5D-2D5898224309}"/>
              </a:ext>
            </a:extLst>
          </p:cNvPr>
          <p:cNvSpPr txBox="1"/>
          <p:nvPr/>
        </p:nvSpPr>
        <p:spPr>
          <a:xfrm>
            <a:off x="1036450" y="1576919"/>
            <a:ext cx="7206713" cy="85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biểu mẫu HTML có thể được thực hiện tự động bởi trình duyệt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3" name="Hình ảnh 1" descr="Ảnh có chứa văn bản, ảnh chụp màn hình, phần mềm, Phông chữ&#10;&#10;Mô tả được tạo tự động">
            <a:extLst>
              <a:ext uri="{FF2B5EF4-FFF2-40B4-BE49-F238E27FC236}">
                <a16:creationId xmlns:a16="http://schemas.microsoft.com/office/drawing/2014/main" id="{8A477F2A-2F9A-D8BE-26F0-6D4ECD51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2" y="2571750"/>
            <a:ext cx="4773478" cy="1062511"/>
          </a:xfrm>
          <a:prstGeom prst="rect">
            <a:avLst/>
          </a:prstGeom>
        </p:spPr>
      </p:pic>
      <p:pic>
        <p:nvPicPr>
          <p:cNvPr id="14" name="Hình ảnh 1" descr="Ảnh có chứa văn bản, Phông chữ, Phần mềm đa phương tiện, ảnh chụp màn hình&#10;&#10;Mô tả được tạo tự động">
            <a:extLst>
              <a:ext uri="{FF2B5EF4-FFF2-40B4-BE49-F238E27FC236}">
                <a16:creationId xmlns:a16="http://schemas.microsoft.com/office/drawing/2014/main" id="{4F9558E9-B64F-4C2D-A7DA-47C4C0ADF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2" y="3872723"/>
            <a:ext cx="4773477" cy="757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70AC0B-95B3-752F-1E7B-98CBFE67A302}"/>
              </a:ext>
            </a:extLst>
          </p:cNvPr>
          <p:cNvSpPr txBox="1"/>
          <p:nvPr/>
        </p:nvSpPr>
        <p:spPr>
          <a:xfrm>
            <a:off x="1361913" y="555481"/>
            <a:ext cx="6728202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2.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biểu mẫu HTML tự động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F3529-070F-F438-2DF9-05FD1F06963E}"/>
              </a:ext>
            </a:extLst>
          </p:cNvPr>
          <p:cNvSpPr txBox="1"/>
          <p:nvPr/>
        </p:nvSpPr>
        <p:spPr>
          <a:xfrm>
            <a:off x="769103" y="1365186"/>
            <a:ext cx="7913822" cy="175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biểu mẫu HTML có thể được thực hiện tự động bởi trình duyệt: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Nếu trường biểu mẫu (fname) trống, thuộc tính sẽ ngắn biểu mẫu này gửi: required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4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AA43E300-8546-890B-7881-D699B4612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9" y="3330085"/>
            <a:ext cx="4979035" cy="109728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5" name="Google Shape;4375;p48"/>
          <p:cNvSpPr txBox="1">
            <a:spLocks noGrp="1"/>
          </p:cNvSpPr>
          <p:nvPr>
            <p:ph type="body" idx="1"/>
          </p:nvPr>
        </p:nvSpPr>
        <p:spPr>
          <a:xfrm>
            <a:off x="526808" y="688250"/>
            <a:ext cx="7718425" cy="72984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n-US" sz="2600" b="1" dirty="0">
                <a:latin typeface="Raleway" pitchFamily="2" charset="0"/>
              </a:rPr>
              <a:t>1. </a:t>
            </a:r>
            <a:r>
              <a:rPr lang="vi-VN" sz="2600" b="1" dirty="0">
                <a:latin typeface="Raleway" pitchFamily="2" charset="0"/>
              </a:rPr>
              <a:t>TẠO MỘT TỆP HTML CƠ BẢN</a:t>
            </a:r>
            <a:r>
              <a:rPr lang="en-US" sz="2600" b="1" dirty="0">
                <a:latin typeface="Raleway" pitchFamily="2" charset="0"/>
              </a:rPr>
              <a:t> </a:t>
            </a:r>
          </a:p>
          <a:p>
            <a:pPr lvl="0" algn="ctr"/>
            <a:endParaRPr lang="en-US" sz="2600" b="1" dirty="0">
              <a:latin typeface="Raleway" pitchFamily="2" charset="0"/>
            </a:endParaRPr>
          </a:p>
        </p:txBody>
      </p:sp>
      <p:sp>
        <p:nvSpPr>
          <p:cNvPr id="8" name="Google Shape;4369;p47">
            <a:extLst>
              <a:ext uri="{FF2B5EF4-FFF2-40B4-BE49-F238E27FC236}">
                <a16:creationId xmlns:a16="http://schemas.microsoft.com/office/drawing/2014/main" id="{B8E1BC18-2567-FDBF-D801-4836942F83AB}"/>
              </a:ext>
            </a:extLst>
          </p:cNvPr>
          <p:cNvSpPr txBox="1">
            <a:spLocks/>
          </p:cNvSpPr>
          <p:nvPr/>
        </p:nvSpPr>
        <p:spPr>
          <a:xfrm>
            <a:off x="526808" y="1418096"/>
            <a:ext cx="4517890" cy="2836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lnSpc>
                <a:spcPct val="115000"/>
              </a:lnSpc>
              <a:buFont typeface="Raleway"/>
              <a:buNone/>
            </a:pPr>
            <a:r>
              <a:rPr lang="vi-VN" sz="2400" b="1" dirty="0">
                <a:latin typeface="Raleway" pitchFamily="2" charset="0"/>
              </a:rPr>
              <a:t>+Bước 1: </a:t>
            </a:r>
            <a:r>
              <a:rPr lang="vi-VN" sz="2400" dirty="0">
                <a:latin typeface="Raleway" pitchFamily="2" charset="0"/>
              </a:rPr>
              <a:t>mở một trình soạn thảo văn bản</a:t>
            </a:r>
          </a:p>
          <a:p>
            <a:pPr marL="0" indent="0">
              <a:lnSpc>
                <a:spcPct val="115000"/>
              </a:lnSpc>
              <a:buFont typeface="Raleway"/>
              <a:buNone/>
            </a:pPr>
            <a:r>
              <a:rPr lang="vi-VN" sz="2400" b="1" dirty="0">
                <a:latin typeface="Raleway" pitchFamily="2" charset="0"/>
              </a:rPr>
              <a:t>+Bước 2:</a:t>
            </a:r>
            <a:r>
              <a:rPr lang="vi-VN" sz="2400" dirty="0">
                <a:latin typeface="Raleway" pitchFamily="2" charset="0"/>
              </a:rPr>
              <a:t> viết mã HTML</a:t>
            </a:r>
          </a:p>
          <a:p>
            <a:pPr marL="0" indent="0">
              <a:lnSpc>
                <a:spcPct val="115000"/>
              </a:lnSpc>
              <a:buFont typeface="Raleway"/>
              <a:buNone/>
            </a:pPr>
            <a:r>
              <a:rPr lang="vi-VN" sz="2400" b="1" dirty="0">
                <a:latin typeface="Raleway" pitchFamily="2" charset="0"/>
              </a:rPr>
              <a:t>+Bước 3: </a:t>
            </a:r>
            <a:r>
              <a:rPr lang="vi-VN" sz="2400" dirty="0">
                <a:latin typeface="Raleway" pitchFamily="2" charset="0"/>
              </a:rPr>
              <a:t>lưu tệp với phần mở rộng là .html</a:t>
            </a:r>
          </a:p>
          <a:p>
            <a:pPr marL="0" indent="0">
              <a:lnSpc>
                <a:spcPct val="115000"/>
              </a:lnSpc>
              <a:buFont typeface="Raleway"/>
              <a:buNone/>
            </a:pPr>
            <a:r>
              <a:rPr lang="vi-VN" sz="2400" b="1" dirty="0">
                <a:latin typeface="Raleway" pitchFamily="2" charset="0"/>
              </a:rPr>
              <a:t>+Bước 4: </a:t>
            </a:r>
            <a:r>
              <a:rPr lang="vi-VN" sz="2400" dirty="0">
                <a:latin typeface="Raleway" pitchFamily="2" charset="0"/>
              </a:rPr>
              <a:t>chạy tệp trình duyệt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D0DD9-6709-E5D7-A105-558D5B8F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22" y="1533680"/>
            <a:ext cx="2794576" cy="821307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8047B6F-5237-1097-B1E2-932E1C0F664F}"/>
              </a:ext>
            </a:extLst>
          </p:cNvPr>
          <p:cNvSpPr/>
          <p:nvPr/>
        </p:nvSpPr>
        <p:spPr>
          <a:xfrm>
            <a:off x="6261215" y="2750638"/>
            <a:ext cx="550190" cy="419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D63650-71E9-5E67-07F6-F96BCD61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453" y="3271169"/>
            <a:ext cx="2757145" cy="657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F95B7C-83CC-CCFB-1639-8DFC8663CF2E}"/>
              </a:ext>
            </a:extLst>
          </p:cNvPr>
          <p:cNvSpPr txBox="1"/>
          <p:nvPr/>
        </p:nvSpPr>
        <p:spPr>
          <a:xfrm>
            <a:off x="5615535" y="2429702"/>
            <a:ext cx="2185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i="1" dirty="0">
                <a:latin typeface="Raleway" pitchFamily="2" charset="0"/>
              </a:rPr>
              <a:t>Đoạn mã viết trong trình soạn thảo </a:t>
            </a:r>
            <a:endParaRPr lang="en-US" sz="1000" i="1" dirty="0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195D0-94F0-B016-8D9F-5E434E1D4F4F}"/>
              </a:ext>
            </a:extLst>
          </p:cNvPr>
          <p:cNvSpPr txBox="1"/>
          <p:nvPr/>
        </p:nvSpPr>
        <p:spPr>
          <a:xfrm>
            <a:off x="5615534" y="4002136"/>
            <a:ext cx="218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 i="1" dirty="0">
                <a:latin typeface="Raleway" pitchFamily="2" charset="0"/>
              </a:rPr>
              <a:t>Kết quả hiển thị khi chạy đoạn mã trên trình duyệt</a:t>
            </a:r>
            <a:endParaRPr lang="en-US" sz="1000" i="1" dirty="0">
              <a:latin typeface="Raleway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DA985C-8892-FE72-98BF-C7FAC9E44872}"/>
              </a:ext>
            </a:extLst>
          </p:cNvPr>
          <p:cNvSpPr txBox="1"/>
          <p:nvPr/>
        </p:nvSpPr>
        <p:spPr>
          <a:xfrm>
            <a:off x="1642821" y="490605"/>
            <a:ext cx="6563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3. </a:t>
            </a:r>
            <a:r>
              <a:rPr lang="vi-VN" sz="2400" b="1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Xác thực ràng buộc thuộc tính đầu vào HTML</a:t>
            </a:r>
            <a:endParaRPr lang="en-US" sz="2400" dirty="0">
              <a:solidFill>
                <a:srgbClr val="FF0000"/>
              </a:solidFill>
              <a:latin typeface="Raleway" pitchFamily="2" charset="0"/>
            </a:endParaRPr>
          </a:p>
        </p:txBody>
      </p:sp>
      <p:pic>
        <p:nvPicPr>
          <p:cNvPr id="16" name="Hình ảnh 1" descr="Ảnh có chứa văn bản, ảnh chụp màn hình, Phông chữ, số&#10;&#10;Mô tả được tạo tự động">
            <a:extLst>
              <a:ext uri="{FF2B5EF4-FFF2-40B4-BE49-F238E27FC236}">
                <a16:creationId xmlns:a16="http://schemas.microsoft.com/office/drawing/2014/main" id="{4B4AB852-85B7-44C4-6CC0-AFDA9656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09" y="1326167"/>
            <a:ext cx="4951382" cy="14484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0D7A1-0067-16AF-38BC-2C395F432310}"/>
              </a:ext>
            </a:extLst>
          </p:cNvPr>
          <p:cNvSpPr txBox="1"/>
          <p:nvPr/>
        </p:nvSpPr>
        <p:spPr>
          <a:xfrm>
            <a:off x="703236" y="2857994"/>
            <a:ext cx="7061416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4. </a:t>
            </a:r>
            <a:r>
              <a:rPr lang="vi-VN" sz="24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bộ chọn giả CSS</a:t>
            </a:r>
            <a:endParaRPr lang="en-US" sz="24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9" name="Hình ảnh 1" descr="Ảnh có chứa văn bản, ảnh chụp màn hình, Phông chữ, số&#10;&#10;Mô tả được tạo tự động">
            <a:extLst>
              <a:ext uri="{FF2B5EF4-FFF2-40B4-BE49-F238E27FC236}">
                <a16:creationId xmlns:a16="http://schemas.microsoft.com/office/drawing/2014/main" id="{934F7240-BCD6-AD88-1E90-AF2930104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09" y="3320365"/>
            <a:ext cx="4951382" cy="1280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31F41D3-0B61-CF6B-B345-1595753D1CA4}"/>
              </a:ext>
            </a:extLst>
          </p:cNvPr>
          <p:cNvSpPr txBox="1"/>
          <p:nvPr/>
        </p:nvSpPr>
        <p:spPr>
          <a:xfrm>
            <a:off x="311904" y="601012"/>
            <a:ext cx="4637866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5.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dữ liệu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89750-04C4-D095-4535-6656330C6B09}"/>
              </a:ext>
            </a:extLst>
          </p:cNvPr>
          <p:cNvSpPr txBox="1"/>
          <p:nvPr/>
        </p:nvSpPr>
        <p:spPr>
          <a:xfrm>
            <a:off x="779757" y="1080283"/>
            <a:ext cx="7380101" cy="12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dữ liệu là quá trình đảm bảo rằng đầu vào của người dùng sạch sẽ, chính xác và hữu ích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8634E8-0717-1944-4430-FEFB7A7488F4}"/>
              </a:ext>
            </a:extLst>
          </p:cNvPr>
          <p:cNvSpPr txBox="1"/>
          <p:nvPr/>
        </p:nvSpPr>
        <p:spPr>
          <a:xfrm>
            <a:off x="257659" y="2253137"/>
            <a:ext cx="5902917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6.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HTML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AFE6DF-5538-5B08-4559-E72182D76D16}"/>
              </a:ext>
            </a:extLst>
          </p:cNvPr>
          <p:cNvSpPr txBox="1"/>
          <p:nvPr/>
        </p:nvSpPr>
        <p:spPr>
          <a:xfrm>
            <a:off x="257659" y="2746349"/>
            <a:ext cx="6825066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-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HTML dựa trên: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F3A4F-C541-27B3-B525-39F938BD0D4B}"/>
              </a:ext>
            </a:extLst>
          </p:cNvPr>
          <p:cNvSpPr txBox="1"/>
          <p:nvPr/>
        </p:nvSpPr>
        <p:spPr>
          <a:xfrm>
            <a:off x="1303794" y="3095259"/>
            <a:ext cx="7119535" cy="1647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thuộc tính đầu vào HTML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bộ chọn  giả CSS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Xác thực ràng buộc thuộc tính và phương thức DOM</a:t>
            </a:r>
            <a:endParaRPr lang="en-US" sz="2400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C69060-A08E-4812-BCAD-111B0B0EB4F6}"/>
              </a:ext>
            </a:extLst>
          </p:cNvPr>
          <p:cNvSpPr txBox="1"/>
          <p:nvPr/>
        </p:nvSpPr>
        <p:spPr>
          <a:xfrm>
            <a:off x="1213970" y="590068"/>
            <a:ext cx="5397500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V.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Quy trình phát triển Web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2" name="Hình ảnh 1" descr="Ảnh có chứa văn bản, ảnh chụp màn hình, Phông chữ, thiết kế&#10;&#10;Mô tả được tạo tự động">
            <a:extLst>
              <a:ext uri="{FF2B5EF4-FFF2-40B4-BE49-F238E27FC236}">
                <a16:creationId xmlns:a16="http://schemas.microsoft.com/office/drawing/2014/main" id="{A8E1592F-1807-28BC-0460-A42F300E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21" y="2081847"/>
            <a:ext cx="4808220" cy="2216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DFB33D-CB47-A209-1D89-3D5AB1EE0176}"/>
              </a:ext>
            </a:extLst>
          </p:cNvPr>
          <p:cNvSpPr txBox="1"/>
          <p:nvPr/>
        </p:nvSpPr>
        <p:spPr>
          <a:xfrm>
            <a:off x="1213970" y="1050579"/>
            <a:ext cx="50169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aleway" pitchFamily="2" charset="0"/>
              </a:rPr>
              <a:t>- </a:t>
            </a:r>
            <a:r>
              <a:rPr lang="vi-VN" sz="2400" b="0" i="0" dirty="0">
                <a:solidFill>
                  <a:schemeClr val="tx1"/>
                </a:solidFill>
                <a:effectLst/>
                <a:latin typeface="Raleway" pitchFamily="2" charset="0"/>
              </a:rPr>
              <a:t>Quy trình phát triển web từ lập kế hoạch đến triển khai trang web</a:t>
            </a:r>
            <a:endParaRPr lang="en-US" sz="24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2D7347-2997-BD01-13BF-7DFF8EE71131}"/>
              </a:ext>
            </a:extLst>
          </p:cNvPr>
          <p:cNvSpPr txBox="1"/>
          <p:nvPr/>
        </p:nvSpPr>
        <p:spPr>
          <a:xfrm>
            <a:off x="-356461" y="464002"/>
            <a:ext cx="6327039" cy="92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1.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Thu thập thông tin, tiếp nhận yêu cầu của khách hàng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D4BA-CF7E-1E45-9333-3962B157F7E0}"/>
              </a:ext>
            </a:extLst>
          </p:cNvPr>
          <p:cNvSpPr txBox="1"/>
          <p:nvPr/>
        </p:nvSpPr>
        <p:spPr>
          <a:xfrm>
            <a:off x="705173" y="1411969"/>
            <a:ext cx="5906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aleway" pitchFamily="2" charset="0"/>
              </a:rPr>
              <a:t>- </a:t>
            </a:r>
            <a:r>
              <a:rPr lang="vi-VN" sz="2400" b="0" i="0" dirty="0">
                <a:solidFill>
                  <a:schemeClr val="tx1"/>
                </a:solidFill>
                <a:effectLst/>
                <a:latin typeface="Raleway" pitchFamily="2" charset="0"/>
              </a:rPr>
              <a:t>Bước đầu tiên trong quy trình phát triển website là phân tích yêu cầu và thông tin của khách</a:t>
            </a:r>
            <a:endParaRPr lang="en-US" sz="2400" dirty="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10157-AE0B-0E97-DAA7-EA74CBC6AED0}"/>
              </a:ext>
            </a:extLst>
          </p:cNvPr>
          <p:cNvSpPr txBox="1"/>
          <p:nvPr/>
        </p:nvSpPr>
        <p:spPr>
          <a:xfrm>
            <a:off x="942455" y="2630311"/>
            <a:ext cx="4855632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Lĩnh vực hoạt động: 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14040-97D1-1B6A-C2C1-5118A0B9D706}"/>
              </a:ext>
            </a:extLst>
          </p:cNvPr>
          <p:cNvSpPr txBox="1"/>
          <p:nvPr/>
        </p:nvSpPr>
        <p:spPr>
          <a:xfrm>
            <a:off x="942455" y="3153175"/>
            <a:ext cx="4855632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vi-VN" sz="2400" b="1" kern="100" dirty="0"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Yêu cầu kỹ thuật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3A33B-2070-AE5D-FA54-8E69E2AA0B1F}"/>
              </a:ext>
            </a:extLst>
          </p:cNvPr>
          <p:cNvSpPr txBox="1"/>
          <p:nvPr/>
        </p:nvSpPr>
        <p:spPr>
          <a:xfrm>
            <a:off x="942455" y="3676040"/>
            <a:ext cx="4855632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Đối tượng website hướng tới</a:t>
            </a:r>
            <a:endParaRPr lang="en-US" sz="2400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B398CB-008E-52DD-D841-7475D9B8D96B}"/>
              </a:ext>
            </a:extLst>
          </p:cNvPr>
          <p:cNvSpPr txBox="1"/>
          <p:nvPr/>
        </p:nvSpPr>
        <p:spPr>
          <a:xfrm>
            <a:off x="2683931" y="710033"/>
            <a:ext cx="4572000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just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2.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Lập kế hoạch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A66A6-9DC8-25FD-0647-8B2C3AF5E3B4}"/>
              </a:ext>
            </a:extLst>
          </p:cNvPr>
          <p:cNvSpPr txBox="1"/>
          <p:nvPr/>
        </p:nvSpPr>
        <p:spPr>
          <a:xfrm>
            <a:off x="976393" y="1217550"/>
            <a:ext cx="7276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Để tránh đi lạc hướng trong quá trình thiết kế website, trước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</a:rPr>
              <a:t>tiên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 sẽ phác thảo sơ đồ (sitemap)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50210-B407-4FCA-64DF-0905BB1F2AFA}"/>
              </a:ext>
            </a:extLst>
          </p:cNvPr>
          <p:cNvSpPr txBox="1"/>
          <p:nvPr/>
        </p:nvSpPr>
        <p:spPr>
          <a:xfrm>
            <a:off x="976393" y="2040382"/>
            <a:ext cx="7152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+ </a:t>
            </a:r>
            <a:r>
              <a:rPr lang="vi-VN" sz="2400" dirty="0">
                <a:latin typeface="Raleway" pitchFamily="2" charset="0"/>
              </a:rPr>
              <a:t>Sitemap là xương sống của một website</a:t>
            </a:r>
            <a:r>
              <a:rPr lang="en-US" sz="2400" dirty="0">
                <a:latin typeface="Raleway" pitchFamily="2" charset="0"/>
              </a:rPr>
              <a:t>.</a:t>
            </a:r>
            <a:r>
              <a:rPr lang="vi-VN" sz="2400" dirty="0">
                <a:latin typeface="Raleway" pitchFamily="2" charset="0"/>
              </a:rPr>
              <a:t>.</a:t>
            </a:r>
          </a:p>
          <a:p>
            <a:r>
              <a:rPr lang="en-US" sz="2400" dirty="0">
                <a:latin typeface="Raleway" pitchFamily="2" charset="0"/>
              </a:rPr>
              <a:t>+ T</a:t>
            </a:r>
            <a:r>
              <a:rPr lang="vi-VN" sz="2400" dirty="0">
                <a:latin typeface="Raleway" pitchFamily="2" charset="0"/>
              </a:rPr>
              <a:t>hiết kế Menu điều hướng chính cũng là một việc vô cùng quan </a:t>
            </a:r>
          </a:p>
        </p:txBody>
      </p:sp>
      <p:pic>
        <p:nvPicPr>
          <p:cNvPr id="18" name="Hình ảnh 1" descr="Ảnh có chứa văn bản, ảnh chụp màn hình, thiết kế&#10;&#10;Mô tả được tạo tự động">
            <a:extLst>
              <a:ext uri="{FF2B5EF4-FFF2-40B4-BE49-F238E27FC236}">
                <a16:creationId xmlns:a16="http://schemas.microsoft.com/office/drawing/2014/main" id="{F902EFC4-965A-DF02-904B-465BBD1E2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08" y="3155538"/>
            <a:ext cx="3165652" cy="138641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3E6B454-0B6D-C472-E163-B8E7324B19E6}"/>
              </a:ext>
            </a:extLst>
          </p:cNvPr>
          <p:cNvSpPr/>
          <p:nvPr/>
        </p:nvSpPr>
        <p:spPr>
          <a:xfrm>
            <a:off x="541210" y="1390592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3655F-2124-111B-C6B9-5C3419F5386E}"/>
              </a:ext>
            </a:extLst>
          </p:cNvPr>
          <p:cNvSpPr txBox="1"/>
          <p:nvPr/>
        </p:nvSpPr>
        <p:spPr>
          <a:xfrm>
            <a:off x="503694" y="285623"/>
            <a:ext cx="5829373" cy="92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3.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Lựa chọn tên miền website và hosting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77739-A4D8-B96E-2ABF-75AEFC7EA917}"/>
              </a:ext>
            </a:extLst>
          </p:cNvPr>
          <p:cNvSpPr txBox="1"/>
          <p:nvPr/>
        </p:nvSpPr>
        <p:spPr>
          <a:xfrm>
            <a:off x="503694" y="1206965"/>
            <a:ext cx="6478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Tên miền là địa chỉ và cũng là công cụ định vị rất quan trọng cho website.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72A6-DADB-CE52-BEE8-D21ECCFB0C65}"/>
              </a:ext>
            </a:extLst>
          </p:cNvPr>
          <p:cNvSpPr txBox="1"/>
          <p:nvPr/>
        </p:nvSpPr>
        <p:spPr>
          <a:xfrm>
            <a:off x="503694" y="2128307"/>
            <a:ext cx="6315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- </a:t>
            </a:r>
            <a:r>
              <a:rPr lang="vi-VN" sz="2400" dirty="0">
                <a:effectLst/>
                <a:latin typeface="Raleway" pitchFamily="2" charset="0"/>
                <a:ea typeface="PMingLiU" panose="02020500000000000000" pitchFamily="18" charset="-120"/>
              </a:rPr>
              <a:t>Về hosting, đây là nơi vận hành và lưu trữ mọi dữ liêu của website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8" name="Hình ảnh 1" descr="Ảnh có chứa văn bản, ảnh chụp màn hình, Phông chữ, biểu tượng&#10;&#10;Mô tả được tạo tự động">
            <a:extLst>
              <a:ext uri="{FF2B5EF4-FFF2-40B4-BE49-F238E27FC236}">
                <a16:creationId xmlns:a16="http://schemas.microsoft.com/office/drawing/2014/main" id="{749AB365-A6AA-4013-A5D8-784CD423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84" y="3066728"/>
            <a:ext cx="3776133" cy="17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28A977-BC4B-284F-59C3-E0508594A9F5}"/>
              </a:ext>
            </a:extLst>
          </p:cNvPr>
          <p:cNvSpPr txBox="1"/>
          <p:nvPr/>
        </p:nvSpPr>
        <p:spPr>
          <a:xfrm>
            <a:off x="2053812" y="415623"/>
            <a:ext cx="4572000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just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4.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Thiết kế giao diện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B500D-3E4D-8E56-268F-9BB782A97206}"/>
              </a:ext>
            </a:extLst>
          </p:cNvPr>
          <p:cNvSpPr txBox="1"/>
          <p:nvPr/>
        </p:nvSpPr>
        <p:spPr>
          <a:xfrm>
            <a:off x="511444" y="1044279"/>
            <a:ext cx="7485681" cy="168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Raleway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Raleway" pitchFamily="2" charset="0"/>
                <a:ea typeface="PMingLiU" panose="02020500000000000000" pitchFamily="18" charset="-120"/>
              </a:rPr>
              <a:t>   </a:t>
            </a:r>
            <a:r>
              <a:rPr lang="en-US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Giao diện độc quyền </a:t>
            </a:r>
            <a:endParaRPr lang="en-US" sz="2400" b="1" dirty="0">
              <a:effectLst/>
              <a:latin typeface="Raleway" pitchFamily="2" charset="0"/>
              <a:ea typeface="PMingLiU" panose="020205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   + </a:t>
            </a:r>
            <a:r>
              <a:rPr lang="vi-VN" sz="2400" b="1" dirty="0">
                <a:effectLst/>
                <a:latin typeface="Raleway" pitchFamily="2" charset="0"/>
                <a:ea typeface="PMingLiU" panose="02020500000000000000" pitchFamily="18" charset="-120"/>
              </a:rPr>
              <a:t>Giao diện có sẵn </a:t>
            </a:r>
            <a:endParaRPr lang="en-US" sz="2400" b="1" dirty="0">
              <a:effectLst/>
              <a:latin typeface="Raleway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CE1ED-EE1D-4B00-14DE-D2C0C1D40F06}"/>
              </a:ext>
            </a:extLst>
          </p:cNvPr>
          <p:cNvSpPr txBox="1"/>
          <p:nvPr/>
        </p:nvSpPr>
        <p:spPr>
          <a:xfrm>
            <a:off x="696131" y="2657333"/>
            <a:ext cx="7485680" cy="168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sắc,logo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, ý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F2911D-7F05-277A-F933-3248768F84EF}"/>
              </a:ext>
            </a:extLst>
          </p:cNvPr>
          <p:cNvSpPr txBox="1"/>
          <p:nvPr/>
        </p:nvSpPr>
        <p:spPr>
          <a:xfrm>
            <a:off x="1854200" y="709316"/>
            <a:ext cx="5856817" cy="92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5.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Xây dựng tính năng và nội dung website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85FBC-6882-D159-D9A7-BD1681C90478}"/>
              </a:ext>
            </a:extLst>
          </p:cNvPr>
          <p:cNvSpPr txBox="1"/>
          <p:nvPr/>
        </p:nvSpPr>
        <p:spPr>
          <a:xfrm>
            <a:off x="1929539" y="1707162"/>
            <a:ext cx="6470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Raleway" pitchFamily="2" charset="0"/>
              </a:rPr>
              <a:t>- </a:t>
            </a:r>
            <a:r>
              <a:rPr lang="vi-VN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Raleway" pitchFamily="2" charset="0"/>
              </a:rPr>
              <a:t>Xác định và phát triển các tính năng, chức năng cần thiết và thiết kế responsive của website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EFD40-6D51-091F-8A24-F4411EAA3539}"/>
              </a:ext>
            </a:extLst>
          </p:cNvPr>
          <p:cNvSpPr txBox="1"/>
          <p:nvPr/>
        </p:nvSpPr>
        <p:spPr>
          <a:xfrm>
            <a:off x="1929539" y="2909050"/>
            <a:ext cx="6470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 </a:t>
            </a:r>
            <a:r>
              <a:rPr lang="vi-VN" sz="2400" dirty="0">
                <a:latin typeface="Raleway" pitchFamily="2" charset="0"/>
              </a:rPr>
              <a:t>Các tính năng quan trọng và </a:t>
            </a:r>
            <a:r>
              <a:rPr lang="en-US" sz="2400" dirty="0">
                <a:latin typeface="Raleway" pitchFamily="2" charset="0"/>
              </a:rPr>
              <a:t>xu </a:t>
            </a:r>
            <a:r>
              <a:rPr lang="en-US" sz="2400" dirty="0" err="1">
                <a:latin typeface="Raleway" pitchFamily="2" charset="0"/>
              </a:rPr>
              <a:t>hướng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vi-VN" sz="2400" dirty="0">
                <a:latin typeface="Raleway" pitchFamily="2" charset="0"/>
              </a:rPr>
              <a:t>được điều chỉnh tùy theo yêu cầu và lĩnh vực cụ thể của website.</a:t>
            </a:r>
            <a:endParaRPr lang="en-US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ACB5C-9A0D-22C7-00A2-F7FC48B9510F}"/>
              </a:ext>
            </a:extLst>
          </p:cNvPr>
          <p:cNvSpPr txBox="1"/>
          <p:nvPr/>
        </p:nvSpPr>
        <p:spPr>
          <a:xfrm>
            <a:off x="2116667" y="615905"/>
            <a:ext cx="4910666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just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6. </a:t>
            </a:r>
            <a:r>
              <a:rPr lang="vi-VN" sz="2600" b="1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Kiểm tra và chỉnh sửa</a:t>
            </a:r>
            <a:endParaRPr lang="en-US" sz="2600" kern="100" dirty="0">
              <a:solidFill>
                <a:srgbClr val="FF0000"/>
              </a:solidFill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DEAAF-EC87-7DA1-8096-271765FB7ED0}"/>
              </a:ext>
            </a:extLst>
          </p:cNvPr>
          <p:cNvSpPr txBox="1"/>
          <p:nvPr/>
        </p:nvSpPr>
        <p:spPr>
          <a:xfrm>
            <a:off x="798163" y="1339257"/>
            <a:ext cx="7702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 </a:t>
            </a:r>
            <a:r>
              <a:rPr lang="vi-VN" sz="2400" dirty="0">
                <a:latin typeface="Raleway" pitchFamily="2" charset="0"/>
              </a:rPr>
              <a:t>Kiểm tra và chỉnh sửa là bước quan trọng trong xây dựng website, ảnh hưởng đến hiện thực hóa ý tưởng, yêu cầu khách hàng và thành công của dự án.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AA80-9F22-CBC2-3067-CC01889CD5F6}"/>
              </a:ext>
            </a:extLst>
          </p:cNvPr>
          <p:cNvSpPr txBox="1"/>
          <p:nvPr/>
        </p:nvSpPr>
        <p:spPr>
          <a:xfrm>
            <a:off x="860980" y="2603914"/>
            <a:ext cx="7213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 </a:t>
            </a:r>
            <a:r>
              <a:rPr lang="vi-VN" sz="2400" dirty="0">
                <a:latin typeface="Raleway" pitchFamily="2" charset="0"/>
              </a:rPr>
              <a:t>Khi tiến hành công việc kiểm tra và chỉnh sửa, nên chú ý các vấn đề </a:t>
            </a:r>
            <a:r>
              <a:rPr lang="en-US" sz="2400" dirty="0" err="1">
                <a:latin typeface="Raleway" pitchFamily="2" charset="0"/>
              </a:rPr>
              <a:t>như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tối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ưu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hóa</a:t>
            </a:r>
            <a:r>
              <a:rPr lang="en-US" sz="2400" dirty="0">
                <a:latin typeface="Raleway" pitchFamily="2" charset="0"/>
              </a:rPr>
              <a:t>, </a:t>
            </a:r>
            <a:r>
              <a:rPr lang="en-US" sz="2400" dirty="0" err="1">
                <a:latin typeface="Raleway" pitchFamily="2" charset="0"/>
              </a:rPr>
              <a:t>hoạt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động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ổn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định,hạn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chế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các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lỗi</a:t>
            </a:r>
            <a:r>
              <a:rPr lang="en-US" sz="2400" dirty="0">
                <a:latin typeface="Raleway" pitchFamily="2" charset="0"/>
              </a:rPr>
              <a:t>, </a:t>
            </a:r>
            <a:r>
              <a:rPr lang="en-US" sz="2400" dirty="0" err="1">
                <a:latin typeface="Raleway" pitchFamily="2" charset="0"/>
              </a:rPr>
              <a:t>bảo</a:t>
            </a:r>
            <a:r>
              <a:rPr lang="en-US" sz="2400" dirty="0">
                <a:latin typeface="Raleway" pitchFamily="2" charset="0"/>
              </a:rPr>
              <a:t> </a:t>
            </a:r>
            <a:r>
              <a:rPr lang="en-US" sz="2400" dirty="0" err="1">
                <a:latin typeface="Raleway" pitchFamily="2" charset="0"/>
              </a:rPr>
              <a:t>mật</a:t>
            </a:r>
            <a:r>
              <a:rPr lang="en-US" sz="2400" dirty="0">
                <a:latin typeface="Raleway" pitchFamily="2" charset="0"/>
              </a:rPr>
              <a:t>…</a:t>
            </a:r>
            <a:endParaRPr lang="vi-VN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EE3281-BF40-0DD9-4324-38BF98F2E1E3}"/>
              </a:ext>
            </a:extLst>
          </p:cNvPr>
          <p:cNvSpPr txBox="1"/>
          <p:nvPr/>
        </p:nvSpPr>
        <p:spPr>
          <a:xfrm>
            <a:off x="2100020" y="502435"/>
            <a:ext cx="60036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7. </a:t>
            </a:r>
            <a:r>
              <a:rPr lang="vi-VN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Bàn giao và hướng dẫn sử dụng</a:t>
            </a:r>
            <a:endParaRPr lang="en-US" sz="2600" b="1" dirty="0">
              <a:solidFill>
                <a:srgbClr val="FF0000"/>
              </a:solidFill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10F1-D808-CCEF-B25C-3F0C952E39FE}"/>
              </a:ext>
            </a:extLst>
          </p:cNvPr>
          <p:cNvSpPr txBox="1"/>
          <p:nvPr/>
        </p:nvSpPr>
        <p:spPr>
          <a:xfrm>
            <a:off x="1542368" y="1021112"/>
            <a:ext cx="6942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- Sau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aleway" pitchFamily="2" charset="0"/>
                <a:cs typeface="Times New Roman" panose="02020603050405020304" pitchFamily="18" charset="0"/>
              </a:rPr>
              <a:t>nghiệm</a:t>
            </a:r>
            <a:endParaRPr lang="en-US" sz="2400"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E12A5-30F2-9AE8-F297-1FB7F9D88008}"/>
              </a:ext>
            </a:extLst>
          </p:cNvPr>
          <p:cNvSpPr txBox="1"/>
          <p:nvPr/>
        </p:nvSpPr>
        <p:spPr>
          <a:xfrm>
            <a:off x="2480195" y="1952940"/>
            <a:ext cx="5067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8.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Vận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hành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theo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dõi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và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bảo</a:t>
            </a:r>
            <a:r>
              <a:rPr lang="en-US" sz="2600" b="1" dirty="0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Raleway" pitchFamily="2" charset="0"/>
                <a:cs typeface="Times New Roman" panose="02020603050405020304" pitchFamily="18" charset="0"/>
              </a:rPr>
              <a:t>trì</a:t>
            </a:r>
            <a:endParaRPr lang="en-US" sz="2600" b="1" dirty="0">
              <a:solidFill>
                <a:srgbClr val="FF0000"/>
              </a:solidFill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73A96-E128-EB72-5DC8-6951CE99AE5A}"/>
              </a:ext>
            </a:extLst>
          </p:cNvPr>
          <p:cNvSpPr txBox="1"/>
          <p:nvPr/>
        </p:nvSpPr>
        <p:spPr>
          <a:xfrm>
            <a:off x="1542368" y="2542865"/>
            <a:ext cx="71524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Raleway" pitchFamily="2" charset="0"/>
              </a:rPr>
              <a:t>- </a:t>
            </a:r>
            <a:r>
              <a:rPr lang="vi-VN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Raleway" pitchFamily="2" charset="0"/>
              </a:rPr>
              <a:t>Quản lý và duy trì ứng dụng, bao gồm việc cập nhật, sửa lỗi, và bổ sung tính năng mới.</a:t>
            </a:r>
          </a:p>
          <a:p>
            <a:pPr algn="l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Raleway" pitchFamily="2" charset="0"/>
              </a:rPr>
              <a:t>- </a:t>
            </a:r>
            <a:r>
              <a:rPr lang="vi-VN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Raleway" pitchFamily="2" charset="0"/>
              </a:rPr>
              <a:t>Thu thập phản hồi từ người dùng và tối ưu hóa ứng dụng dựa trên thông tin này.</a:t>
            </a:r>
          </a:p>
        </p:txBody>
      </p:sp>
    </p:spTree>
    <p:extLst>
      <p:ext uri="{BB962C8B-B14F-4D97-AF65-F5344CB8AC3E}">
        <p14:creationId xmlns:p14="http://schemas.microsoft.com/office/powerpoint/2010/main" val="28830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Google Shape;4384;p49"/>
          <p:cNvSpPr txBox="1">
            <a:spLocks noGrp="1"/>
          </p:cNvSpPr>
          <p:nvPr>
            <p:ph type="subTitle" idx="4"/>
          </p:nvPr>
        </p:nvSpPr>
        <p:spPr>
          <a:xfrm>
            <a:off x="455318" y="1863047"/>
            <a:ext cx="5564475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aleway" pitchFamily="2" charset="0"/>
              </a:rPr>
              <a:t>Cấu trúc của một phần tử HTML</a:t>
            </a:r>
            <a:endParaRPr sz="2400" dirty="0">
              <a:latin typeface="Raleway" pitchFamily="2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4DA85C0-B379-15E8-CF2E-DE8DCAEEE785}"/>
              </a:ext>
            </a:extLst>
          </p:cNvPr>
          <p:cNvSpPr/>
          <p:nvPr/>
        </p:nvSpPr>
        <p:spPr>
          <a:xfrm>
            <a:off x="455318" y="1863047"/>
            <a:ext cx="348712" cy="27897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2" name="Hình ảnh 1" descr="Ảnh có chứa văn bản, Phông chữ, ảnh chụp màn hình, hàng&#10;&#10;Mô tả được tạo tự động">
            <a:extLst>
              <a:ext uri="{FF2B5EF4-FFF2-40B4-BE49-F238E27FC236}">
                <a16:creationId xmlns:a16="http://schemas.microsoft.com/office/drawing/2014/main" id="{EE74E42D-2925-AD5B-C68C-74E32A2C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10" y="2533911"/>
            <a:ext cx="3493931" cy="14911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C84020-B259-F2A8-158D-4131147F3DA7}"/>
              </a:ext>
            </a:extLst>
          </p:cNvPr>
          <p:cNvSpPr txBox="1"/>
          <p:nvPr/>
        </p:nvSpPr>
        <p:spPr>
          <a:xfrm>
            <a:off x="810188" y="2279885"/>
            <a:ext cx="422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Thẻ mở đầu (Opening tag</a:t>
            </a:r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1364C-C18B-28FA-753C-379A832D1202}"/>
              </a:ext>
            </a:extLst>
          </p:cNvPr>
          <p:cNvSpPr txBox="1"/>
          <p:nvPr/>
        </p:nvSpPr>
        <p:spPr>
          <a:xfrm>
            <a:off x="810188" y="2749479"/>
            <a:ext cx="379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Thẻ đóng (Closing tag)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CE04D-FA66-C6FD-3FD3-A2FA8CD95121}"/>
              </a:ext>
            </a:extLst>
          </p:cNvPr>
          <p:cNvSpPr txBox="1"/>
          <p:nvPr/>
        </p:nvSpPr>
        <p:spPr>
          <a:xfrm>
            <a:off x="810188" y="3219073"/>
            <a:ext cx="379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Nội dung (The Content)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33565-EDB9-7D50-397E-BA1A08438826}"/>
              </a:ext>
            </a:extLst>
          </p:cNvPr>
          <p:cNvSpPr txBox="1"/>
          <p:nvPr/>
        </p:nvSpPr>
        <p:spPr>
          <a:xfrm>
            <a:off x="810188" y="3688667"/>
            <a:ext cx="422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Các phần tử (The Element)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D60B1-6F08-B124-7734-B53DEEFAEB24}"/>
              </a:ext>
            </a:extLst>
          </p:cNvPr>
          <p:cNvSpPr txBox="1"/>
          <p:nvPr/>
        </p:nvSpPr>
        <p:spPr>
          <a:xfrm>
            <a:off x="2045776" y="700139"/>
            <a:ext cx="5339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Raleway" pitchFamily="2" charset="0"/>
              </a:rPr>
              <a:t>2.</a:t>
            </a:r>
            <a:r>
              <a:rPr lang="vi-VN" sz="2600" b="1" dirty="0">
                <a:latin typeface="Raleway" pitchFamily="2" charset="0"/>
              </a:rPr>
              <a:t> Hướng dẫn về cú pháp và các phần tử HTML cơ bản.</a:t>
            </a:r>
            <a:endParaRPr lang="en-US" sz="2600" b="1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DBAEC-B7C5-7974-70C5-4272056A5C12}"/>
              </a:ext>
            </a:extLst>
          </p:cNvPr>
          <p:cNvSpPr txBox="1"/>
          <p:nvPr/>
        </p:nvSpPr>
        <p:spPr>
          <a:xfrm>
            <a:off x="1794934" y="1126067"/>
            <a:ext cx="45889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33CC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D0021451-C3E2-2060-559F-CAB5A8E3794C}"/>
              </a:ext>
            </a:extLst>
          </p:cNvPr>
          <p:cNvSpPr/>
          <p:nvPr/>
        </p:nvSpPr>
        <p:spPr>
          <a:xfrm>
            <a:off x="395140" y="1413382"/>
            <a:ext cx="340963" cy="216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657C74-A8CC-E22D-C68B-D5D25C89441A}"/>
              </a:ext>
            </a:extLst>
          </p:cNvPr>
          <p:cNvSpPr/>
          <p:nvPr/>
        </p:nvSpPr>
        <p:spPr>
          <a:xfrm>
            <a:off x="371923" y="2327364"/>
            <a:ext cx="340963" cy="216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BF32B0-C217-DD4B-DA51-4AFB494C55F8}"/>
              </a:ext>
            </a:extLst>
          </p:cNvPr>
          <p:cNvSpPr/>
          <p:nvPr/>
        </p:nvSpPr>
        <p:spPr>
          <a:xfrm>
            <a:off x="364107" y="2933392"/>
            <a:ext cx="340963" cy="216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47F0D-A5D3-C4B6-044B-4A493EC109BF}"/>
              </a:ext>
            </a:extLst>
          </p:cNvPr>
          <p:cNvSpPr/>
          <p:nvPr/>
        </p:nvSpPr>
        <p:spPr>
          <a:xfrm>
            <a:off x="371923" y="3565444"/>
            <a:ext cx="340963" cy="216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56381-508A-8952-973B-C8BDC38D8A48}"/>
              </a:ext>
            </a:extLst>
          </p:cNvPr>
          <p:cNvSpPr txBox="1"/>
          <p:nvPr/>
        </p:nvSpPr>
        <p:spPr>
          <a:xfrm>
            <a:off x="1084881" y="1292381"/>
            <a:ext cx="7594170" cy="85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vi-VN" sz="2400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Thẻ mở đầu (Opening tag): </a:t>
            </a: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vi-VN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ho biết nơi phần tử bắt đầu hoặc bắt đầu có hiệu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20BA8-C369-97DF-A4B6-294A916A257D}"/>
              </a:ext>
            </a:extLst>
          </p:cNvPr>
          <p:cNvSpPr txBox="1"/>
          <p:nvPr/>
        </p:nvSpPr>
        <p:spPr>
          <a:xfrm>
            <a:off x="1084880" y="2221134"/>
            <a:ext cx="7687197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Thẻ đóng (Closing tag):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Cho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biết nơi phần tử kết thúc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30CB-ABD0-1516-E09A-6FD88BDEA844}"/>
              </a:ext>
            </a:extLst>
          </p:cNvPr>
          <p:cNvSpPr txBox="1"/>
          <p:nvPr/>
        </p:nvSpPr>
        <p:spPr>
          <a:xfrm>
            <a:off x="1084880" y="2808457"/>
            <a:ext cx="7687197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Nội dung (The Content):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Đây là nội dung của phần tử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017EE-5B0C-B07F-5D12-39CECE71F9D0}"/>
              </a:ext>
            </a:extLst>
          </p:cNvPr>
          <p:cNvSpPr txBox="1"/>
          <p:nvPr/>
        </p:nvSpPr>
        <p:spPr>
          <a:xfrm>
            <a:off x="1084880" y="3395780"/>
            <a:ext cx="7687197" cy="85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vi-VN" sz="2400" kern="100" dirty="0">
                <a:solidFill>
                  <a:srgbClr val="FF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Các phần tử (The Element): </a:t>
            </a:r>
            <a:r>
              <a:rPr lang="vi-VN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Thẻ mở, thẻ đóng và nội dung cùng nhau tạo thành phần tử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DCCE5-2DAC-81BF-3AC2-3BE530CD4212}"/>
              </a:ext>
            </a:extLst>
          </p:cNvPr>
          <p:cNvSpPr txBox="1"/>
          <p:nvPr/>
        </p:nvSpPr>
        <p:spPr>
          <a:xfrm>
            <a:off x="2270495" y="563690"/>
            <a:ext cx="5067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latin typeface="Raleway" pitchFamily="2" charset="0"/>
              </a:rPr>
              <a:t>Chưc</a:t>
            </a:r>
            <a:r>
              <a:rPr lang="en-US" sz="2600" b="1" dirty="0">
                <a:latin typeface="Raleway" pitchFamily="2" charset="0"/>
              </a:rPr>
              <a:t> Năng </a:t>
            </a:r>
            <a:r>
              <a:rPr lang="en-US" sz="2600" b="1" dirty="0" err="1">
                <a:latin typeface="Raleway" pitchFamily="2" charset="0"/>
              </a:rPr>
              <a:t>của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từng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phần</a:t>
            </a:r>
            <a:endParaRPr lang="en-US" sz="2600" b="1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375;p48">
            <a:extLst>
              <a:ext uri="{FF2B5EF4-FFF2-40B4-BE49-F238E27FC236}">
                <a16:creationId xmlns:a16="http://schemas.microsoft.com/office/drawing/2014/main" id="{DE759824-0623-A752-2CC4-1EA00BC5ABCB}"/>
              </a:ext>
            </a:extLst>
          </p:cNvPr>
          <p:cNvSpPr txBox="1">
            <a:spLocks/>
          </p:cNvSpPr>
          <p:nvPr/>
        </p:nvSpPr>
        <p:spPr>
          <a:xfrm>
            <a:off x="2118142" y="557025"/>
            <a:ext cx="4907715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600" b="1" dirty="0" err="1">
                <a:latin typeface="Raleway" pitchFamily="2" charset="0"/>
              </a:rPr>
              <a:t>Thuộc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tính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trong</a:t>
            </a:r>
            <a:r>
              <a:rPr lang="en-US" sz="2600" b="1" dirty="0">
                <a:latin typeface="Raleway" pitchFamily="2" charset="0"/>
              </a:rPr>
              <a:t> 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77B4F-5114-24CE-93EF-DCDB7738948E}"/>
              </a:ext>
            </a:extLst>
          </p:cNvPr>
          <p:cNvSpPr txBox="1"/>
          <p:nvPr/>
        </p:nvSpPr>
        <p:spPr>
          <a:xfrm>
            <a:off x="851465" y="1093142"/>
            <a:ext cx="811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Thuộc tính (attributes) cung cấp thông tin bổ sung và quan trọng cho các phần tử (elements). 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3C4B3-9EC6-EC5D-FE55-3C889F96DE28}"/>
              </a:ext>
            </a:extLst>
          </p:cNvPr>
          <p:cNvSpPr txBox="1"/>
          <p:nvPr/>
        </p:nvSpPr>
        <p:spPr>
          <a:xfrm>
            <a:off x="851465" y="2527151"/>
            <a:ext cx="7703599" cy="204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Các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thuộc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tính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đặt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trị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luôn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có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7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Khoảng trăng giữa nó và tên phần tử 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Tên thuộc tính theo sau là dấu bằng.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+ </a:t>
            </a:r>
            <a:r>
              <a:rPr lang="vi-VN" sz="2400" kern="1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Giá trị thuộc tính được bọc bằng dấu ngoặc kép mở và đóng.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3" name="Hình ảnh 1">
            <a:extLst>
              <a:ext uri="{FF2B5EF4-FFF2-40B4-BE49-F238E27FC236}">
                <a16:creationId xmlns:a16="http://schemas.microsoft.com/office/drawing/2014/main" id="{B76798D2-49DE-5741-EF2F-C1CF9299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21" y="2018441"/>
            <a:ext cx="6013521" cy="41440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375;p48">
            <a:extLst>
              <a:ext uri="{FF2B5EF4-FFF2-40B4-BE49-F238E27FC236}">
                <a16:creationId xmlns:a16="http://schemas.microsoft.com/office/drawing/2014/main" id="{73A5E5BB-38CC-F010-0A92-3A577603F763}"/>
              </a:ext>
            </a:extLst>
          </p:cNvPr>
          <p:cNvSpPr txBox="1">
            <a:spLocks/>
          </p:cNvSpPr>
          <p:nvPr/>
        </p:nvSpPr>
        <p:spPr>
          <a:xfrm>
            <a:off x="1216617" y="534072"/>
            <a:ext cx="6112891" cy="72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/>
            <a:r>
              <a:rPr lang="en-US" sz="2600" b="1" dirty="0">
                <a:solidFill>
                  <a:srgbClr val="000000"/>
                </a:solidFill>
                <a:latin typeface="Raleway" pitchFamily="2" charset="0"/>
                <a:ea typeface="PMingLiU" panose="02020500000000000000" pitchFamily="18" charset="-120"/>
              </a:rPr>
              <a:t>3.</a:t>
            </a:r>
            <a:r>
              <a:rPr lang="vi-VN" sz="2600" b="1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Tạo trang Web với tiêu đề, đoạn văn bản, hình ảnh và siêu liên kết</a:t>
            </a:r>
            <a:endParaRPr lang="en-US" sz="2600" b="1" dirty="0">
              <a:latin typeface="Raleway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0A3EA-7A5F-1BEF-5D7E-923F89178DF7}"/>
              </a:ext>
            </a:extLst>
          </p:cNvPr>
          <p:cNvSpPr txBox="1"/>
          <p:nvPr/>
        </p:nvSpPr>
        <p:spPr>
          <a:xfrm>
            <a:off x="883404" y="1395879"/>
            <a:ext cx="781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Tiêu đề</a:t>
            </a:r>
            <a:r>
              <a:rPr lang="en-US" sz="2400" b="1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: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Các phần tử tiêu đề (heading elements) cho phép bạn chỉ định rằng một số phần nhất định trong nội dung của bạn là tiêu đề hoặc tiêu đề phụ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F8E9B4-27D4-8051-381C-B63572B93251}"/>
              </a:ext>
            </a:extLst>
          </p:cNvPr>
          <p:cNvSpPr/>
          <p:nvPr/>
        </p:nvSpPr>
        <p:spPr>
          <a:xfrm>
            <a:off x="397831" y="1563753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8" name="Hình ảnh 1" descr="Ảnh có chứa văn bản, ảnh chụp màn hình, Phông chữ, phần mềm&#10;&#10;Mô tả được tạo tự động">
            <a:extLst>
              <a:ext uri="{FF2B5EF4-FFF2-40B4-BE49-F238E27FC236}">
                <a16:creationId xmlns:a16="http://schemas.microsoft.com/office/drawing/2014/main" id="{370BEAE5-A01E-573E-7BFE-E44F242B4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44" y="2782771"/>
            <a:ext cx="5104325" cy="1725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1993505-D9C3-42C0-0D42-A8390014E914}"/>
              </a:ext>
            </a:extLst>
          </p:cNvPr>
          <p:cNvSpPr txBox="1"/>
          <p:nvPr/>
        </p:nvSpPr>
        <p:spPr>
          <a:xfrm>
            <a:off x="822094" y="1099415"/>
            <a:ext cx="3608854" cy="12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Raleway" pitchFamily="2" charset="0"/>
                <a:ea typeface="PMingLiU" panose="02020500000000000000" pitchFamily="18" charset="-120"/>
              </a:rPr>
              <a:t>Đoạn</a:t>
            </a:r>
            <a:r>
              <a:rPr lang="en-US" sz="2400" b="1" dirty="0">
                <a:latin typeface="Raleway" pitchFamily="2" charset="0"/>
                <a:ea typeface="PMingLiU" panose="02020500000000000000" pitchFamily="18" charset="-120"/>
              </a:rPr>
              <a:t> </a:t>
            </a:r>
            <a:r>
              <a:rPr lang="en-US" sz="2400" b="1" dirty="0" err="1">
                <a:latin typeface="Raleway" pitchFamily="2" charset="0"/>
                <a:ea typeface="PMingLiU" panose="02020500000000000000" pitchFamily="18" charset="-120"/>
              </a:rPr>
              <a:t>văn</a:t>
            </a:r>
            <a:r>
              <a:rPr lang="en-US" sz="2400" b="1" dirty="0">
                <a:latin typeface="Raleway" pitchFamily="2" charset="0"/>
                <a:ea typeface="PMingLiU" panose="02020500000000000000" pitchFamily="18" charset="-120"/>
              </a:rPr>
              <a:t> </a:t>
            </a:r>
            <a:r>
              <a:rPr lang="en-US" sz="2400" b="1" dirty="0" err="1">
                <a:latin typeface="Raleway" pitchFamily="2" charset="0"/>
                <a:ea typeface="PMingLiU" panose="02020500000000000000" pitchFamily="18" charset="-120"/>
              </a:rPr>
              <a:t>bản</a:t>
            </a:r>
            <a:r>
              <a:rPr lang="en-US" sz="2400" b="1" dirty="0">
                <a:latin typeface="Raleway" pitchFamily="2" charset="0"/>
                <a:ea typeface="PMingLiU" panose="02020500000000000000" pitchFamily="18" charset="-120"/>
              </a:rPr>
              <a:t>: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 </a:t>
            </a:r>
            <a:r>
              <a:rPr lang="en-US" sz="2400" dirty="0">
                <a:latin typeface="Raleway" pitchFamily="2" charset="0"/>
                <a:ea typeface="PMingLiU" panose="02020500000000000000" pitchFamily="18" charset="-120"/>
              </a:rPr>
              <a:t>P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hần tử &lt;p&gt; là để chứa các đoạn văn bản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9" name="Hình ảnh 1" descr="Ảnh có chứa ảnh chụp màn hình, văn bản, Phông chữ&#10;&#10;Mô tả được tạo tự động">
            <a:extLst>
              <a:ext uri="{FF2B5EF4-FFF2-40B4-BE49-F238E27FC236}">
                <a16:creationId xmlns:a16="http://schemas.microsoft.com/office/drawing/2014/main" id="{F48828E1-CCC0-4E2A-1A11-AF1C69D0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6983"/>
            <a:ext cx="3324475" cy="76961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784F6-AF9A-62B2-AD22-CB374ADABAC4}"/>
              </a:ext>
            </a:extLst>
          </p:cNvPr>
          <p:cNvSpPr/>
          <p:nvPr/>
        </p:nvSpPr>
        <p:spPr>
          <a:xfrm>
            <a:off x="427515" y="1246983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06A8FD-8B04-B87F-4E21-988D027F18F4}"/>
              </a:ext>
            </a:extLst>
          </p:cNvPr>
          <p:cNvSpPr/>
          <p:nvPr/>
        </p:nvSpPr>
        <p:spPr>
          <a:xfrm>
            <a:off x="427515" y="2553934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660BA-3B48-F523-2F0E-5EEEAD839F89}"/>
              </a:ext>
            </a:extLst>
          </p:cNvPr>
          <p:cNvSpPr txBox="1"/>
          <p:nvPr/>
        </p:nvSpPr>
        <p:spPr>
          <a:xfrm>
            <a:off x="852649" y="2361085"/>
            <a:ext cx="504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Danh sách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0CF5D-A614-440F-7F4C-18D150C955E7}"/>
              </a:ext>
            </a:extLst>
          </p:cNvPr>
          <p:cNvSpPr txBox="1"/>
          <p:nvPr/>
        </p:nvSpPr>
        <p:spPr>
          <a:xfrm>
            <a:off x="852649" y="2809310"/>
            <a:ext cx="3068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Danh sách không có thứ tự</a:t>
            </a:r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: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 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26" name="Hình ảnh 1" descr="Ảnh có chứa ảnh chụp màn hình, văn bản, Phông chữ&#10;&#10;Mô tả được tạo tự động">
            <a:extLst>
              <a:ext uri="{FF2B5EF4-FFF2-40B4-BE49-F238E27FC236}">
                <a16:creationId xmlns:a16="http://schemas.microsoft.com/office/drawing/2014/main" id="{4FFBBCBC-BF8E-5F4E-B504-BAFC93404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48" y="2658489"/>
            <a:ext cx="3324475" cy="6010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28CBC6-C971-B73D-6231-D6621DB0A750}"/>
              </a:ext>
            </a:extLst>
          </p:cNvPr>
          <p:cNvSpPr txBox="1"/>
          <p:nvPr/>
        </p:nvSpPr>
        <p:spPr>
          <a:xfrm>
            <a:off x="822094" y="3744220"/>
            <a:ext cx="3555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+ 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Danh sách có thứ tự</a:t>
            </a:r>
            <a:r>
              <a:rPr lang="en-US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: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 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28" name="Hình ảnh 1" descr="Ảnh có chứa văn bản, ảnh chụp màn hình, phần mềm, Phông chữ&#10;&#10;Mô tả được tạo tự động">
            <a:extLst>
              <a:ext uri="{FF2B5EF4-FFF2-40B4-BE49-F238E27FC236}">
                <a16:creationId xmlns:a16="http://schemas.microsoft.com/office/drawing/2014/main" id="{31A3192B-0E73-945D-EAC3-932C98047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68" y="3504088"/>
            <a:ext cx="3359138" cy="12479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A21785-562F-AE93-BA6B-5C6DFEDF5758}"/>
              </a:ext>
            </a:extLst>
          </p:cNvPr>
          <p:cNvSpPr txBox="1"/>
          <p:nvPr/>
        </p:nvSpPr>
        <p:spPr>
          <a:xfrm>
            <a:off x="1743560" y="469401"/>
            <a:ext cx="45100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latin typeface="Raleway" pitchFamily="2" charset="0"/>
              </a:rPr>
              <a:t>Tạo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trang</a:t>
            </a:r>
            <a:r>
              <a:rPr lang="en-US" sz="2600" b="1" dirty="0">
                <a:latin typeface="Raleway" pitchFamily="2" charset="0"/>
              </a:rPr>
              <a:t> web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7537E3-0435-5A43-CF95-7CEB7CAD1E80}"/>
              </a:ext>
            </a:extLst>
          </p:cNvPr>
          <p:cNvSpPr txBox="1"/>
          <p:nvPr/>
        </p:nvSpPr>
        <p:spPr>
          <a:xfrm>
            <a:off x="2502976" y="696856"/>
            <a:ext cx="45100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latin typeface="Raleway" pitchFamily="2" charset="0"/>
              </a:rPr>
              <a:t>Tạo</a:t>
            </a:r>
            <a:r>
              <a:rPr lang="en-US" sz="2600" b="1" dirty="0">
                <a:latin typeface="Raleway" pitchFamily="2" charset="0"/>
              </a:rPr>
              <a:t> </a:t>
            </a:r>
            <a:r>
              <a:rPr lang="en-US" sz="2600" b="1" dirty="0" err="1">
                <a:latin typeface="Raleway" pitchFamily="2" charset="0"/>
              </a:rPr>
              <a:t>trang</a:t>
            </a:r>
            <a:r>
              <a:rPr lang="en-US" sz="2600" b="1" dirty="0">
                <a:latin typeface="Raleway" pitchFamily="2" charset="0"/>
              </a:rPr>
              <a:t> 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54A8A-8F06-8295-CCFE-E08B2FD46A6A}"/>
              </a:ext>
            </a:extLst>
          </p:cNvPr>
          <p:cNvSpPr txBox="1"/>
          <p:nvPr/>
        </p:nvSpPr>
        <p:spPr>
          <a:xfrm>
            <a:off x="1737464" y="1186660"/>
            <a:ext cx="5794711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Liên </a:t>
            </a:r>
            <a:r>
              <a:rPr lang="en-US" sz="2400" b="1" kern="100" dirty="0" err="1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kết</a:t>
            </a: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: </a:t>
            </a: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ử dụng một thẻ &lt;a&gt;. “a”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8F30F5-8DBB-4F4E-9EBE-02646D673F9C}"/>
              </a:ext>
            </a:extLst>
          </p:cNvPr>
          <p:cNvSpPr/>
          <p:nvPr/>
        </p:nvSpPr>
        <p:spPr>
          <a:xfrm>
            <a:off x="1197083" y="1316806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3" name="Hình ảnh 1" descr="Ảnh có chứa văn bản, ảnh chụp màn hình, Phông chữ, phần mềm&#10;&#10;Mô tả được tạo tự động">
            <a:extLst>
              <a:ext uri="{FF2B5EF4-FFF2-40B4-BE49-F238E27FC236}">
                <a16:creationId xmlns:a16="http://schemas.microsoft.com/office/drawing/2014/main" id="{862E1E1E-59D9-564C-E217-46786905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26" y="1787915"/>
            <a:ext cx="4031619" cy="11784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10F234-CAF0-BC35-00FB-30EDCFFF5EC2}"/>
              </a:ext>
            </a:extLst>
          </p:cNvPr>
          <p:cNvSpPr txBox="1"/>
          <p:nvPr/>
        </p:nvSpPr>
        <p:spPr>
          <a:xfrm>
            <a:off x="1737463" y="3088593"/>
            <a:ext cx="6538632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 err="1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Hình</a:t>
            </a: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ảnh</a:t>
            </a:r>
            <a:r>
              <a:rPr lang="en-US" sz="2400" b="1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: </a:t>
            </a:r>
            <a:r>
              <a:rPr lang="en-US" sz="2400" kern="100" dirty="0">
                <a:latin typeface="Raleway" pitchFamily="2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vi-VN" sz="2400" dirty="0">
                <a:solidFill>
                  <a:srgbClr val="000000"/>
                </a:solidFill>
                <a:effectLst/>
                <a:latin typeface="Raleway" pitchFamily="2" charset="0"/>
                <a:ea typeface="PMingLiU" panose="02020500000000000000" pitchFamily="18" charset="-120"/>
              </a:rPr>
              <a:t>ử dụng phần tử &lt;img&gt; (image)</a:t>
            </a:r>
            <a:endParaRPr lang="en-US" sz="2400" kern="100" dirty="0">
              <a:effectLst/>
              <a:latin typeface="Raleway" pitchFamily="2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B9D5B4-A056-43FB-31F9-270D14550BCD}"/>
              </a:ext>
            </a:extLst>
          </p:cNvPr>
          <p:cNvSpPr/>
          <p:nvPr/>
        </p:nvSpPr>
        <p:spPr>
          <a:xfrm>
            <a:off x="1197083" y="3218739"/>
            <a:ext cx="291844" cy="170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pic>
        <p:nvPicPr>
          <p:cNvPr id="16" name="Hình ảnh 1">
            <a:extLst>
              <a:ext uri="{FF2B5EF4-FFF2-40B4-BE49-F238E27FC236}">
                <a16:creationId xmlns:a16="http://schemas.microsoft.com/office/drawing/2014/main" id="{404687CE-5998-AC18-147F-C12E37A42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82" y="3809344"/>
            <a:ext cx="5017435" cy="29499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University Webinar Certificate by Slidesgo">
  <a:themeElements>
    <a:clrScheme name="Simple Light">
      <a:dk1>
        <a:srgbClr val="3B3D62"/>
      </a:dk1>
      <a:lt1>
        <a:srgbClr val="F3DC98"/>
      </a:lt1>
      <a:dk2>
        <a:srgbClr val="E0AA9D"/>
      </a:dk2>
      <a:lt2>
        <a:srgbClr val="FFE4DE"/>
      </a:lt2>
      <a:accent1>
        <a:srgbClr val="D18048"/>
      </a:accent1>
      <a:accent2>
        <a:srgbClr val="FFFFFF"/>
      </a:accent2>
      <a:accent3>
        <a:srgbClr val="3B3D62"/>
      </a:accent3>
      <a:accent4>
        <a:srgbClr val="DABC76"/>
      </a:accent4>
      <a:accent5>
        <a:srgbClr val="E0AA9D"/>
      </a:accent5>
      <a:accent6>
        <a:srgbClr val="EFD4CE"/>
      </a:accent6>
      <a:hlink>
        <a:srgbClr val="3B3D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1946</Words>
  <Application>Microsoft Office PowerPoint</Application>
  <PresentationFormat>On-screen Show (16:9)</PresentationFormat>
  <Paragraphs>153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Black</vt:lpstr>
      <vt:lpstr>Raleway</vt:lpstr>
      <vt:lpstr>Francois One</vt:lpstr>
      <vt:lpstr>Wingdings</vt:lpstr>
      <vt:lpstr>Bebas Neue</vt:lpstr>
      <vt:lpstr>Arial</vt:lpstr>
      <vt:lpstr>University Webinar Certificate by Slidesgo</vt:lpstr>
      <vt:lpstr>Nhóm 2</vt:lpstr>
      <vt:lpstr>I. Html ( HyperText Markup Language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CSS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HTML Forms và Input Elements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WEBINAR CERTIFICATE</dc:title>
  <cp:lastModifiedBy>Năng Đức</cp:lastModifiedBy>
  <cp:revision>65</cp:revision>
  <dcterms:modified xsi:type="dcterms:W3CDTF">2023-09-23T13:40:10Z</dcterms:modified>
</cp:coreProperties>
</file>