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9906125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42376" y="685800"/>
            <a:ext cx="237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f0cce94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17f0cce9467_2_0:notes"/>
          <p:cNvSpPr/>
          <p:nvPr>
            <p:ph idx="2" type="sldImg"/>
          </p:nvPr>
        </p:nvSpPr>
        <p:spPr>
          <a:xfrm>
            <a:off x="2241565" y="685800"/>
            <a:ext cx="2374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434014"/>
            <a:ext cx="6390300" cy="3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5458384"/>
            <a:ext cx="63903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2130342"/>
            <a:ext cx="6390300" cy="3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6071028"/>
            <a:ext cx="63903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71488" y="527411"/>
            <a:ext cx="5915025" cy="1914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1488" y="527411"/>
            <a:ext cx="5915025" cy="1914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71488" y="2637047"/>
            <a:ext cx="5915025" cy="628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857250" y="1621211"/>
            <a:ext cx="51435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857250" y="5203010"/>
            <a:ext cx="5143500" cy="239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67916" y="2469653"/>
            <a:ext cx="5915025" cy="41206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67916" y="6629309"/>
            <a:ext cx="5915025" cy="2166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71488" y="527411"/>
            <a:ext cx="5915025" cy="1914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71488" y="2637047"/>
            <a:ext cx="2914650" cy="628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3471863" y="2637047"/>
            <a:ext cx="2914650" cy="628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72381" y="527411"/>
            <a:ext cx="5915025" cy="1914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72381" y="2428378"/>
            <a:ext cx="2901255" cy="119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72381" y="3618488"/>
            <a:ext cx="2901255" cy="53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3471863" y="2428378"/>
            <a:ext cx="2915543" cy="119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3471863" y="3618488"/>
            <a:ext cx="2915543" cy="53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72381" y="660408"/>
            <a:ext cx="2211883" cy="23114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2915543" y="1426299"/>
            <a:ext cx="3471863" cy="703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indent="-314325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00037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72381" y="2971838"/>
            <a:ext cx="2211883" cy="550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4142430"/>
            <a:ext cx="6390300" cy="16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72381" y="660408"/>
            <a:ext cx="2211883" cy="23114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2915543" y="1426299"/>
            <a:ext cx="3471863" cy="703977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72381" y="2971838"/>
            <a:ext cx="2211883" cy="550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71488" y="527411"/>
            <a:ext cx="5915025" cy="1914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6328" y="2822207"/>
            <a:ext cx="6285345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1449643" y="3985523"/>
            <a:ext cx="8394983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-1550732" y="2549629"/>
            <a:ext cx="8394983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857096"/>
            <a:ext cx="63903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2219609"/>
            <a:ext cx="6390300" cy="6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857096"/>
            <a:ext cx="63903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2219609"/>
            <a:ext cx="3000000" cy="6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2219609"/>
            <a:ext cx="3000000" cy="6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857096"/>
            <a:ext cx="63903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1070058"/>
            <a:ext cx="2106000" cy="14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676300"/>
            <a:ext cx="2106000" cy="6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866966"/>
            <a:ext cx="4776000" cy="78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41"/>
            <a:ext cx="3429000" cy="990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375034"/>
            <a:ext cx="3033900" cy="28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5398583"/>
            <a:ext cx="30339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394532"/>
            <a:ext cx="2877900" cy="71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8147877"/>
            <a:ext cx="4499100" cy="11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857096"/>
            <a:ext cx="63903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2219609"/>
            <a:ext cx="6390300" cy="6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8981123"/>
            <a:ext cx="411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488" y="527411"/>
            <a:ext cx="5915025" cy="1914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Calibri"/>
              <a:buNone/>
              <a:defRPr b="0" i="0" sz="24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488" y="2637047"/>
            <a:ext cx="5915025" cy="628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925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925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92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92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92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92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71488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271713" y="9181511"/>
            <a:ext cx="2314575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843463" y="9181511"/>
            <a:ext cx="1543050" cy="527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21000"/>
          </a:blip>
          <a:srcRect b="0" l="6780" r="4464" t="0"/>
          <a:stretch/>
        </p:blipFill>
        <p:spPr>
          <a:xfrm>
            <a:off x="0" y="4006101"/>
            <a:ext cx="6435424" cy="5052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 flipH="1" rot="10800000">
            <a:off x="-18873" y="769315"/>
            <a:ext cx="1034440" cy="1199381"/>
          </a:xfrm>
          <a:custGeom>
            <a:rect b="b" l="l" r="r" t="t"/>
            <a:pathLst>
              <a:path extrusionOk="0" h="1199351" w="1034440">
                <a:moveTo>
                  <a:pt x="0" y="1199351"/>
                </a:moveTo>
                <a:lnTo>
                  <a:pt x="128054" y="1199351"/>
                </a:lnTo>
                <a:lnTo>
                  <a:pt x="1034440" y="0"/>
                </a:lnTo>
                <a:lnTo>
                  <a:pt x="366962" y="0"/>
                </a:lnTo>
                <a:lnTo>
                  <a:pt x="0" y="485573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227362" y="-3227"/>
            <a:ext cx="3657599" cy="4000845"/>
            <a:chOff x="0" y="-6452"/>
            <a:chExt cx="3657599" cy="4000745"/>
          </a:xfrm>
        </p:grpSpPr>
        <p:sp>
          <p:nvSpPr>
            <p:cNvPr id="132" name="Google Shape;132;p25"/>
            <p:cNvSpPr/>
            <p:nvPr/>
          </p:nvSpPr>
          <p:spPr>
            <a:xfrm flipH="1">
              <a:off x="106678" y="-6452"/>
              <a:ext cx="3550921" cy="4000745"/>
            </a:xfrm>
            <a:prstGeom prst="parallelogram">
              <a:avLst>
                <a:gd fmla="val 67626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0" y="2027654"/>
              <a:ext cx="2087880" cy="1960189"/>
            </a:xfrm>
            <a:prstGeom prst="parallelogram">
              <a:avLst>
                <a:gd fmla="val 67626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5"/>
          <p:cNvGrpSpPr/>
          <p:nvPr/>
        </p:nvGrpSpPr>
        <p:grpSpPr>
          <a:xfrm>
            <a:off x="0" y="-13"/>
            <a:ext cx="3657599" cy="4000845"/>
            <a:chOff x="0" y="-6452"/>
            <a:chExt cx="3657599" cy="4000745"/>
          </a:xfrm>
        </p:grpSpPr>
        <p:sp>
          <p:nvSpPr>
            <p:cNvPr id="135" name="Google Shape;135;p25"/>
            <p:cNvSpPr/>
            <p:nvPr/>
          </p:nvSpPr>
          <p:spPr>
            <a:xfrm flipH="1">
              <a:off x="106678" y="-6452"/>
              <a:ext cx="3550921" cy="4000745"/>
            </a:xfrm>
            <a:prstGeom prst="parallelogram">
              <a:avLst>
                <a:gd fmla="val 67626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0" y="2027654"/>
              <a:ext cx="2087880" cy="1960189"/>
            </a:xfrm>
            <a:prstGeom prst="parallelogram">
              <a:avLst>
                <a:gd fmla="val 67626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5"/>
          <p:cNvSpPr/>
          <p:nvPr/>
        </p:nvSpPr>
        <p:spPr>
          <a:xfrm>
            <a:off x="-20146" y="1958807"/>
            <a:ext cx="1034440" cy="1199381"/>
          </a:xfrm>
          <a:custGeom>
            <a:rect b="b" l="l" r="r" t="t"/>
            <a:pathLst>
              <a:path extrusionOk="0" h="1199351" w="1034440">
                <a:moveTo>
                  <a:pt x="366962" y="0"/>
                </a:moveTo>
                <a:lnTo>
                  <a:pt x="1034440" y="0"/>
                </a:lnTo>
                <a:lnTo>
                  <a:pt x="128054" y="1199351"/>
                </a:lnTo>
                <a:lnTo>
                  <a:pt x="0" y="1199351"/>
                </a:lnTo>
                <a:lnTo>
                  <a:pt x="0" y="485573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文字 的圖片&#10;&#10;自動產生的描述" id="138" name="Google Shape;138;p25"/>
          <p:cNvPicPr preferRelativeResize="0"/>
          <p:nvPr/>
        </p:nvPicPr>
        <p:blipFill rotWithShape="1">
          <a:blip r:embed="rId4">
            <a:alphaModFix/>
          </a:blip>
          <a:srcRect b="22973" l="7245" r="11153" t="16633"/>
          <a:stretch/>
        </p:blipFill>
        <p:spPr>
          <a:xfrm>
            <a:off x="1465825" y="-6675"/>
            <a:ext cx="5392184" cy="4000678"/>
          </a:xfrm>
          <a:custGeom>
            <a:rect b="b" l="l" r="r" t="t"/>
            <a:pathLst>
              <a:path extrusionOk="0" h="3990701" w="5392184">
                <a:moveTo>
                  <a:pt x="0" y="0"/>
                </a:moveTo>
                <a:lnTo>
                  <a:pt x="5392184" y="0"/>
                </a:lnTo>
                <a:lnTo>
                  <a:pt x="5392184" y="3990701"/>
                </a:lnTo>
                <a:lnTo>
                  <a:pt x="2417176" y="399070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 rot="5400000">
            <a:off x="-746506" y="1507047"/>
            <a:ext cx="2385859" cy="928046"/>
          </a:xfrm>
          <a:prstGeom prst="triangle">
            <a:avLst>
              <a:gd fmla="val 50000" name="adj"/>
            </a:avLst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" y="298197"/>
            <a:ext cx="6857999" cy="17132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440000" dist="76200">
              <a:srgbClr val="000000">
                <a:alpha val="9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Comic Sans MS"/>
              <a:buNone/>
            </a:pPr>
            <a:r>
              <a:rPr b="1" i="1" lang="zh-TW" sz="61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</a:t>
            </a:r>
            <a:r>
              <a:rPr b="1" i="1" lang="zh-TW" sz="6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HIRING</a:t>
            </a:r>
            <a:endParaRPr b="0" i="0" sz="1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25"/>
          <p:cNvSpPr/>
          <p:nvPr/>
        </p:nvSpPr>
        <p:spPr>
          <a:xfrm flipH="1">
            <a:off x="2" y="9046288"/>
            <a:ext cx="6051118" cy="859962"/>
          </a:xfrm>
          <a:custGeom>
            <a:rect b="b" l="l" r="r" t="t"/>
            <a:pathLst>
              <a:path extrusionOk="0" h="859940" w="6051118">
                <a:moveTo>
                  <a:pt x="6051118" y="0"/>
                </a:moveTo>
                <a:lnTo>
                  <a:pt x="526162" y="0"/>
                </a:lnTo>
                <a:lnTo>
                  <a:pt x="0" y="859940"/>
                </a:lnTo>
                <a:lnTo>
                  <a:pt x="6051118" y="859940"/>
                </a:lnTo>
                <a:lnTo>
                  <a:pt x="6051118" y="0"/>
                </a:lnTo>
                <a:close/>
              </a:path>
            </a:pathLst>
          </a:custGeom>
          <a:solidFill>
            <a:srgbClr val="171616">
              <a:alpha val="5725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/>
          <p:nvPr/>
        </p:nvSpPr>
        <p:spPr>
          <a:xfrm flipH="1">
            <a:off x="6051120" y="9906250"/>
            <a:ext cx="806878" cy="6452"/>
          </a:xfrm>
          <a:custGeom>
            <a:rect b="b" l="l" r="r" t="t"/>
            <a:pathLst>
              <a:path extrusionOk="0" h="6452" w="806878">
                <a:moveTo>
                  <a:pt x="806878" y="0"/>
                </a:moveTo>
                <a:lnTo>
                  <a:pt x="0" y="0"/>
                </a:lnTo>
                <a:lnTo>
                  <a:pt x="0" y="6452"/>
                </a:lnTo>
                <a:lnTo>
                  <a:pt x="802930" y="6452"/>
                </a:lnTo>
                <a:lnTo>
                  <a:pt x="806878" y="0"/>
                </a:lnTo>
                <a:close/>
              </a:path>
            </a:pathLst>
          </a:custGeom>
          <a:solidFill>
            <a:srgbClr val="A8D08C">
              <a:alpha val="2156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/>
          <p:nvPr/>
        </p:nvSpPr>
        <p:spPr>
          <a:xfrm rot="-5400000">
            <a:off x="5761139" y="8809390"/>
            <a:ext cx="859963" cy="1333760"/>
          </a:xfrm>
          <a:custGeom>
            <a:rect b="b" l="l" r="r" t="t"/>
            <a:pathLst>
              <a:path extrusionOk="0" h="1332410" w="859940">
                <a:moveTo>
                  <a:pt x="859940" y="0"/>
                </a:moveTo>
                <a:lnTo>
                  <a:pt x="859940" y="1332410"/>
                </a:lnTo>
                <a:lnTo>
                  <a:pt x="0" y="1332410"/>
                </a:lnTo>
                <a:lnTo>
                  <a:pt x="0" y="514486"/>
                </a:ln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/>
          <p:nvPr/>
        </p:nvSpPr>
        <p:spPr>
          <a:xfrm flipH="1">
            <a:off x="5250425" y="9046285"/>
            <a:ext cx="644784" cy="856603"/>
          </a:xfrm>
          <a:custGeom>
            <a:rect b="b" l="l" r="r" t="t"/>
            <a:pathLst>
              <a:path extrusionOk="0" h="849512" w="644784">
                <a:moveTo>
                  <a:pt x="644784" y="0"/>
                </a:moveTo>
                <a:lnTo>
                  <a:pt x="504687" y="0"/>
                </a:lnTo>
                <a:lnTo>
                  <a:pt x="0" y="849512"/>
                </a:lnTo>
                <a:lnTo>
                  <a:pt x="140097" y="849512"/>
                </a:ln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/>
          <p:nvPr/>
        </p:nvSpPr>
        <p:spPr>
          <a:xfrm rot="5400000">
            <a:off x="1913630" y="3608966"/>
            <a:ext cx="1543449" cy="5384803"/>
          </a:xfrm>
          <a:prstGeom prst="flowChartManualInput">
            <a:avLst/>
          </a:prstGeom>
          <a:solidFill>
            <a:srgbClr val="F5F86E"/>
          </a:solidFill>
          <a:ln>
            <a:noFill/>
          </a:ln>
          <a:effectLst>
            <a:outerShdw blurRad="71438" rotWithShape="0" algn="bl" dir="5400000" dist="66675">
              <a:srgbClr val="F1C232">
                <a:alpha val="5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-34675" y="5504744"/>
            <a:ext cx="4997400" cy="161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Degree: bachelor, master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Skills: SQL , Go,  HTML5, CSS,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Vue.js, Javascript, Node.js, Java, Python,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MariaDB, MongoDB,  ASP.NET, C# , Git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Salary: $49561/year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/>
          <p:nvPr/>
        </p:nvSpPr>
        <p:spPr>
          <a:xfrm rot="5400000">
            <a:off x="2327286" y="3602513"/>
            <a:ext cx="1543449" cy="5384803"/>
          </a:xfrm>
          <a:custGeom>
            <a:rect b="b" l="l" r="r" t="t"/>
            <a:pathLst>
              <a:path extrusionOk="0" h="5384803" w="1543411">
                <a:moveTo>
                  <a:pt x="0" y="5384803"/>
                </a:moveTo>
                <a:lnTo>
                  <a:pt x="0" y="1076961"/>
                </a:lnTo>
                <a:lnTo>
                  <a:pt x="1543411" y="0"/>
                </a:lnTo>
                <a:lnTo>
                  <a:pt x="1543411" y="198710"/>
                </a:lnTo>
                <a:lnTo>
                  <a:pt x="1" y="1275670"/>
                </a:lnTo>
                <a:lnTo>
                  <a:pt x="1" y="5384803"/>
                </a:lnTo>
                <a:close/>
              </a:path>
            </a:pathLst>
          </a:custGeom>
          <a:solidFill>
            <a:srgbClr val="F5F86E"/>
          </a:solidFill>
          <a:ln>
            <a:noFill/>
          </a:ln>
          <a:effectLst>
            <a:outerShdw blurRad="71438" rotWithShape="0" algn="bl" dir="5400000" dist="66675">
              <a:srgbClr val="F1C232">
                <a:alpha val="5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111501" y="1606370"/>
            <a:ext cx="4635000" cy="276333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66675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mic Sans MS"/>
              <a:buNone/>
            </a:pPr>
            <a:r>
              <a:rPr b="1" i="0" lang="zh-TW" sz="5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STACK DEVELOPER</a:t>
            </a:r>
            <a:endParaRPr b="0" i="0" sz="18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/>
          <p:nvPr/>
        </p:nvSpPr>
        <p:spPr>
          <a:xfrm rot="5400000">
            <a:off x="3244779" y="5229176"/>
            <a:ext cx="1543449" cy="5384803"/>
          </a:xfrm>
          <a:custGeom>
            <a:rect b="b" l="l" r="r" t="t"/>
            <a:pathLst>
              <a:path extrusionOk="0" h="5384803" w="1543411">
                <a:moveTo>
                  <a:pt x="0" y="5384803"/>
                </a:moveTo>
                <a:lnTo>
                  <a:pt x="0" y="1076961"/>
                </a:lnTo>
                <a:lnTo>
                  <a:pt x="1543411" y="0"/>
                </a:lnTo>
                <a:lnTo>
                  <a:pt x="1543411" y="198710"/>
                </a:lnTo>
                <a:lnTo>
                  <a:pt x="1" y="1275670"/>
                </a:lnTo>
                <a:lnTo>
                  <a:pt x="1" y="538480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  <a:effectLst>
            <a:outerShdw blurRad="100013" rotWithShape="0" algn="bl" dir="5400000" dist="104775">
              <a:srgbClr val="3D85C6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 rot="5400000">
            <a:off x="2831123" y="5235627"/>
            <a:ext cx="1543449" cy="5384803"/>
          </a:xfrm>
          <a:prstGeom prst="flowChartManualInput">
            <a:avLst/>
          </a:prstGeom>
          <a:solidFill>
            <a:srgbClr val="A4C2F4"/>
          </a:solidFill>
          <a:ln>
            <a:noFill/>
          </a:ln>
          <a:effectLst>
            <a:outerShdw blurRad="100013" rotWithShape="0" algn="bl" dist="28575">
              <a:srgbClr val="3D85C6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/>
          <p:nvPr/>
        </p:nvSpPr>
        <p:spPr>
          <a:xfrm rot="5400000">
            <a:off x="1913630" y="5229165"/>
            <a:ext cx="1543449" cy="5384803"/>
          </a:xfrm>
          <a:prstGeom prst="flowChartManualInpu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0" y="7030402"/>
            <a:ext cx="5777400" cy="147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hours : Day shift, 08:30~18:00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Compensation: Year-end bonus,  overtime pay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 Offer Meal, Two-day weekend, Annual leave,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Paid leave</a:t>
            </a:r>
            <a:endParaRPr b="1" i="0" sz="18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5377750" y="3517569"/>
            <a:ext cx="644700" cy="649808"/>
          </a:xfrm>
          <a:prstGeom prst="ellipse">
            <a:avLst/>
          </a:prstGeom>
          <a:solidFill>
            <a:srgbClr val="FFF2C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4071425" y="2186878"/>
            <a:ext cx="644700" cy="649808"/>
          </a:xfrm>
          <a:prstGeom prst="ellipse">
            <a:avLst/>
          </a:prstGeom>
          <a:solidFill>
            <a:srgbClr val="FEFFD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4818300" y="3058639"/>
            <a:ext cx="515700" cy="519607"/>
          </a:xfrm>
          <a:prstGeom prst="ellipse">
            <a:avLst/>
          </a:prstGeom>
          <a:solidFill>
            <a:srgbClr val="FEFFD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6196713" y="4369705"/>
            <a:ext cx="515700" cy="519607"/>
          </a:xfrm>
          <a:prstGeom prst="ellipse">
            <a:avLst/>
          </a:prstGeom>
          <a:solidFill>
            <a:srgbClr val="FEFFD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2141675" y="298204"/>
            <a:ext cx="644700" cy="649808"/>
          </a:xfrm>
          <a:prstGeom prst="ellipse">
            <a:avLst/>
          </a:prstGeom>
          <a:solidFill>
            <a:srgbClr val="FEFFD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280500" y="1361642"/>
            <a:ext cx="377100" cy="380105"/>
          </a:xfrm>
          <a:prstGeom prst="ellipse">
            <a:avLst/>
          </a:prstGeom>
          <a:solidFill>
            <a:srgbClr val="FEFFD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3657600" y="1741747"/>
            <a:ext cx="377100" cy="380105"/>
          </a:xfrm>
          <a:prstGeom prst="ellipse">
            <a:avLst/>
          </a:prstGeom>
          <a:solidFill>
            <a:srgbClr val="FEFFD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-14013" y="6558050"/>
            <a:ext cx="3050138" cy="3354652"/>
          </a:xfrm>
          <a:custGeom>
            <a:rect b="b" l="l" r="r" t="t"/>
            <a:pathLst>
              <a:path extrusionOk="0" h="3354610" w="3050138">
                <a:moveTo>
                  <a:pt x="1310438" y="0"/>
                </a:moveTo>
                <a:cubicBezTo>
                  <a:pt x="2271248" y="0"/>
                  <a:pt x="3050138" y="785002"/>
                  <a:pt x="3050138" y="1753350"/>
                </a:cubicBezTo>
                <a:cubicBezTo>
                  <a:pt x="3050138" y="2419089"/>
                  <a:pt x="2681991" y="2998169"/>
                  <a:pt x="2139683" y="3295080"/>
                </a:cubicBezTo>
                <a:lnTo>
                  <a:pt x="2017068" y="3354610"/>
                </a:lnTo>
                <a:lnTo>
                  <a:pt x="603808" y="3354610"/>
                </a:lnTo>
                <a:lnTo>
                  <a:pt x="481194" y="3295080"/>
                </a:lnTo>
                <a:cubicBezTo>
                  <a:pt x="333291" y="3214104"/>
                  <a:pt x="198343" y="3112141"/>
                  <a:pt x="80284" y="2993156"/>
                </a:cubicBezTo>
                <a:lnTo>
                  <a:pt x="0" y="2904127"/>
                </a:lnTo>
                <a:lnTo>
                  <a:pt x="0" y="602573"/>
                </a:lnTo>
                <a:lnTo>
                  <a:pt x="80284" y="513545"/>
                </a:lnTo>
                <a:cubicBezTo>
                  <a:pt x="395108" y="196251"/>
                  <a:pt x="830033" y="0"/>
                  <a:pt x="1310438" y="0"/>
                </a:cubicBezTo>
                <a:close/>
              </a:path>
            </a:pathLst>
          </a:custGeom>
          <a:solidFill>
            <a:srgbClr val="FEFFDC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35892" y="8966631"/>
            <a:ext cx="6622108" cy="923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Location:19 14th Avenue San Francisco,ca, 94118 United States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Tel:+1-1605673834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Xtech</a:t>
            </a:r>
            <a:r>
              <a:rPr b="0" i="0" lang="zh-TW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@gmail.com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